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64" r:id="rId6"/>
    <p:sldId id="265" r:id="rId7"/>
    <p:sldId id="266" r:id="rId8"/>
    <p:sldId id="259" r:id="rId9"/>
    <p:sldId id="267" r:id="rId10"/>
    <p:sldId id="268" r:id="rId11"/>
    <p:sldId id="269" r:id="rId12"/>
    <p:sldId id="260" r:id="rId13"/>
    <p:sldId id="270" r:id="rId14"/>
    <p:sldId id="271" r:id="rId15"/>
    <p:sldId id="272" r:id="rId16"/>
    <p:sldId id="261" r:id="rId17"/>
    <p:sldId id="273" r:id="rId18"/>
    <p:sldId id="274" r:id="rId19"/>
    <p:sldId id="262" r:id="rId20"/>
    <p:sldId id="275" r:id="rId21"/>
    <p:sldId id="263"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C992"/>
    <a:srgbClr val="6A9C4E"/>
    <a:srgbClr val="7BAE5E"/>
    <a:srgbClr val="E8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66" d="100"/>
          <a:sy n="66" d="100"/>
        </p:scale>
        <p:origin x="2310" y="1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31750" cap="rnd">
              <a:solidFill>
                <a:srgbClr val="6A9C4E"/>
              </a:solidFill>
              <a:round/>
            </a:ln>
            <a:effectLst/>
          </c:spPr>
          <c:marker>
            <c:symbol val="circle"/>
            <c:size val="17"/>
            <c:spPr>
              <a:solidFill>
                <a:srgbClr val="6A9C4E"/>
              </a:solidFill>
              <a:ln>
                <a:solidFill>
                  <a:srgbClr val="6A9C4E"/>
                </a:solidFill>
              </a:ln>
              <a:effectLst/>
            </c:spPr>
          </c:marker>
          <c:dLbls>
            <c:delete val="1"/>
          </c:dLbls>
          <c:cat>
            <c:strRef>
              <c:f>Sheet1!$A$2:$A$5</c:f>
              <c:strCache>
                <c:ptCount val="4"/>
                <c:pt idx="0">
                  <c:v>text</c:v>
                </c:pt>
                <c:pt idx="1">
                  <c:v>text</c:v>
                </c:pt>
                <c:pt idx="2">
                  <c:v>text</c:v>
                </c:pt>
                <c:pt idx="3">
                  <c:v>text</c:v>
                </c:pt>
              </c:strCache>
            </c:strRef>
          </c:cat>
          <c:val>
            <c:numRef>
              <c:f>Sheet1!$B$2:$B$5</c:f>
              <c:numCache>
                <c:formatCode>General</c:formatCode>
                <c:ptCount val="4"/>
                <c:pt idx="0">
                  <c:v>4.3</c:v>
                </c:pt>
                <c:pt idx="1">
                  <c:v>2.5</c:v>
                </c:pt>
                <c:pt idx="2">
                  <c:v>3.5</c:v>
                </c:pt>
                <c:pt idx="3">
                  <c:v>4.5</c:v>
                </c:pt>
              </c:numCache>
            </c:numRef>
          </c:val>
          <c:smooth val="0"/>
        </c:ser>
        <c:ser>
          <c:idx val="1"/>
          <c:order val="1"/>
          <c:tx>
            <c:strRef>
              <c:f>Sheet1!$C$1</c:f>
              <c:strCache>
                <c:ptCount val="1"/>
                <c:pt idx="0">
                  <c:v>Series 2</c:v>
                </c:pt>
              </c:strCache>
            </c:strRef>
          </c:tx>
          <c:spPr>
            <a:ln w="31750" cap="rnd">
              <a:solidFill>
                <a:srgbClr val="6A9C4E"/>
              </a:solidFill>
              <a:round/>
            </a:ln>
            <a:effectLst/>
          </c:spPr>
          <c:marker>
            <c:symbol val="circle"/>
            <c:size val="17"/>
            <c:spPr>
              <a:solidFill>
                <a:srgbClr val="7BAE5E"/>
              </a:solidFill>
              <a:ln>
                <a:solidFill>
                  <a:srgbClr val="6A9C4E"/>
                </a:solidFill>
              </a:ln>
              <a:effectLst/>
            </c:spPr>
          </c:marker>
          <c:dLbls>
            <c:delete val="1"/>
          </c:dLbls>
          <c:cat>
            <c:strRef>
              <c:f>Sheet1!$A$2:$A$5</c:f>
              <c:strCache>
                <c:ptCount val="4"/>
                <c:pt idx="0">
                  <c:v>text</c:v>
                </c:pt>
                <c:pt idx="1">
                  <c:v>text</c:v>
                </c:pt>
                <c:pt idx="2">
                  <c:v>text</c:v>
                </c:pt>
                <c:pt idx="3">
                  <c:v>text</c:v>
                </c:pt>
              </c:strCache>
            </c:strRef>
          </c:cat>
          <c:val>
            <c:numRef>
              <c:f>Sheet1!$C$2:$C$5</c:f>
              <c:numCache>
                <c:formatCode>General</c:formatCode>
                <c:ptCount val="4"/>
                <c:pt idx="0">
                  <c:v>2.4</c:v>
                </c:pt>
                <c:pt idx="1">
                  <c:v>4.4</c:v>
                </c:pt>
                <c:pt idx="2">
                  <c:v>1.8</c:v>
                </c:pt>
                <c:pt idx="3">
                  <c:v>2.8</c:v>
                </c:pt>
              </c:numCache>
            </c:numRef>
          </c:val>
          <c:smooth val="0"/>
        </c:ser>
        <c:ser>
          <c:idx val="2"/>
          <c:order val="2"/>
          <c:tx>
            <c:strRef>
              <c:f>Sheet1!$D$1</c:f>
              <c:strCache>
                <c:ptCount val="1"/>
                <c:pt idx="0">
                  <c:v>Series 3</c:v>
                </c:pt>
              </c:strCache>
            </c:strRef>
          </c:tx>
          <c:spPr>
            <a:ln w="31750" cap="rnd">
              <a:solidFill>
                <a:srgbClr val="9CC992"/>
              </a:solidFill>
              <a:round/>
            </a:ln>
            <a:effectLst/>
          </c:spPr>
          <c:marker>
            <c:symbol val="circle"/>
            <c:size val="17"/>
            <c:spPr>
              <a:solidFill>
                <a:srgbClr val="9CC992"/>
              </a:solidFill>
              <a:ln>
                <a:solidFill>
                  <a:srgbClr val="9CC992"/>
                </a:solidFill>
              </a:ln>
              <a:effectLst/>
            </c:spPr>
          </c:marker>
          <c:dLbls>
            <c:delete val="1"/>
          </c:dLbls>
          <c:cat>
            <c:strRef>
              <c:f>Sheet1!$A$2:$A$5</c:f>
              <c:strCache>
                <c:ptCount val="4"/>
                <c:pt idx="0">
                  <c:v>text</c:v>
                </c:pt>
                <c:pt idx="1">
                  <c:v>text</c:v>
                </c:pt>
                <c:pt idx="2">
                  <c:v>text</c:v>
                </c:pt>
                <c:pt idx="3">
                  <c:v>text</c:v>
                </c:pt>
              </c:strCache>
            </c:strRef>
          </c:cat>
          <c:val>
            <c:numRef>
              <c:f>Sheet1!$D$2:$D$5</c:f>
              <c:numCache>
                <c:formatCode>General</c:formatCode>
                <c:ptCount val="4"/>
                <c:pt idx="0">
                  <c:v>2</c:v>
                </c:pt>
                <c:pt idx="1">
                  <c:v>2</c:v>
                </c:pt>
                <c:pt idx="2">
                  <c:v>3</c:v>
                </c:pt>
                <c:pt idx="3">
                  <c:v>5</c:v>
                </c:pt>
              </c:numCache>
            </c:numRef>
          </c:val>
          <c:smooth val="0"/>
        </c:ser>
        <c:dLbls>
          <c:showLegendKey val="0"/>
          <c:showVal val="0"/>
          <c:showCatName val="0"/>
          <c:showSerName val="0"/>
          <c:showPercent val="0"/>
          <c:showBubbleSize val="0"/>
        </c:dLbls>
        <c:marker val="1"/>
        <c:smooth val="0"/>
        <c:axId val="2066439328"/>
        <c:axId val="2066440960"/>
      </c:lineChart>
      <c:catAx>
        <c:axId val="2066439328"/>
        <c:scaling>
          <c:orientation val="minMax"/>
        </c:scaling>
        <c:delete val="0"/>
        <c:axPos val="b"/>
        <c:numFmt formatCode="General" sourceLinked="1"/>
        <c:majorTickMark val="none"/>
        <c:minorTickMark val="none"/>
        <c:tickLblPos val="nextTo"/>
        <c:spPr>
          <a:noFill/>
          <a:ln w="19050" cap="flat" cmpd="sng" algn="ctr">
            <a:solidFill>
              <a:schemeClr val="bg1">
                <a:lumMod val="65000"/>
              </a:schemeClr>
            </a:solidFill>
            <a:round/>
          </a:ln>
          <a:effectLst/>
        </c:spPr>
        <c:txPr>
          <a:bodyPr rot="-60000000" spcFirstLastPara="1" vertOverflow="ellipsis" vert="horz" wrap="square" anchor="ctr" anchorCtr="1"/>
          <a:lstStyle/>
          <a:p>
            <a:pPr>
              <a:defRPr lang="zh-CN" sz="1195" b="0" i="0" u="none" strike="noStrike" kern="1200" cap="none" baseline="0">
                <a:solidFill>
                  <a:schemeClr val="tx1">
                    <a:lumMod val="50000"/>
                    <a:lumOff val="50000"/>
                  </a:schemeClr>
                </a:solidFill>
                <a:latin typeface="+mj-lt"/>
                <a:ea typeface="+mn-ea"/>
                <a:cs typeface="+mn-cs"/>
              </a:defRPr>
            </a:pPr>
          </a:p>
        </c:txPr>
        <c:crossAx val="2066440960"/>
        <c:crosses val="autoZero"/>
        <c:auto val="1"/>
        <c:lblAlgn val="ctr"/>
        <c:lblOffset val="100"/>
        <c:noMultiLvlLbl val="0"/>
      </c:catAx>
      <c:valAx>
        <c:axId val="2066440960"/>
        <c:scaling>
          <c:orientation val="minMax"/>
        </c:scaling>
        <c:delete val="0"/>
        <c:axPos val="l"/>
        <c:majorGridlines>
          <c:spPr>
            <a:ln w="9525" cap="flat" cmpd="sng" algn="ctr">
              <a:solidFill>
                <a:schemeClr val="bg1">
                  <a:lumMod val="65000"/>
                </a:schemeClr>
              </a:solidFill>
              <a:round/>
            </a:ln>
            <a:effectLst/>
          </c:spPr>
        </c:majorGridlines>
        <c:numFmt formatCode="General" sourceLinked="1"/>
        <c:majorTickMark val="out"/>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lang="zh-CN" sz="1195" b="0" i="0" u="none" strike="noStrike" kern="1200" baseline="0">
                <a:solidFill>
                  <a:schemeClr val="tx1">
                    <a:lumMod val="50000"/>
                    <a:lumOff val="50000"/>
                  </a:schemeClr>
                </a:solidFill>
                <a:latin typeface="+mj-lt"/>
                <a:ea typeface="+mn-ea"/>
                <a:cs typeface="+mn-cs"/>
              </a:defRPr>
            </a:pPr>
          </a:p>
        </c:txPr>
        <c:crossAx val="2066439328"/>
        <c:crosses val="autoZero"/>
        <c:crossBetween val="between"/>
      </c:valAx>
      <c:spPr>
        <a:noFill/>
        <a:ln>
          <a:solidFill>
            <a:schemeClr val="bg1">
              <a:lumMod val="65000"/>
            </a:schemeClr>
          </a:solidFill>
        </a:ln>
        <a:effectLst/>
      </c:spPr>
    </c:plotArea>
    <c:plotVisOnly val="1"/>
    <c:dispBlanksAs val="gap"/>
    <c:showDLblsOverMax val="0"/>
  </c:chart>
  <c:spPr>
    <a:noFill/>
    <a:ln w="9525" cap="flat" cmpd="sng" algn="ctr">
      <a:noFill/>
      <a:round/>
    </a:ln>
    <a:effectLst/>
  </c:spPr>
  <c:txPr>
    <a:bodyPr/>
    <a:lstStyle/>
    <a:p>
      <a:pPr>
        <a:defRPr lang="zh-CN">
          <a:solidFill>
            <a:schemeClr val="tx1">
              <a:lumMod val="50000"/>
              <a:lumOff val="50000"/>
            </a:schemeClr>
          </a:solidFill>
          <a:latin typeface="+mj-lt"/>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5"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5"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5" kern="1200"/>
  </cs:chartArea>
  <cs:dataLabel>
    <cs:lnRef idx="0"/>
    <cs:fillRef idx="0">
      <cs:styleClr val="auto"/>
    </cs:fillRef>
    <cs:effectRef idx="0"/>
    <cs:fontRef idx="minor">
      <a:schemeClr val="lt1"/>
    </cs:fontRef>
    <cs:defRPr sz="1195"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5"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5"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5"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5"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5"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5"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8BEF558-D1D4-43CD-AB1B-88F8D858144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0070AF-8CDD-4F02-B683-FF5DD91F1EB7}"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8BEF558-D1D4-43CD-AB1B-88F8D858144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0070AF-8CDD-4F02-B683-FF5DD91F1EB7}"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8BEF558-D1D4-43CD-AB1B-88F8D858144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0070AF-8CDD-4F02-B683-FF5DD91F1EB7}"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8BEF558-D1D4-43CD-AB1B-88F8D858144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0070AF-8CDD-4F02-B683-FF5DD91F1EB7}"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68BEF558-D1D4-43CD-AB1B-88F8D858144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0070AF-8CDD-4F02-B683-FF5DD91F1EB7}"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8BEF558-D1D4-43CD-AB1B-88F8D858144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F0070AF-8CDD-4F02-B683-FF5DD91F1EB7}"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8BEF558-D1D4-43CD-AB1B-88F8D858144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F0070AF-8CDD-4F02-B683-FF5DD91F1EB7}"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8BEF558-D1D4-43CD-AB1B-88F8D858144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F0070AF-8CDD-4F02-B683-FF5DD91F1EB7}"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8BEF558-D1D4-43CD-AB1B-88F8D858144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F0070AF-8CDD-4F02-B683-FF5DD91F1EB7}"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8BEF558-D1D4-43CD-AB1B-88F8D858144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F0070AF-8CDD-4F02-B683-FF5DD91F1EB7}"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8BEF558-D1D4-43CD-AB1B-88F8D858144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F0070AF-8CDD-4F02-B683-FF5DD91F1EB7}"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BEF558-D1D4-43CD-AB1B-88F8D858144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0070AF-8CDD-4F02-B683-FF5DD91F1EB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microsoft.com/office/2007/relationships/hdphoto" Target="../media/hdphoto1.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5.png"/><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2.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chart" Target="../charts/chart1.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7.png"/><Relationship Id="rId2" Type="http://schemas.openxmlformats.org/officeDocument/2006/relationships/image" Target="../media/image4.png"/><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b="9445"/>
          <a:stretch>
            <a:fillRect/>
          </a:stretch>
        </p:blipFill>
        <p:spPr>
          <a:xfrm rot="16200000">
            <a:off x="2667000" y="-2667000"/>
            <a:ext cx="6858000" cy="12192000"/>
          </a:xfrm>
          <a:prstGeom prst="rect">
            <a:avLst/>
          </a:prstGeom>
        </p:spPr>
      </p:pic>
      <p:pic>
        <p:nvPicPr>
          <p:cNvPr id="40" name="图片 39"/>
          <p:cNvPicPr>
            <a:picLocks noChangeAspect="1"/>
          </p:cNvPicPr>
          <p:nvPr/>
        </p:nvPicPr>
        <p:blipFill rotWithShape="1">
          <a:blip r:embed="rId3" cstate="print">
            <a:extLst>
              <a:ext uri="{28A0092B-C50C-407E-A947-70E740481C1C}">
                <a14:useLocalDpi xmlns:a14="http://schemas.microsoft.com/office/drawing/2010/main" val="0"/>
              </a:ext>
            </a:extLst>
          </a:blip>
          <a:srcRect l="-929" t="26944" r="54889" b="38333"/>
          <a:stretch>
            <a:fillRect/>
          </a:stretch>
        </p:blipFill>
        <p:spPr>
          <a:xfrm flipH="1">
            <a:off x="6453560" y="2230574"/>
            <a:ext cx="3233288" cy="357664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65890" t="76667"/>
          <a:stretch>
            <a:fillRect/>
          </a:stretch>
        </p:blipFill>
        <p:spPr>
          <a:xfrm>
            <a:off x="9810751" y="4468757"/>
            <a:ext cx="2381250" cy="238924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b="93889"/>
          <a:stretch>
            <a:fillRect/>
          </a:stretch>
        </p:blipFill>
        <p:spPr>
          <a:xfrm>
            <a:off x="-1" y="0"/>
            <a:ext cx="6375810" cy="57150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b="93889"/>
          <a:stretch>
            <a:fillRect/>
          </a:stretch>
        </p:blipFill>
        <p:spPr>
          <a:xfrm>
            <a:off x="6096000" y="0"/>
            <a:ext cx="6375810" cy="5715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929" t="26944" r="54889" b="38333"/>
          <a:stretch>
            <a:fillRect/>
          </a:stretch>
        </p:blipFill>
        <p:spPr>
          <a:xfrm>
            <a:off x="2504765" y="2230574"/>
            <a:ext cx="3233288" cy="3576646"/>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t="68889" b="22778"/>
          <a:stretch>
            <a:fillRect/>
          </a:stretch>
        </p:blipFill>
        <p:spPr>
          <a:xfrm>
            <a:off x="3758203" y="5663378"/>
            <a:ext cx="4675594" cy="571500"/>
          </a:xfrm>
          <a:prstGeom prst="rect">
            <a:avLst/>
          </a:prstGeom>
        </p:spPr>
      </p:pic>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87778" r="67520"/>
          <a:stretch>
            <a:fillRect/>
          </a:stretch>
        </p:blipFill>
        <p:spPr>
          <a:xfrm>
            <a:off x="0" y="4742180"/>
            <a:ext cx="2914650" cy="2115820"/>
          </a:xfrm>
          <a:prstGeom prst="rect">
            <a:avLst/>
          </a:prstGeom>
        </p:spPr>
      </p:pic>
      <p:sp>
        <p:nvSpPr>
          <p:cNvPr id="28" name="椭圆 27"/>
          <p:cNvSpPr/>
          <p:nvPr/>
        </p:nvSpPr>
        <p:spPr>
          <a:xfrm>
            <a:off x="3867231" y="1098660"/>
            <a:ext cx="4419790" cy="4419790"/>
          </a:xfrm>
          <a:prstGeom prst="ellipse">
            <a:avLst/>
          </a:prstGeom>
          <a:solidFill>
            <a:srgbClr val="9CC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3867231" y="3020196"/>
            <a:ext cx="4489804"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4000" dirty="0" smtClean="0">
                <a:solidFill>
                  <a:schemeClr val="bg1"/>
                </a:solidFill>
                <a:latin typeface="微软雅黑" panose="020B0503020204020204" pitchFamily="34" charset="-122"/>
                <a:ea typeface="微软雅黑" panose="020B0503020204020204" pitchFamily="34" charset="-122"/>
              </a:rPr>
              <a:t>答辩总结通用模板</a:t>
            </a:r>
            <a:endParaRPr lang="zh-CN" altLang="en-US" sz="4000" dirty="0">
              <a:solidFill>
                <a:schemeClr val="bg1"/>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2676765" y="3787848"/>
            <a:ext cx="6838470" cy="461665"/>
          </a:xfrm>
          <a:prstGeom prst="rect">
            <a:avLst/>
          </a:prstGeom>
          <a:noFill/>
          <a:ln w="3175">
            <a:noFill/>
            <a:prstDash val="solid"/>
          </a:ln>
        </p:spPr>
        <p:txBody>
          <a:bodyPr wrap="square" rtlCol="0">
            <a:spAutoFit/>
          </a:bodyPr>
          <a:lstStyle>
            <a:defPPr>
              <a:defRPr lang="zh-CN"/>
            </a:defPPr>
            <a:lvl1pPr algn="ctr">
              <a:defRPr sz="6000" b="1">
                <a:blipFill dpi="0" rotWithShape="1">
                  <a:blip r:embed="rId8"/>
                  <a:srcRect/>
                  <a:stretch>
                    <a:fillRect/>
                  </a:stretch>
                </a:blipFill>
              </a:defRPr>
            </a:lvl1pPr>
          </a:lstStyle>
          <a:p>
            <a:r>
              <a:rPr lang="en-US" altLang="zh-CN" sz="1200" b="0" dirty="0" smtClean="0">
                <a:solidFill>
                  <a:schemeClr val="bg1"/>
                </a:solidFill>
                <a:latin typeface="微软雅黑" panose="020B0503020204020204" pitchFamily="34" charset="-122"/>
                <a:ea typeface="微软雅黑" panose="020B0503020204020204" pitchFamily="34" charset="-122"/>
              </a:rPr>
              <a:t>PROFESSIONAL GENERATION GRADUATION REPORT</a:t>
            </a:r>
            <a:endParaRPr lang="en-US" altLang="zh-CN" sz="1200" b="0" dirty="0" smtClean="0">
              <a:solidFill>
                <a:schemeClr val="bg1"/>
              </a:solidFill>
              <a:latin typeface="微软雅黑" panose="020B0503020204020204" pitchFamily="34" charset="-122"/>
              <a:ea typeface="微软雅黑" panose="020B0503020204020204" pitchFamily="34" charset="-122"/>
            </a:endParaRPr>
          </a:p>
          <a:p>
            <a:r>
              <a:rPr lang="en-US" altLang="zh-CN" sz="1200" b="0" dirty="0" smtClean="0">
                <a:solidFill>
                  <a:schemeClr val="bg1"/>
                </a:solidFill>
                <a:latin typeface="微软雅黑" panose="020B0503020204020204" pitchFamily="34" charset="-122"/>
                <a:ea typeface="微软雅黑" panose="020B0503020204020204" pitchFamily="34" charset="-122"/>
              </a:rPr>
              <a:t> POWERPOINT TEMPLATE</a:t>
            </a:r>
            <a:endParaRPr lang="zh-CN" altLang="en-US" sz="1200" b="0" dirty="0">
              <a:solidFill>
                <a:schemeClr val="bg1"/>
              </a:solidFill>
              <a:latin typeface="微软雅黑" panose="020B0503020204020204" pitchFamily="34" charset="-122"/>
              <a:ea typeface="微软雅黑" panose="020B0503020204020204" pitchFamily="34" charset="-122"/>
            </a:endParaRPr>
          </a:p>
        </p:txBody>
      </p:sp>
      <p:sp>
        <p:nvSpPr>
          <p:cNvPr id="31" name="文本框 6"/>
          <p:cNvSpPr txBox="1"/>
          <p:nvPr/>
        </p:nvSpPr>
        <p:spPr>
          <a:xfrm>
            <a:off x="5133001" y="4354972"/>
            <a:ext cx="1853764" cy="373665"/>
          </a:xfrm>
          <a:prstGeom prst="round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smtClean="0">
                <a:solidFill>
                  <a:srgbClr val="9CC992"/>
                </a:solidFill>
                <a:latin typeface="微软雅黑" panose="020B0503020204020204" pitchFamily="34" charset="-122"/>
                <a:ea typeface="微软雅黑" panose="020B0503020204020204" pitchFamily="34" charset="-122"/>
              </a:rPr>
              <a:t>报告人：猪七爷</a:t>
            </a:r>
            <a:endParaRPr lang="zh-CN" altLang="en-US" sz="1600" dirty="0">
              <a:solidFill>
                <a:srgbClr val="9CC992"/>
              </a:solidFill>
              <a:latin typeface="微软雅黑" panose="020B0503020204020204" pitchFamily="34" charset="-122"/>
              <a:ea typeface="微软雅黑" panose="020B0503020204020204" pitchFamily="34" charset="-122"/>
            </a:endParaRPr>
          </a:p>
        </p:txBody>
      </p:sp>
      <p:sp>
        <p:nvSpPr>
          <p:cNvPr id="32" name="文本框 7"/>
          <p:cNvSpPr txBox="1"/>
          <p:nvPr/>
        </p:nvSpPr>
        <p:spPr>
          <a:xfrm>
            <a:off x="5133001" y="4828239"/>
            <a:ext cx="1853764" cy="373665"/>
          </a:xfrm>
          <a:prstGeom prst="round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solidFill>
                  <a:srgbClr val="9CC992"/>
                </a:solidFill>
                <a:latin typeface="微软雅黑" panose="020B0503020204020204" pitchFamily="34" charset="-122"/>
                <a:ea typeface="微软雅黑" panose="020B0503020204020204" pitchFamily="34" charset="-122"/>
              </a:rPr>
              <a:t>工作部门</a:t>
            </a:r>
            <a:r>
              <a:rPr lang="zh-CN" altLang="en-US" sz="1600" dirty="0" smtClean="0">
                <a:solidFill>
                  <a:srgbClr val="9CC992"/>
                </a:solidFill>
                <a:latin typeface="微软雅黑" panose="020B0503020204020204" pitchFamily="34" charset="-122"/>
                <a:ea typeface="微软雅黑" panose="020B0503020204020204" pitchFamily="34" charset="-122"/>
              </a:rPr>
              <a:t>：猪七爷</a:t>
            </a:r>
            <a:endParaRPr lang="zh-CN" altLang="en-US" sz="1600" dirty="0">
              <a:solidFill>
                <a:srgbClr val="9CC992"/>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3720337" y="1748160"/>
            <a:ext cx="4783592" cy="1445260"/>
          </a:xfrm>
          <a:prstGeom prst="rect">
            <a:avLst/>
          </a:prstGeom>
          <a:noFill/>
        </p:spPr>
        <p:txBody>
          <a:bodyPr wrap="square" rtlCol="0">
            <a:spAutoFit/>
          </a:bodyPr>
          <a:lstStyle/>
          <a:p>
            <a:pPr algn="ctr"/>
            <a:r>
              <a:rPr lang="en-US" altLang="zh-CN" sz="8800" dirty="0" smtClean="0">
                <a:solidFill>
                  <a:schemeClr val="bg1"/>
                </a:solidFill>
                <a:latin typeface="微软雅黑 Light" panose="020B0502040204020203" pitchFamily="34" charset="-122"/>
                <a:ea typeface="微软雅黑 Light" panose="020B0502040204020203" pitchFamily="34" charset="-122"/>
              </a:rPr>
              <a:t>2019</a:t>
            </a:r>
            <a:endParaRPr lang="zh-CN" altLang="en-US" sz="8800" dirty="0">
              <a:solidFill>
                <a:schemeClr val="bg1"/>
              </a:solidFill>
              <a:latin typeface="微软雅黑 Light" panose="020B0502040204020203" pitchFamily="34" charset="-122"/>
              <a:ea typeface="微软雅黑 Light" panose="020B0502040204020203" pitchFamily="34" charset="-122"/>
            </a:endParaRPr>
          </a:p>
        </p:txBody>
      </p:sp>
      <p:sp>
        <p:nvSpPr>
          <p:cNvPr id="34" name="椭圆 33"/>
          <p:cNvSpPr/>
          <p:nvPr/>
        </p:nvSpPr>
        <p:spPr>
          <a:xfrm>
            <a:off x="3797216" y="1043299"/>
            <a:ext cx="4559820" cy="4559818"/>
          </a:xfrm>
          <a:prstGeom prst="ellipse">
            <a:avLst/>
          </a:prstGeom>
          <a:noFill/>
          <a:ln>
            <a:solidFill>
              <a:srgbClr val="9CC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p:cNvCxnSpPr/>
          <p:nvPr/>
        </p:nvCxnSpPr>
        <p:spPr>
          <a:xfrm flipH="1">
            <a:off x="7719132" y="472525"/>
            <a:ext cx="726312" cy="869487"/>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7692676" y="1035744"/>
            <a:ext cx="434546" cy="520209"/>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3641928" y="5136350"/>
            <a:ext cx="726312" cy="869487"/>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3615472" y="5699569"/>
            <a:ext cx="434546" cy="520209"/>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9445"/>
          <a:stretch>
            <a:fillRect/>
          </a:stretch>
        </p:blipFill>
        <p:spPr>
          <a:xfrm rot="16200000">
            <a:off x="2667000" y="-2667000"/>
            <a:ext cx="6858000" cy="1219200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1" y="0"/>
            <a:ext cx="6375810" cy="571500"/>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6096000" y="0"/>
            <a:ext cx="6375810" cy="571500"/>
          </a:xfrm>
          <a:prstGeom prst="rect">
            <a:avLst/>
          </a:prstGeom>
        </p:spPr>
      </p:pic>
      <p:sp>
        <p:nvSpPr>
          <p:cNvPr id="23" name="Diamond 14"/>
          <p:cNvSpPr/>
          <p:nvPr/>
        </p:nvSpPr>
        <p:spPr>
          <a:xfrm rot="18947839">
            <a:off x="581151" y="560048"/>
            <a:ext cx="705020" cy="705020"/>
          </a:xfrm>
          <a:prstGeom prst="ellipse">
            <a:avLst/>
          </a:prstGeom>
          <a:solidFill>
            <a:srgbClr val="9CC992"/>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0"/>
                <a:tileRect/>
              </a:gradFill>
            </a:endParaRPr>
          </a:p>
        </p:txBody>
      </p:sp>
      <p:sp>
        <p:nvSpPr>
          <p:cNvPr id="24" name="文本框 23"/>
          <p:cNvSpPr txBox="1"/>
          <p:nvPr/>
        </p:nvSpPr>
        <p:spPr>
          <a:xfrm>
            <a:off x="604482" y="632855"/>
            <a:ext cx="658356" cy="523220"/>
          </a:xfrm>
          <a:prstGeom prst="rect">
            <a:avLst/>
          </a:prstGeom>
          <a:noFill/>
        </p:spPr>
        <p:txBody>
          <a:bodyPr wrap="square" rtlCol="0">
            <a:spAutoFit/>
          </a:bodyPr>
          <a:lstStyle/>
          <a:p>
            <a:pPr algn="ctr"/>
            <a:r>
              <a:rPr lang="en-US" altLang="zh-CN" sz="2800" b="1" dirty="0" smtClean="0">
                <a:ln w="28575">
                  <a:noFill/>
                </a:ln>
                <a:solidFill>
                  <a:schemeClr val="bg1"/>
                </a:solidFill>
                <a:latin typeface="微软雅黑" panose="020B0503020204020204" pitchFamily="34" charset="-122"/>
                <a:ea typeface="微软雅黑" panose="020B0503020204020204" pitchFamily="34" charset="-122"/>
              </a:rPr>
              <a:t>02</a:t>
            </a:r>
            <a:endParaRPr lang="zh-CN" altLang="en-US" sz="4400" b="1" dirty="0">
              <a:ln w="28575">
                <a:noFill/>
              </a:ln>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1379995" y="496800"/>
            <a:ext cx="2262158" cy="507831"/>
          </a:xfrm>
          <a:prstGeom prst="rect">
            <a:avLst/>
          </a:prstGeom>
        </p:spPr>
        <p:txBody>
          <a:bodyPr wrap="none">
            <a:spAutoFit/>
          </a:bodyPr>
          <a:lstStyle/>
          <a:p>
            <a:pPr>
              <a:lnSpc>
                <a:spcPct val="15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文本框输入标题</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1379995" y="934714"/>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tx1">
                    <a:lumMod val="75000"/>
                    <a:lumOff val="25000"/>
                  </a:schemeClr>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1960075" y="1092923"/>
            <a:ext cx="8304183" cy="5344600"/>
            <a:chOff x="1960075" y="1025412"/>
            <a:chExt cx="8304183" cy="5344600"/>
          </a:xfrm>
        </p:grpSpPr>
        <p:sp>
          <p:nvSpPr>
            <p:cNvPr id="11" name="空心弧 44"/>
            <p:cNvSpPr/>
            <p:nvPr/>
          </p:nvSpPr>
          <p:spPr>
            <a:xfrm rot="11968239">
              <a:off x="1960075" y="1025412"/>
              <a:ext cx="4929121" cy="4929121"/>
            </a:xfrm>
            <a:prstGeom prst="blockArc">
              <a:avLst>
                <a:gd name="adj1" fmla="val 5692214"/>
                <a:gd name="adj2" fmla="val 21588400"/>
                <a:gd name="adj3" fmla="val 751"/>
              </a:avLst>
            </a:prstGeom>
            <a:solidFill>
              <a:srgbClr val="6A9C4E"/>
            </a:solidFill>
            <a:ln w="25400" cap="flat" cmpd="sng" algn="ctr">
              <a:solidFill>
                <a:srgbClr val="6A9C4E"/>
              </a:solidFill>
              <a:prstDash val="solid"/>
            </a:ln>
            <a:effectLst/>
          </p:spPr>
          <p:txBody>
            <a:bodyPr rtlCol="0" anchor="ctr"/>
            <a:lstStyle/>
            <a:p>
              <a:pPr algn="ctr">
                <a:defRPr/>
              </a:pPr>
              <a:endParaRPr lang="zh-CN" altLang="en-US" kern="0">
                <a:solidFill>
                  <a:sysClr val="windowText" lastClr="000000"/>
                </a:solidFill>
                <a:latin typeface="Calibri" panose="020F0502020204030204"/>
                <a:ea typeface="宋体" panose="02010600030101010101" pitchFamily="2" charset="-122"/>
              </a:endParaRPr>
            </a:p>
          </p:txBody>
        </p:sp>
        <p:sp>
          <p:nvSpPr>
            <p:cNvPr id="12" name="空心弧 45"/>
            <p:cNvSpPr/>
            <p:nvPr/>
          </p:nvSpPr>
          <p:spPr>
            <a:xfrm rot="483470">
              <a:off x="2729500" y="1783277"/>
              <a:ext cx="3513111" cy="3513111"/>
            </a:xfrm>
            <a:prstGeom prst="blockArc">
              <a:avLst>
                <a:gd name="adj1" fmla="val 5692214"/>
                <a:gd name="adj2" fmla="val 42522"/>
                <a:gd name="adj3" fmla="val 1111"/>
              </a:avLst>
            </a:prstGeom>
            <a:solidFill>
              <a:srgbClr val="6A9C4E"/>
            </a:solidFill>
            <a:ln w="25400" cap="flat" cmpd="sng" algn="ctr">
              <a:solidFill>
                <a:srgbClr val="6A9C4E"/>
              </a:solidFill>
              <a:prstDash val="solid"/>
            </a:ln>
            <a:effectLst/>
          </p:spPr>
          <p:txBody>
            <a:bodyPr rtlCol="0" anchor="ctr"/>
            <a:lstStyle/>
            <a:p>
              <a:pPr algn="ctr">
                <a:defRPr/>
              </a:pPr>
              <a:endParaRPr lang="zh-CN" altLang="en-US" kern="0">
                <a:solidFill>
                  <a:sysClr val="windowText" lastClr="000000"/>
                </a:solidFill>
                <a:latin typeface="Calibri" panose="020F0502020204030204"/>
                <a:ea typeface="宋体" panose="02010600030101010101" pitchFamily="2" charset="-122"/>
              </a:endParaRPr>
            </a:p>
          </p:txBody>
        </p:sp>
        <p:grpSp>
          <p:nvGrpSpPr>
            <p:cNvPr id="13" name="Group 9"/>
            <p:cNvGrpSpPr/>
            <p:nvPr/>
          </p:nvGrpSpPr>
          <p:grpSpPr>
            <a:xfrm>
              <a:off x="2937882" y="1991659"/>
              <a:ext cx="3096344" cy="3096344"/>
              <a:chOff x="2937882" y="1991659"/>
              <a:chExt cx="3096344" cy="3096344"/>
            </a:xfrm>
          </p:grpSpPr>
          <p:sp>
            <p:nvSpPr>
              <p:cNvPr id="54" name="椭圆 46"/>
              <p:cNvSpPr/>
              <p:nvPr/>
            </p:nvSpPr>
            <p:spPr>
              <a:xfrm>
                <a:off x="2937882" y="1991659"/>
                <a:ext cx="3096344" cy="3096344"/>
              </a:xfrm>
              <a:prstGeom prst="ellipse">
                <a:avLst/>
              </a:prstGeom>
              <a:solidFill>
                <a:srgbClr val="6A9C4E"/>
              </a:solidFill>
              <a:ln w="25400" cap="flat" cmpd="sng" algn="ctr">
                <a:noFill/>
                <a:prstDash val="solid"/>
              </a:ln>
              <a:effectLst>
                <a:innerShdw blurRad="101600">
                  <a:prstClr val="black"/>
                </a:innerShdw>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55" name="椭圆 47"/>
              <p:cNvSpPr/>
              <p:nvPr/>
            </p:nvSpPr>
            <p:spPr>
              <a:xfrm>
                <a:off x="3077235" y="2116946"/>
                <a:ext cx="2808312" cy="2808312"/>
              </a:xfrm>
              <a:prstGeom prst="ellipse">
                <a:avLst/>
              </a:prstGeom>
              <a:solidFill>
                <a:schemeClr val="bg1">
                  <a:lumMod val="85000"/>
                </a:schemeClr>
              </a:solidFill>
              <a:ln w="25400" cap="flat" cmpd="sng" algn="ctr">
                <a:noFill/>
                <a:prstDash val="solid"/>
              </a:ln>
              <a:effectLst>
                <a:outerShdw blurRad="177800" dist="38100" dir="5400000" algn="t" rotWithShape="0">
                  <a:prstClr val="black">
                    <a:alpha val="76000"/>
                  </a:prstClr>
                </a:outerShdw>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56" name="椭圆 48"/>
              <p:cNvSpPr/>
              <p:nvPr/>
            </p:nvSpPr>
            <p:spPr>
              <a:xfrm>
                <a:off x="3342326" y="2398025"/>
                <a:ext cx="2287482" cy="2287482"/>
              </a:xfrm>
              <a:prstGeom prst="ellipse">
                <a:avLst/>
              </a:prstGeom>
              <a:gradFill flip="none" rotWithShape="1">
                <a:gsLst>
                  <a:gs pos="39000">
                    <a:sysClr val="window" lastClr="FFFFFF"/>
                  </a:gs>
                  <a:gs pos="100000">
                    <a:sysClr val="windowText" lastClr="000000">
                      <a:lumMod val="75000"/>
                      <a:lumOff val="25000"/>
                    </a:sysClr>
                  </a:gs>
                </a:gsLst>
                <a:lin ang="16200000" scaled="1"/>
                <a:tileRect/>
              </a:gradFill>
              <a:ln w="25400" cap="flat" cmpd="sng" algn="ctr">
                <a:no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57" name="椭圆 49"/>
              <p:cNvSpPr/>
              <p:nvPr/>
            </p:nvSpPr>
            <p:spPr>
              <a:xfrm>
                <a:off x="3410623" y="2446889"/>
                <a:ext cx="2160240" cy="2160240"/>
              </a:xfrm>
              <a:prstGeom prst="ellipse">
                <a:avLst/>
              </a:prstGeom>
              <a:solidFill>
                <a:sysClr val="window" lastClr="FFFFFF">
                  <a:lumMod val="85000"/>
                </a:sysClr>
              </a:solidFill>
              <a:ln w="25400" cap="flat" cmpd="sng" algn="ctr">
                <a:noFill/>
                <a:prstDash val="solid"/>
              </a:ln>
              <a:effectLst>
                <a:outerShdw blurRad="50800" dist="38100" dir="5400000" algn="t" rotWithShape="0">
                  <a:prstClr val="black">
                    <a:alpha val="67000"/>
                  </a:prstClr>
                </a:outerShdw>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58" name="TextBox 36"/>
              <p:cNvSpPr txBox="1"/>
              <p:nvPr/>
            </p:nvSpPr>
            <p:spPr>
              <a:xfrm>
                <a:off x="3140607" y="3796411"/>
                <a:ext cx="2712666" cy="400110"/>
              </a:xfrm>
              <a:prstGeom prst="rect">
                <a:avLst/>
              </a:prstGeom>
              <a:noFill/>
            </p:spPr>
            <p:txBody>
              <a:bodyPr wrap="square" rtlCol="0">
                <a:spAutoFit/>
              </a:bodyPr>
              <a:lstStyle>
                <a:defPPr>
                  <a:defRPr lang="en-US"/>
                </a:defPPr>
                <a:lvl1pPr>
                  <a:lnSpc>
                    <a:spcPct val="130000"/>
                  </a:lnSpc>
                  <a:defRPr sz="5400" b="1">
                    <a:solidFill>
                      <a:schemeClr val="tx1">
                        <a:lumMod val="65000"/>
                        <a:lumOff val="35000"/>
                      </a:schemeClr>
                    </a:solidFill>
                    <a:latin typeface="Agency FB" panose="020B0503020202020204" pitchFamily="34" charset="0"/>
                    <a:ea typeface="微软雅黑" panose="020B0503020204020204" pitchFamily="34" charset="-122"/>
                    <a:cs typeface="Calibri" panose="020F0502020204030204" pitchFamily="34" charset="0"/>
                  </a:defRPr>
                </a:lvl1pPr>
              </a:lstStyle>
              <a:p>
                <a:pPr algn="ctr">
                  <a:lnSpc>
                    <a:spcPct val="100000"/>
                  </a:lnSpc>
                  <a:defRPr/>
                </a:pPr>
                <a:r>
                  <a:rPr lang="en-US" altLang="zh-CN" sz="2000" kern="0" dirty="0">
                    <a:solidFill>
                      <a:sysClr val="windowText" lastClr="000000">
                        <a:lumMod val="85000"/>
                        <a:lumOff val="15000"/>
                      </a:sysClr>
                    </a:solidFill>
                    <a:latin typeface="+mn-lt"/>
                  </a:rPr>
                  <a:t>Add title</a:t>
                </a:r>
                <a:endParaRPr lang="zh-CN" altLang="en-US" sz="2000" kern="0" dirty="0">
                  <a:solidFill>
                    <a:sysClr val="windowText" lastClr="000000">
                      <a:lumMod val="85000"/>
                      <a:lumOff val="15000"/>
                    </a:sysClr>
                  </a:solidFill>
                  <a:latin typeface="+mn-lt"/>
                </a:endParaRPr>
              </a:p>
            </p:txBody>
          </p:sp>
          <p:grpSp>
            <p:nvGrpSpPr>
              <p:cNvPr id="59" name="组合 39"/>
              <p:cNvGrpSpPr/>
              <p:nvPr/>
            </p:nvGrpSpPr>
            <p:grpSpPr>
              <a:xfrm>
                <a:off x="3987676" y="2812434"/>
                <a:ext cx="987429" cy="901448"/>
                <a:chOff x="4121150" y="192088"/>
                <a:chExt cx="752475" cy="755650"/>
              </a:xfrm>
              <a:solidFill>
                <a:schemeClr val="tx1">
                  <a:lumMod val="75000"/>
                  <a:lumOff val="25000"/>
                </a:schemeClr>
              </a:solidFill>
            </p:grpSpPr>
            <p:sp>
              <p:nvSpPr>
                <p:cNvPr id="60" name="Freeform 50"/>
                <p:cNvSpPr>
                  <a:spLocks noEditPoints="1"/>
                </p:cNvSpPr>
                <p:nvPr/>
              </p:nvSpPr>
              <p:spPr bwMode="auto">
                <a:xfrm>
                  <a:off x="4121150" y="192088"/>
                  <a:ext cx="752475" cy="755650"/>
                </a:xfrm>
                <a:custGeom>
                  <a:avLst/>
                  <a:gdLst>
                    <a:gd name="T0" fmla="*/ 160 w 474"/>
                    <a:gd name="T1" fmla="*/ 2 h 476"/>
                    <a:gd name="T2" fmla="*/ 130 w 474"/>
                    <a:gd name="T3" fmla="*/ 26 h 476"/>
                    <a:gd name="T4" fmla="*/ 102 w 474"/>
                    <a:gd name="T5" fmla="*/ 72 h 476"/>
                    <a:gd name="T6" fmla="*/ 74 w 474"/>
                    <a:gd name="T7" fmla="*/ 120 h 476"/>
                    <a:gd name="T8" fmla="*/ 172 w 474"/>
                    <a:gd name="T9" fmla="*/ 174 h 476"/>
                    <a:gd name="T10" fmla="*/ 240 w 474"/>
                    <a:gd name="T11" fmla="*/ 58 h 476"/>
                    <a:gd name="T12" fmla="*/ 216 w 474"/>
                    <a:gd name="T13" fmla="*/ 18 h 476"/>
                    <a:gd name="T14" fmla="*/ 188 w 474"/>
                    <a:gd name="T15" fmla="*/ 0 h 476"/>
                    <a:gd name="T16" fmla="*/ 226 w 474"/>
                    <a:gd name="T17" fmla="*/ 26 h 476"/>
                    <a:gd name="T18" fmla="*/ 254 w 474"/>
                    <a:gd name="T19" fmla="*/ 74 h 476"/>
                    <a:gd name="T20" fmla="*/ 274 w 474"/>
                    <a:gd name="T21" fmla="*/ 130 h 476"/>
                    <a:gd name="T22" fmla="*/ 252 w 474"/>
                    <a:gd name="T23" fmla="*/ 142 h 476"/>
                    <a:gd name="T24" fmla="*/ 360 w 474"/>
                    <a:gd name="T25" fmla="*/ 144 h 476"/>
                    <a:gd name="T26" fmla="*/ 416 w 474"/>
                    <a:gd name="T27" fmla="*/ 46 h 476"/>
                    <a:gd name="T28" fmla="*/ 390 w 474"/>
                    <a:gd name="T29" fmla="*/ 62 h 476"/>
                    <a:gd name="T30" fmla="*/ 372 w 474"/>
                    <a:gd name="T31" fmla="*/ 52 h 476"/>
                    <a:gd name="T32" fmla="*/ 350 w 474"/>
                    <a:gd name="T33" fmla="*/ 10 h 476"/>
                    <a:gd name="T34" fmla="*/ 340 w 474"/>
                    <a:gd name="T35" fmla="*/ 4 h 476"/>
                    <a:gd name="T36" fmla="*/ 290 w 474"/>
                    <a:gd name="T37" fmla="*/ 0 h 476"/>
                    <a:gd name="T38" fmla="*/ 200 w 474"/>
                    <a:gd name="T39" fmla="*/ 2 h 476"/>
                    <a:gd name="T40" fmla="*/ 222 w 474"/>
                    <a:gd name="T41" fmla="*/ 18 h 476"/>
                    <a:gd name="T42" fmla="*/ 442 w 474"/>
                    <a:gd name="T43" fmla="*/ 318 h 476"/>
                    <a:gd name="T44" fmla="*/ 470 w 474"/>
                    <a:gd name="T45" fmla="*/ 270 h 476"/>
                    <a:gd name="T46" fmla="*/ 474 w 474"/>
                    <a:gd name="T47" fmla="*/ 254 h 476"/>
                    <a:gd name="T48" fmla="*/ 460 w 474"/>
                    <a:gd name="T49" fmla="*/ 220 h 476"/>
                    <a:gd name="T50" fmla="*/ 426 w 474"/>
                    <a:gd name="T51" fmla="*/ 156 h 476"/>
                    <a:gd name="T52" fmla="*/ 318 w 474"/>
                    <a:gd name="T53" fmla="*/ 196 h 476"/>
                    <a:gd name="T54" fmla="*/ 362 w 474"/>
                    <a:gd name="T55" fmla="*/ 276 h 476"/>
                    <a:gd name="T56" fmla="*/ 390 w 474"/>
                    <a:gd name="T57" fmla="*/ 324 h 476"/>
                    <a:gd name="T58" fmla="*/ 406 w 474"/>
                    <a:gd name="T59" fmla="*/ 378 h 476"/>
                    <a:gd name="T60" fmla="*/ 442 w 474"/>
                    <a:gd name="T61" fmla="*/ 318 h 476"/>
                    <a:gd name="T62" fmla="*/ 34 w 474"/>
                    <a:gd name="T63" fmla="*/ 188 h 476"/>
                    <a:gd name="T64" fmla="*/ 12 w 474"/>
                    <a:gd name="T65" fmla="*/ 222 h 476"/>
                    <a:gd name="T66" fmla="*/ 0 w 474"/>
                    <a:gd name="T67" fmla="*/ 248 h 476"/>
                    <a:gd name="T68" fmla="*/ 2 w 474"/>
                    <a:gd name="T69" fmla="*/ 268 h 476"/>
                    <a:gd name="T70" fmla="*/ 18 w 474"/>
                    <a:gd name="T71" fmla="*/ 298 h 476"/>
                    <a:gd name="T72" fmla="*/ 66 w 474"/>
                    <a:gd name="T73" fmla="*/ 384 h 476"/>
                    <a:gd name="T74" fmla="*/ 70 w 474"/>
                    <a:gd name="T75" fmla="*/ 350 h 476"/>
                    <a:gd name="T76" fmla="*/ 102 w 474"/>
                    <a:gd name="T77" fmla="*/ 296 h 476"/>
                    <a:gd name="T78" fmla="*/ 132 w 474"/>
                    <a:gd name="T79" fmla="*/ 244 h 476"/>
                    <a:gd name="T80" fmla="*/ 136 w 474"/>
                    <a:gd name="T81" fmla="*/ 214 h 476"/>
                    <a:gd name="T82" fmla="*/ 0 w 474"/>
                    <a:gd name="T83" fmla="*/ 164 h 476"/>
                    <a:gd name="T84" fmla="*/ 16 w 474"/>
                    <a:gd name="T85" fmla="*/ 176 h 476"/>
                    <a:gd name="T86" fmla="*/ 34 w 474"/>
                    <a:gd name="T87" fmla="*/ 188 h 476"/>
                    <a:gd name="T88" fmla="*/ 274 w 474"/>
                    <a:gd name="T89" fmla="*/ 428 h 476"/>
                    <a:gd name="T90" fmla="*/ 302 w 474"/>
                    <a:gd name="T91" fmla="*/ 454 h 476"/>
                    <a:gd name="T92" fmla="*/ 324 w 474"/>
                    <a:gd name="T93" fmla="*/ 434 h 476"/>
                    <a:gd name="T94" fmla="*/ 374 w 474"/>
                    <a:gd name="T95" fmla="*/ 422 h 476"/>
                    <a:gd name="T96" fmla="*/ 400 w 474"/>
                    <a:gd name="T97" fmla="*/ 388 h 476"/>
                    <a:gd name="T98" fmla="*/ 400 w 474"/>
                    <a:gd name="T99" fmla="*/ 356 h 476"/>
                    <a:gd name="T100" fmla="*/ 382 w 474"/>
                    <a:gd name="T101" fmla="*/ 318 h 476"/>
                    <a:gd name="T102" fmla="*/ 302 w 474"/>
                    <a:gd name="T103" fmla="*/ 316 h 476"/>
                    <a:gd name="T104" fmla="*/ 302 w 474"/>
                    <a:gd name="T105" fmla="*/ 290 h 476"/>
                    <a:gd name="T106" fmla="*/ 288 w 474"/>
                    <a:gd name="T107" fmla="*/ 306 h 476"/>
                    <a:gd name="T108" fmla="*/ 248 w 474"/>
                    <a:gd name="T109" fmla="*/ 378 h 476"/>
                    <a:gd name="T110" fmla="*/ 80 w 474"/>
                    <a:gd name="T111" fmla="*/ 340 h 476"/>
                    <a:gd name="T112" fmla="*/ 70 w 474"/>
                    <a:gd name="T113" fmla="*/ 372 h 476"/>
                    <a:gd name="T114" fmla="*/ 74 w 474"/>
                    <a:gd name="T115" fmla="*/ 404 h 476"/>
                    <a:gd name="T116" fmla="*/ 86 w 474"/>
                    <a:gd name="T117" fmla="*/ 418 h 476"/>
                    <a:gd name="T118" fmla="*/ 118 w 474"/>
                    <a:gd name="T119" fmla="*/ 432 h 476"/>
                    <a:gd name="T120" fmla="*/ 180 w 474"/>
                    <a:gd name="T121" fmla="*/ 434 h 476"/>
                    <a:gd name="T122" fmla="*/ 222 w 474"/>
                    <a:gd name="T123" fmla="*/ 320 h 476"/>
                    <a:gd name="T124" fmla="*/ 92 w 474"/>
                    <a:gd name="T125" fmla="*/ 32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6">
                      <a:moveTo>
                        <a:pt x="174" y="0"/>
                      </a:moveTo>
                      <a:lnTo>
                        <a:pt x="174" y="0"/>
                      </a:lnTo>
                      <a:lnTo>
                        <a:pt x="160" y="2"/>
                      </a:lnTo>
                      <a:lnTo>
                        <a:pt x="148" y="8"/>
                      </a:lnTo>
                      <a:lnTo>
                        <a:pt x="138" y="16"/>
                      </a:lnTo>
                      <a:lnTo>
                        <a:pt x="130" y="26"/>
                      </a:lnTo>
                      <a:lnTo>
                        <a:pt x="122" y="38"/>
                      </a:lnTo>
                      <a:lnTo>
                        <a:pt x="114" y="48"/>
                      </a:lnTo>
                      <a:lnTo>
                        <a:pt x="102" y="72"/>
                      </a:lnTo>
                      <a:lnTo>
                        <a:pt x="102" y="72"/>
                      </a:lnTo>
                      <a:lnTo>
                        <a:pt x="88" y="96"/>
                      </a:lnTo>
                      <a:lnTo>
                        <a:pt x="74" y="120"/>
                      </a:lnTo>
                      <a:lnTo>
                        <a:pt x="74" y="120"/>
                      </a:lnTo>
                      <a:lnTo>
                        <a:pt x="172" y="174"/>
                      </a:lnTo>
                      <a:lnTo>
                        <a:pt x="172" y="174"/>
                      </a:lnTo>
                      <a:lnTo>
                        <a:pt x="206" y="116"/>
                      </a:lnTo>
                      <a:lnTo>
                        <a:pt x="240" y="58"/>
                      </a:lnTo>
                      <a:lnTo>
                        <a:pt x="240" y="58"/>
                      </a:lnTo>
                      <a:lnTo>
                        <a:pt x="230" y="36"/>
                      </a:lnTo>
                      <a:lnTo>
                        <a:pt x="224" y="26"/>
                      </a:lnTo>
                      <a:lnTo>
                        <a:pt x="216" y="18"/>
                      </a:lnTo>
                      <a:lnTo>
                        <a:pt x="208" y="10"/>
                      </a:lnTo>
                      <a:lnTo>
                        <a:pt x="200" y="4"/>
                      </a:lnTo>
                      <a:lnTo>
                        <a:pt x="188" y="0"/>
                      </a:lnTo>
                      <a:lnTo>
                        <a:pt x="174" y="0"/>
                      </a:lnTo>
                      <a:lnTo>
                        <a:pt x="174" y="0"/>
                      </a:lnTo>
                      <a:close/>
                      <a:moveTo>
                        <a:pt x="226" y="26"/>
                      </a:moveTo>
                      <a:lnTo>
                        <a:pt x="226" y="26"/>
                      </a:lnTo>
                      <a:lnTo>
                        <a:pt x="240" y="48"/>
                      </a:lnTo>
                      <a:lnTo>
                        <a:pt x="254" y="74"/>
                      </a:lnTo>
                      <a:lnTo>
                        <a:pt x="280" y="124"/>
                      </a:lnTo>
                      <a:lnTo>
                        <a:pt x="280" y="124"/>
                      </a:lnTo>
                      <a:lnTo>
                        <a:pt x="274" y="130"/>
                      </a:lnTo>
                      <a:lnTo>
                        <a:pt x="266" y="134"/>
                      </a:lnTo>
                      <a:lnTo>
                        <a:pt x="258" y="138"/>
                      </a:lnTo>
                      <a:lnTo>
                        <a:pt x="252" y="142"/>
                      </a:lnTo>
                      <a:lnTo>
                        <a:pt x="252" y="142"/>
                      </a:lnTo>
                      <a:lnTo>
                        <a:pt x="308" y="144"/>
                      </a:lnTo>
                      <a:lnTo>
                        <a:pt x="360" y="144"/>
                      </a:lnTo>
                      <a:lnTo>
                        <a:pt x="360" y="144"/>
                      </a:lnTo>
                      <a:lnTo>
                        <a:pt x="416" y="46"/>
                      </a:lnTo>
                      <a:lnTo>
                        <a:pt x="416" y="46"/>
                      </a:lnTo>
                      <a:lnTo>
                        <a:pt x="406" y="52"/>
                      </a:lnTo>
                      <a:lnTo>
                        <a:pt x="398" y="56"/>
                      </a:lnTo>
                      <a:lnTo>
                        <a:pt x="390" y="62"/>
                      </a:lnTo>
                      <a:lnTo>
                        <a:pt x="380" y="66"/>
                      </a:lnTo>
                      <a:lnTo>
                        <a:pt x="380" y="66"/>
                      </a:lnTo>
                      <a:lnTo>
                        <a:pt x="372" y="52"/>
                      </a:lnTo>
                      <a:lnTo>
                        <a:pt x="364" y="38"/>
                      </a:lnTo>
                      <a:lnTo>
                        <a:pt x="358" y="24"/>
                      </a:lnTo>
                      <a:lnTo>
                        <a:pt x="350" y="10"/>
                      </a:lnTo>
                      <a:lnTo>
                        <a:pt x="350" y="10"/>
                      </a:lnTo>
                      <a:lnTo>
                        <a:pt x="344" y="6"/>
                      </a:lnTo>
                      <a:lnTo>
                        <a:pt x="340" y="4"/>
                      </a:lnTo>
                      <a:lnTo>
                        <a:pt x="324" y="2"/>
                      </a:lnTo>
                      <a:lnTo>
                        <a:pt x="290" y="0"/>
                      </a:lnTo>
                      <a:lnTo>
                        <a:pt x="290" y="0"/>
                      </a:lnTo>
                      <a:lnTo>
                        <a:pt x="240" y="0"/>
                      </a:lnTo>
                      <a:lnTo>
                        <a:pt x="200" y="2"/>
                      </a:lnTo>
                      <a:lnTo>
                        <a:pt x="200" y="2"/>
                      </a:lnTo>
                      <a:lnTo>
                        <a:pt x="208" y="6"/>
                      </a:lnTo>
                      <a:lnTo>
                        <a:pt x="216" y="10"/>
                      </a:lnTo>
                      <a:lnTo>
                        <a:pt x="222" y="18"/>
                      </a:lnTo>
                      <a:lnTo>
                        <a:pt x="226" y="26"/>
                      </a:lnTo>
                      <a:lnTo>
                        <a:pt x="226" y="26"/>
                      </a:lnTo>
                      <a:close/>
                      <a:moveTo>
                        <a:pt x="442" y="318"/>
                      </a:moveTo>
                      <a:lnTo>
                        <a:pt x="442" y="318"/>
                      </a:lnTo>
                      <a:lnTo>
                        <a:pt x="460" y="288"/>
                      </a:lnTo>
                      <a:lnTo>
                        <a:pt x="470" y="270"/>
                      </a:lnTo>
                      <a:lnTo>
                        <a:pt x="472" y="262"/>
                      </a:lnTo>
                      <a:lnTo>
                        <a:pt x="474" y="254"/>
                      </a:lnTo>
                      <a:lnTo>
                        <a:pt x="474" y="254"/>
                      </a:lnTo>
                      <a:lnTo>
                        <a:pt x="472" y="244"/>
                      </a:lnTo>
                      <a:lnTo>
                        <a:pt x="470" y="236"/>
                      </a:lnTo>
                      <a:lnTo>
                        <a:pt x="460" y="220"/>
                      </a:lnTo>
                      <a:lnTo>
                        <a:pt x="460" y="220"/>
                      </a:lnTo>
                      <a:lnTo>
                        <a:pt x="438" y="178"/>
                      </a:lnTo>
                      <a:lnTo>
                        <a:pt x="426" y="156"/>
                      </a:lnTo>
                      <a:lnTo>
                        <a:pt x="416" y="138"/>
                      </a:lnTo>
                      <a:lnTo>
                        <a:pt x="416" y="138"/>
                      </a:lnTo>
                      <a:lnTo>
                        <a:pt x="318" y="196"/>
                      </a:lnTo>
                      <a:lnTo>
                        <a:pt x="318" y="196"/>
                      </a:lnTo>
                      <a:lnTo>
                        <a:pt x="340" y="236"/>
                      </a:lnTo>
                      <a:lnTo>
                        <a:pt x="362" y="276"/>
                      </a:lnTo>
                      <a:lnTo>
                        <a:pt x="362" y="276"/>
                      </a:lnTo>
                      <a:lnTo>
                        <a:pt x="376" y="298"/>
                      </a:lnTo>
                      <a:lnTo>
                        <a:pt x="390" y="324"/>
                      </a:lnTo>
                      <a:lnTo>
                        <a:pt x="400" y="350"/>
                      </a:lnTo>
                      <a:lnTo>
                        <a:pt x="404" y="364"/>
                      </a:lnTo>
                      <a:lnTo>
                        <a:pt x="406" y="378"/>
                      </a:lnTo>
                      <a:lnTo>
                        <a:pt x="406" y="378"/>
                      </a:lnTo>
                      <a:lnTo>
                        <a:pt x="422" y="348"/>
                      </a:lnTo>
                      <a:lnTo>
                        <a:pt x="442" y="318"/>
                      </a:lnTo>
                      <a:lnTo>
                        <a:pt x="442" y="318"/>
                      </a:lnTo>
                      <a:close/>
                      <a:moveTo>
                        <a:pt x="34" y="188"/>
                      </a:moveTo>
                      <a:lnTo>
                        <a:pt x="34" y="188"/>
                      </a:lnTo>
                      <a:lnTo>
                        <a:pt x="28" y="196"/>
                      </a:lnTo>
                      <a:lnTo>
                        <a:pt x="24" y="204"/>
                      </a:lnTo>
                      <a:lnTo>
                        <a:pt x="12" y="222"/>
                      </a:lnTo>
                      <a:lnTo>
                        <a:pt x="6" y="230"/>
                      </a:lnTo>
                      <a:lnTo>
                        <a:pt x="2" y="238"/>
                      </a:lnTo>
                      <a:lnTo>
                        <a:pt x="0" y="248"/>
                      </a:lnTo>
                      <a:lnTo>
                        <a:pt x="0" y="258"/>
                      </a:lnTo>
                      <a:lnTo>
                        <a:pt x="0" y="258"/>
                      </a:lnTo>
                      <a:lnTo>
                        <a:pt x="2" y="268"/>
                      </a:lnTo>
                      <a:lnTo>
                        <a:pt x="6" y="278"/>
                      </a:lnTo>
                      <a:lnTo>
                        <a:pt x="18" y="298"/>
                      </a:lnTo>
                      <a:lnTo>
                        <a:pt x="18" y="298"/>
                      </a:lnTo>
                      <a:lnTo>
                        <a:pt x="42" y="342"/>
                      </a:lnTo>
                      <a:lnTo>
                        <a:pt x="66" y="384"/>
                      </a:lnTo>
                      <a:lnTo>
                        <a:pt x="66" y="384"/>
                      </a:lnTo>
                      <a:lnTo>
                        <a:pt x="66" y="376"/>
                      </a:lnTo>
                      <a:lnTo>
                        <a:pt x="66" y="366"/>
                      </a:lnTo>
                      <a:lnTo>
                        <a:pt x="70" y="350"/>
                      </a:lnTo>
                      <a:lnTo>
                        <a:pt x="70" y="350"/>
                      </a:lnTo>
                      <a:lnTo>
                        <a:pt x="86" y="324"/>
                      </a:lnTo>
                      <a:lnTo>
                        <a:pt x="102" y="296"/>
                      </a:lnTo>
                      <a:lnTo>
                        <a:pt x="116" y="270"/>
                      </a:lnTo>
                      <a:lnTo>
                        <a:pt x="132" y="244"/>
                      </a:lnTo>
                      <a:lnTo>
                        <a:pt x="132" y="244"/>
                      </a:lnTo>
                      <a:lnTo>
                        <a:pt x="160" y="260"/>
                      </a:lnTo>
                      <a:lnTo>
                        <a:pt x="160" y="260"/>
                      </a:lnTo>
                      <a:lnTo>
                        <a:pt x="136" y="214"/>
                      </a:lnTo>
                      <a:lnTo>
                        <a:pt x="110" y="164"/>
                      </a:lnTo>
                      <a:lnTo>
                        <a:pt x="110" y="164"/>
                      </a:lnTo>
                      <a:lnTo>
                        <a:pt x="0" y="164"/>
                      </a:lnTo>
                      <a:lnTo>
                        <a:pt x="0" y="164"/>
                      </a:lnTo>
                      <a:lnTo>
                        <a:pt x="8" y="170"/>
                      </a:lnTo>
                      <a:lnTo>
                        <a:pt x="16" y="176"/>
                      </a:lnTo>
                      <a:lnTo>
                        <a:pt x="26" y="180"/>
                      </a:lnTo>
                      <a:lnTo>
                        <a:pt x="34" y="188"/>
                      </a:lnTo>
                      <a:lnTo>
                        <a:pt x="34" y="188"/>
                      </a:lnTo>
                      <a:close/>
                      <a:moveTo>
                        <a:pt x="248" y="378"/>
                      </a:moveTo>
                      <a:lnTo>
                        <a:pt x="248" y="378"/>
                      </a:lnTo>
                      <a:lnTo>
                        <a:pt x="274" y="428"/>
                      </a:lnTo>
                      <a:lnTo>
                        <a:pt x="302" y="476"/>
                      </a:lnTo>
                      <a:lnTo>
                        <a:pt x="302" y="476"/>
                      </a:lnTo>
                      <a:lnTo>
                        <a:pt x="302" y="454"/>
                      </a:lnTo>
                      <a:lnTo>
                        <a:pt x="302" y="432"/>
                      </a:lnTo>
                      <a:lnTo>
                        <a:pt x="302" y="432"/>
                      </a:lnTo>
                      <a:lnTo>
                        <a:pt x="324" y="434"/>
                      </a:lnTo>
                      <a:lnTo>
                        <a:pt x="342" y="432"/>
                      </a:lnTo>
                      <a:lnTo>
                        <a:pt x="358" y="428"/>
                      </a:lnTo>
                      <a:lnTo>
                        <a:pt x="374" y="422"/>
                      </a:lnTo>
                      <a:lnTo>
                        <a:pt x="384" y="414"/>
                      </a:lnTo>
                      <a:lnTo>
                        <a:pt x="394" y="402"/>
                      </a:lnTo>
                      <a:lnTo>
                        <a:pt x="400" y="388"/>
                      </a:lnTo>
                      <a:lnTo>
                        <a:pt x="402" y="372"/>
                      </a:lnTo>
                      <a:lnTo>
                        <a:pt x="402" y="372"/>
                      </a:lnTo>
                      <a:lnTo>
                        <a:pt x="400" y="356"/>
                      </a:lnTo>
                      <a:lnTo>
                        <a:pt x="394" y="342"/>
                      </a:lnTo>
                      <a:lnTo>
                        <a:pt x="382" y="318"/>
                      </a:lnTo>
                      <a:lnTo>
                        <a:pt x="382" y="318"/>
                      </a:lnTo>
                      <a:lnTo>
                        <a:pt x="342" y="318"/>
                      </a:lnTo>
                      <a:lnTo>
                        <a:pt x="322" y="318"/>
                      </a:lnTo>
                      <a:lnTo>
                        <a:pt x="302" y="316"/>
                      </a:lnTo>
                      <a:lnTo>
                        <a:pt x="302" y="316"/>
                      </a:lnTo>
                      <a:lnTo>
                        <a:pt x="302" y="298"/>
                      </a:lnTo>
                      <a:lnTo>
                        <a:pt x="302" y="290"/>
                      </a:lnTo>
                      <a:lnTo>
                        <a:pt x="302" y="282"/>
                      </a:lnTo>
                      <a:lnTo>
                        <a:pt x="302" y="282"/>
                      </a:lnTo>
                      <a:lnTo>
                        <a:pt x="288" y="306"/>
                      </a:lnTo>
                      <a:lnTo>
                        <a:pt x="274" y="330"/>
                      </a:lnTo>
                      <a:lnTo>
                        <a:pt x="248" y="378"/>
                      </a:lnTo>
                      <a:lnTo>
                        <a:pt x="248" y="378"/>
                      </a:lnTo>
                      <a:close/>
                      <a:moveTo>
                        <a:pt x="92" y="320"/>
                      </a:moveTo>
                      <a:lnTo>
                        <a:pt x="92" y="320"/>
                      </a:lnTo>
                      <a:lnTo>
                        <a:pt x="80" y="340"/>
                      </a:lnTo>
                      <a:lnTo>
                        <a:pt x="76" y="350"/>
                      </a:lnTo>
                      <a:lnTo>
                        <a:pt x="72" y="360"/>
                      </a:lnTo>
                      <a:lnTo>
                        <a:pt x="70" y="372"/>
                      </a:lnTo>
                      <a:lnTo>
                        <a:pt x="68" y="382"/>
                      </a:lnTo>
                      <a:lnTo>
                        <a:pt x="70" y="394"/>
                      </a:lnTo>
                      <a:lnTo>
                        <a:pt x="74" y="404"/>
                      </a:lnTo>
                      <a:lnTo>
                        <a:pt x="74" y="404"/>
                      </a:lnTo>
                      <a:lnTo>
                        <a:pt x="80" y="412"/>
                      </a:lnTo>
                      <a:lnTo>
                        <a:pt x="86" y="418"/>
                      </a:lnTo>
                      <a:lnTo>
                        <a:pt x="92" y="422"/>
                      </a:lnTo>
                      <a:lnTo>
                        <a:pt x="100" y="426"/>
                      </a:lnTo>
                      <a:lnTo>
                        <a:pt x="118" y="432"/>
                      </a:lnTo>
                      <a:lnTo>
                        <a:pt x="138" y="434"/>
                      </a:lnTo>
                      <a:lnTo>
                        <a:pt x="158" y="434"/>
                      </a:lnTo>
                      <a:lnTo>
                        <a:pt x="180" y="434"/>
                      </a:lnTo>
                      <a:lnTo>
                        <a:pt x="222" y="432"/>
                      </a:lnTo>
                      <a:lnTo>
                        <a:pt x="222" y="432"/>
                      </a:lnTo>
                      <a:lnTo>
                        <a:pt x="222" y="320"/>
                      </a:lnTo>
                      <a:lnTo>
                        <a:pt x="222" y="320"/>
                      </a:lnTo>
                      <a:lnTo>
                        <a:pt x="92" y="320"/>
                      </a:lnTo>
                      <a:lnTo>
                        <a:pt x="92" y="3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1"/>
                <p:cNvSpPr/>
                <p:nvPr/>
              </p:nvSpPr>
              <p:spPr bwMode="auto">
                <a:xfrm>
                  <a:off x="4238625" y="192088"/>
                  <a:ext cx="263525" cy="276225"/>
                </a:xfrm>
                <a:custGeom>
                  <a:avLst/>
                  <a:gdLst>
                    <a:gd name="T0" fmla="*/ 166 w 166"/>
                    <a:gd name="T1" fmla="*/ 58 h 174"/>
                    <a:gd name="T2" fmla="*/ 166 w 166"/>
                    <a:gd name="T3" fmla="*/ 58 h 174"/>
                    <a:gd name="T4" fmla="*/ 132 w 166"/>
                    <a:gd name="T5" fmla="*/ 116 h 174"/>
                    <a:gd name="T6" fmla="*/ 98 w 166"/>
                    <a:gd name="T7" fmla="*/ 174 h 174"/>
                    <a:gd name="T8" fmla="*/ 98 w 166"/>
                    <a:gd name="T9" fmla="*/ 174 h 174"/>
                    <a:gd name="T10" fmla="*/ 0 w 166"/>
                    <a:gd name="T11" fmla="*/ 120 h 174"/>
                    <a:gd name="T12" fmla="*/ 0 w 166"/>
                    <a:gd name="T13" fmla="*/ 120 h 174"/>
                    <a:gd name="T14" fmla="*/ 14 w 166"/>
                    <a:gd name="T15" fmla="*/ 96 h 174"/>
                    <a:gd name="T16" fmla="*/ 28 w 166"/>
                    <a:gd name="T17" fmla="*/ 72 h 174"/>
                    <a:gd name="T18" fmla="*/ 28 w 166"/>
                    <a:gd name="T19" fmla="*/ 72 h 174"/>
                    <a:gd name="T20" fmla="*/ 40 w 166"/>
                    <a:gd name="T21" fmla="*/ 48 h 174"/>
                    <a:gd name="T22" fmla="*/ 48 w 166"/>
                    <a:gd name="T23" fmla="*/ 38 h 174"/>
                    <a:gd name="T24" fmla="*/ 56 w 166"/>
                    <a:gd name="T25" fmla="*/ 26 h 174"/>
                    <a:gd name="T26" fmla="*/ 64 w 166"/>
                    <a:gd name="T27" fmla="*/ 16 h 174"/>
                    <a:gd name="T28" fmla="*/ 74 w 166"/>
                    <a:gd name="T29" fmla="*/ 8 h 174"/>
                    <a:gd name="T30" fmla="*/ 86 w 166"/>
                    <a:gd name="T31" fmla="*/ 2 h 174"/>
                    <a:gd name="T32" fmla="*/ 100 w 166"/>
                    <a:gd name="T33" fmla="*/ 0 h 174"/>
                    <a:gd name="T34" fmla="*/ 100 w 166"/>
                    <a:gd name="T35" fmla="*/ 0 h 174"/>
                    <a:gd name="T36" fmla="*/ 114 w 166"/>
                    <a:gd name="T37" fmla="*/ 0 h 174"/>
                    <a:gd name="T38" fmla="*/ 126 w 166"/>
                    <a:gd name="T39" fmla="*/ 4 h 174"/>
                    <a:gd name="T40" fmla="*/ 134 w 166"/>
                    <a:gd name="T41" fmla="*/ 10 h 174"/>
                    <a:gd name="T42" fmla="*/ 142 w 166"/>
                    <a:gd name="T43" fmla="*/ 18 h 174"/>
                    <a:gd name="T44" fmla="*/ 150 w 166"/>
                    <a:gd name="T45" fmla="*/ 26 h 174"/>
                    <a:gd name="T46" fmla="*/ 156 w 166"/>
                    <a:gd name="T47" fmla="*/ 36 h 174"/>
                    <a:gd name="T48" fmla="*/ 166 w 166"/>
                    <a:gd name="T49" fmla="*/ 58 h 174"/>
                    <a:gd name="T50" fmla="*/ 166 w 166"/>
                    <a:gd name="T51" fmla="*/ 5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174">
                      <a:moveTo>
                        <a:pt x="166" y="58"/>
                      </a:moveTo>
                      <a:lnTo>
                        <a:pt x="166" y="58"/>
                      </a:lnTo>
                      <a:lnTo>
                        <a:pt x="132" y="116"/>
                      </a:lnTo>
                      <a:lnTo>
                        <a:pt x="98" y="174"/>
                      </a:lnTo>
                      <a:lnTo>
                        <a:pt x="98" y="174"/>
                      </a:lnTo>
                      <a:lnTo>
                        <a:pt x="0" y="120"/>
                      </a:lnTo>
                      <a:lnTo>
                        <a:pt x="0" y="120"/>
                      </a:lnTo>
                      <a:lnTo>
                        <a:pt x="14" y="96"/>
                      </a:lnTo>
                      <a:lnTo>
                        <a:pt x="28" y="72"/>
                      </a:lnTo>
                      <a:lnTo>
                        <a:pt x="28" y="72"/>
                      </a:lnTo>
                      <a:lnTo>
                        <a:pt x="40" y="48"/>
                      </a:lnTo>
                      <a:lnTo>
                        <a:pt x="48" y="38"/>
                      </a:lnTo>
                      <a:lnTo>
                        <a:pt x="56" y="26"/>
                      </a:lnTo>
                      <a:lnTo>
                        <a:pt x="64" y="16"/>
                      </a:lnTo>
                      <a:lnTo>
                        <a:pt x="74" y="8"/>
                      </a:lnTo>
                      <a:lnTo>
                        <a:pt x="86" y="2"/>
                      </a:lnTo>
                      <a:lnTo>
                        <a:pt x="100" y="0"/>
                      </a:lnTo>
                      <a:lnTo>
                        <a:pt x="100" y="0"/>
                      </a:lnTo>
                      <a:lnTo>
                        <a:pt x="114" y="0"/>
                      </a:lnTo>
                      <a:lnTo>
                        <a:pt x="126" y="4"/>
                      </a:lnTo>
                      <a:lnTo>
                        <a:pt x="134" y="10"/>
                      </a:lnTo>
                      <a:lnTo>
                        <a:pt x="142" y="18"/>
                      </a:lnTo>
                      <a:lnTo>
                        <a:pt x="150" y="26"/>
                      </a:lnTo>
                      <a:lnTo>
                        <a:pt x="156" y="36"/>
                      </a:lnTo>
                      <a:lnTo>
                        <a:pt x="166" y="58"/>
                      </a:lnTo>
                      <a:lnTo>
                        <a:pt x="166"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52"/>
                <p:cNvSpPr/>
                <p:nvPr/>
              </p:nvSpPr>
              <p:spPr bwMode="auto">
                <a:xfrm>
                  <a:off x="4438650" y="192088"/>
                  <a:ext cx="342900" cy="228600"/>
                </a:xfrm>
                <a:custGeom>
                  <a:avLst/>
                  <a:gdLst>
                    <a:gd name="T0" fmla="*/ 0 w 216"/>
                    <a:gd name="T1" fmla="*/ 2 h 144"/>
                    <a:gd name="T2" fmla="*/ 0 w 216"/>
                    <a:gd name="T3" fmla="*/ 2 h 144"/>
                    <a:gd name="T4" fmla="*/ 40 w 216"/>
                    <a:gd name="T5" fmla="*/ 0 h 144"/>
                    <a:gd name="T6" fmla="*/ 90 w 216"/>
                    <a:gd name="T7" fmla="*/ 0 h 144"/>
                    <a:gd name="T8" fmla="*/ 90 w 216"/>
                    <a:gd name="T9" fmla="*/ 0 h 144"/>
                    <a:gd name="T10" fmla="*/ 124 w 216"/>
                    <a:gd name="T11" fmla="*/ 2 h 144"/>
                    <a:gd name="T12" fmla="*/ 140 w 216"/>
                    <a:gd name="T13" fmla="*/ 4 h 144"/>
                    <a:gd name="T14" fmla="*/ 144 w 216"/>
                    <a:gd name="T15" fmla="*/ 6 h 144"/>
                    <a:gd name="T16" fmla="*/ 150 w 216"/>
                    <a:gd name="T17" fmla="*/ 10 h 144"/>
                    <a:gd name="T18" fmla="*/ 150 w 216"/>
                    <a:gd name="T19" fmla="*/ 10 h 144"/>
                    <a:gd name="T20" fmla="*/ 158 w 216"/>
                    <a:gd name="T21" fmla="*/ 24 h 144"/>
                    <a:gd name="T22" fmla="*/ 164 w 216"/>
                    <a:gd name="T23" fmla="*/ 38 h 144"/>
                    <a:gd name="T24" fmla="*/ 172 w 216"/>
                    <a:gd name="T25" fmla="*/ 52 h 144"/>
                    <a:gd name="T26" fmla="*/ 180 w 216"/>
                    <a:gd name="T27" fmla="*/ 66 h 144"/>
                    <a:gd name="T28" fmla="*/ 180 w 216"/>
                    <a:gd name="T29" fmla="*/ 66 h 144"/>
                    <a:gd name="T30" fmla="*/ 190 w 216"/>
                    <a:gd name="T31" fmla="*/ 62 h 144"/>
                    <a:gd name="T32" fmla="*/ 198 w 216"/>
                    <a:gd name="T33" fmla="*/ 56 h 144"/>
                    <a:gd name="T34" fmla="*/ 206 w 216"/>
                    <a:gd name="T35" fmla="*/ 52 h 144"/>
                    <a:gd name="T36" fmla="*/ 216 w 216"/>
                    <a:gd name="T37" fmla="*/ 46 h 144"/>
                    <a:gd name="T38" fmla="*/ 216 w 216"/>
                    <a:gd name="T39" fmla="*/ 46 h 144"/>
                    <a:gd name="T40" fmla="*/ 160 w 216"/>
                    <a:gd name="T41" fmla="*/ 144 h 144"/>
                    <a:gd name="T42" fmla="*/ 160 w 216"/>
                    <a:gd name="T43" fmla="*/ 144 h 144"/>
                    <a:gd name="T44" fmla="*/ 108 w 216"/>
                    <a:gd name="T45" fmla="*/ 144 h 144"/>
                    <a:gd name="T46" fmla="*/ 52 w 216"/>
                    <a:gd name="T47" fmla="*/ 142 h 144"/>
                    <a:gd name="T48" fmla="*/ 52 w 216"/>
                    <a:gd name="T49" fmla="*/ 142 h 144"/>
                    <a:gd name="T50" fmla="*/ 58 w 216"/>
                    <a:gd name="T51" fmla="*/ 138 h 144"/>
                    <a:gd name="T52" fmla="*/ 66 w 216"/>
                    <a:gd name="T53" fmla="*/ 134 h 144"/>
                    <a:gd name="T54" fmla="*/ 74 w 216"/>
                    <a:gd name="T55" fmla="*/ 130 h 144"/>
                    <a:gd name="T56" fmla="*/ 80 w 216"/>
                    <a:gd name="T57" fmla="*/ 124 h 144"/>
                    <a:gd name="T58" fmla="*/ 80 w 216"/>
                    <a:gd name="T59" fmla="*/ 124 h 144"/>
                    <a:gd name="T60" fmla="*/ 54 w 216"/>
                    <a:gd name="T61" fmla="*/ 74 h 144"/>
                    <a:gd name="T62" fmla="*/ 40 w 216"/>
                    <a:gd name="T63" fmla="*/ 48 h 144"/>
                    <a:gd name="T64" fmla="*/ 26 w 216"/>
                    <a:gd name="T65" fmla="*/ 26 h 144"/>
                    <a:gd name="T66" fmla="*/ 26 w 216"/>
                    <a:gd name="T67" fmla="*/ 26 h 144"/>
                    <a:gd name="T68" fmla="*/ 22 w 216"/>
                    <a:gd name="T69" fmla="*/ 18 h 144"/>
                    <a:gd name="T70" fmla="*/ 16 w 216"/>
                    <a:gd name="T71" fmla="*/ 10 h 144"/>
                    <a:gd name="T72" fmla="*/ 8 w 216"/>
                    <a:gd name="T73" fmla="*/ 6 h 144"/>
                    <a:gd name="T74" fmla="*/ 0 w 216"/>
                    <a:gd name="T75" fmla="*/ 2 h 144"/>
                    <a:gd name="T76" fmla="*/ 0 w 216"/>
                    <a:gd name="T77"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6" h="144">
                      <a:moveTo>
                        <a:pt x="0" y="2"/>
                      </a:moveTo>
                      <a:lnTo>
                        <a:pt x="0" y="2"/>
                      </a:lnTo>
                      <a:lnTo>
                        <a:pt x="40" y="0"/>
                      </a:lnTo>
                      <a:lnTo>
                        <a:pt x="90" y="0"/>
                      </a:lnTo>
                      <a:lnTo>
                        <a:pt x="90" y="0"/>
                      </a:lnTo>
                      <a:lnTo>
                        <a:pt x="124" y="2"/>
                      </a:lnTo>
                      <a:lnTo>
                        <a:pt x="140" y="4"/>
                      </a:lnTo>
                      <a:lnTo>
                        <a:pt x="144" y="6"/>
                      </a:lnTo>
                      <a:lnTo>
                        <a:pt x="150" y="10"/>
                      </a:lnTo>
                      <a:lnTo>
                        <a:pt x="150" y="10"/>
                      </a:lnTo>
                      <a:lnTo>
                        <a:pt x="158" y="24"/>
                      </a:lnTo>
                      <a:lnTo>
                        <a:pt x="164" y="38"/>
                      </a:lnTo>
                      <a:lnTo>
                        <a:pt x="172" y="52"/>
                      </a:lnTo>
                      <a:lnTo>
                        <a:pt x="180" y="66"/>
                      </a:lnTo>
                      <a:lnTo>
                        <a:pt x="180" y="66"/>
                      </a:lnTo>
                      <a:lnTo>
                        <a:pt x="190" y="62"/>
                      </a:lnTo>
                      <a:lnTo>
                        <a:pt x="198" y="56"/>
                      </a:lnTo>
                      <a:lnTo>
                        <a:pt x="206" y="52"/>
                      </a:lnTo>
                      <a:lnTo>
                        <a:pt x="216" y="46"/>
                      </a:lnTo>
                      <a:lnTo>
                        <a:pt x="216" y="46"/>
                      </a:lnTo>
                      <a:lnTo>
                        <a:pt x="160" y="144"/>
                      </a:lnTo>
                      <a:lnTo>
                        <a:pt x="160" y="144"/>
                      </a:lnTo>
                      <a:lnTo>
                        <a:pt x="108" y="144"/>
                      </a:lnTo>
                      <a:lnTo>
                        <a:pt x="52" y="142"/>
                      </a:lnTo>
                      <a:lnTo>
                        <a:pt x="52" y="142"/>
                      </a:lnTo>
                      <a:lnTo>
                        <a:pt x="58" y="138"/>
                      </a:lnTo>
                      <a:lnTo>
                        <a:pt x="66" y="134"/>
                      </a:lnTo>
                      <a:lnTo>
                        <a:pt x="74" y="130"/>
                      </a:lnTo>
                      <a:lnTo>
                        <a:pt x="80" y="124"/>
                      </a:lnTo>
                      <a:lnTo>
                        <a:pt x="80" y="124"/>
                      </a:lnTo>
                      <a:lnTo>
                        <a:pt x="54" y="74"/>
                      </a:lnTo>
                      <a:lnTo>
                        <a:pt x="40" y="48"/>
                      </a:lnTo>
                      <a:lnTo>
                        <a:pt x="26" y="26"/>
                      </a:lnTo>
                      <a:lnTo>
                        <a:pt x="26" y="26"/>
                      </a:lnTo>
                      <a:lnTo>
                        <a:pt x="22" y="18"/>
                      </a:lnTo>
                      <a:lnTo>
                        <a:pt x="16" y="10"/>
                      </a:lnTo>
                      <a:lnTo>
                        <a:pt x="8" y="6"/>
                      </a:lnTo>
                      <a:lnTo>
                        <a:pt x="0" y="2"/>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53"/>
                <p:cNvSpPr/>
                <p:nvPr/>
              </p:nvSpPr>
              <p:spPr bwMode="auto">
                <a:xfrm>
                  <a:off x="4625975" y="411163"/>
                  <a:ext cx="247650" cy="381000"/>
                </a:xfrm>
                <a:custGeom>
                  <a:avLst/>
                  <a:gdLst>
                    <a:gd name="T0" fmla="*/ 88 w 156"/>
                    <a:gd name="T1" fmla="*/ 240 h 240"/>
                    <a:gd name="T2" fmla="*/ 88 w 156"/>
                    <a:gd name="T3" fmla="*/ 240 h 240"/>
                    <a:gd name="T4" fmla="*/ 86 w 156"/>
                    <a:gd name="T5" fmla="*/ 226 h 240"/>
                    <a:gd name="T6" fmla="*/ 82 w 156"/>
                    <a:gd name="T7" fmla="*/ 212 h 240"/>
                    <a:gd name="T8" fmla="*/ 72 w 156"/>
                    <a:gd name="T9" fmla="*/ 186 h 240"/>
                    <a:gd name="T10" fmla="*/ 58 w 156"/>
                    <a:gd name="T11" fmla="*/ 160 h 240"/>
                    <a:gd name="T12" fmla="*/ 44 w 156"/>
                    <a:gd name="T13" fmla="*/ 138 h 240"/>
                    <a:gd name="T14" fmla="*/ 44 w 156"/>
                    <a:gd name="T15" fmla="*/ 138 h 240"/>
                    <a:gd name="T16" fmla="*/ 22 w 156"/>
                    <a:gd name="T17" fmla="*/ 98 h 240"/>
                    <a:gd name="T18" fmla="*/ 0 w 156"/>
                    <a:gd name="T19" fmla="*/ 58 h 240"/>
                    <a:gd name="T20" fmla="*/ 0 w 156"/>
                    <a:gd name="T21" fmla="*/ 58 h 240"/>
                    <a:gd name="T22" fmla="*/ 98 w 156"/>
                    <a:gd name="T23" fmla="*/ 0 h 240"/>
                    <a:gd name="T24" fmla="*/ 98 w 156"/>
                    <a:gd name="T25" fmla="*/ 0 h 240"/>
                    <a:gd name="T26" fmla="*/ 108 w 156"/>
                    <a:gd name="T27" fmla="*/ 18 h 240"/>
                    <a:gd name="T28" fmla="*/ 120 w 156"/>
                    <a:gd name="T29" fmla="*/ 40 h 240"/>
                    <a:gd name="T30" fmla="*/ 142 w 156"/>
                    <a:gd name="T31" fmla="*/ 82 h 240"/>
                    <a:gd name="T32" fmla="*/ 142 w 156"/>
                    <a:gd name="T33" fmla="*/ 82 h 240"/>
                    <a:gd name="T34" fmla="*/ 152 w 156"/>
                    <a:gd name="T35" fmla="*/ 98 h 240"/>
                    <a:gd name="T36" fmla="*/ 154 w 156"/>
                    <a:gd name="T37" fmla="*/ 106 h 240"/>
                    <a:gd name="T38" fmla="*/ 156 w 156"/>
                    <a:gd name="T39" fmla="*/ 116 h 240"/>
                    <a:gd name="T40" fmla="*/ 156 w 156"/>
                    <a:gd name="T41" fmla="*/ 116 h 240"/>
                    <a:gd name="T42" fmla="*/ 154 w 156"/>
                    <a:gd name="T43" fmla="*/ 124 h 240"/>
                    <a:gd name="T44" fmla="*/ 152 w 156"/>
                    <a:gd name="T45" fmla="*/ 132 h 240"/>
                    <a:gd name="T46" fmla="*/ 142 w 156"/>
                    <a:gd name="T47" fmla="*/ 150 h 240"/>
                    <a:gd name="T48" fmla="*/ 124 w 156"/>
                    <a:gd name="T49" fmla="*/ 180 h 240"/>
                    <a:gd name="T50" fmla="*/ 124 w 156"/>
                    <a:gd name="T51" fmla="*/ 180 h 240"/>
                    <a:gd name="T52" fmla="*/ 104 w 156"/>
                    <a:gd name="T53" fmla="*/ 210 h 240"/>
                    <a:gd name="T54" fmla="*/ 88 w 156"/>
                    <a:gd name="T55" fmla="*/ 240 h 240"/>
                    <a:gd name="T56" fmla="*/ 88 w 156"/>
                    <a:gd name="T57"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6" h="240">
                      <a:moveTo>
                        <a:pt x="88" y="240"/>
                      </a:moveTo>
                      <a:lnTo>
                        <a:pt x="88" y="240"/>
                      </a:lnTo>
                      <a:lnTo>
                        <a:pt x="86" y="226"/>
                      </a:lnTo>
                      <a:lnTo>
                        <a:pt x="82" y="212"/>
                      </a:lnTo>
                      <a:lnTo>
                        <a:pt x="72" y="186"/>
                      </a:lnTo>
                      <a:lnTo>
                        <a:pt x="58" y="160"/>
                      </a:lnTo>
                      <a:lnTo>
                        <a:pt x="44" y="138"/>
                      </a:lnTo>
                      <a:lnTo>
                        <a:pt x="44" y="138"/>
                      </a:lnTo>
                      <a:lnTo>
                        <a:pt x="22" y="98"/>
                      </a:lnTo>
                      <a:lnTo>
                        <a:pt x="0" y="58"/>
                      </a:lnTo>
                      <a:lnTo>
                        <a:pt x="0" y="58"/>
                      </a:lnTo>
                      <a:lnTo>
                        <a:pt x="98" y="0"/>
                      </a:lnTo>
                      <a:lnTo>
                        <a:pt x="98" y="0"/>
                      </a:lnTo>
                      <a:lnTo>
                        <a:pt x="108" y="18"/>
                      </a:lnTo>
                      <a:lnTo>
                        <a:pt x="120" y="40"/>
                      </a:lnTo>
                      <a:lnTo>
                        <a:pt x="142" y="82"/>
                      </a:lnTo>
                      <a:lnTo>
                        <a:pt x="142" y="82"/>
                      </a:lnTo>
                      <a:lnTo>
                        <a:pt x="152" y="98"/>
                      </a:lnTo>
                      <a:lnTo>
                        <a:pt x="154" y="106"/>
                      </a:lnTo>
                      <a:lnTo>
                        <a:pt x="156" y="116"/>
                      </a:lnTo>
                      <a:lnTo>
                        <a:pt x="156" y="116"/>
                      </a:lnTo>
                      <a:lnTo>
                        <a:pt x="154" y="124"/>
                      </a:lnTo>
                      <a:lnTo>
                        <a:pt x="152" y="132"/>
                      </a:lnTo>
                      <a:lnTo>
                        <a:pt x="142" y="150"/>
                      </a:lnTo>
                      <a:lnTo>
                        <a:pt x="124" y="180"/>
                      </a:lnTo>
                      <a:lnTo>
                        <a:pt x="124" y="180"/>
                      </a:lnTo>
                      <a:lnTo>
                        <a:pt x="104" y="210"/>
                      </a:lnTo>
                      <a:lnTo>
                        <a:pt x="88" y="240"/>
                      </a:lnTo>
                      <a:lnTo>
                        <a:pt x="88" y="2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54"/>
                <p:cNvSpPr/>
                <p:nvPr/>
              </p:nvSpPr>
              <p:spPr bwMode="auto">
                <a:xfrm>
                  <a:off x="4121150" y="452438"/>
                  <a:ext cx="254000" cy="349250"/>
                </a:xfrm>
                <a:custGeom>
                  <a:avLst/>
                  <a:gdLst>
                    <a:gd name="T0" fmla="*/ 0 w 160"/>
                    <a:gd name="T1" fmla="*/ 0 h 220"/>
                    <a:gd name="T2" fmla="*/ 0 w 160"/>
                    <a:gd name="T3" fmla="*/ 0 h 220"/>
                    <a:gd name="T4" fmla="*/ 110 w 160"/>
                    <a:gd name="T5" fmla="*/ 0 h 220"/>
                    <a:gd name="T6" fmla="*/ 110 w 160"/>
                    <a:gd name="T7" fmla="*/ 0 h 220"/>
                    <a:gd name="T8" fmla="*/ 136 w 160"/>
                    <a:gd name="T9" fmla="*/ 50 h 220"/>
                    <a:gd name="T10" fmla="*/ 160 w 160"/>
                    <a:gd name="T11" fmla="*/ 96 h 220"/>
                    <a:gd name="T12" fmla="*/ 160 w 160"/>
                    <a:gd name="T13" fmla="*/ 96 h 220"/>
                    <a:gd name="T14" fmla="*/ 132 w 160"/>
                    <a:gd name="T15" fmla="*/ 80 h 220"/>
                    <a:gd name="T16" fmla="*/ 132 w 160"/>
                    <a:gd name="T17" fmla="*/ 80 h 220"/>
                    <a:gd name="T18" fmla="*/ 116 w 160"/>
                    <a:gd name="T19" fmla="*/ 106 h 220"/>
                    <a:gd name="T20" fmla="*/ 102 w 160"/>
                    <a:gd name="T21" fmla="*/ 132 h 220"/>
                    <a:gd name="T22" fmla="*/ 86 w 160"/>
                    <a:gd name="T23" fmla="*/ 160 h 220"/>
                    <a:gd name="T24" fmla="*/ 70 w 160"/>
                    <a:gd name="T25" fmla="*/ 186 h 220"/>
                    <a:gd name="T26" fmla="*/ 70 w 160"/>
                    <a:gd name="T27" fmla="*/ 186 h 220"/>
                    <a:gd name="T28" fmla="*/ 66 w 160"/>
                    <a:gd name="T29" fmla="*/ 202 h 220"/>
                    <a:gd name="T30" fmla="*/ 66 w 160"/>
                    <a:gd name="T31" fmla="*/ 212 h 220"/>
                    <a:gd name="T32" fmla="*/ 66 w 160"/>
                    <a:gd name="T33" fmla="*/ 220 h 220"/>
                    <a:gd name="T34" fmla="*/ 66 w 160"/>
                    <a:gd name="T35" fmla="*/ 220 h 220"/>
                    <a:gd name="T36" fmla="*/ 42 w 160"/>
                    <a:gd name="T37" fmla="*/ 178 h 220"/>
                    <a:gd name="T38" fmla="*/ 18 w 160"/>
                    <a:gd name="T39" fmla="*/ 134 h 220"/>
                    <a:gd name="T40" fmla="*/ 18 w 160"/>
                    <a:gd name="T41" fmla="*/ 134 h 220"/>
                    <a:gd name="T42" fmla="*/ 6 w 160"/>
                    <a:gd name="T43" fmla="*/ 114 h 220"/>
                    <a:gd name="T44" fmla="*/ 2 w 160"/>
                    <a:gd name="T45" fmla="*/ 104 h 220"/>
                    <a:gd name="T46" fmla="*/ 0 w 160"/>
                    <a:gd name="T47" fmla="*/ 94 h 220"/>
                    <a:gd name="T48" fmla="*/ 0 w 160"/>
                    <a:gd name="T49" fmla="*/ 94 h 220"/>
                    <a:gd name="T50" fmla="*/ 0 w 160"/>
                    <a:gd name="T51" fmla="*/ 84 h 220"/>
                    <a:gd name="T52" fmla="*/ 2 w 160"/>
                    <a:gd name="T53" fmla="*/ 74 h 220"/>
                    <a:gd name="T54" fmla="*/ 6 w 160"/>
                    <a:gd name="T55" fmla="*/ 66 h 220"/>
                    <a:gd name="T56" fmla="*/ 12 w 160"/>
                    <a:gd name="T57" fmla="*/ 58 h 220"/>
                    <a:gd name="T58" fmla="*/ 24 w 160"/>
                    <a:gd name="T59" fmla="*/ 40 h 220"/>
                    <a:gd name="T60" fmla="*/ 28 w 160"/>
                    <a:gd name="T61" fmla="*/ 32 h 220"/>
                    <a:gd name="T62" fmla="*/ 34 w 160"/>
                    <a:gd name="T63" fmla="*/ 24 h 220"/>
                    <a:gd name="T64" fmla="*/ 34 w 160"/>
                    <a:gd name="T65" fmla="*/ 24 h 220"/>
                    <a:gd name="T66" fmla="*/ 26 w 160"/>
                    <a:gd name="T67" fmla="*/ 16 h 220"/>
                    <a:gd name="T68" fmla="*/ 16 w 160"/>
                    <a:gd name="T69" fmla="*/ 12 h 220"/>
                    <a:gd name="T70" fmla="*/ 8 w 160"/>
                    <a:gd name="T71" fmla="*/ 6 h 220"/>
                    <a:gd name="T72" fmla="*/ 0 w 160"/>
                    <a:gd name="T73" fmla="*/ 0 h 220"/>
                    <a:gd name="T74" fmla="*/ 0 w 160"/>
                    <a:gd name="T75"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220">
                      <a:moveTo>
                        <a:pt x="0" y="0"/>
                      </a:moveTo>
                      <a:lnTo>
                        <a:pt x="0" y="0"/>
                      </a:lnTo>
                      <a:lnTo>
                        <a:pt x="110" y="0"/>
                      </a:lnTo>
                      <a:lnTo>
                        <a:pt x="110" y="0"/>
                      </a:lnTo>
                      <a:lnTo>
                        <a:pt x="136" y="50"/>
                      </a:lnTo>
                      <a:lnTo>
                        <a:pt x="160" y="96"/>
                      </a:lnTo>
                      <a:lnTo>
                        <a:pt x="160" y="96"/>
                      </a:lnTo>
                      <a:lnTo>
                        <a:pt x="132" y="80"/>
                      </a:lnTo>
                      <a:lnTo>
                        <a:pt x="132" y="80"/>
                      </a:lnTo>
                      <a:lnTo>
                        <a:pt x="116" y="106"/>
                      </a:lnTo>
                      <a:lnTo>
                        <a:pt x="102" y="132"/>
                      </a:lnTo>
                      <a:lnTo>
                        <a:pt x="86" y="160"/>
                      </a:lnTo>
                      <a:lnTo>
                        <a:pt x="70" y="186"/>
                      </a:lnTo>
                      <a:lnTo>
                        <a:pt x="70" y="186"/>
                      </a:lnTo>
                      <a:lnTo>
                        <a:pt x="66" y="202"/>
                      </a:lnTo>
                      <a:lnTo>
                        <a:pt x="66" y="212"/>
                      </a:lnTo>
                      <a:lnTo>
                        <a:pt x="66" y="220"/>
                      </a:lnTo>
                      <a:lnTo>
                        <a:pt x="66" y="220"/>
                      </a:lnTo>
                      <a:lnTo>
                        <a:pt x="42" y="178"/>
                      </a:lnTo>
                      <a:lnTo>
                        <a:pt x="18" y="134"/>
                      </a:lnTo>
                      <a:lnTo>
                        <a:pt x="18" y="134"/>
                      </a:lnTo>
                      <a:lnTo>
                        <a:pt x="6" y="114"/>
                      </a:lnTo>
                      <a:lnTo>
                        <a:pt x="2" y="104"/>
                      </a:lnTo>
                      <a:lnTo>
                        <a:pt x="0" y="94"/>
                      </a:lnTo>
                      <a:lnTo>
                        <a:pt x="0" y="94"/>
                      </a:lnTo>
                      <a:lnTo>
                        <a:pt x="0" y="84"/>
                      </a:lnTo>
                      <a:lnTo>
                        <a:pt x="2" y="74"/>
                      </a:lnTo>
                      <a:lnTo>
                        <a:pt x="6" y="66"/>
                      </a:lnTo>
                      <a:lnTo>
                        <a:pt x="12" y="58"/>
                      </a:lnTo>
                      <a:lnTo>
                        <a:pt x="24" y="40"/>
                      </a:lnTo>
                      <a:lnTo>
                        <a:pt x="28" y="32"/>
                      </a:lnTo>
                      <a:lnTo>
                        <a:pt x="34" y="24"/>
                      </a:lnTo>
                      <a:lnTo>
                        <a:pt x="34" y="24"/>
                      </a:lnTo>
                      <a:lnTo>
                        <a:pt x="26" y="16"/>
                      </a:lnTo>
                      <a:lnTo>
                        <a:pt x="16" y="12"/>
                      </a:lnTo>
                      <a:lnTo>
                        <a:pt x="8" y="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55"/>
                <p:cNvSpPr/>
                <p:nvPr/>
              </p:nvSpPr>
              <p:spPr bwMode="auto">
                <a:xfrm>
                  <a:off x="4514850" y="639763"/>
                  <a:ext cx="244475" cy="307975"/>
                </a:xfrm>
                <a:custGeom>
                  <a:avLst/>
                  <a:gdLst>
                    <a:gd name="T0" fmla="*/ 54 w 154"/>
                    <a:gd name="T1" fmla="*/ 0 h 194"/>
                    <a:gd name="T2" fmla="*/ 54 w 154"/>
                    <a:gd name="T3" fmla="*/ 0 h 194"/>
                    <a:gd name="T4" fmla="*/ 54 w 154"/>
                    <a:gd name="T5" fmla="*/ 8 h 194"/>
                    <a:gd name="T6" fmla="*/ 54 w 154"/>
                    <a:gd name="T7" fmla="*/ 16 h 194"/>
                    <a:gd name="T8" fmla="*/ 54 w 154"/>
                    <a:gd name="T9" fmla="*/ 34 h 194"/>
                    <a:gd name="T10" fmla="*/ 54 w 154"/>
                    <a:gd name="T11" fmla="*/ 34 h 194"/>
                    <a:gd name="T12" fmla="*/ 74 w 154"/>
                    <a:gd name="T13" fmla="*/ 36 h 194"/>
                    <a:gd name="T14" fmla="*/ 94 w 154"/>
                    <a:gd name="T15" fmla="*/ 36 h 194"/>
                    <a:gd name="T16" fmla="*/ 134 w 154"/>
                    <a:gd name="T17" fmla="*/ 36 h 194"/>
                    <a:gd name="T18" fmla="*/ 134 w 154"/>
                    <a:gd name="T19" fmla="*/ 36 h 194"/>
                    <a:gd name="T20" fmla="*/ 146 w 154"/>
                    <a:gd name="T21" fmla="*/ 60 h 194"/>
                    <a:gd name="T22" fmla="*/ 152 w 154"/>
                    <a:gd name="T23" fmla="*/ 74 h 194"/>
                    <a:gd name="T24" fmla="*/ 154 w 154"/>
                    <a:gd name="T25" fmla="*/ 90 h 194"/>
                    <a:gd name="T26" fmla="*/ 154 w 154"/>
                    <a:gd name="T27" fmla="*/ 90 h 194"/>
                    <a:gd name="T28" fmla="*/ 152 w 154"/>
                    <a:gd name="T29" fmla="*/ 106 h 194"/>
                    <a:gd name="T30" fmla="*/ 146 w 154"/>
                    <a:gd name="T31" fmla="*/ 120 h 194"/>
                    <a:gd name="T32" fmla="*/ 136 w 154"/>
                    <a:gd name="T33" fmla="*/ 132 h 194"/>
                    <a:gd name="T34" fmla="*/ 126 w 154"/>
                    <a:gd name="T35" fmla="*/ 140 h 194"/>
                    <a:gd name="T36" fmla="*/ 110 w 154"/>
                    <a:gd name="T37" fmla="*/ 146 h 194"/>
                    <a:gd name="T38" fmla="*/ 94 w 154"/>
                    <a:gd name="T39" fmla="*/ 150 h 194"/>
                    <a:gd name="T40" fmla="*/ 76 w 154"/>
                    <a:gd name="T41" fmla="*/ 152 h 194"/>
                    <a:gd name="T42" fmla="*/ 54 w 154"/>
                    <a:gd name="T43" fmla="*/ 150 h 194"/>
                    <a:gd name="T44" fmla="*/ 54 w 154"/>
                    <a:gd name="T45" fmla="*/ 150 h 194"/>
                    <a:gd name="T46" fmla="*/ 54 w 154"/>
                    <a:gd name="T47" fmla="*/ 172 h 194"/>
                    <a:gd name="T48" fmla="*/ 54 w 154"/>
                    <a:gd name="T49" fmla="*/ 194 h 194"/>
                    <a:gd name="T50" fmla="*/ 54 w 154"/>
                    <a:gd name="T51" fmla="*/ 194 h 194"/>
                    <a:gd name="T52" fmla="*/ 26 w 154"/>
                    <a:gd name="T53" fmla="*/ 146 h 194"/>
                    <a:gd name="T54" fmla="*/ 0 w 154"/>
                    <a:gd name="T55" fmla="*/ 96 h 194"/>
                    <a:gd name="T56" fmla="*/ 0 w 154"/>
                    <a:gd name="T57" fmla="*/ 96 h 194"/>
                    <a:gd name="T58" fmla="*/ 26 w 154"/>
                    <a:gd name="T59" fmla="*/ 48 h 194"/>
                    <a:gd name="T60" fmla="*/ 40 w 154"/>
                    <a:gd name="T61" fmla="*/ 24 h 194"/>
                    <a:gd name="T62" fmla="*/ 54 w 154"/>
                    <a:gd name="T63" fmla="*/ 0 h 194"/>
                    <a:gd name="T64" fmla="*/ 54 w 154"/>
                    <a:gd name="T65"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94">
                      <a:moveTo>
                        <a:pt x="54" y="0"/>
                      </a:moveTo>
                      <a:lnTo>
                        <a:pt x="54" y="0"/>
                      </a:lnTo>
                      <a:lnTo>
                        <a:pt x="54" y="8"/>
                      </a:lnTo>
                      <a:lnTo>
                        <a:pt x="54" y="16"/>
                      </a:lnTo>
                      <a:lnTo>
                        <a:pt x="54" y="34"/>
                      </a:lnTo>
                      <a:lnTo>
                        <a:pt x="54" y="34"/>
                      </a:lnTo>
                      <a:lnTo>
                        <a:pt x="74" y="36"/>
                      </a:lnTo>
                      <a:lnTo>
                        <a:pt x="94" y="36"/>
                      </a:lnTo>
                      <a:lnTo>
                        <a:pt x="134" y="36"/>
                      </a:lnTo>
                      <a:lnTo>
                        <a:pt x="134" y="36"/>
                      </a:lnTo>
                      <a:lnTo>
                        <a:pt x="146" y="60"/>
                      </a:lnTo>
                      <a:lnTo>
                        <a:pt x="152" y="74"/>
                      </a:lnTo>
                      <a:lnTo>
                        <a:pt x="154" y="90"/>
                      </a:lnTo>
                      <a:lnTo>
                        <a:pt x="154" y="90"/>
                      </a:lnTo>
                      <a:lnTo>
                        <a:pt x="152" y="106"/>
                      </a:lnTo>
                      <a:lnTo>
                        <a:pt x="146" y="120"/>
                      </a:lnTo>
                      <a:lnTo>
                        <a:pt x="136" y="132"/>
                      </a:lnTo>
                      <a:lnTo>
                        <a:pt x="126" y="140"/>
                      </a:lnTo>
                      <a:lnTo>
                        <a:pt x="110" y="146"/>
                      </a:lnTo>
                      <a:lnTo>
                        <a:pt x="94" y="150"/>
                      </a:lnTo>
                      <a:lnTo>
                        <a:pt x="76" y="152"/>
                      </a:lnTo>
                      <a:lnTo>
                        <a:pt x="54" y="150"/>
                      </a:lnTo>
                      <a:lnTo>
                        <a:pt x="54" y="150"/>
                      </a:lnTo>
                      <a:lnTo>
                        <a:pt x="54" y="172"/>
                      </a:lnTo>
                      <a:lnTo>
                        <a:pt x="54" y="194"/>
                      </a:lnTo>
                      <a:lnTo>
                        <a:pt x="54" y="194"/>
                      </a:lnTo>
                      <a:lnTo>
                        <a:pt x="26" y="146"/>
                      </a:lnTo>
                      <a:lnTo>
                        <a:pt x="0" y="96"/>
                      </a:lnTo>
                      <a:lnTo>
                        <a:pt x="0" y="96"/>
                      </a:lnTo>
                      <a:lnTo>
                        <a:pt x="26" y="48"/>
                      </a:lnTo>
                      <a:lnTo>
                        <a:pt x="40" y="24"/>
                      </a:lnTo>
                      <a:lnTo>
                        <a:pt x="54" y="0"/>
                      </a:lnTo>
                      <a:lnTo>
                        <a:pt x="5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56"/>
                <p:cNvSpPr/>
                <p:nvPr/>
              </p:nvSpPr>
              <p:spPr bwMode="auto">
                <a:xfrm>
                  <a:off x="4229100" y="700088"/>
                  <a:ext cx="244475" cy="180975"/>
                </a:xfrm>
                <a:custGeom>
                  <a:avLst/>
                  <a:gdLst>
                    <a:gd name="T0" fmla="*/ 154 w 154"/>
                    <a:gd name="T1" fmla="*/ 0 h 114"/>
                    <a:gd name="T2" fmla="*/ 154 w 154"/>
                    <a:gd name="T3" fmla="*/ 0 h 114"/>
                    <a:gd name="T4" fmla="*/ 154 w 154"/>
                    <a:gd name="T5" fmla="*/ 112 h 114"/>
                    <a:gd name="T6" fmla="*/ 154 w 154"/>
                    <a:gd name="T7" fmla="*/ 112 h 114"/>
                    <a:gd name="T8" fmla="*/ 112 w 154"/>
                    <a:gd name="T9" fmla="*/ 114 h 114"/>
                    <a:gd name="T10" fmla="*/ 90 w 154"/>
                    <a:gd name="T11" fmla="*/ 114 h 114"/>
                    <a:gd name="T12" fmla="*/ 70 w 154"/>
                    <a:gd name="T13" fmla="*/ 114 h 114"/>
                    <a:gd name="T14" fmla="*/ 50 w 154"/>
                    <a:gd name="T15" fmla="*/ 112 h 114"/>
                    <a:gd name="T16" fmla="*/ 32 w 154"/>
                    <a:gd name="T17" fmla="*/ 106 h 114"/>
                    <a:gd name="T18" fmla="*/ 24 w 154"/>
                    <a:gd name="T19" fmla="*/ 102 h 114"/>
                    <a:gd name="T20" fmla="*/ 18 w 154"/>
                    <a:gd name="T21" fmla="*/ 98 h 114"/>
                    <a:gd name="T22" fmla="*/ 12 w 154"/>
                    <a:gd name="T23" fmla="*/ 92 h 114"/>
                    <a:gd name="T24" fmla="*/ 6 w 154"/>
                    <a:gd name="T25" fmla="*/ 84 h 114"/>
                    <a:gd name="T26" fmla="*/ 6 w 154"/>
                    <a:gd name="T27" fmla="*/ 84 h 114"/>
                    <a:gd name="T28" fmla="*/ 2 w 154"/>
                    <a:gd name="T29" fmla="*/ 74 h 114"/>
                    <a:gd name="T30" fmla="*/ 0 w 154"/>
                    <a:gd name="T31" fmla="*/ 62 h 114"/>
                    <a:gd name="T32" fmla="*/ 2 w 154"/>
                    <a:gd name="T33" fmla="*/ 52 h 114"/>
                    <a:gd name="T34" fmla="*/ 4 w 154"/>
                    <a:gd name="T35" fmla="*/ 40 h 114"/>
                    <a:gd name="T36" fmla="*/ 8 w 154"/>
                    <a:gd name="T37" fmla="*/ 30 h 114"/>
                    <a:gd name="T38" fmla="*/ 12 w 154"/>
                    <a:gd name="T39" fmla="*/ 20 h 114"/>
                    <a:gd name="T40" fmla="*/ 24 w 154"/>
                    <a:gd name="T41" fmla="*/ 0 h 114"/>
                    <a:gd name="T42" fmla="*/ 24 w 154"/>
                    <a:gd name="T43" fmla="*/ 0 h 114"/>
                    <a:gd name="T44" fmla="*/ 154 w 154"/>
                    <a:gd name="T45" fmla="*/ 0 h 114"/>
                    <a:gd name="T46" fmla="*/ 154 w 154"/>
                    <a:gd name="T47"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4" h="114">
                      <a:moveTo>
                        <a:pt x="154" y="0"/>
                      </a:moveTo>
                      <a:lnTo>
                        <a:pt x="154" y="0"/>
                      </a:lnTo>
                      <a:lnTo>
                        <a:pt x="154" y="112"/>
                      </a:lnTo>
                      <a:lnTo>
                        <a:pt x="154" y="112"/>
                      </a:lnTo>
                      <a:lnTo>
                        <a:pt x="112" y="114"/>
                      </a:lnTo>
                      <a:lnTo>
                        <a:pt x="90" y="114"/>
                      </a:lnTo>
                      <a:lnTo>
                        <a:pt x="70" y="114"/>
                      </a:lnTo>
                      <a:lnTo>
                        <a:pt x="50" y="112"/>
                      </a:lnTo>
                      <a:lnTo>
                        <a:pt x="32" y="106"/>
                      </a:lnTo>
                      <a:lnTo>
                        <a:pt x="24" y="102"/>
                      </a:lnTo>
                      <a:lnTo>
                        <a:pt x="18" y="98"/>
                      </a:lnTo>
                      <a:lnTo>
                        <a:pt x="12" y="92"/>
                      </a:lnTo>
                      <a:lnTo>
                        <a:pt x="6" y="84"/>
                      </a:lnTo>
                      <a:lnTo>
                        <a:pt x="6" y="84"/>
                      </a:lnTo>
                      <a:lnTo>
                        <a:pt x="2" y="74"/>
                      </a:lnTo>
                      <a:lnTo>
                        <a:pt x="0" y="62"/>
                      </a:lnTo>
                      <a:lnTo>
                        <a:pt x="2" y="52"/>
                      </a:lnTo>
                      <a:lnTo>
                        <a:pt x="4" y="40"/>
                      </a:lnTo>
                      <a:lnTo>
                        <a:pt x="8" y="30"/>
                      </a:lnTo>
                      <a:lnTo>
                        <a:pt x="12" y="20"/>
                      </a:lnTo>
                      <a:lnTo>
                        <a:pt x="24" y="0"/>
                      </a:lnTo>
                      <a:lnTo>
                        <a:pt x="24" y="0"/>
                      </a:lnTo>
                      <a:lnTo>
                        <a:pt x="154" y="0"/>
                      </a:lnTo>
                      <a:lnTo>
                        <a:pt x="15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14" name="同心圆 52"/>
            <p:cNvSpPr/>
            <p:nvPr/>
          </p:nvSpPr>
          <p:spPr>
            <a:xfrm>
              <a:off x="5633704" y="1288391"/>
              <a:ext cx="1013711" cy="1013711"/>
            </a:xfrm>
            <a:prstGeom prst="donut">
              <a:avLst>
                <a:gd name="adj" fmla="val 3142"/>
              </a:avLst>
            </a:prstGeom>
            <a:solidFill>
              <a:srgbClr val="6A9C4E"/>
            </a:solidFill>
            <a:ln w="25400" cap="flat" cmpd="sng" algn="ctr">
              <a:solidFill>
                <a:srgbClr val="6A9C4E"/>
              </a:solidFill>
              <a:prstDash val="solid"/>
            </a:ln>
            <a:effectLst/>
          </p:spPr>
          <p:txBody>
            <a:bodyPr rtlCol="0" anchor="ctr"/>
            <a:lstStyle/>
            <a:p>
              <a:pPr algn="ctr">
                <a:defRPr/>
              </a:pPr>
              <a:endParaRPr lang="zh-CN" altLang="en-US" kern="0">
                <a:solidFill>
                  <a:sysClr val="windowText" lastClr="000000"/>
                </a:solidFill>
                <a:latin typeface="Calibri" panose="020F0502020204030204"/>
                <a:ea typeface="宋体" panose="02010600030101010101" pitchFamily="2" charset="-122"/>
              </a:endParaRPr>
            </a:p>
          </p:txBody>
        </p:sp>
        <p:sp>
          <p:nvSpPr>
            <p:cNvPr id="15" name="椭圆 54"/>
            <p:cNvSpPr/>
            <p:nvPr/>
          </p:nvSpPr>
          <p:spPr>
            <a:xfrm>
              <a:off x="5878808" y="1550937"/>
              <a:ext cx="525778" cy="525778"/>
            </a:xfrm>
            <a:prstGeom prst="ellipse">
              <a:avLst/>
            </a:prstGeom>
            <a:solidFill>
              <a:srgbClr val="6A9C4E"/>
            </a:solidFill>
            <a:ln w="25400" cap="flat" cmpd="sng" algn="ctr">
              <a:solidFill>
                <a:srgbClr val="6A9C4E"/>
              </a:solid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16" name="TextBox 53"/>
            <p:cNvSpPr txBox="1"/>
            <p:nvPr/>
          </p:nvSpPr>
          <p:spPr>
            <a:xfrm>
              <a:off x="5965518" y="1583201"/>
              <a:ext cx="340158" cy="461665"/>
            </a:xfrm>
            <a:prstGeom prst="rect">
              <a:avLst/>
            </a:prstGeom>
            <a:noFill/>
          </p:spPr>
          <p:txBody>
            <a:bodyPr wrap="none" rtlCol="0">
              <a:spAutoFit/>
            </a:bodyPr>
            <a:lstStyle/>
            <a:p>
              <a:r>
                <a:rPr lang="en-US" sz="2400" b="1" dirty="0">
                  <a:solidFill>
                    <a:schemeClr val="bg1"/>
                  </a:solidFill>
                </a:rPr>
                <a:t>1</a:t>
              </a:r>
              <a:endParaRPr lang="en-GB" sz="2400" b="1" dirty="0">
                <a:solidFill>
                  <a:schemeClr val="bg1"/>
                </a:solidFill>
              </a:endParaRPr>
            </a:p>
          </p:txBody>
        </p:sp>
        <p:sp>
          <p:nvSpPr>
            <p:cNvPr id="17" name="同心圆 59"/>
            <p:cNvSpPr/>
            <p:nvPr/>
          </p:nvSpPr>
          <p:spPr>
            <a:xfrm>
              <a:off x="6301273" y="2644709"/>
              <a:ext cx="1013711" cy="1013711"/>
            </a:xfrm>
            <a:prstGeom prst="donut">
              <a:avLst>
                <a:gd name="adj" fmla="val 3142"/>
              </a:avLst>
            </a:prstGeom>
            <a:solidFill>
              <a:srgbClr val="6A9C4E"/>
            </a:solidFill>
            <a:ln w="25400" cap="flat" cmpd="sng" algn="ctr">
              <a:solidFill>
                <a:srgbClr val="6A9C4E"/>
              </a:solidFill>
              <a:prstDash val="solid"/>
            </a:ln>
            <a:effectLst/>
          </p:spPr>
          <p:txBody>
            <a:bodyPr rtlCol="0" anchor="ctr"/>
            <a:lstStyle/>
            <a:p>
              <a:pPr algn="ctr">
                <a:defRPr/>
              </a:pPr>
              <a:endParaRPr lang="zh-CN" altLang="en-US" kern="0">
                <a:solidFill>
                  <a:sysClr val="windowText" lastClr="000000"/>
                </a:solidFill>
                <a:latin typeface="Calibri" panose="020F0502020204030204"/>
                <a:ea typeface="宋体" panose="02010600030101010101" pitchFamily="2" charset="-122"/>
              </a:endParaRPr>
            </a:p>
          </p:txBody>
        </p:sp>
        <p:sp>
          <p:nvSpPr>
            <p:cNvPr id="18" name="椭圆 61"/>
            <p:cNvSpPr/>
            <p:nvPr/>
          </p:nvSpPr>
          <p:spPr>
            <a:xfrm>
              <a:off x="6546377" y="2907255"/>
              <a:ext cx="525778" cy="525778"/>
            </a:xfrm>
            <a:prstGeom prst="ellipse">
              <a:avLst/>
            </a:prstGeom>
            <a:solidFill>
              <a:srgbClr val="6A9C4E"/>
            </a:solidFill>
            <a:ln w="25400" cap="flat" cmpd="sng" algn="ctr">
              <a:solidFill>
                <a:srgbClr val="6A9C4E"/>
              </a:solid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19" name="TextBox 54"/>
            <p:cNvSpPr txBox="1"/>
            <p:nvPr/>
          </p:nvSpPr>
          <p:spPr>
            <a:xfrm>
              <a:off x="6641928" y="2949588"/>
              <a:ext cx="340158" cy="461665"/>
            </a:xfrm>
            <a:prstGeom prst="rect">
              <a:avLst/>
            </a:prstGeom>
            <a:noFill/>
          </p:spPr>
          <p:txBody>
            <a:bodyPr wrap="none" rtlCol="0">
              <a:spAutoFit/>
            </a:bodyPr>
            <a:lstStyle/>
            <a:p>
              <a:r>
                <a:rPr lang="en-US" sz="2400" b="1">
                  <a:solidFill>
                    <a:schemeClr val="bg1"/>
                  </a:solidFill>
                </a:rPr>
                <a:t>2</a:t>
              </a:r>
              <a:endParaRPr lang="en-GB" sz="2400" b="1">
                <a:solidFill>
                  <a:schemeClr val="bg1"/>
                </a:solidFill>
              </a:endParaRPr>
            </a:p>
          </p:txBody>
        </p:sp>
        <p:sp>
          <p:nvSpPr>
            <p:cNvPr id="20" name="同心圆 66"/>
            <p:cNvSpPr/>
            <p:nvPr/>
          </p:nvSpPr>
          <p:spPr>
            <a:xfrm>
              <a:off x="5975990" y="4178652"/>
              <a:ext cx="1013711" cy="1013711"/>
            </a:xfrm>
            <a:prstGeom prst="donut">
              <a:avLst>
                <a:gd name="adj" fmla="val 3142"/>
              </a:avLst>
            </a:prstGeom>
            <a:solidFill>
              <a:srgbClr val="6A9C4E"/>
            </a:solidFill>
            <a:ln w="25400" cap="flat" cmpd="sng" algn="ctr">
              <a:solidFill>
                <a:srgbClr val="6A9C4E"/>
              </a:solidFill>
              <a:prstDash val="solid"/>
            </a:ln>
            <a:effectLst/>
          </p:spPr>
          <p:txBody>
            <a:bodyPr rtlCol="0" anchor="ctr"/>
            <a:lstStyle/>
            <a:p>
              <a:pPr algn="ctr">
                <a:defRPr/>
              </a:pPr>
              <a:endParaRPr lang="zh-CN" altLang="en-US" kern="0">
                <a:solidFill>
                  <a:sysClr val="windowText" lastClr="000000"/>
                </a:solidFill>
                <a:latin typeface="Calibri" panose="020F0502020204030204"/>
                <a:ea typeface="宋体" panose="02010600030101010101" pitchFamily="2" charset="-122"/>
              </a:endParaRPr>
            </a:p>
          </p:txBody>
        </p:sp>
        <p:sp>
          <p:nvSpPr>
            <p:cNvPr id="21" name="椭圆 68"/>
            <p:cNvSpPr/>
            <p:nvPr/>
          </p:nvSpPr>
          <p:spPr>
            <a:xfrm>
              <a:off x="6221094" y="4441198"/>
              <a:ext cx="525778" cy="525778"/>
            </a:xfrm>
            <a:prstGeom prst="ellipse">
              <a:avLst/>
            </a:prstGeom>
            <a:solidFill>
              <a:srgbClr val="6A9C4E"/>
            </a:solidFill>
            <a:ln w="25400" cap="flat" cmpd="sng" algn="ctr">
              <a:solidFill>
                <a:srgbClr val="6A9C4E"/>
              </a:solid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22" name="TextBox 55"/>
            <p:cNvSpPr txBox="1"/>
            <p:nvPr/>
          </p:nvSpPr>
          <p:spPr>
            <a:xfrm>
              <a:off x="6314260" y="4473254"/>
              <a:ext cx="340158" cy="461665"/>
            </a:xfrm>
            <a:prstGeom prst="rect">
              <a:avLst/>
            </a:prstGeom>
            <a:noFill/>
          </p:spPr>
          <p:txBody>
            <a:bodyPr wrap="none" rtlCol="0">
              <a:spAutoFit/>
            </a:bodyPr>
            <a:lstStyle/>
            <a:p>
              <a:r>
                <a:rPr lang="en-US" sz="2400" b="1">
                  <a:solidFill>
                    <a:schemeClr val="bg1"/>
                  </a:solidFill>
                </a:rPr>
                <a:t>3</a:t>
              </a:r>
              <a:endParaRPr lang="en-GB" sz="2400" b="1">
                <a:solidFill>
                  <a:schemeClr val="bg1"/>
                </a:solidFill>
              </a:endParaRPr>
            </a:p>
          </p:txBody>
        </p:sp>
        <p:sp>
          <p:nvSpPr>
            <p:cNvPr id="27" name="同心圆 73"/>
            <p:cNvSpPr/>
            <p:nvPr/>
          </p:nvSpPr>
          <p:spPr>
            <a:xfrm>
              <a:off x="4212068" y="5356301"/>
              <a:ext cx="1013711" cy="1013711"/>
            </a:xfrm>
            <a:prstGeom prst="donut">
              <a:avLst>
                <a:gd name="adj" fmla="val 3142"/>
              </a:avLst>
            </a:prstGeom>
            <a:solidFill>
              <a:srgbClr val="6A9C4E"/>
            </a:solidFill>
            <a:ln w="25400" cap="flat" cmpd="sng" algn="ctr">
              <a:solidFill>
                <a:srgbClr val="6A9C4E"/>
              </a:solidFill>
              <a:prstDash val="solid"/>
            </a:ln>
            <a:effectLst/>
          </p:spPr>
          <p:txBody>
            <a:bodyPr rtlCol="0" anchor="ctr"/>
            <a:lstStyle/>
            <a:p>
              <a:pPr algn="ctr">
                <a:defRPr/>
              </a:pPr>
              <a:endParaRPr lang="zh-CN" altLang="en-US" kern="0">
                <a:solidFill>
                  <a:sysClr val="windowText" lastClr="000000"/>
                </a:solidFill>
                <a:latin typeface="Calibri" panose="020F0502020204030204"/>
                <a:ea typeface="宋体" panose="02010600030101010101" pitchFamily="2" charset="-122"/>
              </a:endParaRPr>
            </a:p>
          </p:txBody>
        </p:sp>
        <p:sp>
          <p:nvSpPr>
            <p:cNvPr id="28" name="椭圆 75"/>
            <p:cNvSpPr/>
            <p:nvPr/>
          </p:nvSpPr>
          <p:spPr>
            <a:xfrm>
              <a:off x="4457172" y="5618847"/>
              <a:ext cx="525778" cy="525778"/>
            </a:xfrm>
            <a:prstGeom prst="ellipse">
              <a:avLst/>
            </a:prstGeom>
            <a:solidFill>
              <a:srgbClr val="6A9C4E"/>
            </a:solidFill>
            <a:ln w="25400" cap="flat" cmpd="sng" algn="ctr">
              <a:solidFill>
                <a:srgbClr val="6A9C4E"/>
              </a:solid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29" name="TextBox 56"/>
            <p:cNvSpPr txBox="1"/>
            <p:nvPr/>
          </p:nvSpPr>
          <p:spPr>
            <a:xfrm>
              <a:off x="4530736" y="5650554"/>
              <a:ext cx="340158" cy="461665"/>
            </a:xfrm>
            <a:prstGeom prst="rect">
              <a:avLst/>
            </a:prstGeom>
            <a:noFill/>
          </p:spPr>
          <p:txBody>
            <a:bodyPr wrap="none" rtlCol="0">
              <a:spAutoFit/>
            </a:bodyPr>
            <a:lstStyle/>
            <a:p>
              <a:r>
                <a:rPr lang="en-US" sz="2400" b="1">
                  <a:solidFill>
                    <a:schemeClr val="bg1"/>
                  </a:solidFill>
                </a:rPr>
                <a:t>4</a:t>
              </a:r>
              <a:endParaRPr lang="en-GB" sz="2400" b="1">
                <a:solidFill>
                  <a:schemeClr val="bg1"/>
                </a:solidFill>
              </a:endParaRPr>
            </a:p>
          </p:txBody>
        </p:sp>
        <p:grpSp>
          <p:nvGrpSpPr>
            <p:cNvPr id="30" name="Group 38"/>
            <p:cNvGrpSpPr/>
            <p:nvPr/>
          </p:nvGrpSpPr>
          <p:grpSpPr>
            <a:xfrm>
              <a:off x="6477943" y="1649495"/>
              <a:ext cx="3095434" cy="278678"/>
              <a:chOff x="6477943" y="1649495"/>
              <a:chExt cx="3095434" cy="278678"/>
            </a:xfrm>
          </p:grpSpPr>
          <p:cxnSp>
            <p:nvCxnSpPr>
              <p:cNvPr id="50" name="直接连接符 50"/>
              <p:cNvCxnSpPr/>
              <p:nvPr/>
            </p:nvCxnSpPr>
            <p:spPr>
              <a:xfrm>
                <a:off x="6653868" y="1782183"/>
                <a:ext cx="2919509" cy="6651"/>
              </a:xfrm>
              <a:prstGeom prst="line">
                <a:avLst/>
              </a:prstGeom>
              <a:noFill/>
              <a:ln w="12700" cap="flat" cmpd="sng" algn="ctr">
                <a:solidFill>
                  <a:schemeClr val="bg1">
                    <a:lumMod val="50000"/>
                  </a:schemeClr>
                </a:solidFill>
                <a:prstDash val="solid"/>
                <a:headEnd type="none" w="med" len="med"/>
                <a:tailEnd type="oval" w="med" len="med"/>
              </a:ln>
              <a:effectLst/>
            </p:spPr>
          </p:cxnSp>
          <p:grpSp>
            <p:nvGrpSpPr>
              <p:cNvPr id="51" name="组合 53"/>
              <p:cNvGrpSpPr/>
              <p:nvPr/>
            </p:nvGrpSpPr>
            <p:grpSpPr>
              <a:xfrm>
                <a:off x="6477943" y="1649495"/>
                <a:ext cx="278678" cy="278678"/>
                <a:chOff x="5917211" y="1835961"/>
                <a:chExt cx="504056" cy="504056"/>
              </a:xfrm>
            </p:grpSpPr>
            <p:sp>
              <p:nvSpPr>
                <p:cNvPr id="52" name="同心圆 55"/>
                <p:cNvSpPr/>
                <p:nvPr/>
              </p:nvSpPr>
              <p:spPr>
                <a:xfrm>
                  <a:off x="5917211" y="1835961"/>
                  <a:ext cx="504056" cy="504056"/>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kern="0">
                    <a:solidFill>
                      <a:sysClr val="windowText" lastClr="000000"/>
                    </a:solidFill>
                    <a:latin typeface="Calibri" panose="020F0502020204030204"/>
                    <a:ea typeface="宋体" panose="02010600030101010101" pitchFamily="2" charset="-122"/>
                  </a:endParaRPr>
                </a:p>
              </p:txBody>
            </p:sp>
            <p:sp>
              <p:nvSpPr>
                <p:cNvPr id="53" name="椭圆 56"/>
                <p:cNvSpPr/>
                <p:nvPr/>
              </p:nvSpPr>
              <p:spPr>
                <a:xfrm>
                  <a:off x="6039087" y="1981663"/>
                  <a:ext cx="222754" cy="222754"/>
                </a:xfrm>
                <a:prstGeom prst="ellipse">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grpSp>
        </p:grpSp>
        <p:grpSp>
          <p:nvGrpSpPr>
            <p:cNvPr id="31" name="Group 39"/>
            <p:cNvGrpSpPr/>
            <p:nvPr/>
          </p:nvGrpSpPr>
          <p:grpSpPr>
            <a:xfrm>
              <a:off x="7159626" y="3004447"/>
              <a:ext cx="3081320" cy="278678"/>
              <a:chOff x="7159626" y="3004447"/>
              <a:chExt cx="3081320" cy="278678"/>
            </a:xfrm>
          </p:grpSpPr>
          <p:cxnSp>
            <p:nvCxnSpPr>
              <p:cNvPr id="46" name="直接连接符 57"/>
              <p:cNvCxnSpPr/>
              <p:nvPr/>
            </p:nvCxnSpPr>
            <p:spPr>
              <a:xfrm>
                <a:off x="7321437" y="3138501"/>
                <a:ext cx="2919509" cy="6651"/>
              </a:xfrm>
              <a:prstGeom prst="line">
                <a:avLst/>
              </a:prstGeom>
              <a:noFill/>
              <a:ln w="12700" cap="flat" cmpd="sng" algn="ctr">
                <a:solidFill>
                  <a:schemeClr val="bg1">
                    <a:lumMod val="50000"/>
                  </a:schemeClr>
                </a:solidFill>
                <a:prstDash val="solid"/>
                <a:headEnd type="none" w="med" len="med"/>
                <a:tailEnd type="oval" w="med" len="med"/>
              </a:ln>
              <a:effectLst/>
            </p:spPr>
          </p:cxnSp>
          <p:grpSp>
            <p:nvGrpSpPr>
              <p:cNvPr id="47" name="组合 60"/>
              <p:cNvGrpSpPr/>
              <p:nvPr/>
            </p:nvGrpSpPr>
            <p:grpSpPr>
              <a:xfrm>
                <a:off x="7159626" y="3004447"/>
                <a:ext cx="278678" cy="278678"/>
                <a:chOff x="5917211" y="1835961"/>
                <a:chExt cx="504056" cy="504056"/>
              </a:xfrm>
            </p:grpSpPr>
            <p:sp>
              <p:nvSpPr>
                <p:cNvPr id="48" name="同心圆 62"/>
                <p:cNvSpPr/>
                <p:nvPr/>
              </p:nvSpPr>
              <p:spPr>
                <a:xfrm>
                  <a:off x="5917211" y="1835961"/>
                  <a:ext cx="504056" cy="504056"/>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kern="0">
                    <a:solidFill>
                      <a:sysClr val="windowText" lastClr="000000"/>
                    </a:solidFill>
                    <a:latin typeface="Calibri" panose="020F0502020204030204"/>
                    <a:ea typeface="宋体" panose="02010600030101010101" pitchFamily="2" charset="-122"/>
                  </a:endParaRPr>
                </a:p>
              </p:txBody>
            </p:sp>
            <p:sp>
              <p:nvSpPr>
                <p:cNvPr id="49" name="椭圆 63"/>
                <p:cNvSpPr/>
                <p:nvPr/>
              </p:nvSpPr>
              <p:spPr>
                <a:xfrm>
                  <a:off x="6039087" y="1981663"/>
                  <a:ext cx="222754" cy="222754"/>
                </a:xfrm>
                <a:prstGeom prst="ellipse">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grpSp>
        </p:grpSp>
        <p:grpSp>
          <p:nvGrpSpPr>
            <p:cNvPr id="32" name="Group 40"/>
            <p:cNvGrpSpPr/>
            <p:nvPr/>
          </p:nvGrpSpPr>
          <p:grpSpPr>
            <a:xfrm>
              <a:off x="6834343" y="4538390"/>
              <a:ext cx="3081320" cy="278678"/>
              <a:chOff x="6834343" y="4538390"/>
              <a:chExt cx="3081320" cy="278678"/>
            </a:xfrm>
          </p:grpSpPr>
          <p:cxnSp>
            <p:nvCxnSpPr>
              <p:cNvPr id="42" name="直接连接符 64"/>
              <p:cNvCxnSpPr/>
              <p:nvPr/>
            </p:nvCxnSpPr>
            <p:spPr>
              <a:xfrm>
                <a:off x="6996154" y="4672444"/>
                <a:ext cx="2919509" cy="6651"/>
              </a:xfrm>
              <a:prstGeom prst="line">
                <a:avLst/>
              </a:prstGeom>
              <a:noFill/>
              <a:ln w="12700" cap="flat" cmpd="sng" algn="ctr">
                <a:solidFill>
                  <a:schemeClr val="bg1">
                    <a:lumMod val="50000"/>
                  </a:schemeClr>
                </a:solidFill>
                <a:prstDash val="solid"/>
                <a:headEnd type="none" w="med" len="med"/>
                <a:tailEnd type="oval" w="med" len="med"/>
              </a:ln>
              <a:effectLst/>
            </p:spPr>
          </p:cxnSp>
          <p:grpSp>
            <p:nvGrpSpPr>
              <p:cNvPr id="43" name="组合 67"/>
              <p:cNvGrpSpPr/>
              <p:nvPr/>
            </p:nvGrpSpPr>
            <p:grpSpPr>
              <a:xfrm>
                <a:off x="6834343" y="4538390"/>
                <a:ext cx="278678" cy="278678"/>
                <a:chOff x="5917211" y="1835961"/>
                <a:chExt cx="504056" cy="504056"/>
              </a:xfrm>
            </p:grpSpPr>
            <p:sp>
              <p:nvSpPr>
                <p:cNvPr id="44" name="同心圆 69"/>
                <p:cNvSpPr/>
                <p:nvPr/>
              </p:nvSpPr>
              <p:spPr>
                <a:xfrm>
                  <a:off x="5917211" y="1835961"/>
                  <a:ext cx="504056" cy="504056"/>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kern="0">
                    <a:solidFill>
                      <a:sysClr val="windowText" lastClr="000000"/>
                    </a:solidFill>
                    <a:latin typeface="Calibri" panose="020F0502020204030204"/>
                    <a:ea typeface="宋体" panose="02010600030101010101" pitchFamily="2" charset="-122"/>
                  </a:endParaRPr>
                </a:p>
              </p:txBody>
            </p:sp>
            <p:sp>
              <p:nvSpPr>
                <p:cNvPr id="45" name="椭圆 70"/>
                <p:cNvSpPr/>
                <p:nvPr/>
              </p:nvSpPr>
              <p:spPr>
                <a:xfrm>
                  <a:off x="6039087" y="1981663"/>
                  <a:ext cx="222754" cy="222754"/>
                </a:xfrm>
                <a:prstGeom prst="ellipse">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grpSp>
        </p:grpSp>
        <p:grpSp>
          <p:nvGrpSpPr>
            <p:cNvPr id="33" name="Group 42"/>
            <p:cNvGrpSpPr/>
            <p:nvPr/>
          </p:nvGrpSpPr>
          <p:grpSpPr>
            <a:xfrm>
              <a:off x="5070421" y="5716039"/>
              <a:ext cx="3385486" cy="278678"/>
              <a:chOff x="5070421" y="5716039"/>
              <a:chExt cx="3385486" cy="278678"/>
            </a:xfrm>
          </p:grpSpPr>
          <p:cxnSp>
            <p:nvCxnSpPr>
              <p:cNvPr id="38" name="直接连接符 71"/>
              <p:cNvCxnSpPr/>
              <p:nvPr/>
            </p:nvCxnSpPr>
            <p:spPr>
              <a:xfrm>
                <a:off x="5232231" y="5850093"/>
                <a:ext cx="3223676" cy="13063"/>
              </a:xfrm>
              <a:prstGeom prst="line">
                <a:avLst/>
              </a:prstGeom>
              <a:noFill/>
              <a:ln w="12700" cap="flat" cmpd="sng" algn="ctr">
                <a:solidFill>
                  <a:schemeClr val="bg1">
                    <a:lumMod val="50000"/>
                  </a:schemeClr>
                </a:solidFill>
                <a:prstDash val="solid"/>
                <a:headEnd type="none" w="med" len="med"/>
                <a:tailEnd type="oval" w="med" len="med"/>
              </a:ln>
              <a:effectLst/>
            </p:spPr>
          </p:cxnSp>
          <p:grpSp>
            <p:nvGrpSpPr>
              <p:cNvPr id="39" name="组合 74"/>
              <p:cNvGrpSpPr/>
              <p:nvPr/>
            </p:nvGrpSpPr>
            <p:grpSpPr>
              <a:xfrm>
                <a:off x="5070421" y="5716039"/>
                <a:ext cx="278678" cy="278678"/>
                <a:chOff x="5917211" y="1835961"/>
                <a:chExt cx="504056" cy="504056"/>
              </a:xfrm>
            </p:grpSpPr>
            <p:sp>
              <p:nvSpPr>
                <p:cNvPr id="40" name="同心圆 76"/>
                <p:cNvSpPr/>
                <p:nvPr/>
              </p:nvSpPr>
              <p:spPr>
                <a:xfrm>
                  <a:off x="5917211" y="1835961"/>
                  <a:ext cx="504056" cy="504056"/>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kern="0">
                    <a:solidFill>
                      <a:sysClr val="windowText" lastClr="000000"/>
                    </a:solidFill>
                    <a:latin typeface="Calibri" panose="020F0502020204030204"/>
                    <a:ea typeface="宋体" panose="02010600030101010101" pitchFamily="2" charset="-122"/>
                  </a:endParaRPr>
                </a:p>
              </p:txBody>
            </p:sp>
            <p:sp>
              <p:nvSpPr>
                <p:cNvPr id="41" name="椭圆 77"/>
                <p:cNvSpPr/>
                <p:nvPr/>
              </p:nvSpPr>
              <p:spPr>
                <a:xfrm>
                  <a:off x="6039087" y="1981663"/>
                  <a:ext cx="222754" cy="222754"/>
                </a:xfrm>
                <a:prstGeom prst="ellipse">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grpSp>
        </p:grpSp>
        <p:sp>
          <p:nvSpPr>
            <p:cNvPr id="34" name="文本框 33"/>
            <p:cNvSpPr txBox="1"/>
            <p:nvPr/>
          </p:nvSpPr>
          <p:spPr>
            <a:xfrm>
              <a:off x="6716594" y="1169454"/>
              <a:ext cx="2878991" cy="553998"/>
            </a:xfrm>
            <a:prstGeom prst="rect">
              <a:avLst/>
            </a:prstGeom>
            <a:noFill/>
          </p:spPr>
          <p:txBody>
            <a:bodyPr wrap="square" rtlCol="0">
              <a:spAutoFit/>
            </a:bodyPr>
            <a:lstStyle/>
            <a:p>
              <a:pPr algn="just">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7385267" y="2520342"/>
              <a:ext cx="2878991" cy="553998"/>
            </a:xfrm>
            <a:prstGeom prst="rect">
              <a:avLst/>
            </a:prstGeom>
            <a:noFill/>
          </p:spPr>
          <p:txBody>
            <a:bodyPr wrap="square" rtlCol="0">
              <a:spAutoFit/>
            </a:bodyPr>
            <a:lstStyle/>
            <a:p>
              <a:pPr algn="just">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7113021" y="4044412"/>
              <a:ext cx="2878991" cy="553998"/>
            </a:xfrm>
            <a:prstGeom prst="rect">
              <a:avLst/>
            </a:prstGeom>
            <a:noFill/>
          </p:spPr>
          <p:txBody>
            <a:bodyPr wrap="square" rtlCol="0">
              <a:spAutoFit/>
            </a:bodyPr>
            <a:lstStyle/>
            <a:p>
              <a:pPr algn="just">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6221233" y="5279769"/>
              <a:ext cx="2878991" cy="553998"/>
            </a:xfrm>
            <a:prstGeom prst="rect">
              <a:avLst/>
            </a:prstGeom>
            <a:noFill/>
          </p:spPr>
          <p:txBody>
            <a:bodyPr wrap="square" rtlCol="0">
              <a:spAutoFit/>
            </a:bodyPr>
            <a:lstStyle/>
            <a:p>
              <a:pPr algn="just">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9445"/>
          <a:stretch>
            <a:fillRect/>
          </a:stretch>
        </p:blipFill>
        <p:spPr>
          <a:xfrm rot="16200000">
            <a:off x="2667000" y="-2667000"/>
            <a:ext cx="6858000" cy="12192000"/>
          </a:xfrm>
          <a:prstGeom prst="rect">
            <a:avLst/>
          </a:prstGeom>
        </p:spPr>
      </p:pic>
      <p:pic>
        <p:nvPicPr>
          <p:cNvPr id="40" name="图片 39"/>
          <p:cNvPicPr>
            <a:picLocks noChangeAspect="1"/>
          </p:cNvPicPr>
          <p:nvPr/>
        </p:nvPicPr>
        <p:blipFill rotWithShape="1">
          <a:blip r:embed="rId2" cstate="print">
            <a:extLst>
              <a:ext uri="{28A0092B-C50C-407E-A947-70E740481C1C}">
                <a14:useLocalDpi xmlns:a14="http://schemas.microsoft.com/office/drawing/2010/main" val="0"/>
              </a:ext>
            </a:extLst>
          </a:blip>
          <a:srcRect l="-929" t="26944" r="54889" b="38333"/>
          <a:stretch>
            <a:fillRect/>
          </a:stretch>
        </p:blipFill>
        <p:spPr>
          <a:xfrm flipH="1">
            <a:off x="6453560" y="2230574"/>
            <a:ext cx="3233288" cy="357664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5890" t="76667"/>
          <a:stretch>
            <a:fillRect/>
          </a:stretch>
        </p:blipFill>
        <p:spPr>
          <a:xfrm>
            <a:off x="9810751" y="4468757"/>
            <a:ext cx="2381250" cy="2389243"/>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b="93889"/>
          <a:stretch>
            <a:fillRect/>
          </a:stretch>
        </p:blipFill>
        <p:spPr>
          <a:xfrm>
            <a:off x="-1" y="0"/>
            <a:ext cx="6375810" cy="571500"/>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b="93889"/>
          <a:stretch>
            <a:fillRect/>
          </a:stretch>
        </p:blipFill>
        <p:spPr>
          <a:xfrm>
            <a:off x="6096000" y="0"/>
            <a:ext cx="6375810" cy="571500"/>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929" t="26944" r="54889" b="38333"/>
          <a:stretch>
            <a:fillRect/>
          </a:stretch>
        </p:blipFill>
        <p:spPr>
          <a:xfrm>
            <a:off x="2504765" y="2230574"/>
            <a:ext cx="3233288" cy="3576646"/>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t="68889" b="22778"/>
          <a:stretch>
            <a:fillRect/>
          </a:stretch>
        </p:blipFill>
        <p:spPr>
          <a:xfrm>
            <a:off x="3758203" y="5663378"/>
            <a:ext cx="4675594" cy="571500"/>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87778" r="67520"/>
          <a:stretch>
            <a:fillRect/>
          </a:stretch>
        </p:blipFill>
        <p:spPr>
          <a:xfrm>
            <a:off x="0" y="4742180"/>
            <a:ext cx="2914650" cy="2115820"/>
          </a:xfrm>
          <a:prstGeom prst="rect">
            <a:avLst/>
          </a:prstGeom>
        </p:spPr>
      </p:pic>
      <p:sp>
        <p:nvSpPr>
          <p:cNvPr id="28" name="椭圆 27"/>
          <p:cNvSpPr/>
          <p:nvPr/>
        </p:nvSpPr>
        <p:spPr>
          <a:xfrm>
            <a:off x="3867231" y="1098660"/>
            <a:ext cx="4419790" cy="4419790"/>
          </a:xfrm>
          <a:prstGeom prst="ellipse">
            <a:avLst/>
          </a:prstGeom>
          <a:solidFill>
            <a:srgbClr val="9CC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3797216" y="1043299"/>
            <a:ext cx="4559820" cy="4559818"/>
          </a:xfrm>
          <a:prstGeom prst="ellipse">
            <a:avLst/>
          </a:prstGeom>
          <a:noFill/>
          <a:ln>
            <a:solidFill>
              <a:srgbClr val="9CC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p:cNvCxnSpPr/>
          <p:nvPr/>
        </p:nvCxnSpPr>
        <p:spPr>
          <a:xfrm flipH="1">
            <a:off x="7719132" y="472525"/>
            <a:ext cx="726312" cy="869487"/>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7692676" y="1035744"/>
            <a:ext cx="434546" cy="520209"/>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3641928" y="5136350"/>
            <a:ext cx="726312" cy="869487"/>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3615472" y="5699569"/>
            <a:ext cx="434546" cy="520209"/>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178092" y="2104311"/>
            <a:ext cx="1814752" cy="1569660"/>
          </a:xfrm>
          <a:prstGeom prst="rect">
            <a:avLst/>
          </a:prstGeom>
          <a:noFill/>
        </p:spPr>
        <p:txBody>
          <a:bodyPr wrap="square" rtlCol="0">
            <a:spAutoFit/>
          </a:bodyPr>
          <a:lstStyle/>
          <a:p>
            <a:pPr algn="ctr"/>
            <a:r>
              <a:rPr lang="en-US" altLang="zh-CN" sz="9600" dirty="0" smtClean="0">
                <a:ln w="28575">
                  <a:noFill/>
                </a:ln>
                <a:solidFill>
                  <a:schemeClr val="bg1"/>
                </a:solidFill>
                <a:latin typeface="Road Rage" pitchFamily="50" charset="0"/>
                <a:ea typeface="微软雅黑" panose="020B0503020204020204" pitchFamily="34" charset="-122"/>
              </a:rPr>
              <a:t>o3</a:t>
            </a:r>
            <a:endParaRPr lang="zh-CN" altLang="en-US" sz="9600" dirty="0">
              <a:ln w="28575">
                <a:noFill/>
              </a:ln>
              <a:solidFill>
                <a:schemeClr val="bg1"/>
              </a:solidFill>
              <a:latin typeface="Road Rage" pitchFamily="50" charset="0"/>
              <a:ea typeface="微软雅黑" panose="020B0503020204020204" pitchFamily="34" charset="-122"/>
            </a:endParaRPr>
          </a:p>
        </p:txBody>
      </p:sp>
      <p:sp>
        <p:nvSpPr>
          <p:cNvPr id="17" name="矩形 16"/>
          <p:cNvSpPr/>
          <p:nvPr/>
        </p:nvSpPr>
        <p:spPr>
          <a:xfrm>
            <a:off x="4958354" y="3524262"/>
            <a:ext cx="2262158" cy="458908"/>
          </a:xfrm>
          <a:prstGeom prst="rect">
            <a:avLst/>
          </a:prstGeom>
        </p:spPr>
        <p:txBody>
          <a:bodyPr wrap="none">
            <a:sp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rPr>
              <a:t>单击文本框输入标题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3967740" y="3983170"/>
            <a:ext cx="4243386" cy="646331"/>
          </a:xfrm>
          <a:prstGeom prst="rect">
            <a:avLst/>
          </a:prstGeom>
          <a:noFill/>
        </p:spPr>
        <p:txBody>
          <a:bodyPr wrap="square" rtlCol="0">
            <a:spAutoFit/>
          </a:bodyPr>
          <a:lstStyle>
            <a:defPPr>
              <a:defRPr lang="zh-CN"/>
            </a:defPPr>
            <a:lvl1pPr algn="ctr">
              <a:defRPr sz="6000" b="1">
                <a:blipFill dpi="0" rotWithShape="1">
                  <a:blip r:embed="rId7"/>
                  <a:srcRect/>
                  <a:stretch>
                    <a:fillRect/>
                  </a:stretch>
                </a:blipFill>
              </a:defRPr>
            </a:lvl1pPr>
          </a:lstStyle>
          <a:p>
            <a:r>
              <a:rPr lang="en-US" altLang="zh-CN" sz="1800" b="0" dirty="0" smtClean="0">
                <a:solidFill>
                  <a:schemeClr val="bg1"/>
                </a:solidFill>
                <a:latin typeface="微软雅黑" panose="020B0503020204020204" pitchFamily="34" charset="-122"/>
                <a:ea typeface="微软雅黑" panose="020B0503020204020204" pitchFamily="34" charset="-122"/>
              </a:rPr>
              <a:t>Professional generation</a:t>
            </a:r>
            <a:endParaRPr lang="en-US" altLang="zh-CN" sz="1800" b="0" dirty="0" smtClean="0">
              <a:solidFill>
                <a:schemeClr val="bg1"/>
              </a:solidFill>
              <a:latin typeface="微软雅黑" panose="020B0503020204020204" pitchFamily="34" charset="-122"/>
              <a:ea typeface="微软雅黑" panose="020B0503020204020204" pitchFamily="34" charset="-122"/>
            </a:endParaRPr>
          </a:p>
          <a:p>
            <a:r>
              <a:rPr lang="en-US" altLang="zh-CN" sz="1800" b="0" dirty="0" smtClean="0">
                <a:solidFill>
                  <a:schemeClr val="bg1"/>
                </a:solidFill>
                <a:latin typeface="微软雅黑" panose="020B0503020204020204" pitchFamily="34" charset="-122"/>
                <a:ea typeface="微软雅黑" panose="020B0503020204020204" pitchFamily="34" charset="-122"/>
              </a:rPr>
              <a:t> PowerPoint</a:t>
            </a:r>
            <a:endParaRPr lang="zh-CN" altLang="en-US" sz="1800" b="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9445"/>
          <a:stretch>
            <a:fillRect/>
          </a:stretch>
        </p:blipFill>
        <p:spPr>
          <a:xfrm rot="16200000">
            <a:off x="2667000" y="-2667000"/>
            <a:ext cx="6858000" cy="1219200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1" y="0"/>
            <a:ext cx="6375810" cy="571500"/>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6096000" y="0"/>
            <a:ext cx="6375810" cy="571500"/>
          </a:xfrm>
          <a:prstGeom prst="rect">
            <a:avLst/>
          </a:prstGeom>
        </p:spPr>
      </p:pic>
      <p:sp>
        <p:nvSpPr>
          <p:cNvPr id="23" name="Diamond 14"/>
          <p:cNvSpPr/>
          <p:nvPr/>
        </p:nvSpPr>
        <p:spPr>
          <a:xfrm rot="18947839">
            <a:off x="581151" y="560048"/>
            <a:ext cx="705020" cy="705020"/>
          </a:xfrm>
          <a:prstGeom prst="ellipse">
            <a:avLst/>
          </a:prstGeom>
          <a:solidFill>
            <a:srgbClr val="9CC992"/>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0"/>
                <a:tileRect/>
              </a:gradFill>
            </a:endParaRPr>
          </a:p>
        </p:txBody>
      </p:sp>
      <p:sp>
        <p:nvSpPr>
          <p:cNvPr id="24" name="文本框 23"/>
          <p:cNvSpPr txBox="1"/>
          <p:nvPr/>
        </p:nvSpPr>
        <p:spPr>
          <a:xfrm>
            <a:off x="604482" y="632855"/>
            <a:ext cx="658356" cy="523220"/>
          </a:xfrm>
          <a:prstGeom prst="rect">
            <a:avLst/>
          </a:prstGeom>
          <a:noFill/>
        </p:spPr>
        <p:txBody>
          <a:bodyPr wrap="square" rtlCol="0">
            <a:spAutoFit/>
          </a:bodyPr>
          <a:lstStyle/>
          <a:p>
            <a:pPr algn="ctr"/>
            <a:r>
              <a:rPr lang="en-US" altLang="zh-CN" sz="2800" b="1" dirty="0" smtClean="0">
                <a:ln w="28575">
                  <a:noFill/>
                </a:ln>
                <a:solidFill>
                  <a:schemeClr val="bg1"/>
                </a:solidFill>
                <a:latin typeface="微软雅黑" panose="020B0503020204020204" pitchFamily="34" charset="-122"/>
                <a:ea typeface="微软雅黑" panose="020B0503020204020204" pitchFamily="34" charset="-122"/>
              </a:rPr>
              <a:t>03</a:t>
            </a:r>
            <a:endParaRPr lang="zh-CN" altLang="en-US" sz="4400" b="1" dirty="0">
              <a:ln w="28575">
                <a:noFill/>
              </a:ln>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1379995" y="496800"/>
            <a:ext cx="2262158" cy="507831"/>
          </a:xfrm>
          <a:prstGeom prst="rect">
            <a:avLst/>
          </a:prstGeom>
        </p:spPr>
        <p:txBody>
          <a:bodyPr wrap="none">
            <a:spAutoFit/>
          </a:bodyPr>
          <a:lstStyle/>
          <a:p>
            <a:pPr>
              <a:lnSpc>
                <a:spcPct val="15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文本框输入标题</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1379995" y="934714"/>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tx1">
                    <a:lumMod val="75000"/>
                    <a:lumOff val="25000"/>
                  </a:schemeClr>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1531799" y="740959"/>
            <a:ext cx="4352976" cy="6437560"/>
            <a:chOff x="1443038" y="111589"/>
            <a:chExt cx="4849812" cy="7172325"/>
          </a:xfrm>
        </p:grpSpPr>
        <p:pic>
          <p:nvPicPr>
            <p:cNvPr id="11" name="Picture 345" descr="shadow_1_m"/>
            <p:cNvPicPr>
              <a:picLocks noChangeAspect="1" noChangeArrowheads="1"/>
            </p:cNvPicPr>
            <p:nvPr/>
          </p:nvPicPr>
          <p:blipFill>
            <a:blip r:embed="rId4">
              <a:extLst>
                <a:ext uri="{28A0092B-C50C-407E-A947-70E740481C1C}">
                  <a14:useLocalDpi xmlns:a14="http://schemas.microsoft.com/office/drawing/2010/main" val="0"/>
                </a:ext>
              </a:extLst>
            </a:blip>
            <a:srcRect l="61411"/>
            <a:stretch>
              <a:fillRect/>
            </a:stretch>
          </p:blipFill>
          <p:spPr bwMode="gray">
            <a:xfrm>
              <a:off x="5092700" y="111589"/>
              <a:ext cx="80963" cy="717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p:cNvSpPr/>
            <p:nvPr/>
          </p:nvSpPr>
          <p:spPr bwMode="auto">
            <a:xfrm>
              <a:off x="1443038" y="3108789"/>
              <a:ext cx="3249612" cy="801687"/>
            </a:xfrm>
            <a:prstGeom prst="rect">
              <a:avLst/>
            </a:prstGeom>
            <a:solidFill>
              <a:srgbClr val="7BAE5E"/>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Freeform 5"/>
            <p:cNvSpPr/>
            <p:nvPr/>
          </p:nvSpPr>
          <p:spPr bwMode="auto">
            <a:xfrm>
              <a:off x="1443038" y="1276814"/>
              <a:ext cx="3652837" cy="2633662"/>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1" fmla="*/ 4762 w 3657600"/>
                <a:gd name="connsiteY0-2" fmla="*/ 2629514 h 2629514"/>
                <a:gd name="connsiteX1-3" fmla="*/ 0 w 3657600"/>
                <a:gd name="connsiteY1-4" fmla="*/ 1828800 h 2629514"/>
                <a:gd name="connsiteX2-5" fmla="*/ 3657600 w 3657600"/>
                <a:gd name="connsiteY2-6" fmla="*/ 0 h 2629514"/>
                <a:gd name="connsiteX3-7" fmla="*/ 3657600 w 3657600"/>
                <a:gd name="connsiteY3-8" fmla="*/ 796413 h 2629514"/>
                <a:gd name="connsiteX4-9" fmla="*/ 4762 w 3657600"/>
                <a:gd name="connsiteY4-10" fmla="*/ 2629514 h 2629514"/>
                <a:gd name="connsiteX0-11" fmla="*/ 137 w 3667263"/>
                <a:gd name="connsiteY0-12" fmla="*/ 2624751 h 2624751"/>
                <a:gd name="connsiteX1-13" fmla="*/ 9663 w 3667263"/>
                <a:gd name="connsiteY1-14" fmla="*/ 1828800 h 2624751"/>
                <a:gd name="connsiteX2-15" fmla="*/ 3667263 w 3667263"/>
                <a:gd name="connsiteY2-16" fmla="*/ 0 h 2624751"/>
                <a:gd name="connsiteX3-17" fmla="*/ 3667263 w 3667263"/>
                <a:gd name="connsiteY3-18" fmla="*/ 796413 h 2624751"/>
                <a:gd name="connsiteX4-19" fmla="*/ 137 w 3667263"/>
                <a:gd name="connsiteY4-20" fmla="*/ 2624751 h 2624751"/>
                <a:gd name="connsiteX0-21" fmla="*/ 4761 w 3657600"/>
                <a:gd name="connsiteY0-22" fmla="*/ 2634276 h 2634276"/>
                <a:gd name="connsiteX1-23" fmla="*/ 0 w 3657600"/>
                <a:gd name="connsiteY1-24" fmla="*/ 1828800 h 2634276"/>
                <a:gd name="connsiteX2-25" fmla="*/ 3657600 w 3657600"/>
                <a:gd name="connsiteY2-26" fmla="*/ 0 h 2634276"/>
                <a:gd name="connsiteX3-27" fmla="*/ 3657600 w 3657600"/>
                <a:gd name="connsiteY3-28" fmla="*/ 796413 h 2634276"/>
                <a:gd name="connsiteX4-29" fmla="*/ 4761 w 3657600"/>
                <a:gd name="connsiteY4-30" fmla="*/ 2634276 h 2634276"/>
                <a:gd name="connsiteX0-31" fmla="*/ 459 w 3653298"/>
                <a:gd name="connsiteY0-32" fmla="*/ 2634276 h 2634276"/>
                <a:gd name="connsiteX1-33" fmla="*/ 460 w 3653298"/>
                <a:gd name="connsiteY1-34" fmla="*/ 1828800 h 2634276"/>
                <a:gd name="connsiteX2-35" fmla="*/ 3653298 w 3653298"/>
                <a:gd name="connsiteY2-36" fmla="*/ 0 h 2634276"/>
                <a:gd name="connsiteX3-37" fmla="*/ 3653298 w 3653298"/>
                <a:gd name="connsiteY3-38" fmla="*/ 796413 h 2634276"/>
                <a:gd name="connsiteX4-39" fmla="*/ 459 w 3653298"/>
                <a:gd name="connsiteY4-40" fmla="*/ 2634276 h 26342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53298" h="2634276">
                  <a:moveTo>
                    <a:pt x="459" y="2634276"/>
                  </a:moveTo>
                  <a:cubicBezTo>
                    <a:pt x="-1128" y="2367371"/>
                    <a:pt x="2047" y="2095705"/>
                    <a:pt x="460" y="1828800"/>
                  </a:cubicBezTo>
                  <a:lnTo>
                    <a:pt x="3653298" y="0"/>
                  </a:lnTo>
                  <a:lnTo>
                    <a:pt x="3653298" y="796413"/>
                  </a:lnTo>
                  <a:lnTo>
                    <a:pt x="459" y="2634276"/>
                  </a:lnTo>
                  <a:close/>
                </a:path>
              </a:pathLst>
            </a:custGeom>
            <a:solidFill>
              <a:srgbClr val="6A9C4E"/>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6"/>
            <p:cNvSpPr/>
            <p:nvPr/>
          </p:nvSpPr>
          <p:spPr bwMode="auto">
            <a:xfrm>
              <a:off x="5094288" y="1276814"/>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1" fmla="*/ 0 w 1002506"/>
                <a:gd name="connsiteY0-2" fmla="*/ 0 h 823912"/>
                <a:gd name="connsiteX1-3" fmla="*/ 792956 w 1002506"/>
                <a:gd name="connsiteY1-4" fmla="*/ 4762 h 823912"/>
                <a:gd name="connsiteX2-5" fmla="*/ 1002506 w 1002506"/>
                <a:gd name="connsiteY2-6" fmla="*/ 404812 h 823912"/>
                <a:gd name="connsiteX3-7" fmla="*/ 792956 w 1002506"/>
                <a:gd name="connsiteY3-8" fmla="*/ 823912 h 823912"/>
                <a:gd name="connsiteX4-9" fmla="*/ 5556 w 1002506"/>
                <a:gd name="connsiteY4-10" fmla="*/ 823912 h 823912"/>
                <a:gd name="connsiteX5-11" fmla="*/ 0 w 1002506"/>
                <a:gd name="connsiteY5-12" fmla="*/ 0 h 823912"/>
                <a:gd name="connsiteX0-13" fmla="*/ 0 w 997744"/>
                <a:gd name="connsiteY0-14" fmla="*/ 1 h 819150"/>
                <a:gd name="connsiteX1-15" fmla="*/ 788194 w 997744"/>
                <a:gd name="connsiteY1-16" fmla="*/ 0 h 819150"/>
                <a:gd name="connsiteX2-17" fmla="*/ 997744 w 997744"/>
                <a:gd name="connsiteY2-18" fmla="*/ 400050 h 819150"/>
                <a:gd name="connsiteX3-19" fmla="*/ 788194 w 997744"/>
                <a:gd name="connsiteY3-20" fmla="*/ 819150 h 819150"/>
                <a:gd name="connsiteX4-21" fmla="*/ 794 w 997744"/>
                <a:gd name="connsiteY4-22" fmla="*/ 819150 h 819150"/>
                <a:gd name="connsiteX5-23" fmla="*/ 0 w 997744"/>
                <a:gd name="connsiteY5-24" fmla="*/ 1 h 819150"/>
                <a:gd name="connsiteX0-25" fmla="*/ 3980 w 1001724"/>
                <a:gd name="connsiteY0-26" fmla="*/ 1 h 819150"/>
                <a:gd name="connsiteX1-27" fmla="*/ 792174 w 1001724"/>
                <a:gd name="connsiteY1-28" fmla="*/ 0 h 819150"/>
                <a:gd name="connsiteX2-29" fmla="*/ 1001724 w 1001724"/>
                <a:gd name="connsiteY2-30" fmla="*/ 400050 h 819150"/>
                <a:gd name="connsiteX3-31" fmla="*/ 792174 w 1001724"/>
                <a:gd name="connsiteY3-32" fmla="*/ 819150 h 819150"/>
                <a:gd name="connsiteX4-33" fmla="*/ 11 w 1001724"/>
                <a:gd name="connsiteY4-34" fmla="*/ 797719 h 819150"/>
                <a:gd name="connsiteX5-35" fmla="*/ 3980 w 1001724"/>
                <a:gd name="connsiteY5-36" fmla="*/ 1 h 819150"/>
                <a:gd name="connsiteX0-37" fmla="*/ 3980 w 1001724"/>
                <a:gd name="connsiteY0-38" fmla="*/ 1 h 804862"/>
                <a:gd name="connsiteX1-39" fmla="*/ 792174 w 1001724"/>
                <a:gd name="connsiteY1-40" fmla="*/ 0 h 804862"/>
                <a:gd name="connsiteX2-41" fmla="*/ 1001724 w 1001724"/>
                <a:gd name="connsiteY2-42" fmla="*/ 400050 h 804862"/>
                <a:gd name="connsiteX3-43" fmla="*/ 799318 w 1001724"/>
                <a:gd name="connsiteY3-44" fmla="*/ 804862 h 804862"/>
                <a:gd name="connsiteX4-45" fmla="*/ 11 w 1001724"/>
                <a:gd name="connsiteY4-46" fmla="*/ 797719 h 804862"/>
                <a:gd name="connsiteX5-47" fmla="*/ 3980 w 1001724"/>
                <a:gd name="connsiteY5-48" fmla="*/ 1 h 804862"/>
                <a:gd name="connsiteX0-49" fmla="*/ 0 w 1016794"/>
                <a:gd name="connsiteY0-50" fmla="*/ 0 h 807242"/>
                <a:gd name="connsiteX1-51" fmla="*/ 807244 w 1016794"/>
                <a:gd name="connsiteY1-52" fmla="*/ 2380 h 807242"/>
                <a:gd name="connsiteX2-53" fmla="*/ 1016794 w 1016794"/>
                <a:gd name="connsiteY2-54" fmla="*/ 402430 h 807242"/>
                <a:gd name="connsiteX3-55" fmla="*/ 814388 w 1016794"/>
                <a:gd name="connsiteY3-56" fmla="*/ 807242 h 807242"/>
                <a:gd name="connsiteX4-57" fmla="*/ 15081 w 1016794"/>
                <a:gd name="connsiteY4-58" fmla="*/ 800099 h 807242"/>
                <a:gd name="connsiteX5-59" fmla="*/ 0 w 1016794"/>
                <a:gd name="connsiteY5-60" fmla="*/ 0 h 807242"/>
                <a:gd name="connsiteX0-61" fmla="*/ 3981 w 1001725"/>
                <a:gd name="connsiteY0-62" fmla="*/ 0 h 807242"/>
                <a:gd name="connsiteX1-63" fmla="*/ 792175 w 1001725"/>
                <a:gd name="connsiteY1-64" fmla="*/ 2380 h 807242"/>
                <a:gd name="connsiteX2-65" fmla="*/ 1001725 w 1001725"/>
                <a:gd name="connsiteY2-66" fmla="*/ 402430 h 807242"/>
                <a:gd name="connsiteX3-67" fmla="*/ 799319 w 1001725"/>
                <a:gd name="connsiteY3-68" fmla="*/ 807242 h 807242"/>
                <a:gd name="connsiteX4-69" fmla="*/ 12 w 1001725"/>
                <a:gd name="connsiteY4-70" fmla="*/ 800099 h 807242"/>
                <a:gd name="connsiteX5-71" fmla="*/ 3981 w 1001725"/>
                <a:gd name="connsiteY5-72" fmla="*/ 0 h 807242"/>
                <a:gd name="connsiteX0-73" fmla="*/ 0 w 1007269"/>
                <a:gd name="connsiteY0-74" fmla="*/ 0 h 807242"/>
                <a:gd name="connsiteX1-75" fmla="*/ 797719 w 1007269"/>
                <a:gd name="connsiteY1-76" fmla="*/ 2380 h 807242"/>
                <a:gd name="connsiteX2-77" fmla="*/ 1007269 w 1007269"/>
                <a:gd name="connsiteY2-78" fmla="*/ 402430 h 807242"/>
                <a:gd name="connsiteX3-79" fmla="*/ 804863 w 1007269"/>
                <a:gd name="connsiteY3-80" fmla="*/ 807242 h 807242"/>
                <a:gd name="connsiteX4-81" fmla="*/ 5556 w 1007269"/>
                <a:gd name="connsiteY4-82" fmla="*/ 800099 h 807242"/>
                <a:gd name="connsiteX5-83" fmla="*/ 0 w 1007269"/>
                <a:gd name="connsiteY5-84" fmla="*/ 0 h 807242"/>
                <a:gd name="connsiteX0-85" fmla="*/ 1611 w 1001736"/>
                <a:gd name="connsiteY0-86" fmla="*/ 2383 h 804862"/>
                <a:gd name="connsiteX1-87" fmla="*/ 792186 w 1001736"/>
                <a:gd name="connsiteY1-88" fmla="*/ 0 h 804862"/>
                <a:gd name="connsiteX2-89" fmla="*/ 1001736 w 1001736"/>
                <a:gd name="connsiteY2-90" fmla="*/ 400050 h 804862"/>
                <a:gd name="connsiteX3-91" fmla="*/ 799330 w 1001736"/>
                <a:gd name="connsiteY3-92" fmla="*/ 804862 h 804862"/>
                <a:gd name="connsiteX4-93" fmla="*/ 23 w 1001736"/>
                <a:gd name="connsiteY4-94" fmla="*/ 797719 h 804862"/>
                <a:gd name="connsiteX5-95" fmla="*/ 1611 w 1001736"/>
                <a:gd name="connsiteY5-96" fmla="*/ 2383 h 8048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6A9C4E"/>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31"/>
            <p:cNvSpPr/>
            <p:nvPr/>
          </p:nvSpPr>
          <p:spPr>
            <a:xfrm>
              <a:off x="2255838" y="3893014"/>
              <a:ext cx="2436812" cy="804862"/>
            </a:xfrm>
            <a:custGeom>
              <a:avLst/>
              <a:gdLst>
                <a:gd name="connsiteX0" fmla="*/ 0 w 3250175"/>
                <a:gd name="connsiteY0" fmla="*/ 0 h 802711"/>
                <a:gd name="connsiteX1" fmla="*/ 3250175 w 3250175"/>
                <a:gd name="connsiteY1" fmla="*/ 0 h 802711"/>
                <a:gd name="connsiteX2" fmla="*/ 3250175 w 3250175"/>
                <a:gd name="connsiteY2" fmla="*/ 802711 h 802711"/>
                <a:gd name="connsiteX3" fmla="*/ 0 w 3250175"/>
                <a:gd name="connsiteY3" fmla="*/ 802711 h 802711"/>
                <a:gd name="connsiteX4" fmla="*/ 0 w 3250175"/>
                <a:gd name="connsiteY4" fmla="*/ 0 h 802711"/>
                <a:gd name="connsiteX0-1" fmla="*/ 0 w 3250175"/>
                <a:gd name="connsiteY0-2" fmla="*/ 0 h 802711"/>
                <a:gd name="connsiteX1-3" fmla="*/ 3250175 w 3250175"/>
                <a:gd name="connsiteY1-4" fmla="*/ 0 h 802711"/>
                <a:gd name="connsiteX2-5" fmla="*/ 3250175 w 3250175"/>
                <a:gd name="connsiteY2-6" fmla="*/ 802711 h 802711"/>
                <a:gd name="connsiteX3-7" fmla="*/ 823681 w 3250175"/>
                <a:gd name="connsiteY3-8" fmla="*/ 802482 h 802711"/>
                <a:gd name="connsiteX4-9" fmla="*/ 0 w 3250175"/>
                <a:gd name="connsiteY4-10" fmla="*/ 802711 h 802711"/>
                <a:gd name="connsiteX5" fmla="*/ 0 w 3250175"/>
                <a:gd name="connsiteY5" fmla="*/ 0 h 802711"/>
                <a:gd name="connsiteX0-11" fmla="*/ 0 w 3250175"/>
                <a:gd name="connsiteY0-12" fmla="*/ 2380 h 805091"/>
                <a:gd name="connsiteX1-13" fmla="*/ 814156 w 3250175"/>
                <a:gd name="connsiteY1-14" fmla="*/ 0 h 805091"/>
                <a:gd name="connsiteX2-15" fmla="*/ 3250175 w 3250175"/>
                <a:gd name="connsiteY2-16" fmla="*/ 2380 h 805091"/>
                <a:gd name="connsiteX3-17" fmla="*/ 3250175 w 3250175"/>
                <a:gd name="connsiteY3-18" fmla="*/ 805091 h 805091"/>
                <a:gd name="connsiteX4-19" fmla="*/ 823681 w 3250175"/>
                <a:gd name="connsiteY4-20" fmla="*/ 804862 h 805091"/>
                <a:gd name="connsiteX5-21" fmla="*/ 0 w 3250175"/>
                <a:gd name="connsiteY5-22" fmla="*/ 805091 h 805091"/>
                <a:gd name="connsiteX6" fmla="*/ 0 w 3250175"/>
                <a:gd name="connsiteY6" fmla="*/ 2380 h 805091"/>
                <a:gd name="connsiteX0-23" fmla="*/ 0 w 3250175"/>
                <a:gd name="connsiteY0-24" fmla="*/ 805091 h 805091"/>
                <a:gd name="connsiteX1-25" fmla="*/ 814156 w 3250175"/>
                <a:gd name="connsiteY1-26" fmla="*/ 0 h 805091"/>
                <a:gd name="connsiteX2-27" fmla="*/ 3250175 w 3250175"/>
                <a:gd name="connsiteY2-28" fmla="*/ 2380 h 805091"/>
                <a:gd name="connsiteX3-29" fmla="*/ 3250175 w 3250175"/>
                <a:gd name="connsiteY3-30" fmla="*/ 805091 h 805091"/>
                <a:gd name="connsiteX4-31" fmla="*/ 823681 w 3250175"/>
                <a:gd name="connsiteY4-32" fmla="*/ 804862 h 805091"/>
                <a:gd name="connsiteX5-33" fmla="*/ 0 w 3250175"/>
                <a:gd name="connsiteY5-34" fmla="*/ 805091 h 805091"/>
                <a:gd name="connsiteX0-35" fmla="*/ 9525 w 2436019"/>
                <a:gd name="connsiteY0-36" fmla="*/ 804862 h 805091"/>
                <a:gd name="connsiteX1-37" fmla="*/ 0 w 2436019"/>
                <a:gd name="connsiteY1-38" fmla="*/ 0 h 805091"/>
                <a:gd name="connsiteX2-39" fmla="*/ 2436019 w 2436019"/>
                <a:gd name="connsiteY2-40" fmla="*/ 2380 h 805091"/>
                <a:gd name="connsiteX3-41" fmla="*/ 2436019 w 2436019"/>
                <a:gd name="connsiteY3-42" fmla="*/ 805091 h 805091"/>
                <a:gd name="connsiteX4-43" fmla="*/ 9525 w 2436019"/>
                <a:gd name="connsiteY4-44" fmla="*/ 804862 h 805091"/>
                <a:gd name="connsiteX0-45" fmla="*/ 2381 w 2436019"/>
                <a:gd name="connsiteY0-46" fmla="*/ 800100 h 805091"/>
                <a:gd name="connsiteX1-47" fmla="*/ 0 w 2436019"/>
                <a:gd name="connsiteY1-48" fmla="*/ 0 h 805091"/>
                <a:gd name="connsiteX2-49" fmla="*/ 2436019 w 2436019"/>
                <a:gd name="connsiteY2-50" fmla="*/ 2380 h 805091"/>
                <a:gd name="connsiteX3-51" fmla="*/ 2436019 w 2436019"/>
                <a:gd name="connsiteY3-52" fmla="*/ 805091 h 805091"/>
                <a:gd name="connsiteX4-53" fmla="*/ 2381 w 2436019"/>
                <a:gd name="connsiteY4-54" fmla="*/ 800100 h 8050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36019" h="805091">
                  <a:moveTo>
                    <a:pt x="2381" y="800100"/>
                  </a:moveTo>
                  <a:cubicBezTo>
                    <a:pt x="1587" y="533400"/>
                    <a:pt x="794" y="266700"/>
                    <a:pt x="0" y="0"/>
                  </a:cubicBezTo>
                  <a:lnTo>
                    <a:pt x="2436019" y="2380"/>
                  </a:lnTo>
                  <a:lnTo>
                    <a:pt x="2436019" y="805091"/>
                  </a:lnTo>
                  <a:lnTo>
                    <a:pt x="2381" y="800100"/>
                  </a:lnTo>
                  <a:close/>
                </a:path>
              </a:pathLst>
            </a:custGeom>
            <a:solidFill>
              <a:srgbClr val="7BAE5E"/>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Freeform 8"/>
            <p:cNvSpPr/>
            <p:nvPr/>
          </p:nvSpPr>
          <p:spPr>
            <a:xfrm>
              <a:off x="2255838" y="2472201"/>
              <a:ext cx="2840037" cy="2219325"/>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1" fmla="*/ 4762 w 3657600"/>
                <a:gd name="connsiteY0-2" fmla="*/ 2629514 h 2629514"/>
                <a:gd name="connsiteX1-3" fmla="*/ 0 w 3657600"/>
                <a:gd name="connsiteY1-4" fmla="*/ 1828800 h 2629514"/>
                <a:gd name="connsiteX2-5" fmla="*/ 3657600 w 3657600"/>
                <a:gd name="connsiteY2-6" fmla="*/ 0 h 2629514"/>
                <a:gd name="connsiteX3-7" fmla="*/ 3657600 w 3657600"/>
                <a:gd name="connsiteY3-8" fmla="*/ 796413 h 2629514"/>
                <a:gd name="connsiteX4-9" fmla="*/ 4762 w 3657600"/>
                <a:gd name="connsiteY4-10" fmla="*/ 2629514 h 2629514"/>
                <a:gd name="connsiteX0-11" fmla="*/ 137 w 3667263"/>
                <a:gd name="connsiteY0-12" fmla="*/ 2624751 h 2624751"/>
                <a:gd name="connsiteX1-13" fmla="*/ 9663 w 3667263"/>
                <a:gd name="connsiteY1-14" fmla="*/ 1828800 h 2624751"/>
                <a:gd name="connsiteX2-15" fmla="*/ 3667263 w 3667263"/>
                <a:gd name="connsiteY2-16" fmla="*/ 0 h 2624751"/>
                <a:gd name="connsiteX3-17" fmla="*/ 3667263 w 3667263"/>
                <a:gd name="connsiteY3-18" fmla="*/ 796413 h 2624751"/>
                <a:gd name="connsiteX4-19" fmla="*/ 137 w 3667263"/>
                <a:gd name="connsiteY4-20" fmla="*/ 2624751 h 2624751"/>
                <a:gd name="connsiteX0-21" fmla="*/ 4761 w 3657600"/>
                <a:gd name="connsiteY0-22" fmla="*/ 2634276 h 2634276"/>
                <a:gd name="connsiteX1-23" fmla="*/ 0 w 3657600"/>
                <a:gd name="connsiteY1-24" fmla="*/ 1828800 h 2634276"/>
                <a:gd name="connsiteX2-25" fmla="*/ 3657600 w 3657600"/>
                <a:gd name="connsiteY2-26" fmla="*/ 0 h 2634276"/>
                <a:gd name="connsiteX3-27" fmla="*/ 3657600 w 3657600"/>
                <a:gd name="connsiteY3-28" fmla="*/ 796413 h 2634276"/>
                <a:gd name="connsiteX4-29" fmla="*/ 4761 w 3657600"/>
                <a:gd name="connsiteY4-30" fmla="*/ 2634276 h 2634276"/>
                <a:gd name="connsiteX0-31" fmla="*/ 459 w 3653298"/>
                <a:gd name="connsiteY0-32" fmla="*/ 2634276 h 2634276"/>
                <a:gd name="connsiteX1-33" fmla="*/ 460 w 3653298"/>
                <a:gd name="connsiteY1-34" fmla="*/ 1828800 h 2634276"/>
                <a:gd name="connsiteX2-35" fmla="*/ 3653298 w 3653298"/>
                <a:gd name="connsiteY2-36" fmla="*/ 0 h 2634276"/>
                <a:gd name="connsiteX3-37" fmla="*/ 3653298 w 3653298"/>
                <a:gd name="connsiteY3-38" fmla="*/ 796413 h 2634276"/>
                <a:gd name="connsiteX4-39" fmla="*/ 459 w 3653298"/>
                <a:gd name="connsiteY4-40" fmla="*/ 2634276 h 2634276"/>
                <a:gd name="connsiteX0-41" fmla="*/ 459 w 3653298"/>
                <a:gd name="connsiteY0-42" fmla="*/ 2634276 h 2634276"/>
                <a:gd name="connsiteX1-43" fmla="*/ 460 w 3653298"/>
                <a:gd name="connsiteY1-44" fmla="*/ 1828800 h 2634276"/>
                <a:gd name="connsiteX2-45" fmla="*/ 3653298 w 3653298"/>
                <a:gd name="connsiteY2-46" fmla="*/ 0 h 2634276"/>
                <a:gd name="connsiteX3-47" fmla="*/ 3653298 w 3653298"/>
                <a:gd name="connsiteY3-48" fmla="*/ 796413 h 2634276"/>
                <a:gd name="connsiteX4-49" fmla="*/ 816538 w 3653298"/>
                <a:gd name="connsiteY4-50" fmla="*/ 2219708 h 2634276"/>
                <a:gd name="connsiteX5" fmla="*/ 459 w 3653298"/>
                <a:gd name="connsiteY5" fmla="*/ 2634276 h 2634276"/>
                <a:gd name="connsiteX0-51" fmla="*/ 459 w 3653298"/>
                <a:gd name="connsiteY0-52" fmla="*/ 2634276 h 2634276"/>
                <a:gd name="connsiteX1-53" fmla="*/ 460 w 3653298"/>
                <a:gd name="connsiteY1-54" fmla="*/ 1828800 h 2634276"/>
                <a:gd name="connsiteX2-55" fmla="*/ 814156 w 3653298"/>
                <a:gd name="connsiteY2-56" fmla="*/ 1419608 h 2634276"/>
                <a:gd name="connsiteX3-57" fmla="*/ 3653298 w 3653298"/>
                <a:gd name="connsiteY3-58" fmla="*/ 0 h 2634276"/>
                <a:gd name="connsiteX4-59" fmla="*/ 3653298 w 3653298"/>
                <a:gd name="connsiteY4-60" fmla="*/ 796413 h 2634276"/>
                <a:gd name="connsiteX5-61" fmla="*/ 816538 w 3653298"/>
                <a:gd name="connsiteY5-62" fmla="*/ 2219708 h 2634276"/>
                <a:gd name="connsiteX6" fmla="*/ 459 w 3653298"/>
                <a:gd name="connsiteY6" fmla="*/ 2634276 h 2634276"/>
                <a:gd name="connsiteX0-63" fmla="*/ 1 w 3652840"/>
                <a:gd name="connsiteY0-64" fmla="*/ 2634276 h 2634276"/>
                <a:gd name="connsiteX1-65" fmla="*/ 813698 w 3652840"/>
                <a:gd name="connsiteY1-66" fmla="*/ 1419608 h 2634276"/>
                <a:gd name="connsiteX2-67" fmla="*/ 3652840 w 3652840"/>
                <a:gd name="connsiteY2-68" fmla="*/ 0 h 2634276"/>
                <a:gd name="connsiteX3-69" fmla="*/ 3652840 w 3652840"/>
                <a:gd name="connsiteY3-70" fmla="*/ 796413 h 2634276"/>
                <a:gd name="connsiteX4-71" fmla="*/ 816080 w 3652840"/>
                <a:gd name="connsiteY4-72" fmla="*/ 2219708 h 2634276"/>
                <a:gd name="connsiteX5-73" fmla="*/ 1 w 3652840"/>
                <a:gd name="connsiteY5-74" fmla="*/ 2634276 h 2634276"/>
                <a:gd name="connsiteX0-75" fmla="*/ 2382 w 2839142"/>
                <a:gd name="connsiteY0-76" fmla="*/ 2219708 h 2219708"/>
                <a:gd name="connsiteX1-77" fmla="*/ 0 w 2839142"/>
                <a:gd name="connsiteY1-78" fmla="*/ 1419608 h 2219708"/>
                <a:gd name="connsiteX2-79" fmla="*/ 2839142 w 2839142"/>
                <a:gd name="connsiteY2-80" fmla="*/ 0 h 2219708"/>
                <a:gd name="connsiteX3-81" fmla="*/ 2839142 w 2839142"/>
                <a:gd name="connsiteY3-82" fmla="*/ 796413 h 2219708"/>
                <a:gd name="connsiteX4-83" fmla="*/ 2382 w 2839142"/>
                <a:gd name="connsiteY4-84" fmla="*/ 2219708 h 22197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39142" h="2219708">
                  <a:moveTo>
                    <a:pt x="2382" y="2219708"/>
                  </a:moveTo>
                  <a:lnTo>
                    <a:pt x="0" y="1419608"/>
                  </a:lnTo>
                  <a:lnTo>
                    <a:pt x="2839142" y="0"/>
                  </a:lnTo>
                  <a:lnTo>
                    <a:pt x="2839142" y="796413"/>
                  </a:lnTo>
                  <a:lnTo>
                    <a:pt x="2382" y="2219708"/>
                  </a:lnTo>
                  <a:close/>
                </a:path>
              </a:pathLst>
            </a:custGeom>
            <a:solidFill>
              <a:srgbClr val="6A9C4E"/>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Freeform 9"/>
            <p:cNvSpPr/>
            <p:nvPr/>
          </p:nvSpPr>
          <p:spPr>
            <a:xfrm>
              <a:off x="5089525" y="2472201"/>
              <a:ext cx="1001713" cy="804863"/>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1" fmla="*/ 0 w 1002506"/>
                <a:gd name="connsiteY0-2" fmla="*/ 0 h 823912"/>
                <a:gd name="connsiteX1-3" fmla="*/ 792956 w 1002506"/>
                <a:gd name="connsiteY1-4" fmla="*/ 4762 h 823912"/>
                <a:gd name="connsiteX2-5" fmla="*/ 1002506 w 1002506"/>
                <a:gd name="connsiteY2-6" fmla="*/ 404812 h 823912"/>
                <a:gd name="connsiteX3-7" fmla="*/ 792956 w 1002506"/>
                <a:gd name="connsiteY3-8" fmla="*/ 823912 h 823912"/>
                <a:gd name="connsiteX4-9" fmla="*/ 5556 w 1002506"/>
                <a:gd name="connsiteY4-10" fmla="*/ 823912 h 823912"/>
                <a:gd name="connsiteX5-11" fmla="*/ 0 w 1002506"/>
                <a:gd name="connsiteY5-12" fmla="*/ 0 h 823912"/>
                <a:gd name="connsiteX0-13" fmla="*/ 0 w 997744"/>
                <a:gd name="connsiteY0-14" fmla="*/ 1 h 819150"/>
                <a:gd name="connsiteX1-15" fmla="*/ 788194 w 997744"/>
                <a:gd name="connsiteY1-16" fmla="*/ 0 h 819150"/>
                <a:gd name="connsiteX2-17" fmla="*/ 997744 w 997744"/>
                <a:gd name="connsiteY2-18" fmla="*/ 400050 h 819150"/>
                <a:gd name="connsiteX3-19" fmla="*/ 788194 w 997744"/>
                <a:gd name="connsiteY3-20" fmla="*/ 819150 h 819150"/>
                <a:gd name="connsiteX4-21" fmla="*/ 794 w 997744"/>
                <a:gd name="connsiteY4-22" fmla="*/ 819150 h 819150"/>
                <a:gd name="connsiteX5-23" fmla="*/ 0 w 997744"/>
                <a:gd name="connsiteY5-24" fmla="*/ 1 h 819150"/>
                <a:gd name="connsiteX0-25" fmla="*/ 3980 w 1001724"/>
                <a:gd name="connsiteY0-26" fmla="*/ 1 h 819150"/>
                <a:gd name="connsiteX1-27" fmla="*/ 792174 w 1001724"/>
                <a:gd name="connsiteY1-28" fmla="*/ 0 h 819150"/>
                <a:gd name="connsiteX2-29" fmla="*/ 1001724 w 1001724"/>
                <a:gd name="connsiteY2-30" fmla="*/ 400050 h 819150"/>
                <a:gd name="connsiteX3-31" fmla="*/ 792174 w 1001724"/>
                <a:gd name="connsiteY3-32" fmla="*/ 819150 h 819150"/>
                <a:gd name="connsiteX4-33" fmla="*/ 11 w 1001724"/>
                <a:gd name="connsiteY4-34" fmla="*/ 797719 h 819150"/>
                <a:gd name="connsiteX5-35" fmla="*/ 3980 w 1001724"/>
                <a:gd name="connsiteY5-36" fmla="*/ 1 h 819150"/>
                <a:gd name="connsiteX0-37" fmla="*/ 3980 w 1001724"/>
                <a:gd name="connsiteY0-38" fmla="*/ 1 h 804862"/>
                <a:gd name="connsiteX1-39" fmla="*/ 792174 w 1001724"/>
                <a:gd name="connsiteY1-40" fmla="*/ 0 h 804862"/>
                <a:gd name="connsiteX2-41" fmla="*/ 1001724 w 1001724"/>
                <a:gd name="connsiteY2-42" fmla="*/ 400050 h 804862"/>
                <a:gd name="connsiteX3-43" fmla="*/ 799318 w 1001724"/>
                <a:gd name="connsiteY3-44" fmla="*/ 804862 h 804862"/>
                <a:gd name="connsiteX4-45" fmla="*/ 11 w 1001724"/>
                <a:gd name="connsiteY4-46" fmla="*/ 797719 h 804862"/>
                <a:gd name="connsiteX5-47" fmla="*/ 3980 w 1001724"/>
                <a:gd name="connsiteY5-48" fmla="*/ 1 h 804862"/>
                <a:gd name="connsiteX0-49" fmla="*/ 0 w 1016794"/>
                <a:gd name="connsiteY0-50" fmla="*/ 0 h 807242"/>
                <a:gd name="connsiteX1-51" fmla="*/ 807244 w 1016794"/>
                <a:gd name="connsiteY1-52" fmla="*/ 2380 h 807242"/>
                <a:gd name="connsiteX2-53" fmla="*/ 1016794 w 1016794"/>
                <a:gd name="connsiteY2-54" fmla="*/ 402430 h 807242"/>
                <a:gd name="connsiteX3-55" fmla="*/ 814388 w 1016794"/>
                <a:gd name="connsiteY3-56" fmla="*/ 807242 h 807242"/>
                <a:gd name="connsiteX4-57" fmla="*/ 15081 w 1016794"/>
                <a:gd name="connsiteY4-58" fmla="*/ 800099 h 807242"/>
                <a:gd name="connsiteX5-59" fmla="*/ 0 w 1016794"/>
                <a:gd name="connsiteY5-60" fmla="*/ 0 h 807242"/>
                <a:gd name="connsiteX0-61" fmla="*/ 3981 w 1001725"/>
                <a:gd name="connsiteY0-62" fmla="*/ 0 h 807242"/>
                <a:gd name="connsiteX1-63" fmla="*/ 792175 w 1001725"/>
                <a:gd name="connsiteY1-64" fmla="*/ 2380 h 807242"/>
                <a:gd name="connsiteX2-65" fmla="*/ 1001725 w 1001725"/>
                <a:gd name="connsiteY2-66" fmla="*/ 402430 h 807242"/>
                <a:gd name="connsiteX3-67" fmla="*/ 799319 w 1001725"/>
                <a:gd name="connsiteY3-68" fmla="*/ 807242 h 807242"/>
                <a:gd name="connsiteX4-69" fmla="*/ 12 w 1001725"/>
                <a:gd name="connsiteY4-70" fmla="*/ 800099 h 807242"/>
                <a:gd name="connsiteX5-71" fmla="*/ 3981 w 1001725"/>
                <a:gd name="connsiteY5-72" fmla="*/ 0 h 807242"/>
                <a:gd name="connsiteX0-73" fmla="*/ 0 w 1007269"/>
                <a:gd name="connsiteY0-74" fmla="*/ 0 h 807242"/>
                <a:gd name="connsiteX1-75" fmla="*/ 797719 w 1007269"/>
                <a:gd name="connsiteY1-76" fmla="*/ 2380 h 807242"/>
                <a:gd name="connsiteX2-77" fmla="*/ 1007269 w 1007269"/>
                <a:gd name="connsiteY2-78" fmla="*/ 402430 h 807242"/>
                <a:gd name="connsiteX3-79" fmla="*/ 804863 w 1007269"/>
                <a:gd name="connsiteY3-80" fmla="*/ 807242 h 807242"/>
                <a:gd name="connsiteX4-81" fmla="*/ 5556 w 1007269"/>
                <a:gd name="connsiteY4-82" fmla="*/ 800099 h 807242"/>
                <a:gd name="connsiteX5-83" fmla="*/ 0 w 1007269"/>
                <a:gd name="connsiteY5-84" fmla="*/ 0 h 807242"/>
                <a:gd name="connsiteX0-85" fmla="*/ 1611 w 1001736"/>
                <a:gd name="connsiteY0-86" fmla="*/ 2383 h 804862"/>
                <a:gd name="connsiteX1-87" fmla="*/ 792186 w 1001736"/>
                <a:gd name="connsiteY1-88" fmla="*/ 0 h 804862"/>
                <a:gd name="connsiteX2-89" fmla="*/ 1001736 w 1001736"/>
                <a:gd name="connsiteY2-90" fmla="*/ 400050 h 804862"/>
                <a:gd name="connsiteX3-91" fmla="*/ 799330 w 1001736"/>
                <a:gd name="connsiteY3-92" fmla="*/ 804862 h 804862"/>
                <a:gd name="connsiteX4-93" fmla="*/ 23 w 1001736"/>
                <a:gd name="connsiteY4-94" fmla="*/ 797719 h 804862"/>
                <a:gd name="connsiteX5-95" fmla="*/ 1611 w 1001736"/>
                <a:gd name="connsiteY5-96" fmla="*/ 2383 h 8048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6A9C4E"/>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31"/>
            <p:cNvSpPr/>
            <p:nvPr/>
          </p:nvSpPr>
          <p:spPr>
            <a:xfrm>
              <a:off x="3063875" y="4696289"/>
              <a:ext cx="1628775" cy="803275"/>
            </a:xfrm>
            <a:custGeom>
              <a:avLst/>
              <a:gdLst>
                <a:gd name="connsiteX0" fmla="*/ 0 w 3250175"/>
                <a:gd name="connsiteY0" fmla="*/ 0 h 802711"/>
                <a:gd name="connsiteX1" fmla="*/ 3250175 w 3250175"/>
                <a:gd name="connsiteY1" fmla="*/ 0 h 802711"/>
                <a:gd name="connsiteX2" fmla="*/ 3250175 w 3250175"/>
                <a:gd name="connsiteY2" fmla="*/ 802711 h 802711"/>
                <a:gd name="connsiteX3" fmla="*/ 0 w 3250175"/>
                <a:gd name="connsiteY3" fmla="*/ 802711 h 802711"/>
                <a:gd name="connsiteX4" fmla="*/ 0 w 3250175"/>
                <a:gd name="connsiteY4" fmla="*/ 0 h 802711"/>
                <a:gd name="connsiteX0-1" fmla="*/ 0 w 3250175"/>
                <a:gd name="connsiteY0-2" fmla="*/ 0 h 802711"/>
                <a:gd name="connsiteX1-3" fmla="*/ 3250175 w 3250175"/>
                <a:gd name="connsiteY1-4" fmla="*/ 0 h 802711"/>
                <a:gd name="connsiteX2-5" fmla="*/ 3250175 w 3250175"/>
                <a:gd name="connsiteY2-6" fmla="*/ 802711 h 802711"/>
                <a:gd name="connsiteX3-7" fmla="*/ 823681 w 3250175"/>
                <a:gd name="connsiteY3-8" fmla="*/ 802482 h 802711"/>
                <a:gd name="connsiteX4-9" fmla="*/ 0 w 3250175"/>
                <a:gd name="connsiteY4-10" fmla="*/ 802711 h 802711"/>
                <a:gd name="connsiteX5" fmla="*/ 0 w 3250175"/>
                <a:gd name="connsiteY5" fmla="*/ 0 h 802711"/>
                <a:gd name="connsiteX0-11" fmla="*/ 0 w 3250175"/>
                <a:gd name="connsiteY0-12" fmla="*/ 2380 h 805091"/>
                <a:gd name="connsiteX1-13" fmla="*/ 814156 w 3250175"/>
                <a:gd name="connsiteY1-14" fmla="*/ 0 h 805091"/>
                <a:gd name="connsiteX2-15" fmla="*/ 3250175 w 3250175"/>
                <a:gd name="connsiteY2-16" fmla="*/ 2380 h 805091"/>
                <a:gd name="connsiteX3-17" fmla="*/ 3250175 w 3250175"/>
                <a:gd name="connsiteY3-18" fmla="*/ 805091 h 805091"/>
                <a:gd name="connsiteX4-19" fmla="*/ 823681 w 3250175"/>
                <a:gd name="connsiteY4-20" fmla="*/ 804862 h 805091"/>
                <a:gd name="connsiteX5-21" fmla="*/ 0 w 3250175"/>
                <a:gd name="connsiteY5-22" fmla="*/ 805091 h 805091"/>
                <a:gd name="connsiteX6" fmla="*/ 0 w 3250175"/>
                <a:gd name="connsiteY6" fmla="*/ 2380 h 805091"/>
                <a:gd name="connsiteX0-23" fmla="*/ 0 w 3250175"/>
                <a:gd name="connsiteY0-24" fmla="*/ 805091 h 805091"/>
                <a:gd name="connsiteX1-25" fmla="*/ 814156 w 3250175"/>
                <a:gd name="connsiteY1-26" fmla="*/ 0 h 805091"/>
                <a:gd name="connsiteX2-27" fmla="*/ 3250175 w 3250175"/>
                <a:gd name="connsiteY2-28" fmla="*/ 2380 h 805091"/>
                <a:gd name="connsiteX3-29" fmla="*/ 3250175 w 3250175"/>
                <a:gd name="connsiteY3-30" fmla="*/ 805091 h 805091"/>
                <a:gd name="connsiteX4-31" fmla="*/ 823681 w 3250175"/>
                <a:gd name="connsiteY4-32" fmla="*/ 804862 h 805091"/>
                <a:gd name="connsiteX5-33" fmla="*/ 0 w 3250175"/>
                <a:gd name="connsiteY5-34" fmla="*/ 805091 h 805091"/>
                <a:gd name="connsiteX0-35" fmla="*/ 9525 w 2436019"/>
                <a:gd name="connsiteY0-36" fmla="*/ 804862 h 805091"/>
                <a:gd name="connsiteX1-37" fmla="*/ 0 w 2436019"/>
                <a:gd name="connsiteY1-38" fmla="*/ 0 h 805091"/>
                <a:gd name="connsiteX2-39" fmla="*/ 2436019 w 2436019"/>
                <a:gd name="connsiteY2-40" fmla="*/ 2380 h 805091"/>
                <a:gd name="connsiteX3-41" fmla="*/ 2436019 w 2436019"/>
                <a:gd name="connsiteY3-42" fmla="*/ 805091 h 805091"/>
                <a:gd name="connsiteX4-43" fmla="*/ 9525 w 2436019"/>
                <a:gd name="connsiteY4-44" fmla="*/ 804862 h 805091"/>
                <a:gd name="connsiteX0-45" fmla="*/ 2381 w 2436019"/>
                <a:gd name="connsiteY0-46" fmla="*/ 800100 h 805091"/>
                <a:gd name="connsiteX1-47" fmla="*/ 0 w 2436019"/>
                <a:gd name="connsiteY1-48" fmla="*/ 0 h 805091"/>
                <a:gd name="connsiteX2-49" fmla="*/ 2436019 w 2436019"/>
                <a:gd name="connsiteY2-50" fmla="*/ 2380 h 805091"/>
                <a:gd name="connsiteX3-51" fmla="*/ 2436019 w 2436019"/>
                <a:gd name="connsiteY3-52" fmla="*/ 805091 h 805091"/>
                <a:gd name="connsiteX4-53" fmla="*/ 2381 w 2436019"/>
                <a:gd name="connsiteY4-54" fmla="*/ 800100 h 805091"/>
                <a:gd name="connsiteX0-55" fmla="*/ 2381 w 2436019"/>
                <a:gd name="connsiteY0-56" fmla="*/ 800100 h 805091"/>
                <a:gd name="connsiteX1-57" fmla="*/ 0 w 2436019"/>
                <a:gd name="connsiteY1-58" fmla="*/ 0 h 805091"/>
                <a:gd name="connsiteX2-59" fmla="*/ 2436019 w 2436019"/>
                <a:gd name="connsiteY2-60" fmla="*/ 2380 h 805091"/>
                <a:gd name="connsiteX3-61" fmla="*/ 2436019 w 2436019"/>
                <a:gd name="connsiteY3-62" fmla="*/ 805091 h 805091"/>
                <a:gd name="connsiteX4-63" fmla="*/ 807244 w 2436019"/>
                <a:gd name="connsiteY4-64" fmla="*/ 802252 h 805091"/>
                <a:gd name="connsiteX5-65" fmla="*/ 2381 w 2436019"/>
                <a:gd name="connsiteY5-66" fmla="*/ 800100 h 805091"/>
                <a:gd name="connsiteX0-67" fmla="*/ 2381 w 2436019"/>
                <a:gd name="connsiteY0-68" fmla="*/ 800100 h 805091"/>
                <a:gd name="connsiteX1-69" fmla="*/ 0 w 2436019"/>
                <a:gd name="connsiteY1-70" fmla="*/ 0 h 805091"/>
                <a:gd name="connsiteX2-71" fmla="*/ 807244 w 2436019"/>
                <a:gd name="connsiteY2-72" fmla="*/ 2152 h 805091"/>
                <a:gd name="connsiteX3-73" fmla="*/ 2436019 w 2436019"/>
                <a:gd name="connsiteY3-74" fmla="*/ 2380 h 805091"/>
                <a:gd name="connsiteX4-75" fmla="*/ 2436019 w 2436019"/>
                <a:gd name="connsiteY4-76" fmla="*/ 805091 h 805091"/>
                <a:gd name="connsiteX5-77" fmla="*/ 807244 w 2436019"/>
                <a:gd name="connsiteY5-78" fmla="*/ 802252 h 805091"/>
                <a:gd name="connsiteX6-79" fmla="*/ 2381 w 2436019"/>
                <a:gd name="connsiteY6-80" fmla="*/ 800100 h 805091"/>
                <a:gd name="connsiteX0-81" fmla="*/ 0 w 2433638"/>
                <a:gd name="connsiteY0-82" fmla="*/ 797948 h 802939"/>
                <a:gd name="connsiteX1-83" fmla="*/ 804863 w 2433638"/>
                <a:gd name="connsiteY1-84" fmla="*/ 0 h 802939"/>
                <a:gd name="connsiteX2-85" fmla="*/ 2433638 w 2433638"/>
                <a:gd name="connsiteY2-86" fmla="*/ 228 h 802939"/>
                <a:gd name="connsiteX3-87" fmla="*/ 2433638 w 2433638"/>
                <a:gd name="connsiteY3-88" fmla="*/ 802939 h 802939"/>
                <a:gd name="connsiteX4-89" fmla="*/ 804863 w 2433638"/>
                <a:gd name="connsiteY4-90" fmla="*/ 800100 h 802939"/>
                <a:gd name="connsiteX5-91" fmla="*/ 0 w 2433638"/>
                <a:gd name="connsiteY5-92" fmla="*/ 797948 h 802939"/>
                <a:gd name="connsiteX0-93" fmla="*/ 0 w 1628775"/>
                <a:gd name="connsiteY0-94" fmla="*/ 800100 h 802939"/>
                <a:gd name="connsiteX1-95" fmla="*/ 0 w 1628775"/>
                <a:gd name="connsiteY1-96" fmla="*/ 0 h 802939"/>
                <a:gd name="connsiteX2-97" fmla="*/ 1628775 w 1628775"/>
                <a:gd name="connsiteY2-98" fmla="*/ 228 h 802939"/>
                <a:gd name="connsiteX3-99" fmla="*/ 1628775 w 1628775"/>
                <a:gd name="connsiteY3-100" fmla="*/ 802939 h 802939"/>
                <a:gd name="connsiteX4-101" fmla="*/ 0 w 1628775"/>
                <a:gd name="connsiteY4-102" fmla="*/ 800100 h 80293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28775" h="802939">
                  <a:moveTo>
                    <a:pt x="0" y="800100"/>
                  </a:moveTo>
                  <a:lnTo>
                    <a:pt x="0" y="0"/>
                  </a:lnTo>
                  <a:lnTo>
                    <a:pt x="1628775" y="228"/>
                  </a:lnTo>
                  <a:lnTo>
                    <a:pt x="1628775" y="802939"/>
                  </a:lnTo>
                  <a:lnTo>
                    <a:pt x="0" y="800100"/>
                  </a:lnTo>
                  <a:close/>
                </a:path>
              </a:pathLst>
            </a:custGeom>
            <a:solidFill>
              <a:srgbClr val="7BAE5E"/>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Freeform 11"/>
            <p:cNvSpPr/>
            <p:nvPr/>
          </p:nvSpPr>
          <p:spPr>
            <a:xfrm>
              <a:off x="5089525" y="3681876"/>
              <a:ext cx="1001713" cy="804863"/>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1" fmla="*/ 0 w 1002506"/>
                <a:gd name="connsiteY0-2" fmla="*/ 0 h 823912"/>
                <a:gd name="connsiteX1-3" fmla="*/ 792956 w 1002506"/>
                <a:gd name="connsiteY1-4" fmla="*/ 4762 h 823912"/>
                <a:gd name="connsiteX2-5" fmla="*/ 1002506 w 1002506"/>
                <a:gd name="connsiteY2-6" fmla="*/ 404812 h 823912"/>
                <a:gd name="connsiteX3-7" fmla="*/ 792956 w 1002506"/>
                <a:gd name="connsiteY3-8" fmla="*/ 823912 h 823912"/>
                <a:gd name="connsiteX4-9" fmla="*/ 5556 w 1002506"/>
                <a:gd name="connsiteY4-10" fmla="*/ 823912 h 823912"/>
                <a:gd name="connsiteX5-11" fmla="*/ 0 w 1002506"/>
                <a:gd name="connsiteY5-12" fmla="*/ 0 h 823912"/>
                <a:gd name="connsiteX0-13" fmla="*/ 0 w 997744"/>
                <a:gd name="connsiteY0-14" fmla="*/ 1 h 819150"/>
                <a:gd name="connsiteX1-15" fmla="*/ 788194 w 997744"/>
                <a:gd name="connsiteY1-16" fmla="*/ 0 h 819150"/>
                <a:gd name="connsiteX2-17" fmla="*/ 997744 w 997744"/>
                <a:gd name="connsiteY2-18" fmla="*/ 400050 h 819150"/>
                <a:gd name="connsiteX3-19" fmla="*/ 788194 w 997744"/>
                <a:gd name="connsiteY3-20" fmla="*/ 819150 h 819150"/>
                <a:gd name="connsiteX4-21" fmla="*/ 794 w 997744"/>
                <a:gd name="connsiteY4-22" fmla="*/ 819150 h 819150"/>
                <a:gd name="connsiteX5-23" fmla="*/ 0 w 997744"/>
                <a:gd name="connsiteY5-24" fmla="*/ 1 h 819150"/>
                <a:gd name="connsiteX0-25" fmla="*/ 3980 w 1001724"/>
                <a:gd name="connsiteY0-26" fmla="*/ 1 h 819150"/>
                <a:gd name="connsiteX1-27" fmla="*/ 792174 w 1001724"/>
                <a:gd name="connsiteY1-28" fmla="*/ 0 h 819150"/>
                <a:gd name="connsiteX2-29" fmla="*/ 1001724 w 1001724"/>
                <a:gd name="connsiteY2-30" fmla="*/ 400050 h 819150"/>
                <a:gd name="connsiteX3-31" fmla="*/ 792174 w 1001724"/>
                <a:gd name="connsiteY3-32" fmla="*/ 819150 h 819150"/>
                <a:gd name="connsiteX4-33" fmla="*/ 11 w 1001724"/>
                <a:gd name="connsiteY4-34" fmla="*/ 797719 h 819150"/>
                <a:gd name="connsiteX5-35" fmla="*/ 3980 w 1001724"/>
                <a:gd name="connsiteY5-36" fmla="*/ 1 h 819150"/>
                <a:gd name="connsiteX0-37" fmla="*/ 3980 w 1001724"/>
                <a:gd name="connsiteY0-38" fmla="*/ 1 h 804862"/>
                <a:gd name="connsiteX1-39" fmla="*/ 792174 w 1001724"/>
                <a:gd name="connsiteY1-40" fmla="*/ 0 h 804862"/>
                <a:gd name="connsiteX2-41" fmla="*/ 1001724 w 1001724"/>
                <a:gd name="connsiteY2-42" fmla="*/ 400050 h 804862"/>
                <a:gd name="connsiteX3-43" fmla="*/ 799318 w 1001724"/>
                <a:gd name="connsiteY3-44" fmla="*/ 804862 h 804862"/>
                <a:gd name="connsiteX4-45" fmla="*/ 11 w 1001724"/>
                <a:gd name="connsiteY4-46" fmla="*/ 797719 h 804862"/>
                <a:gd name="connsiteX5-47" fmla="*/ 3980 w 1001724"/>
                <a:gd name="connsiteY5-48" fmla="*/ 1 h 804862"/>
                <a:gd name="connsiteX0-49" fmla="*/ 0 w 1016794"/>
                <a:gd name="connsiteY0-50" fmla="*/ 0 h 807242"/>
                <a:gd name="connsiteX1-51" fmla="*/ 807244 w 1016794"/>
                <a:gd name="connsiteY1-52" fmla="*/ 2380 h 807242"/>
                <a:gd name="connsiteX2-53" fmla="*/ 1016794 w 1016794"/>
                <a:gd name="connsiteY2-54" fmla="*/ 402430 h 807242"/>
                <a:gd name="connsiteX3-55" fmla="*/ 814388 w 1016794"/>
                <a:gd name="connsiteY3-56" fmla="*/ 807242 h 807242"/>
                <a:gd name="connsiteX4-57" fmla="*/ 15081 w 1016794"/>
                <a:gd name="connsiteY4-58" fmla="*/ 800099 h 807242"/>
                <a:gd name="connsiteX5-59" fmla="*/ 0 w 1016794"/>
                <a:gd name="connsiteY5-60" fmla="*/ 0 h 807242"/>
                <a:gd name="connsiteX0-61" fmla="*/ 3981 w 1001725"/>
                <a:gd name="connsiteY0-62" fmla="*/ 0 h 807242"/>
                <a:gd name="connsiteX1-63" fmla="*/ 792175 w 1001725"/>
                <a:gd name="connsiteY1-64" fmla="*/ 2380 h 807242"/>
                <a:gd name="connsiteX2-65" fmla="*/ 1001725 w 1001725"/>
                <a:gd name="connsiteY2-66" fmla="*/ 402430 h 807242"/>
                <a:gd name="connsiteX3-67" fmla="*/ 799319 w 1001725"/>
                <a:gd name="connsiteY3-68" fmla="*/ 807242 h 807242"/>
                <a:gd name="connsiteX4-69" fmla="*/ 12 w 1001725"/>
                <a:gd name="connsiteY4-70" fmla="*/ 800099 h 807242"/>
                <a:gd name="connsiteX5-71" fmla="*/ 3981 w 1001725"/>
                <a:gd name="connsiteY5-72" fmla="*/ 0 h 807242"/>
                <a:gd name="connsiteX0-73" fmla="*/ 0 w 1007269"/>
                <a:gd name="connsiteY0-74" fmla="*/ 0 h 807242"/>
                <a:gd name="connsiteX1-75" fmla="*/ 797719 w 1007269"/>
                <a:gd name="connsiteY1-76" fmla="*/ 2380 h 807242"/>
                <a:gd name="connsiteX2-77" fmla="*/ 1007269 w 1007269"/>
                <a:gd name="connsiteY2-78" fmla="*/ 402430 h 807242"/>
                <a:gd name="connsiteX3-79" fmla="*/ 804863 w 1007269"/>
                <a:gd name="connsiteY3-80" fmla="*/ 807242 h 807242"/>
                <a:gd name="connsiteX4-81" fmla="*/ 5556 w 1007269"/>
                <a:gd name="connsiteY4-82" fmla="*/ 800099 h 807242"/>
                <a:gd name="connsiteX5-83" fmla="*/ 0 w 1007269"/>
                <a:gd name="connsiteY5-84" fmla="*/ 0 h 807242"/>
                <a:gd name="connsiteX0-85" fmla="*/ 1611 w 1001736"/>
                <a:gd name="connsiteY0-86" fmla="*/ 2383 h 804862"/>
                <a:gd name="connsiteX1-87" fmla="*/ 792186 w 1001736"/>
                <a:gd name="connsiteY1-88" fmla="*/ 0 h 804862"/>
                <a:gd name="connsiteX2-89" fmla="*/ 1001736 w 1001736"/>
                <a:gd name="connsiteY2-90" fmla="*/ 400050 h 804862"/>
                <a:gd name="connsiteX3-91" fmla="*/ 799330 w 1001736"/>
                <a:gd name="connsiteY3-92" fmla="*/ 804862 h 804862"/>
                <a:gd name="connsiteX4-93" fmla="*/ 23 w 1001736"/>
                <a:gd name="connsiteY4-94" fmla="*/ 797719 h 804862"/>
                <a:gd name="connsiteX5-95" fmla="*/ 1611 w 1001736"/>
                <a:gd name="connsiteY5-96" fmla="*/ 2383 h 8048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6A9C4E"/>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Freeform 12"/>
            <p:cNvSpPr/>
            <p:nvPr/>
          </p:nvSpPr>
          <p:spPr>
            <a:xfrm>
              <a:off x="3062288" y="3681876"/>
              <a:ext cx="2033587" cy="1814513"/>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1" fmla="*/ 4762 w 3657600"/>
                <a:gd name="connsiteY0-2" fmla="*/ 2629514 h 2629514"/>
                <a:gd name="connsiteX1-3" fmla="*/ 0 w 3657600"/>
                <a:gd name="connsiteY1-4" fmla="*/ 1828800 h 2629514"/>
                <a:gd name="connsiteX2-5" fmla="*/ 3657600 w 3657600"/>
                <a:gd name="connsiteY2-6" fmla="*/ 0 h 2629514"/>
                <a:gd name="connsiteX3-7" fmla="*/ 3657600 w 3657600"/>
                <a:gd name="connsiteY3-8" fmla="*/ 796413 h 2629514"/>
                <a:gd name="connsiteX4-9" fmla="*/ 4762 w 3657600"/>
                <a:gd name="connsiteY4-10" fmla="*/ 2629514 h 2629514"/>
                <a:gd name="connsiteX0-11" fmla="*/ 137 w 3667263"/>
                <a:gd name="connsiteY0-12" fmla="*/ 2624751 h 2624751"/>
                <a:gd name="connsiteX1-13" fmla="*/ 9663 w 3667263"/>
                <a:gd name="connsiteY1-14" fmla="*/ 1828800 h 2624751"/>
                <a:gd name="connsiteX2-15" fmla="*/ 3667263 w 3667263"/>
                <a:gd name="connsiteY2-16" fmla="*/ 0 h 2624751"/>
                <a:gd name="connsiteX3-17" fmla="*/ 3667263 w 3667263"/>
                <a:gd name="connsiteY3-18" fmla="*/ 796413 h 2624751"/>
                <a:gd name="connsiteX4-19" fmla="*/ 137 w 3667263"/>
                <a:gd name="connsiteY4-20" fmla="*/ 2624751 h 2624751"/>
                <a:gd name="connsiteX0-21" fmla="*/ 4761 w 3657600"/>
                <a:gd name="connsiteY0-22" fmla="*/ 2634276 h 2634276"/>
                <a:gd name="connsiteX1-23" fmla="*/ 0 w 3657600"/>
                <a:gd name="connsiteY1-24" fmla="*/ 1828800 h 2634276"/>
                <a:gd name="connsiteX2-25" fmla="*/ 3657600 w 3657600"/>
                <a:gd name="connsiteY2-26" fmla="*/ 0 h 2634276"/>
                <a:gd name="connsiteX3-27" fmla="*/ 3657600 w 3657600"/>
                <a:gd name="connsiteY3-28" fmla="*/ 796413 h 2634276"/>
                <a:gd name="connsiteX4-29" fmla="*/ 4761 w 3657600"/>
                <a:gd name="connsiteY4-30" fmla="*/ 2634276 h 2634276"/>
                <a:gd name="connsiteX0-31" fmla="*/ 459 w 3653298"/>
                <a:gd name="connsiteY0-32" fmla="*/ 2634276 h 2634276"/>
                <a:gd name="connsiteX1-33" fmla="*/ 460 w 3653298"/>
                <a:gd name="connsiteY1-34" fmla="*/ 1828800 h 2634276"/>
                <a:gd name="connsiteX2-35" fmla="*/ 3653298 w 3653298"/>
                <a:gd name="connsiteY2-36" fmla="*/ 0 h 2634276"/>
                <a:gd name="connsiteX3-37" fmla="*/ 3653298 w 3653298"/>
                <a:gd name="connsiteY3-38" fmla="*/ 796413 h 2634276"/>
                <a:gd name="connsiteX4-39" fmla="*/ 459 w 3653298"/>
                <a:gd name="connsiteY4-40" fmla="*/ 2634276 h 2634276"/>
                <a:gd name="connsiteX0-41" fmla="*/ 459 w 3653298"/>
                <a:gd name="connsiteY0-42" fmla="*/ 2634276 h 2634276"/>
                <a:gd name="connsiteX1-43" fmla="*/ 460 w 3653298"/>
                <a:gd name="connsiteY1-44" fmla="*/ 1828800 h 2634276"/>
                <a:gd name="connsiteX2-45" fmla="*/ 3653298 w 3653298"/>
                <a:gd name="connsiteY2-46" fmla="*/ 0 h 2634276"/>
                <a:gd name="connsiteX3-47" fmla="*/ 3653298 w 3653298"/>
                <a:gd name="connsiteY3-48" fmla="*/ 796413 h 2634276"/>
                <a:gd name="connsiteX4-49" fmla="*/ 816538 w 3653298"/>
                <a:gd name="connsiteY4-50" fmla="*/ 2219708 h 2634276"/>
                <a:gd name="connsiteX5" fmla="*/ 459 w 3653298"/>
                <a:gd name="connsiteY5" fmla="*/ 2634276 h 2634276"/>
                <a:gd name="connsiteX0-51" fmla="*/ 459 w 3653298"/>
                <a:gd name="connsiteY0-52" fmla="*/ 2634276 h 2634276"/>
                <a:gd name="connsiteX1-53" fmla="*/ 460 w 3653298"/>
                <a:gd name="connsiteY1-54" fmla="*/ 1828800 h 2634276"/>
                <a:gd name="connsiteX2-55" fmla="*/ 814156 w 3653298"/>
                <a:gd name="connsiteY2-56" fmla="*/ 1419608 h 2634276"/>
                <a:gd name="connsiteX3-57" fmla="*/ 3653298 w 3653298"/>
                <a:gd name="connsiteY3-58" fmla="*/ 0 h 2634276"/>
                <a:gd name="connsiteX4-59" fmla="*/ 3653298 w 3653298"/>
                <a:gd name="connsiteY4-60" fmla="*/ 796413 h 2634276"/>
                <a:gd name="connsiteX5-61" fmla="*/ 816538 w 3653298"/>
                <a:gd name="connsiteY5-62" fmla="*/ 2219708 h 2634276"/>
                <a:gd name="connsiteX6" fmla="*/ 459 w 3653298"/>
                <a:gd name="connsiteY6" fmla="*/ 2634276 h 2634276"/>
                <a:gd name="connsiteX0-63" fmla="*/ 1 w 3652840"/>
                <a:gd name="connsiteY0-64" fmla="*/ 2634276 h 2634276"/>
                <a:gd name="connsiteX1-65" fmla="*/ 813698 w 3652840"/>
                <a:gd name="connsiteY1-66" fmla="*/ 1419608 h 2634276"/>
                <a:gd name="connsiteX2-67" fmla="*/ 3652840 w 3652840"/>
                <a:gd name="connsiteY2-68" fmla="*/ 0 h 2634276"/>
                <a:gd name="connsiteX3-69" fmla="*/ 3652840 w 3652840"/>
                <a:gd name="connsiteY3-70" fmla="*/ 796413 h 2634276"/>
                <a:gd name="connsiteX4-71" fmla="*/ 816080 w 3652840"/>
                <a:gd name="connsiteY4-72" fmla="*/ 2219708 h 2634276"/>
                <a:gd name="connsiteX5-73" fmla="*/ 1 w 3652840"/>
                <a:gd name="connsiteY5-74" fmla="*/ 2634276 h 2634276"/>
                <a:gd name="connsiteX0-75" fmla="*/ 2382 w 2839142"/>
                <a:gd name="connsiteY0-76" fmla="*/ 2219708 h 2219708"/>
                <a:gd name="connsiteX1-77" fmla="*/ 0 w 2839142"/>
                <a:gd name="connsiteY1-78" fmla="*/ 1419608 h 2219708"/>
                <a:gd name="connsiteX2-79" fmla="*/ 2839142 w 2839142"/>
                <a:gd name="connsiteY2-80" fmla="*/ 0 h 2219708"/>
                <a:gd name="connsiteX3-81" fmla="*/ 2839142 w 2839142"/>
                <a:gd name="connsiteY3-82" fmla="*/ 796413 h 2219708"/>
                <a:gd name="connsiteX4-83" fmla="*/ 2382 w 2839142"/>
                <a:gd name="connsiteY4-84" fmla="*/ 2219708 h 2219708"/>
                <a:gd name="connsiteX0-85" fmla="*/ 2382 w 2839142"/>
                <a:gd name="connsiteY0-86" fmla="*/ 2219708 h 2219708"/>
                <a:gd name="connsiteX1-87" fmla="*/ 0 w 2839142"/>
                <a:gd name="connsiteY1-88" fmla="*/ 1419608 h 2219708"/>
                <a:gd name="connsiteX2-89" fmla="*/ 804863 w 2839142"/>
                <a:gd name="connsiteY2-90" fmla="*/ 1014411 h 2219708"/>
                <a:gd name="connsiteX3-91" fmla="*/ 2839142 w 2839142"/>
                <a:gd name="connsiteY3-92" fmla="*/ 0 h 2219708"/>
                <a:gd name="connsiteX4-93" fmla="*/ 2839142 w 2839142"/>
                <a:gd name="connsiteY4-94" fmla="*/ 796413 h 2219708"/>
                <a:gd name="connsiteX5-95" fmla="*/ 2382 w 2839142"/>
                <a:gd name="connsiteY5-96" fmla="*/ 2219708 h 2219708"/>
                <a:gd name="connsiteX0-97" fmla="*/ 2382 w 2839142"/>
                <a:gd name="connsiteY0-98" fmla="*/ 2219708 h 2219708"/>
                <a:gd name="connsiteX1-99" fmla="*/ 0 w 2839142"/>
                <a:gd name="connsiteY1-100" fmla="*/ 1419608 h 2219708"/>
                <a:gd name="connsiteX2-101" fmla="*/ 804863 w 2839142"/>
                <a:gd name="connsiteY2-102" fmla="*/ 1014411 h 2219708"/>
                <a:gd name="connsiteX3-103" fmla="*/ 2839142 w 2839142"/>
                <a:gd name="connsiteY3-104" fmla="*/ 0 h 2219708"/>
                <a:gd name="connsiteX4-105" fmla="*/ 2839142 w 2839142"/>
                <a:gd name="connsiteY4-106" fmla="*/ 796413 h 2219708"/>
                <a:gd name="connsiteX5-107" fmla="*/ 807244 w 2839142"/>
                <a:gd name="connsiteY5-108" fmla="*/ 1814511 h 2219708"/>
                <a:gd name="connsiteX6-109" fmla="*/ 2382 w 2839142"/>
                <a:gd name="connsiteY6-110" fmla="*/ 2219708 h 2219708"/>
                <a:gd name="connsiteX0-111" fmla="*/ 0 w 2836760"/>
                <a:gd name="connsiteY0-112" fmla="*/ 2219708 h 2219708"/>
                <a:gd name="connsiteX1-113" fmla="*/ 802481 w 2836760"/>
                <a:gd name="connsiteY1-114" fmla="*/ 1014411 h 2219708"/>
                <a:gd name="connsiteX2-115" fmla="*/ 2836760 w 2836760"/>
                <a:gd name="connsiteY2-116" fmla="*/ 0 h 2219708"/>
                <a:gd name="connsiteX3-117" fmla="*/ 2836760 w 2836760"/>
                <a:gd name="connsiteY3-118" fmla="*/ 796413 h 2219708"/>
                <a:gd name="connsiteX4-119" fmla="*/ 804862 w 2836760"/>
                <a:gd name="connsiteY4-120" fmla="*/ 1814511 h 2219708"/>
                <a:gd name="connsiteX5-121" fmla="*/ 0 w 2836760"/>
                <a:gd name="connsiteY5-122" fmla="*/ 2219708 h 2219708"/>
                <a:gd name="connsiteX0-123" fmla="*/ 2381 w 2034279"/>
                <a:gd name="connsiteY0-124" fmla="*/ 1814511 h 1814511"/>
                <a:gd name="connsiteX1-125" fmla="*/ 0 w 2034279"/>
                <a:gd name="connsiteY1-126" fmla="*/ 1014411 h 1814511"/>
                <a:gd name="connsiteX2-127" fmla="*/ 2034279 w 2034279"/>
                <a:gd name="connsiteY2-128" fmla="*/ 0 h 1814511"/>
                <a:gd name="connsiteX3-129" fmla="*/ 2034279 w 2034279"/>
                <a:gd name="connsiteY3-130" fmla="*/ 796413 h 1814511"/>
                <a:gd name="connsiteX4-131" fmla="*/ 2381 w 2034279"/>
                <a:gd name="connsiteY4-132" fmla="*/ 1814511 h 181451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34279" h="1814511">
                  <a:moveTo>
                    <a:pt x="2381" y="1814511"/>
                  </a:moveTo>
                  <a:cubicBezTo>
                    <a:pt x="1587" y="1547811"/>
                    <a:pt x="794" y="1281111"/>
                    <a:pt x="0" y="1014411"/>
                  </a:cubicBezTo>
                  <a:lnTo>
                    <a:pt x="2034279" y="0"/>
                  </a:lnTo>
                  <a:lnTo>
                    <a:pt x="2034279" y="796413"/>
                  </a:lnTo>
                  <a:lnTo>
                    <a:pt x="2381" y="1814511"/>
                  </a:lnTo>
                  <a:close/>
                </a:path>
              </a:pathLst>
            </a:custGeom>
            <a:solidFill>
              <a:srgbClr val="6A9C4E"/>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31"/>
            <p:cNvSpPr/>
            <p:nvPr/>
          </p:nvSpPr>
          <p:spPr>
            <a:xfrm>
              <a:off x="3873500" y="5535925"/>
              <a:ext cx="819150" cy="804863"/>
            </a:xfrm>
            <a:custGeom>
              <a:avLst/>
              <a:gdLst>
                <a:gd name="connsiteX0" fmla="*/ 0 w 3250175"/>
                <a:gd name="connsiteY0" fmla="*/ 0 h 802711"/>
                <a:gd name="connsiteX1" fmla="*/ 3250175 w 3250175"/>
                <a:gd name="connsiteY1" fmla="*/ 0 h 802711"/>
                <a:gd name="connsiteX2" fmla="*/ 3250175 w 3250175"/>
                <a:gd name="connsiteY2" fmla="*/ 802711 h 802711"/>
                <a:gd name="connsiteX3" fmla="*/ 0 w 3250175"/>
                <a:gd name="connsiteY3" fmla="*/ 802711 h 802711"/>
                <a:gd name="connsiteX4" fmla="*/ 0 w 3250175"/>
                <a:gd name="connsiteY4" fmla="*/ 0 h 802711"/>
                <a:gd name="connsiteX0-1" fmla="*/ 0 w 3250175"/>
                <a:gd name="connsiteY0-2" fmla="*/ 0 h 802711"/>
                <a:gd name="connsiteX1-3" fmla="*/ 3250175 w 3250175"/>
                <a:gd name="connsiteY1-4" fmla="*/ 0 h 802711"/>
                <a:gd name="connsiteX2-5" fmla="*/ 3250175 w 3250175"/>
                <a:gd name="connsiteY2-6" fmla="*/ 802711 h 802711"/>
                <a:gd name="connsiteX3-7" fmla="*/ 823681 w 3250175"/>
                <a:gd name="connsiteY3-8" fmla="*/ 802482 h 802711"/>
                <a:gd name="connsiteX4-9" fmla="*/ 0 w 3250175"/>
                <a:gd name="connsiteY4-10" fmla="*/ 802711 h 802711"/>
                <a:gd name="connsiteX5" fmla="*/ 0 w 3250175"/>
                <a:gd name="connsiteY5" fmla="*/ 0 h 802711"/>
                <a:gd name="connsiteX0-11" fmla="*/ 0 w 3250175"/>
                <a:gd name="connsiteY0-12" fmla="*/ 2380 h 805091"/>
                <a:gd name="connsiteX1-13" fmla="*/ 814156 w 3250175"/>
                <a:gd name="connsiteY1-14" fmla="*/ 0 h 805091"/>
                <a:gd name="connsiteX2-15" fmla="*/ 3250175 w 3250175"/>
                <a:gd name="connsiteY2-16" fmla="*/ 2380 h 805091"/>
                <a:gd name="connsiteX3-17" fmla="*/ 3250175 w 3250175"/>
                <a:gd name="connsiteY3-18" fmla="*/ 805091 h 805091"/>
                <a:gd name="connsiteX4-19" fmla="*/ 823681 w 3250175"/>
                <a:gd name="connsiteY4-20" fmla="*/ 804862 h 805091"/>
                <a:gd name="connsiteX5-21" fmla="*/ 0 w 3250175"/>
                <a:gd name="connsiteY5-22" fmla="*/ 805091 h 805091"/>
                <a:gd name="connsiteX6" fmla="*/ 0 w 3250175"/>
                <a:gd name="connsiteY6" fmla="*/ 2380 h 805091"/>
                <a:gd name="connsiteX0-23" fmla="*/ 0 w 3250175"/>
                <a:gd name="connsiteY0-24" fmla="*/ 805091 h 805091"/>
                <a:gd name="connsiteX1-25" fmla="*/ 814156 w 3250175"/>
                <a:gd name="connsiteY1-26" fmla="*/ 0 h 805091"/>
                <a:gd name="connsiteX2-27" fmla="*/ 3250175 w 3250175"/>
                <a:gd name="connsiteY2-28" fmla="*/ 2380 h 805091"/>
                <a:gd name="connsiteX3-29" fmla="*/ 3250175 w 3250175"/>
                <a:gd name="connsiteY3-30" fmla="*/ 805091 h 805091"/>
                <a:gd name="connsiteX4-31" fmla="*/ 823681 w 3250175"/>
                <a:gd name="connsiteY4-32" fmla="*/ 804862 h 805091"/>
                <a:gd name="connsiteX5-33" fmla="*/ 0 w 3250175"/>
                <a:gd name="connsiteY5-34" fmla="*/ 805091 h 805091"/>
                <a:gd name="connsiteX0-35" fmla="*/ 9525 w 2436019"/>
                <a:gd name="connsiteY0-36" fmla="*/ 804862 h 805091"/>
                <a:gd name="connsiteX1-37" fmla="*/ 0 w 2436019"/>
                <a:gd name="connsiteY1-38" fmla="*/ 0 h 805091"/>
                <a:gd name="connsiteX2-39" fmla="*/ 2436019 w 2436019"/>
                <a:gd name="connsiteY2-40" fmla="*/ 2380 h 805091"/>
                <a:gd name="connsiteX3-41" fmla="*/ 2436019 w 2436019"/>
                <a:gd name="connsiteY3-42" fmla="*/ 805091 h 805091"/>
                <a:gd name="connsiteX4-43" fmla="*/ 9525 w 2436019"/>
                <a:gd name="connsiteY4-44" fmla="*/ 804862 h 805091"/>
                <a:gd name="connsiteX0-45" fmla="*/ 2381 w 2436019"/>
                <a:gd name="connsiteY0-46" fmla="*/ 800100 h 805091"/>
                <a:gd name="connsiteX1-47" fmla="*/ 0 w 2436019"/>
                <a:gd name="connsiteY1-48" fmla="*/ 0 h 805091"/>
                <a:gd name="connsiteX2-49" fmla="*/ 2436019 w 2436019"/>
                <a:gd name="connsiteY2-50" fmla="*/ 2380 h 805091"/>
                <a:gd name="connsiteX3-51" fmla="*/ 2436019 w 2436019"/>
                <a:gd name="connsiteY3-52" fmla="*/ 805091 h 805091"/>
                <a:gd name="connsiteX4-53" fmla="*/ 2381 w 2436019"/>
                <a:gd name="connsiteY4-54" fmla="*/ 800100 h 805091"/>
                <a:gd name="connsiteX0-55" fmla="*/ 2381 w 2436019"/>
                <a:gd name="connsiteY0-56" fmla="*/ 800100 h 805091"/>
                <a:gd name="connsiteX1-57" fmla="*/ 0 w 2436019"/>
                <a:gd name="connsiteY1-58" fmla="*/ 0 h 805091"/>
                <a:gd name="connsiteX2-59" fmla="*/ 2436019 w 2436019"/>
                <a:gd name="connsiteY2-60" fmla="*/ 2380 h 805091"/>
                <a:gd name="connsiteX3-61" fmla="*/ 2436019 w 2436019"/>
                <a:gd name="connsiteY3-62" fmla="*/ 805091 h 805091"/>
                <a:gd name="connsiteX4-63" fmla="*/ 807244 w 2436019"/>
                <a:gd name="connsiteY4-64" fmla="*/ 802252 h 805091"/>
                <a:gd name="connsiteX5-65" fmla="*/ 2381 w 2436019"/>
                <a:gd name="connsiteY5-66" fmla="*/ 800100 h 805091"/>
                <a:gd name="connsiteX0-67" fmla="*/ 2381 w 2436019"/>
                <a:gd name="connsiteY0-68" fmla="*/ 800100 h 805091"/>
                <a:gd name="connsiteX1-69" fmla="*/ 0 w 2436019"/>
                <a:gd name="connsiteY1-70" fmla="*/ 0 h 805091"/>
                <a:gd name="connsiteX2-71" fmla="*/ 807244 w 2436019"/>
                <a:gd name="connsiteY2-72" fmla="*/ 2152 h 805091"/>
                <a:gd name="connsiteX3-73" fmla="*/ 2436019 w 2436019"/>
                <a:gd name="connsiteY3-74" fmla="*/ 2380 h 805091"/>
                <a:gd name="connsiteX4-75" fmla="*/ 2436019 w 2436019"/>
                <a:gd name="connsiteY4-76" fmla="*/ 805091 h 805091"/>
                <a:gd name="connsiteX5-77" fmla="*/ 807244 w 2436019"/>
                <a:gd name="connsiteY5-78" fmla="*/ 802252 h 805091"/>
                <a:gd name="connsiteX6-79" fmla="*/ 2381 w 2436019"/>
                <a:gd name="connsiteY6-80" fmla="*/ 800100 h 805091"/>
                <a:gd name="connsiteX0-81" fmla="*/ 0 w 2433638"/>
                <a:gd name="connsiteY0-82" fmla="*/ 797948 h 802939"/>
                <a:gd name="connsiteX1-83" fmla="*/ 804863 w 2433638"/>
                <a:gd name="connsiteY1-84" fmla="*/ 0 h 802939"/>
                <a:gd name="connsiteX2-85" fmla="*/ 2433638 w 2433638"/>
                <a:gd name="connsiteY2-86" fmla="*/ 228 h 802939"/>
                <a:gd name="connsiteX3-87" fmla="*/ 2433638 w 2433638"/>
                <a:gd name="connsiteY3-88" fmla="*/ 802939 h 802939"/>
                <a:gd name="connsiteX4-89" fmla="*/ 804863 w 2433638"/>
                <a:gd name="connsiteY4-90" fmla="*/ 800100 h 802939"/>
                <a:gd name="connsiteX5-91" fmla="*/ 0 w 2433638"/>
                <a:gd name="connsiteY5-92" fmla="*/ 797948 h 802939"/>
                <a:gd name="connsiteX0-93" fmla="*/ 0 w 1628775"/>
                <a:gd name="connsiteY0-94" fmla="*/ 800100 h 802939"/>
                <a:gd name="connsiteX1-95" fmla="*/ 0 w 1628775"/>
                <a:gd name="connsiteY1-96" fmla="*/ 0 h 802939"/>
                <a:gd name="connsiteX2-97" fmla="*/ 1628775 w 1628775"/>
                <a:gd name="connsiteY2-98" fmla="*/ 228 h 802939"/>
                <a:gd name="connsiteX3-99" fmla="*/ 1628775 w 1628775"/>
                <a:gd name="connsiteY3-100" fmla="*/ 802939 h 802939"/>
                <a:gd name="connsiteX4-101" fmla="*/ 0 w 1628775"/>
                <a:gd name="connsiteY4-102" fmla="*/ 800100 h 802939"/>
                <a:gd name="connsiteX0-103" fmla="*/ 0 w 1628775"/>
                <a:gd name="connsiteY0-104" fmla="*/ 802817 h 805656"/>
                <a:gd name="connsiteX1-105" fmla="*/ 0 w 1628775"/>
                <a:gd name="connsiteY1-106" fmla="*/ 2717 h 805656"/>
                <a:gd name="connsiteX2-107" fmla="*/ 809624 w 1628775"/>
                <a:gd name="connsiteY2-108" fmla="*/ 0 h 805656"/>
                <a:gd name="connsiteX3-109" fmla="*/ 1628775 w 1628775"/>
                <a:gd name="connsiteY3-110" fmla="*/ 2945 h 805656"/>
                <a:gd name="connsiteX4-111" fmla="*/ 1628775 w 1628775"/>
                <a:gd name="connsiteY4-112" fmla="*/ 805656 h 805656"/>
                <a:gd name="connsiteX5-113" fmla="*/ 0 w 1628775"/>
                <a:gd name="connsiteY5-114" fmla="*/ 802817 h 805656"/>
                <a:gd name="connsiteX0-115" fmla="*/ 0 w 1628775"/>
                <a:gd name="connsiteY0-116" fmla="*/ 802817 h 805656"/>
                <a:gd name="connsiteX1-117" fmla="*/ 0 w 1628775"/>
                <a:gd name="connsiteY1-118" fmla="*/ 2717 h 805656"/>
                <a:gd name="connsiteX2-119" fmla="*/ 809624 w 1628775"/>
                <a:gd name="connsiteY2-120" fmla="*/ 0 h 805656"/>
                <a:gd name="connsiteX3-121" fmla="*/ 1628775 w 1628775"/>
                <a:gd name="connsiteY3-122" fmla="*/ 2945 h 805656"/>
                <a:gd name="connsiteX4-123" fmla="*/ 1628775 w 1628775"/>
                <a:gd name="connsiteY4-124" fmla="*/ 805656 h 805656"/>
                <a:gd name="connsiteX5-125" fmla="*/ 809624 w 1628775"/>
                <a:gd name="connsiteY5-126" fmla="*/ 803275 h 805656"/>
                <a:gd name="connsiteX6-127" fmla="*/ 0 w 1628775"/>
                <a:gd name="connsiteY6-128" fmla="*/ 802817 h 805656"/>
                <a:gd name="connsiteX0-129" fmla="*/ 0 w 1628775"/>
                <a:gd name="connsiteY0-130" fmla="*/ 802817 h 805656"/>
                <a:gd name="connsiteX1-131" fmla="*/ 809624 w 1628775"/>
                <a:gd name="connsiteY1-132" fmla="*/ 0 h 805656"/>
                <a:gd name="connsiteX2-133" fmla="*/ 1628775 w 1628775"/>
                <a:gd name="connsiteY2-134" fmla="*/ 2945 h 805656"/>
                <a:gd name="connsiteX3-135" fmla="*/ 1628775 w 1628775"/>
                <a:gd name="connsiteY3-136" fmla="*/ 805656 h 805656"/>
                <a:gd name="connsiteX4-137" fmla="*/ 809624 w 1628775"/>
                <a:gd name="connsiteY4-138" fmla="*/ 803275 h 805656"/>
                <a:gd name="connsiteX5-139" fmla="*/ 0 w 1628775"/>
                <a:gd name="connsiteY5-140" fmla="*/ 802817 h 805656"/>
                <a:gd name="connsiteX0-141" fmla="*/ 0 w 819151"/>
                <a:gd name="connsiteY0-142" fmla="*/ 803275 h 805656"/>
                <a:gd name="connsiteX1-143" fmla="*/ 0 w 819151"/>
                <a:gd name="connsiteY1-144" fmla="*/ 0 h 805656"/>
                <a:gd name="connsiteX2-145" fmla="*/ 819151 w 819151"/>
                <a:gd name="connsiteY2-146" fmla="*/ 2945 h 805656"/>
                <a:gd name="connsiteX3-147" fmla="*/ 819151 w 819151"/>
                <a:gd name="connsiteY3-148" fmla="*/ 805656 h 805656"/>
                <a:gd name="connsiteX4-149" fmla="*/ 0 w 819151"/>
                <a:gd name="connsiteY4-150" fmla="*/ 803275 h 8056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19151" h="805656">
                  <a:moveTo>
                    <a:pt x="0" y="803275"/>
                  </a:moveTo>
                  <a:lnTo>
                    <a:pt x="0" y="0"/>
                  </a:lnTo>
                  <a:lnTo>
                    <a:pt x="819151" y="2945"/>
                  </a:lnTo>
                  <a:lnTo>
                    <a:pt x="819151" y="805656"/>
                  </a:lnTo>
                  <a:lnTo>
                    <a:pt x="0" y="803275"/>
                  </a:lnTo>
                  <a:close/>
                </a:path>
              </a:pathLst>
            </a:custGeom>
            <a:solidFill>
              <a:srgbClr val="7BAE5E"/>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Freeform 14"/>
            <p:cNvSpPr/>
            <p:nvPr/>
          </p:nvSpPr>
          <p:spPr>
            <a:xfrm>
              <a:off x="5089525" y="4907426"/>
              <a:ext cx="1001713" cy="804863"/>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1" fmla="*/ 0 w 1002506"/>
                <a:gd name="connsiteY0-2" fmla="*/ 0 h 823912"/>
                <a:gd name="connsiteX1-3" fmla="*/ 792956 w 1002506"/>
                <a:gd name="connsiteY1-4" fmla="*/ 4762 h 823912"/>
                <a:gd name="connsiteX2-5" fmla="*/ 1002506 w 1002506"/>
                <a:gd name="connsiteY2-6" fmla="*/ 404812 h 823912"/>
                <a:gd name="connsiteX3-7" fmla="*/ 792956 w 1002506"/>
                <a:gd name="connsiteY3-8" fmla="*/ 823912 h 823912"/>
                <a:gd name="connsiteX4-9" fmla="*/ 5556 w 1002506"/>
                <a:gd name="connsiteY4-10" fmla="*/ 823912 h 823912"/>
                <a:gd name="connsiteX5-11" fmla="*/ 0 w 1002506"/>
                <a:gd name="connsiteY5-12" fmla="*/ 0 h 823912"/>
                <a:gd name="connsiteX0-13" fmla="*/ 0 w 997744"/>
                <a:gd name="connsiteY0-14" fmla="*/ 1 h 819150"/>
                <a:gd name="connsiteX1-15" fmla="*/ 788194 w 997744"/>
                <a:gd name="connsiteY1-16" fmla="*/ 0 h 819150"/>
                <a:gd name="connsiteX2-17" fmla="*/ 997744 w 997744"/>
                <a:gd name="connsiteY2-18" fmla="*/ 400050 h 819150"/>
                <a:gd name="connsiteX3-19" fmla="*/ 788194 w 997744"/>
                <a:gd name="connsiteY3-20" fmla="*/ 819150 h 819150"/>
                <a:gd name="connsiteX4-21" fmla="*/ 794 w 997744"/>
                <a:gd name="connsiteY4-22" fmla="*/ 819150 h 819150"/>
                <a:gd name="connsiteX5-23" fmla="*/ 0 w 997744"/>
                <a:gd name="connsiteY5-24" fmla="*/ 1 h 819150"/>
                <a:gd name="connsiteX0-25" fmla="*/ 3980 w 1001724"/>
                <a:gd name="connsiteY0-26" fmla="*/ 1 h 819150"/>
                <a:gd name="connsiteX1-27" fmla="*/ 792174 w 1001724"/>
                <a:gd name="connsiteY1-28" fmla="*/ 0 h 819150"/>
                <a:gd name="connsiteX2-29" fmla="*/ 1001724 w 1001724"/>
                <a:gd name="connsiteY2-30" fmla="*/ 400050 h 819150"/>
                <a:gd name="connsiteX3-31" fmla="*/ 792174 w 1001724"/>
                <a:gd name="connsiteY3-32" fmla="*/ 819150 h 819150"/>
                <a:gd name="connsiteX4-33" fmla="*/ 11 w 1001724"/>
                <a:gd name="connsiteY4-34" fmla="*/ 797719 h 819150"/>
                <a:gd name="connsiteX5-35" fmla="*/ 3980 w 1001724"/>
                <a:gd name="connsiteY5-36" fmla="*/ 1 h 819150"/>
                <a:gd name="connsiteX0-37" fmla="*/ 3980 w 1001724"/>
                <a:gd name="connsiteY0-38" fmla="*/ 1 h 804862"/>
                <a:gd name="connsiteX1-39" fmla="*/ 792174 w 1001724"/>
                <a:gd name="connsiteY1-40" fmla="*/ 0 h 804862"/>
                <a:gd name="connsiteX2-41" fmla="*/ 1001724 w 1001724"/>
                <a:gd name="connsiteY2-42" fmla="*/ 400050 h 804862"/>
                <a:gd name="connsiteX3-43" fmla="*/ 799318 w 1001724"/>
                <a:gd name="connsiteY3-44" fmla="*/ 804862 h 804862"/>
                <a:gd name="connsiteX4-45" fmla="*/ 11 w 1001724"/>
                <a:gd name="connsiteY4-46" fmla="*/ 797719 h 804862"/>
                <a:gd name="connsiteX5-47" fmla="*/ 3980 w 1001724"/>
                <a:gd name="connsiteY5-48" fmla="*/ 1 h 804862"/>
                <a:gd name="connsiteX0-49" fmla="*/ 0 w 1016794"/>
                <a:gd name="connsiteY0-50" fmla="*/ 0 h 807242"/>
                <a:gd name="connsiteX1-51" fmla="*/ 807244 w 1016794"/>
                <a:gd name="connsiteY1-52" fmla="*/ 2380 h 807242"/>
                <a:gd name="connsiteX2-53" fmla="*/ 1016794 w 1016794"/>
                <a:gd name="connsiteY2-54" fmla="*/ 402430 h 807242"/>
                <a:gd name="connsiteX3-55" fmla="*/ 814388 w 1016794"/>
                <a:gd name="connsiteY3-56" fmla="*/ 807242 h 807242"/>
                <a:gd name="connsiteX4-57" fmla="*/ 15081 w 1016794"/>
                <a:gd name="connsiteY4-58" fmla="*/ 800099 h 807242"/>
                <a:gd name="connsiteX5-59" fmla="*/ 0 w 1016794"/>
                <a:gd name="connsiteY5-60" fmla="*/ 0 h 807242"/>
                <a:gd name="connsiteX0-61" fmla="*/ 3981 w 1001725"/>
                <a:gd name="connsiteY0-62" fmla="*/ 0 h 807242"/>
                <a:gd name="connsiteX1-63" fmla="*/ 792175 w 1001725"/>
                <a:gd name="connsiteY1-64" fmla="*/ 2380 h 807242"/>
                <a:gd name="connsiteX2-65" fmla="*/ 1001725 w 1001725"/>
                <a:gd name="connsiteY2-66" fmla="*/ 402430 h 807242"/>
                <a:gd name="connsiteX3-67" fmla="*/ 799319 w 1001725"/>
                <a:gd name="connsiteY3-68" fmla="*/ 807242 h 807242"/>
                <a:gd name="connsiteX4-69" fmla="*/ 12 w 1001725"/>
                <a:gd name="connsiteY4-70" fmla="*/ 800099 h 807242"/>
                <a:gd name="connsiteX5-71" fmla="*/ 3981 w 1001725"/>
                <a:gd name="connsiteY5-72" fmla="*/ 0 h 807242"/>
                <a:gd name="connsiteX0-73" fmla="*/ 0 w 1007269"/>
                <a:gd name="connsiteY0-74" fmla="*/ 0 h 807242"/>
                <a:gd name="connsiteX1-75" fmla="*/ 797719 w 1007269"/>
                <a:gd name="connsiteY1-76" fmla="*/ 2380 h 807242"/>
                <a:gd name="connsiteX2-77" fmla="*/ 1007269 w 1007269"/>
                <a:gd name="connsiteY2-78" fmla="*/ 402430 h 807242"/>
                <a:gd name="connsiteX3-79" fmla="*/ 804863 w 1007269"/>
                <a:gd name="connsiteY3-80" fmla="*/ 807242 h 807242"/>
                <a:gd name="connsiteX4-81" fmla="*/ 5556 w 1007269"/>
                <a:gd name="connsiteY4-82" fmla="*/ 800099 h 807242"/>
                <a:gd name="connsiteX5-83" fmla="*/ 0 w 1007269"/>
                <a:gd name="connsiteY5-84" fmla="*/ 0 h 807242"/>
                <a:gd name="connsiteX0-85" fmla="*/ 1611 w 1001736"/>
                <a:gd name="connsiteY0-86" fmla="*/ 2383 h 804862"/>
                <a:gd name="connsiteX1-87" fmla="*/ 792186 w 1001736"/>
                <a:gd name="connsiteY1-88" fmla="*/ 0 h 804862"/>
                <a:gd name="connsiteX2-89" fmla="*/ 1001736 w 1001736"/>
                <a:gd name="connsiteY2-90" fmla="*/ 400050 h 804862"/>
                <a:gd name="connsiteX3-91" fmla="*/ 799330 w 1001736"/>
                <a:gd name="connsiteY3-92" fmla="*/ 804862 h 804862"/>
                <a:gd name="connsiteX4-93" fmla="*/ 23 w 1001736"/>
                <a:gd name="connsiteY4-94" fmla="*/ 797719 h 804862"/>
                <a:gd name="connsiteX5-95" fmla="*/ 1611 w 1001736"/>
                <a:gd name="connsiteY5-96" fmla="*/ 2383 h 8048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6A9C4E"/>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Freeform 15"/>
            <p:cNvSpPr/>
            <p:nvPr/>
          </p:nvSpPr>
          <p:spPr>
            <a:xfrm>
              <a:off x="3875088" y="4912189"/>
              <a:ext cx="1216025" cy="1400175"/>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1" fmla="*/ 4762 w 3657600"/>
                <a:gd name="connsiteY0-2" fmla="*/ 2629514 h 2629514"/>
                <a:gd name="connsiteX1-3" fmla="*/ 0 w 3657600"/>
                <a:gd name="connsiteY1-4" fmla="*/ 1828800 h 2629514"/>
                <a:gd name="connsiteX2-5" fmla="*/ 3657600 w 3657600"/>
                <a:gd name="connsiteY2-6" fmla="*/ 0 h 2629514"/>
                <a:gd name="connsiteX3-7" fmla="*/ 3657600 w 3657600"/>
                <a:gd name="connsiteY3-8" fmla="*/ 796413 h 2629514"/>
                <a:gd name="connsiteX4-9" fmla="*/ 4762 w 3657600"/>
                <a:gd name="connsiteY4-10" fmla="*/ 2629514 h 2629514"/>
                <a:gd name="connsiteX0-11" fmla="*/ 137 w 3667263"/>
                <a:gd name="connsiteY0-12" fmla="*/ 2624751 h 2624751"/>
                <a:gd name="connsiteX1-13" fmla="*/ 9663 w 3667263"/>
                <a:gd name="connsiteY1-14" fmla="*/ 1828800 h 2624751"/>
                <a:gd name="connsiteX2-15" fmla="*/ 3667263 w 3667263"/>
                <a:gd name="connsiteY2-16" fmla="*/ 0 h 2624751"/>
                <a:gd name="connsiteX3-17" fmla="*/ 3667263 w 3667263"/>
                <a:gd name="connsiteY3-18" fmla="*/ 796413 h 2624751"/>
                <a:gd name="connsiteX4-19" fmla="*/ 137 w 3667263"/>
                <a:gd name="connsiteY4-20" fmla="*/ 2624751 h 2624751"/>
                <a:gd name="connsiteX0-21" fmla="*/ 4761 w 3657600"/>
                <a:gd name="connsiteY0-22" fmla="*/ 2634276 h 2634276"/>
                <a:gd name="connsiteX1-23" fmla="*/ 0 w 3657600"/>
                <a:gd name="connsiteY1-24" fmla="*/ 1828800 h 2634276"/>
                <a:gd name="connsiteX2-25" fmla="*/ 3657600 w 3657600"/>
                <a:gd name="connsiteY2-26" fmla="*/ 0 h 2634276"/>
                <a:gd name="connsiteX3-27" fmla="*/ 3657600 w 3657600"/>
                <a:gd name="connsiteY3-28" fmla="*/ 796413 h 2634276"/>
                <a:gd name="connsiteX4-29" fmla="*/ 4761 w 3657600"/>
                <a:gd name="connsiteY4-30" fmla="*/ 2634276 h 2634276"/>
                <a:gd name="connsiteX0-31" fmla="*/ 459 w 3653298"/>
                <a:gd name="connsiteY0-32" fmla="*/ 2634276 h 2634276"/>
                <a:gd name="connsiteX1-33" fmla="*/ 460 w 3653298"/>
                <a:gd name="connsiteY1-34" fmla="*/ 1828800 h 2634276"/>
                <a:gd name="connsiteX2-35" fmla="*/ 3653298 w 3653298"/>
                <a:gd name="connsiteY2-36" fmla="*/ 0 h 2634276"/>
                <a:gd name="connsiteX3-37" fmla="*/ 3653298 w 3653298"/>
                <a:gd name="connsiteY3-38" fmla="*/ 796413 h 2634276"/>
                <a:gd name="connsiteX4-39" fmla="*/ 459 w 3653298"/>
                <a:gd name="connsiteY4-40" fmla="*/ 2634276 h 2634276"/>
                <a:gd name="connsiteX0-41" fmla="*/ 459 w 3653298"/>
                <a:gd name="connsiteY0-42" fmla="*/ 2634276 h 2634276"/>
                <a:gd name="connsiteX1-43" fmla="*/ 460 w 3653298"/>
                <a:gd name="connsiteY1-44" fmla="*/ 1828800 h 2634276"/>
                <a:gd name="connsiteX2-45" fmla="*/ 3653298 w 3653298"/>
                <a:gd name="connsiteY2-46" fmla="*/ 0 h 2634276"/>
                <a:gd name="connsiteX3-47" fmla="*/ 3653298 w 3653298"/>
                <a:gd name="connsiteY3-48" fmla="*/ 796413 h 2634276"/>
                <a:gd name="connsiteX4-49" fmla="*/ 816538 w 3653298"/>
                <a:gd name="connsiteY4-50" fmla="*/ 2219708 h 2634276"/>
                <a:gd name="connsiteX5" fmla="*/ 459 w 3653298"/>
                <a:gd name="connsiteY5" fmla="*/ 2634276 h 2634276"/>
                <a:gd name="connsiteX0-51" fmla="*/ 459 w 3653298"/>
                <a:gd name="connsiteY0-52" fmla="*/ 2634276 h 2634276"/>
                <a:gd name="connsiteX1-53" fmla="*/ 460 w 3653298"/>
                <a:gd name="connsiteY1-54" fmla="*/ 1828800 h 2634276"/>
                <a:gd name="connsiteX2-55" fmla="*/ 814156 w 3653298"/>
                <a:gd name="connsiteY2-56" fmla="*/ 1419608 h 2634276"/>
                <a:gd name="connsiteX3-57" fmla="*/ 3653298 w 3653298"/>
                <a:gd name="connsiteY3-58" fmla="*/ 0 h 2634276"/>
                <a:gd name="connsiteX4-59" fmla="*/ 3653298 w 3653298"/>
                <a:gd name="connsiteY4-60" fmla="*/ 796413 h 2634276"/>
                <a:gd name="connsiteX5-61" fmla="*/ 816538 w 3653298"/>
                <a:gd name="connsiteY5-62" fmla="*/ 2219708 h 2634276"/>
                <a:gd name="connsiteX6" fmla="*/ 459 w 3653298"/>
                <a:gd name="connsiteY6" fmla="*/ 2634276 h 2634276"/>
                <a:gd name="connsiteX0-63" fmla="*/ 1 w 3652840"/>
                <a:gd name="connsiteY0-64" fmla="*/ 2634276 h 2634276"/>
                <a:gd name="connsiteX1-65" fmla="*/ 813698 w 3652840"/>
                <a:gd name="connsiteY1-66" fmla="*/ 1419608 h 2634276"/>
                <a:gd name="connsiteX2-67" fmla="*/ 3652840 w 3652840"/>
                <a:gd name="connsiteY2-68" fmla="*/ 0 h 2634276"/>
                <a:gd name="connsiteX3-69" fmla="*/ 3652840 w 3652840"/>
                <a:gd name="connsiteY3-70" fmla="*/ 796413 h 2634276"/>
                <a:gd name="connsiteX4-71" fmla="*/ 816080 w 3652840"/>
                <a:gd name="connsiteY4-72" fmla="*/ 2219708 h 2634276"/>
                <a:gd name="connsiteX5-73" fmla="*/ 1 w 3652840"/>
                <a:gd name="connsiteY5-74" fmla="*/ 2634276 h 2634276"/>
                <a:gd name="connsiteX0-75" fmla="*/ 2382 w 2839142"/>
                <a:gd name="connsiteY0-76" fmla="*/ 2219708 h 2219708"/>
                <a:gd name="connsiteX1-77" fmla="*/ 0 w 2839142"/>
                <a:gd name="connsiteY1-78" fmla="*/ 1419608 h 2219708"/>
                <a:gd name="connsiteX2-79" fmla="*/ 2839142 w 2839142"/>
                <a:gd name="connsiteY2-80" fmla="*/ 0 h 2219708"/>
                <a:gd name="connsiteX3-81" fmla="*/ 2839142 w 2839142"/>
                <a:gd name="connsiteY3-82" fmla="*/ 796413 h 2219708"/>
                <a:gd name="connsiteX4-83" fmla="*/ 2382 w 2839142"/>
                <a:gd name="connsiteY4-84" fmla="*/ 2219708 h 2219708"/>
                <a:gd name="connsiteX0-85" fmla="*/ 2382 w 2839142"/>
                <a:gd name="connsiteY0-86" fmla="*/ 2219708 h 2219708"/>
                <a:gd name="connsiteX1-87" fmla="*/ 0 w 2839142"/>
                <a:gd name="connsiteY1-88" fmla="*/ 1419608 h 2219708"/>
                <a:gd name="connsiteX2-89" fmla="*/ 804863 w 2839142"/>
                <a:gd name="connsiteY2-90" fmla="*/ 1014411 h 2219708"/>
                <a:gd name="connsiteX3-91" fmla="*/ 2839142 w 2839142"/>
                <a:gd name="connsiteY3-92" fmla="*/ 0 h 2219708"/>
                <a:gd name="connsiteX4-93" fmla="*/ 2839142 w 2839142"/>
                <a:gd name="connsiteY4-94" fmla="*/ 796413 h 2219708"/>
                <a:gd name="connsiteX5-95" fmla="*/ 2382 w 2839142"/>
                <a:gd name="connsiteY5-96" fmla="*/ 2219708 h 2219708"/>
                <a:gd name="connsiteX0-97" fmla="*/ 2382 w 2839142"/>
                <a:gd name="connsiteY0-98" fmla="*/ 2219708 h 2219708"/>
                <a:gd name="connsiteX1-99" fmla="*/ 0 w 2839142"/>
                <a:gd name="connsiteY1-100" fmla="*/ 1419608 h 2219708"/>
                <a:gd name="connsiteX2-101" fmla="*/ 804863 w 2839142"/>
                <a:gd name="connsiteY2-102" fmla="*/ 1014411 h 2219708"/>
                <a:gd name="connsiteX3-103" fmla="*/ 2839142 w 2839142"/>
                <a:gd name="connsiteY3-104" fmla="*/ 0 h 2219708"/>
                <a:gd name="connsiteX4-105" fmla="*/ 2839142 w 2839142"/>
                <a:gd name="connsiteY4-106" fmla="*/ 796413 h 2219708"/>
                <a:gd name="connsiteX5-107" fmla="*/ 807244 w 2839142"/>
                <a:gd name="connsiteY5-108" fmla="*/ 1814511 h 2219708"/>
                <a:gd name="connsiteX6-109" fmla="*/ 2382 w 2839142"/>
                <a:gd name="connsiteY6-110" fmla="*/ 2219708 h 2219708"/>
                <a:gd name="connsiteX0-111" fmla="*/ 0 w 2836760"/>
                <a:gd name="connsiteY0-112" fmla="*/ 2219708 h 2219708"/>
                <a:gd name="connsiteX1-113" fmla="*/ 802481 w 2836760"/>
                <a:gd name="connsiteY1-114" fmla="*/ 1014411 h 2219708"/>
                <a:gd name="connsiteX2-115" fmla="*/ 2836760 w 2836760"/>
                <a:gd name="connsiteY2-116" fmla="*/ 0 h 2219708"/>
                <a:gd name="connsiteX3-117" fmla="*/ 2836760 w 2836760"/>
                <a:gd name="connsiteY3-118" fmla="*/ 796413 h 2219708"/>
                <a:gd name="connsiteX4-119" fmla="*/ 804862 w 2836760"/>
                <a:gd name="connsiteY4-120" fmla="*/ 1814511 h 2219708"/>
                <a:gd name="connsiteX5-121" fmla="*/ 0 w 2836760"/>
                <a:gd name="connsiteY5-122" fmla="*/ 2219708 h 2219708"/>
                <a:gd name="connsiteX0-123" fmla="*/ 2381 w 2034279"/>
                <a:gd name="connsiteY0-124" fmla="*/ 1814511 h 1814511"/>
                <a:gd name="connsiteX1-125" fmla="*/ 0 w 2034279"/>
                <a:gd name="connsiteY1-126" fmla="*/ 1014411 h 1814511"/>
                <a:gd name="connsiteX2-127" fmla="*/ 2034279 w 2034279"/>
                <a:gd name="connsiteY2-128" fmla="*/ 0 h 1814511"/>
                <a:gd name="connsiteX3-129" fmla="*/ 2034279 w 2034279"/>
                <a:gd name="connsiteY3-130" fmla="*/ 796413 h 1814511"/>
                <a:gd name="connsiteX4-131" fmla="*/ 2381 w 2034279"/>
                <a:gd name="connsiteY4-132" fmla="*/ 1814511 h 1814511"/>
                <a:gd name="connsiteX0-133" fmla="*/ 2381 w 2034279"/>
                <a:gd name="connsiteY0-134" fmla="*/ 1814511 h 1814511"/>
                <a:gd name="connsiteX1-135" fmla="*/ 0 w 2034279"/>
                <a:gd name="connsiteY1-136" fmla="*/ 1014411 h 1814511"/>
                <a:gd name="connsiteX2-137" fmla="*/ 2034279 w 2034279"/>
                <a:gd name="connsiteY2-138" fmla="*/ 0 h 1814511"/>
                <a:gd name="connsiteX3-139" fmla="*/ 2034279 w 2034279"/>
                <a:gd name="connsiteY3-140" fmla="*/ 796413 h 1814511"/>
                <a:gd name="connsiteX4-141" fmla="*/ 814387 w 2034279"/>
                <a:gd name="connsiteY4-142" fmla="*/ 1408112 h 1814511"/>
                <a:gd name="connsiteX5-143" fmla="*/ 2381 w 2034279"/>
                <a:gd name="connsiteY5-144" fmla="*/ 1814511 h 1814511"/>
                <a:gd name="connsiteX0-145" fmla="*/ 2381 w 2034279"/>
                <a:gd name="connsiteY0-146" fmla="*/ 1814511 h 1814511"/>
                <a:gd name="connsiteX1-147" fmla="*/ 0 w 2034279"/>
                <a:gd name="connsiteY1-148" fmla="*/ 1014411 h 1814511"/>
                <a:gd name="connsiteX2-149" fmla="*/ 814387 w 2034279"/>
                <a:gd name="connsiteY2-150" fmla="*/ 603250 h 1814511"/>
                <a:gd name="connsiteX3-151" fmla="*/ 2034279 w 2034279"/>
                <a:gd name="connsiteY3-152" fmla="*/ 0 h 1814511"/>
                <a:gd name="connsiteX4-153" fmla="*/ 2034279 w 2034279"/>
                <a:gd name="connsiteY4-154" fmla="*/ 796413 h 1814511"/>
                <a:gd name="connsiteX5-155" fmla="*/ 814387 w 2034279"/>
                <a:gd name="connsiteY5-156" fmla="*/ 1408112 h 1814511"/>
                <a:gd name="connsiteX6-157" fmla="*/ 2381 w 2034279"/>
                <a:gd name="connsiteY6-158" fmla="*/ 1814511 h 1814511"/>
                <a:gd name="connsiteX0-159" fmla="*/ 0 w 2031898"/>
                <a:gd name="connsiteY0-160" fmla="*/ 1814511 h 1814511"/>
                <a:gd name="connsiteX1-161" fmla="*/ 812006 w 2031898"/>
                <a:gd name="connsiteY1-162" fmla="*/ 603250 h 1814511"/>
                <a:gd name="connsiteX2-163" fmla="*/ 2031898 w 2031898"/>
                <a:gd name="connsiteY2-164" fmla="*/ 0 h 1814511"/>
                <a:gd name="connsiteX3-165" fmla="*/ 2031898 w 2031898"/>
                <a:gd name="connsiteY3-166" fmla="*/ 796413 h 1814511"/>
                <a:gd name="connsiteX4-167" fmla="*/ 812006 w 2031898"/>
                <a:gd name="connsiteY4-168" fmla="*/ 1408112 h 1814511"/>
                <a:gd name="connsiteX5-169" fmla="*/ 0 w 2031898"/>
                <a:gd name="connsiteY5-170" fmla="*/ 1814511 h 1814511"/>
                <a:gd name="connsiteX0-171" fmla="*/ 0 w 1219892"/>
                <a:gd name="connsiteY0-172" fmla="*/ 1408112 h 1408112"/>
                <a:gd name="connsiteX1-173" fmla="*/ 0 w 1219892"/>
                <a:gd name="connsiteY1-174" fmla="*/ 603250 h 1408112"/>
                <a:gd name="connsiteX2-175" fmla="*/ 1219892 w 1219892"/>
                <a:gd name="connsiteY2-176" fmla="*/ 0 h 1408112"/>
                <a:gd name="connsiteX3-177" fmla="*/ 1219892 w 1219892"/>
                <a:gd name="connsiteY3-178" fmla="*/ 796413 h 1408112"/>
                <a:gd name="connsiteX4-179" fmla="*/ 0 w 1219892"/>
                <a:gd name="connsiteY4-180" fmla="*/ 1408112 h 1408112"/>
                <a:gd name="connsiteX0-181" fmla="*/ 0 w 1219892"/>
                <a:gd name="connsiteY0-182" fmla="*/ 1400968 h 1400968"/>
                <a:gd name="connsiteX1-183" fmla="*/ 0 w 1219892"/>
                <a:gd name="connsiteY1-184" fmla="*/ 596106 h 1400968"/>
                <a:gd name="connsiteX2-185" fmla="*/ 1212748 w 1219892"/>
                <a:gd name="connsiteY2-186" fmla="*/ 0 h 1400968"/>
                <a:gd name="connsiteX3-187" fmla="*/ 1219892 w 1219892"/>
                <a:gd name="connsiteY3-188" fmla="*/ 789269 h 1400968"/>
                <a:gd name="connsiteX4-189" fmla="*/ 0 w 1219892"/>
                <a:gd name="connsiteY4-190" fmla="*/ 1400968 h 1400968"/>
                <a:gd name="connsiteX0-191" fmla="*/ 0 w 1215129"/>
                <a:gd name="connsiteY0-192" fmla="*/ 1400968 h 1400968"/>
                <a:gd name="connsiteX1-193" fmla="*/ 0 w 1215129"/>
                <a:gd name="connsiteY1-194" fmla="*/ 596106 h 1400968"/>
                <a:gd name="connsiteX2-195" fmla="*/ 1212748 w 1215129"/>
                <a:gd name="connsiteY2-196" fmla="*/ 0 h 1400968"/>
                <a:gd name="connsiteX3-197" fmla="*/ 1215129 w 1215129"/>
                <a:gd name="connsiteY3-198" fmla="*/ 791651 h 1400968"/>
                <a:gd name="connsiteX4-199" fmla="*/ 0 w 1215129"/>
                <a:gd name="connsiteY4-200" fmla="*/ 1400968 h 14009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5129" h="1400968">
                  <a:moveTo>
                    <a:pt x="0" y="1400968"/>
                  </a:moveTo>
                  <a:lnTo>
                    <a:pt x="0" y="596106"/>
                  </a:lnTo>
                  <a:lnTo>
                    <a:pt x="1212748" y="0"/>
                  </a:lnTo>
                  <a:cubicBezTo>
                    <a:pt x="1215129" y="263090"/>
                    <a:pt x="1212748" y="528561"/>
                    <a:pt x="1215129" y="791651"/>
                  </a:cubicBezTo>
                  <a:lnTo>
                    <a:pt x="0" y="1400968"/>
                  </a:lnTo>
                  <a:close/>
                </a:path>
              </a:pathLst>
            </a:custGeom>
            <a:solidFill>
              <a:srgbClr val="6A9C4E"/>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8" name="Straight Connector 16"/>
            <p:cNvCxnSpPr/>
            <p:nvPr/>
          </p:nvCxnSpPr>
          <p:spPr>
            <a:xfrm>
              <a:off x="6292850" y="1276814"/>
              <a:ext cx="0" cy="804862"/>
            </a:xfrm>
            <a:prstGeom prst="line">
              <a:avLst/>
            </a:prstGeom>
            <a:ln>
              <a:solidFill>
                <a:srgbClr val="6A9C4E"/>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17"/>
            <p:cNvCxnSpPr/>
            <p:nvPr/>
          </p:nvCxnSpPr>
          <p:spPr>
            <a:xfrm>
              <a:off x="6292850" y="2472201"/>
              <a:ext cx="0" cy="804863"/>
            </a:xfrm>
            <a:prstGeom prst="line">
              <a:avLst/>
            </a:prstGeom>
            <a:ln>
              <a:solidFill>
                <a:srgbClr val="6A9C4E"/>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18"/>
            <p:cNvCxnSpPr/>
            <p:nvPr/>
          </p:nvCxnSpPr>
          <p:spPr>
            <a:xfrm>
              <a:off x="6292850" y="3715214"/>
              <a:ext cx="0" cy="804862"/>
            </a:xfrm>
            <a:prstGeom prst="line">
              <a:avLst/>
            </a:prstGeom>
            <a:ln>
              <a:solidFill>
                <a:srgbClr val="6A9C4E"/>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19"/>
            <p:cNvCxnSpPr/>
            <p:nvPr/>
          </p:nvCxnSpPr>
          <p:spPr>
            <a:xfrm>
              <a:off x="6292850" y="4912189"/>
              <a:ext cx="0" cy="804862"/>
            </a:xfrm>
            <a:prstGeom prst="line">
              <a:avLst/>
            </a:prstGeom>
            <a:ln>
              <a:solidFill>
                <a:srgbClr val="6A9C4E"/>
              </a:solidFill>
              <a:prstDash val="dash"/>
            </a:ln>
          </p:spPr>
          <p:style>
            <a:lnRef idx="1">
              <a:schemeClr val="accent1"/>
            </a:lnRef>
            <a:fillRef idx="0">
              <a:schemeClr val="accent1"/>
            </a:fillRef>
            <a:effectRef idx="0">
              <a:schemeClr val="accent1"/>
            </a:effectRef>
            <a:fontRef idx="minor">
              <a:schemeClr val="tx1"/>
            </a:fontRef>
          </p:style>
        </p:cxnSp>
        <p:sp>
          <p:nvSpPr>
            <p:cNvPr id="32" name="Rectangle 20"/>
            <p:cNvSpPr/>
            <p:nvPr/>
          </p:nvSpPr>
          <p:spPr>
            <a:xfrm>
              <a:off x="2822467" y="2344861"/>
              <a:ext cx="669671" cy="461665"/>
            </a:xfrm>
            <a:prstGeom prst="rect">
              <a:avLst/>
            </a:prstGeom>
          </p:spPr>
          <p:txBody>
            <a:bodyPr wrap="none">
              <a:spAutoFit/>
              <a:scene3d>
                <a:camera prst="perspectiveContrastingRightFacing">
                  <a:rot lat="1584000" lon="19024694" rev="232106"/>
                </a:camera>
                <a:lightRig rig="threePt" dir="t"/>
              </a:scene3d>
            </a:bodyPr>
            <a:lstStyle/>
            <a:p>
              <a:r>
                <a:rPr lang="en-US" sz="2400" dirty="0">
                  <a:solidFill>
                    <a:schemeClr val="bg1"/>
                  </a:solidFill>
                </a:rPr>
                <a:t>text</a:t>
              </a:r>
              <a:endParaRPr lang="en-GB" sz="2400" dirty="0">
                <a:solidFill>
                  <a:schemeClr val="bg1"/>
                </a:solidFill>
              </a:endParaRPr>
            </a:p>
          </p:txBody>
        </p:sp>
        <p:sp>
          <p:nvSpPr>
            <p:cNvPr id="33" name="AutoShape 135"/>
            <p:cNvSpPr/>
            <p:nvPr/>
          </p:nvSpPr>
          <p:spPr bwMode="auto">
            <a:xfrm>
              <a:off x="5307833" y="1512061"/>
              <a:ext cx="465138" cy="3198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681"/>
                  </a:moveTo>
                  <a:lnTo>
                    <a:pt x="19651" y="18681"/>
                  </a:lnTo>
                  <a:lnTo>
                    <a:pt x="19575" y="18681"/>
                  </a:lnTo>
                  <a:lnTo>
                    <a:pt x="16874" y="14754"/>
                  </a:lnTo>
                  <a:lnTo>
                    <a:pt x="16874" y="14727"/>
                  </a:lnTo>
                  <a:lnTo>
                    <a:pt x="16199" y="13745"/>
                  </a:lnTo>
                  <a:lnTo>
                    <a:pt x="16199" y="7854"/>
                  </a:lnTo>
                  <a:lnTo>
                    <a:pt x="19575" y="2945"/>
                  </a:lnTo>
                  <a:lnTo>
                    <a:pt x="19651" y="2945"/>
                  </a:lnTo>
                  <a:lnTo>
                    <a:pt x="20249" y="2945"/>
                  </a:lnTo>
                  <a:cubicBezTo>
                    <a:pt x="20249" y="2945"/>
                    <a:pt x="20249" y="18681"/>
                    <a:pt x="20249" y="18681"/>
                  </a:cubicBezTo>
                  <a:close/>
                  <a:moveTo>
                    <a:pt x="2024" y="19636"/>
                  </a:moveTo>
                  <a:cubicBezTo>
                    <a:pt x="1651" y="19636"/>
                    <a:pt x="1349" y="19195"/>
                    <a:pt x="1349" y="18654"/>
                  </a:cubicBezTo>
                  <a:lnTo>
                    <a:pt x="1349" y="2945"/>
                  </a:lnTo>
                  <a:cubicBezTo>
                    <a:pt x="1349" y="2402"/>
                    <a:pt x="1651" y="1963"/>
                    <a:pt x="2024" y="1963"/>
                  </a:cubicBezTo>
                  <a:lnTo>
                    <a:pt x="14849" y="1963"/>
                  </a:lnTo>
                  <a:cubicBezTo>
                    <a:pt x="15221" y="1963"/>
                    <a:pt x="15524" y="2403"/>
                    <a:pt x="15524" y="2945"/>
                  </a:cubicBezTo>
                  <a:lnTo>
                    <a:pt x="15524" y="18654"/>
                  </a:lnTo>
                  <a:cubicBezTo>
                    <a:pt x="15524" y="19195"/>
                    <a:pt x="15221" y="19636"/>
                    <a:pt x="14849" y="19636"/>
                  </a:cubicBezTo>
                  <a:cubicBezTo>
                    <a:pt x="14849" y="19636"/>
                    <a:pt x="2024" y="19636"/>
                    <a:pt x="2024" y="19636"/>
                  </a:cubicBezTo>
                  <a:close/>
                  <a:moveTo>
                    <a:pt x="20249" y="981"/>
                  </a:moveTo>
                  <a:lnTo>
                    <a:pt x="19651" y="981"/>
                  </a:lnTo>
                  <a:cubicBezTo>
                    <a:pt x="19296" y="981"/>
                    <a:pt x="18956" y="1185"/>
                    <a:pt x="18703" y="1547"/>
                  </a:cubicBezTo>
                  <a:lnTo>
                    <a:pt x="16874" y="4170"/>
                  </a:lnTo>
                  <a:lnTo>
                    <a:pt x="16874" y="2945"/>
                  </a:lnTo>
                  <a:cubicBezTo>
                    <a:pt x="16874" y="1317"/>
                    <a:pt x="15967" y="0"/>
                    <a:pt x="14849" y="0"/>
                  </a:cubicBezTo>
                  <a:lnTo>
                    <a:pt x="2024" y="0"/>
                  </a:lnTo>
                  <a:cubicBezTo>
                    <a:pt x="908" y="0"/>
                    <a:pt x="0" y="1320"/>
                    <a:pt x="0" y="2945"/>
                  </a:cubicBezTo>
                  <a:lnTo>
                    <a:pt x="0" y="9789"/>
                  </a:lnTo>
                  <a:lnTo>
                    <a:pt x="0" y="18654"/>
                  </a:lnTo>
                  <a:cubicBezTo>
                    <a:pt x="0" y="20281"/>
                    <a:pt x="905" y="21599"/>
                    <a:pt x="2024" y="21599"/>
                  </a:cubicBezTo>
                  <a:lnTo>
                    <a:pt x="14849" y="21599"/>
                  </a:lnTo>
                  <a:cubicBezTo>
                    <a:pt x="15967" y="21599"/>
                    <a:pt x="16874" y="20281"/>
                    <a:pt x="16874" y="18654"/>
                  </a:cubicBezTo>
                  <a:lnTo>
                    <a:pt x="16874" y="17456"/>
                  </a:lnTo>
                  <a:lnTo>
                    <a:pt x="18703" y="20079"/>
                  </a:lnTo>
                  <a:cubicBezTo>
                    <a:pt x="18956" y="20442"/>
                    <a:pt x="19296" y="20645"/>
                    <a:pt x="19651" y="20645"/>
                  </a:cubicBezTo>
                  <a:lnTo>
                    <a:pt x="20249" y="20645"/>
                  </a:lnTo>
                  <a:cubicBezTo>
                    <a:pt x="20994" y="20645"/>
                    <a:pt x="21600" y="19765"/>
                    <a:pt x="21600" y="18681"/>
                  </a:cubicBezTo>
                  <a:lnTo>
                    <a:pt x="21600" y="2945"/>
                  </a:lnTo>
                  <a:cubicBezTo>
                    <a:pt x="21600" y="1860"/>
                    <a:pt x="20994" y="981"/>
                    <a:pt x="20249" y="981"/>
                  </a:cubicBezTo>
                </a:path>
              </a:pathLst>
            </a:custGeom>
            <a:solidFill>
              <a:schemeClr val="bg1"/>
            </a:solidFill>
            <a:ln>
              <a:noFill/>
            </a:ln>
            <a:effec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4" name="AutoShape 81"/>
            <p:cNvSpPr/>
            <p:nvPr/>
          </p:nvSpPr>
          <p:spPr bwMode="auto">
            <a:xfrm>
              <a:off x="5336730" y="260072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chemeClr val="bg1"/>
            </a:solidFill>
            <a:ln>
              <a:noFill/>
            </a:ln>
            <a:effec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5" name="AutoShape 29"/>
            <p:cNvSpPr/>
            <p:nvPr/>
          </p:nvSpPr>
          <p:spPr bwMode="auto">
            <a:xfrm>
              <a:off x="5301898" y="3899987"/>
              <a:ext cx="464344" cy="420688"/>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chemeClr val="bg1"/>
            </a:solidFill>
            <a:ln>
              <a:noFill/>
            </a:ln>
            <a:effec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6" name="AutoShape 97"/>
            <p:cNvSpPr/>
            <p:nvPr/>
          </p:nvSpPr>
          <p:spPr bwMode="auto">
            <a:xfrm>
              <a:off x="5409341" y="5099884"/>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solidFill>
              <a:schemeClr val="bg1"/>
            </a:solidFill>
            <a:ln>
              <a:noFill/>
            </a:ln>
            <a:effec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7" name="Rectangle 20"/>
            <p:cNvSpPr/>
            <p:nvPr/>
          </p:nvSpPr>
          <p:spPr>
            <a:xfrm>
              <a:off x="3162906" y="3356717"/>
              <a:ext cx="669671" cy="461665"/>
            </a:xfrm>
            <a:prstGeom prst="rect">
              <a:avLst/>
            </a:prstGeom>
          </p:spPr>
          <p:txBody>
            <a:bodyPr wrap="none">
              <a:spAutoFit/>
              <a:scene3d>
                <a:camera prst="perspectiveContrastingRightFacing">
                  <a:rot lat="1584000" lon="19024694" rev="232106"/>
                </a:camera>
                <a:lightRig rig="threePt" dir="t"/>
              </a:scene3d>
            </a:bodyPr>
            <a:lstStyle/>
            <a:p>
              <a:r>
                <a:rPr lang="en-US" sz="2400" dirty="0">
                  <a:solidFill>
                    <a:schemeClr val="bg1"/>
                  </a:solidFill>
                </a:rPr>
                <a:t>text</a:t>
              </a:r>
              <a:endParaRPr lang="en-GB" sz="2400" dirty="0">
                <a:solidFill>
                  <a:schemeClr val="bg1"/>
                </a:solidFill>
              </a:endParaRPr>
            </a:p>
          </p:txBody>
        </p:sp>
        <p:sp>
          <p:nvSpPr>
            <p:cNvPr id="38" name="Rectangle 20"/>
            <p:cNvSpPr/>
            <p:nvPr/>
          </p:nvSpPr>
          <p:spPr>
            <a:xfrm>
              <a:off x="3675856" y="4353741"/>
              <a:ext cx="669671" cy="461665"/>
            </a:xfrm>
            <a:prstGeom prst="rect">
              <a:avLst/>
            </a:prstGeom>
          </p:spPr>
          <p:txBody>
            <a:bodyPr wrap="none">
              <a:spAutoFit/>
              <a:scene3d>
                <a:camera prst="perspectiveContrastingRightFacing">
                  <a:rot lat="1584000" lon="19024694" rev="232106"/>
                </a:camera>
                <a:lightRig rig="threePt" dir="t"/>
              </a:scene3d>
            </a:bodyPr>
            <a:lstStyle/>
            <a:p>
              <a:r>
                <a:rPr lang="en-US" sz="2400" dirty="0">
                  <a:solidFill>
                    <a:schemeClr val="bg1"/>
                  </a:solidFill>
                </a:rPr>
                <a:t>text</a:t>
              </a:r>
              <a:endParaRPr lang="en-GB" sz="2400" dirty="0">
                <a:solidFill>
                  <a:schemeClr val="bg1"/>
                </a:solidFill>
              </a:endParaRPr>
            </a:p>
          </p:txBody>
        </p:sp>
        <p:sp>
          <p:nvSpPr>
            <p:cNvPr id="39" name="Rectangle 20"/>
            <p:cNvSpPr/>
            <p:nvPr/>
          </p:nvSpPr>
          <p:spPr>
            <a:xfrm>
              <a:off x="4248231" y="5282485"/>
              <a:ext cx="669671" cy="461665"/>
            </a:xfrm>
            <a:prstGeom prst="rect">
              <a:avLst/>
            </a:prstGeom>
          </p:spPr>
          <p:txBody>
            <a:bodyPr wrap="none">
              <a:spAutoFit/>
              <a:scene3d>
                <a:camera prst="perspectiveContrastingRightFacing">
                  <a:rot lat="1584000" lon="19024694" rev="232106"/>
                </a:camera>
                <a:lightRig rig="threePt" dir="t"/>
              </a:scene3d>
            </a:bodyPr>
            <a:lstStyle/>
            <a:p>
              <a:r>
                <a:rPr lang="en-US" sz="2400" dirty="0">
                  <a:solidFill>
                    <a:schemeClr val="bg1"/>
                  </a:solidFill>
                </a:rPr>
                <a:t>text</a:t>
              </a:r>
              <a:endParaRPr lang="en-GB" sz="2400" dirty="0">
                <a:solidFill>
                  <a:schemeClr val="bg1"/>
                </a:solidFill>
              </a:endParaRPr>
            </a:p>
          </p:txBody>
        </p:sp>
      </p:grpSp>
      <p:sp>
        <p:nvSpPr>
          <p:cNvPr id="40" name="文本框 39"/>
          <p:cNvSpPr txBox="1"/>
          <p:nvPr/>
        </p:nvSpPr>
        <p:spPr>
          <a:xfrm>
            <a:off x="6061460" y="1762631"/>
            <a:ext cx="4737169" cy="763735"/>
          </a:xfrm>
          <a:prstGeom prst="rect">
            <a:avLst/>
          </a:prstGeom>
          <a:noFill/>
        </p:spPr>
        <p:txBody>
          <a:bodyPr wrap="square" rtlCol="0">
            <a:spAutoFit/>
          </a:bodyPr>
          <a:lstStyle/>
          <a:p>
            <a:pPr algn="just">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6061460" y="2801630"/>
            <a:ext cx="4737169" cy="763735"/>
          </a:xfrm>
          <a:prstGeom prst="rect">
            <a:avLst/>
          </a:prstGeom>
          <a:noFill/>
        </p:spPr>
        <p:txBody>
          <a:bodyPr wrap="square" rtlCol="0">
            <a:spAutoFit/>
          </a:bodyPr>
          <a:lstStyle/>
          <a:p>
            <a:pPr algn="just">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6061460" y="3898685"/>
            <a:ext cx="4737169" cy="763735"/>
          </a:xfrm>
          <a:prstGeom prst="rect">
            <a:avLst/>
          </a:prstGeom>
          <a:noFill/>
        </p:spPr>
        <p:txBody>
          <a:bodyPr wrap="square" rtlCol="0">
            <a:spAutoFit/>
          </a:bodyPr>
          <a:lstStyle/>
          <a:p>
            <a:pPr algn="just">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6061460" y="4995740"/>
            <a:ext cx="4737169" cy="763735"/>
          </a:xfrm>
          <a:prstGeom prst="rect">
            <a:avLst/>
          </a:prstGeom>
          <a:noFill/>
        </p:spPr>
        <p:txBody>
          <a:bodyPr wrap="square" rtlCol="0">
            <a:spAutoFit/>
          </a:bodyPr>
          <a:lstStyle/>
          <a:p>
            <a:pPr algn="just">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9445"/>
          <a:stretch>
            <a:fillRect/>
          </a:stretch>
        </p:blipFill>
        <p:spPr>
          <a:xfrm rot="16200000">
            <a:off x="2667000" y="-2667000"/>
            <a:ext cx="6858000" cy="1219200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1" y="0"/>
            <a:ext cx="6375810" cy="571500"/>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6096000" y="0"/>
            <a:ext cx="6375810" cy="571500"/>
          </a:xfrm>
          <a:prstGeom prst="rect">
            <a:avLst/>
          </a:prstGeom>
        </p:spPr>
      </p:pic>
      <p:sp>
        <p:nvSpPr>
          <p:cNvPr id="23" name="Diamond 14"/>
          <p:cNvSpPr/>
          <p:nvPr/>
        </p:nvSpPr>
        <p:spPr>
          <a:xfrm rot="18947839">
            <a:off x="581151" y="560048"/>
            <a:ext cx="705020" cy="705020"/>
          </a:xfrm>
          <a:prstGeom prst="ellipse">
            <a:avLst/>
          </a:prstGeom>
          <a:solidFill>
            <a:srgbClr val="9CC992"/>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0"/>
                <a:tileRect/>
              </a:gradFill>
            </a:endParaRPr>
          </a:p>
        </p:txBody>
      </p:sp>
      <p:sp>
        <p:nvSpPr>
          <p:cNvPr id="24" name="文本框 23"/>
          <p:cNvSpPr txBox="1"/>
          <p:nvPr/>
        </p:nvSpPr>
        <p:spPr>
          <a:xfrm>
            <a:off x="604482" y="632855"/>
            <a:ext cx="658356" cy="523220"/>
          </a:xfrm>
          <a:prstGeom prst="rect">
            <a:avLst/>
          </a:prstGeom>
          <a:noFill/>
        </p:spPr>
        <p:txBody>
          <a:bodyPr wrap="square" rtlCol="0">
            <a:spAutoFit/>
          </a:bodyPr>
          <a:lstStyle/>
          <a:p>
            <a:pPr algn="ctr"/>
            <a:r>
              <a:rPr lang="en-US" altLang="zh-CN" sz="2800" b="1" dirty="0" smtClean="0">
                <a:ln w="28575">
                  <a:noFill/>
                </a:ln>
                <a:solidFill>
                  <a:schemeClr val="bg1"/>
                </a:solidFill>
                <a:latin typeface="微软雅黑" panose="020B0503020204020204" pitchFamily="34" charset="-122"/>
                <a:ea typeface="微软雅黑" panose="020B0503020204020204" pitchFamily="34" charset="-122"/>
              </a:rPr>
              <a:t>03</a:t>
            </a:r>
            <a:endParaRPr lang="zh-CN" altLang="en-US" sz="4400" b="1" dirty="0">
              <a:ln w="28575">
                <a:noFill/>
              </a:ln>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1379995" y="496800"/>
            <a:ext cx="2262158" cy="507831"/>
          </a:xfrm>
          <a:prstGeom prst="rect">
            <a:avLst/>
          </a:prstGeom>
        </p:spPr>
        <p:txBody>
          <a:bodyPr wrap="none">
            <a:spAutoFit/>
          </a:bodyPr>
          <a:lstStyle/>
          <a:p>
            <a:pPr>
              <a:lnSpc>
                <a:spcPct val="15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文本框输入标题</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1379995" y="934714"/>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tx1">
                    <a:lumMod val="75000"/>
                    <a:lumOff val="25000"/>
                  </a:schemeClr>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Freeform 37"/>
          <p:cNvSpPr>
            <a:spLocks noEditPoints="1"/>
          </p:cNvSpPr>
          <p:nvPr/>
        </p:nvSpPr>
        <p:spPr bwMode="auto">
          <a:xfrm>
            <a:off x="3090227" y="4177589"/>
            <a:ext cx="25094" cy="526970"/>
          </a:xfrm>
          <a:custGeom>
            <a:avLst/>
            <a:gdLst>
              <a:gd name="T0" fmla="*/ 4 w 8"/>
              <a:gd name="T1" fmla="*/ 112 h 168"/>
              <a:gd name="T2" fmla="*/ 0 w 8"/>
              <a:gd name="T3" fmla="*/ 116 h 168"/>
              <a:gd name="T4" fmla="*/ 4 w 8"/>
              <a:gd name="T5" fmla="*/ 120 h 168"/>
              <a:gd name="T6" fmla="*/ 8 w 8"/>
              <a:gd name="T7" fmla="*/ 116 h 168"/>
              <a:gd name="T8" fmla="*/ 4 w 8"/>
              <a:gd name="T9" fmla="*/ 112 h 168"/>
              <a:gd name="T10" fmla="*/ 4 w 8"/>
              <a:gd name="T11" fmla="*/ 128 h 168"/>
              <a:gd name="T12" fmla="*/ 0 w 8"/>
              <a:gd name="T13" fmla="*/ 132 h 168"/>
              <a:gd name="T14" fmla="*/ 4 w 8"/>
              <a:gd name="T15" fmla="*/ 136 h 168"/>
              <a:gd name="T16" fmla="*/ 8 w 8"/>
              <a:gd name="T17" fmla="*/ 132 h 168"/>
              <a:gd name="T18" fmla="*/ 4 w 8"/>
              <a:gd name="T19" fmla="*/ 128 h 168"/>
              <a:gd name="T20" fmla="*/ 4 w 8"/>
              <a:gd name="T21" fmla="*/ 8 h 168"/>
              <a:gd name="T22" fmla="*/ 8 w 8"/>
              <a:gd name="T23" fmla="*/ 4 h 168"/>
              <a:gd name="T24" fmla="*/ 4 w 8"/>
              <a:gd name="T25" fmla="*/ 0 h 168"/>
              <a:gd name="T26" fmla="*/ 0 w 8"/>
              <a:gd name="T27" fmla="*/ 4 h 168"/>
              <a:gd name="T28" fmla="*/ 4 w 8"/>
              <a:gd name="T29" fmla="*/ 8 h 168"/>
              <a:gd name="T30" fmla="*/ 4 w 8"/>
              <a:gd name="T31" fmla="*/ 144 h 168"/>
              <a:gd name="T32" fmla="*/ 0 w 8"/>
              <a:gd name="T33" fmla="*/ 148 h 168"/>
              <a:gd name="T34" fmla="*/ 4 w 8"/>
              <a:gd name="T35" fmla="*/ 152 h 168"/>
              <a:gd name="T36" fmla="*/ 8 w 8"/>
              <a:gd name="T37" fmla="*/ 148 h 168"/>
              <a:gd name="T38" fmla="*/ 4 w 8"/>
              <a:gd name="T39" fmla="*/ 144 h 168"/>
              <a:gd name="T40" fmla="*/ 4 w 8"/>
              <a:gd name="T41" fmla="*/ 96 h 168"/>
              <a:gd name="T42" fmla="*/ 0 w 8"/>
              <a:gd name="T43" fmla="*/ 100 h 168"/>
              <a:gd name="T44" fmla="*/ 4 w 8"/>
              <a:gd name="T45" fmla="*/ 104 h 168"/>
              <a:gd name="T46" fmla="*/ 8 w 8"/>
              <a:gd name="T47" fmla="*/ 100 h 168"/>
              <a:gd name="T48" fmla="*/ 4 w 8"/>
              <a:gd name="T49" fmla="*/ 96 h 168"/>
              <a:gd name="T50" fmla="*/ 4 w 8"/>
              <a:gd name="T51" fmla="*/ 160 h 168"/>
              <a:gd name="T52" fmla="*/ 0 w 8"/>
              <a:gd name="T53" fmla="*/ 164 h 168"/>
              <a:gd name="T54" fmla="*/ 4 w 8"/>
              <a:gd name="T55" fmla="*/ 168 h 168"/>
              <a:gd name="T56" fmla="*/ 8 w 8"/>
              <a:gd name="T57" fmla="*/ 164 h 168"/>
              <a:gd name="T58" fmla="*/ 4 w 8"/>
              <a:gd name="T59" fmla="*/ 160 h 168"/>
              <a:gd name="T60" fmla="*/ 4 w 8"/>
              <a:gd name="T61" fmla="*/ 32 h 168"/>
              <a:gd name="T62" fmla="*/ 0 w 8"/>
              <a:gd name="T63" fmla="*/ 36 h 168"/>
              <a:gd name="T64" fmla="*/ 4 w 8"/>
              <a:gd name="T65" fmla="*/ 40 h 168"/>
              <a:gd name="T66" fmla="*/ 8 w 8"/>
              <a:gd name="T67" fmla="*/ 36 h 168"/>
              <a:gd name="T68" fmla="*/ 4 w 8"/>
              <a:gd name="T69" fmla="*/ 32 h 168"/>
              <a:gd name="T70" fmla="*/ 4 w 8"/>
              <a:gd name="T71" fmla="*/ 16 h 168"/>
              <a:gd name="T72" fmla="*/ 0 w 8"/>
              <a:gd name="T73" fmla="*/ 20 h 168"/>
              <a:gd name="T74" fmla="*/ 4 w 8"/>
              <a:gd name="T75" fmla="*/ 24 h 168"/>
              <a:gd name="T76" fmla="*/ 8 w 8"/>
              <a:gd name="T77" fmla="*/ 20 h 168"/>
              <a:gd name="T78" fmla="*/ 4 w 8"/>
              <a:gd name="T79" fmla="*/ 16 h 168"/>
              <a:gd name="T80" fmla="*/ 4 w 8"/>
              <a:gd name="T81" fmla="*/ 64 h 168"/>
              <a:gd name="T82" fmla="*/ 0 w 8"/>
              <a:gd name="T83" fmla="*/ 68 h 168"/>
              <a:gd name="T84" fmla="*/ 4 w 8"/>
              <a:gd name="T85" fmla="*/ 72 h 168"/>
              <a:gd name="T86" fmla="*/ 8 w 8"/>
              <a:gd name="T87" fmla="*/ 68 h 168"/>
              <a:gd name="T88" fmla="*/ 4 w 8"/>
              <a:gd name="T89" fmla="*/ 64 h 168"/>
              <a:gd name="T90" fmla="*/ 4 w 8"/>
              <a:gd name="T91" fmla="*/ 48 h 168"/>
              <a:gd name="T92" fmla="*/ 0 w 8"/>
              <a:gd name="T93" fmla="*/ 52 h 168"/>
              <a:gd name="T94" fmla="*/ 4 w 8"/>
              <a:gd name="T95" fmla="*/ 56 h 168"/>
              <a:gd name="T96" fmla="*/ 8 w 8"/>
              <a:gd name="T97" fmla="*/ 52 h 168"/>
              <a:gd name="T98" fmla="*/ 4 w 8"/>
              <a:gd name="T99" fmla="*/ 48 h 168"/>
              <a:gd name="T100" fmla="*/ 4 w 8"/>
              <a:gd name="T101" fmla="*/ 80 h 168"/>
              <a:gd name="T102" fmla="*/ 0 w 8"/>
              <a:gd name="T103" fmla="*/ 84 h 168"/>
              <a:gd name="T104" fmla="*/ 4 w 8"/>
              <a:gd name="T105" fmla="*/ 88 h 168"/>
              <a:gd name="T106" fmla="*/ 8 w 8"/>
              <a:gd name="T107" fmla="*/ 84 h 168"/>
              <a:gd name="T108" fmla="*/ 4 w 8"/>
              <a:gd name="T109" fmla="*/ 8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 h="168">
                <a:moveTo>
                  <a:pt x="4" y="112"/>
                </a:moveTo>
                <a:cubicBezTo>
                  <a:pt x="2" y="112"/>
                  <a:pt x="0" y="114"/>
                  <a:pt x="0" y="116"/>
                </a:cubicBezTo>
                <a:cubicBezTo>
                  <a:pt x="0" y="118"/>
                  <a:pt x="2" y="120"/>
                  <a:pt x="4" y="120"/>
                </a:cubicBezTo>
                <a:cubicBezTo>
                  <a:pt x="6" y="120"/>
                  <a:pt x="8" y="118"/>
                  <a:pt x="8" y="116"/>
                </a:cubicBezTo>
                <a:cubicBezTo>
                  <a:pt x="8" y="114"/>
                  <a:pt x="6" y="112"/>
                  <a:pt x="4" y="112"/>
                </a:cubicBezTo>
                <a:close/>
                <a:moveTo>
                  <a:pt x="4" y="128"/>
                </a:moveTo>
                <a:cubicBezTo>
                  <a:pt x="2" y="128"/>
                  <a:pt x="0" y="130"/>
                  <a:pt x="0" y="132"/>
                </a:cubicBezTo>
                <a:cubicBezTo>
                  <a:pt x="0" y="134"/>
                  <a:pt x="2" y="136"/>
                  <a:pt x="4" y="136"/>
                </a:cubicBezTo>
                <a:cubicBezTo>
                  <a:pt x="6" y="136"/>
                  <a:pt x="8" y="134"/>
                  <a:pt x="8" y="132"/>
                </a:cubicBezTo>
                <a:cubicBezTo>
                  <a:pt x="8" y="130"/>
                  <a:pt x="6" y="128"/>
                  <a:pt x="4" y="128"/>
                </a:cubicBezTo>
                <a:close/>
                <a:moveTo>
                  <a:pt x="4" y="8"/>
                </a:moveTo>
                <a:cubicBezTo>
                  <a:pt x="6" y="8"/>
                  <a:pt x="8" y="6"/>
                  <a:pt x="8" y="4"/>
                </a:cubicBezTo>
                <a:cubicBezTo>
                  <a:pt x="8" y="2"/>
                  <a:pt x="6" y="0"/>
                  <a:pt x="4" y="0"/>
                </a:cubicBezTo>
                <a:cubicBezTo>
                  <a:pt x="2" y="0"/>
                  <a:pt x="0" y="2"/>
                  <a:pt x="0" y="4"/>
                </a:cubicBezTo>
                <a:cubicBezTo>
                  <a:pt x="0" y="6"/>
                  <a:pt x="2" y="8"/>
                  <a:pt x="4" y="8"/>
                </a:cubicBezTo>
                <a:close/>
                <a:moveTo>
                  <a:pt x="4" y="144"/>
                </a:moveTo>
                <a:cubicBezTo>
                  <a:pt x="2" y="144"/>
                  <a:pt x="0" y="146"/>
                  <a:pt x="0" y="148"/>
                </a:cubicBezTo>
                <a:cubicBezTo>
                  <a:pt x="0" y="150"/>
                  <a:pt x="2" y="152"/>
                  <a:pt x="4" y="152"/>
                </a:cubicBezTo>
                <a:cubicBezTo>
                  <a:pt x="6" y="152"/>
                  <a:pt x="8" y="150"/>
                  <a:pt x="8" y="148"/>
                </a:cubicBezTo>
                <a:cubicBezTo>
                  <a:pt x="8" y="146"/>
                  <a:pt x="6" y="144"/>
                  <a:pt x="4" y="144"/>
                </a:cubicBezTo>
                <a:close/>
                <a:moveTo>
                  <a:pt x="4" y="96"/>
                </a:moveTo>
                <a:cubicBezTo>
                  <a:pt x="2" y="96"/>
                  <a:pt x="0" y="98"/>
                  <a:pt x="0" y="100"/>
                </a:cubicBezTo>
                <a:cubicBezTo>
                  <a:pt x="0" y="102"/>
                  <a:pt x="2" y="104"/>
                  <a:pt x="4" y="104"/>
                </a:cubicBezTo>
                <a:cubicBezTo>
                  <a:pt x="6" y="104"/>
                  <a:pt x="8" y="102"/>
                  <a:pt x="8" y="100"/>
                </a:cubicBezTo>
                <a:cubicBezTo>
                  <a:pt x="8" y="98"/>
                  <a:pt x="6" y="96"/>
                  <a:pt x="4" y="96"/>
                </a:cubicBezTo>
                <a:close/>
                <a:moveTo>
                  <a:pt x="4" y="160"/>
                </a:moveTo>
                <a:cubicBezTo>
                  <a:pt x="2" y="160"/>
                  <a:pt x="0" y="162"/>
                  <a:pt x="0" y="164"/>
                </a:cubicBezTo>
                <a:cubicBezTo>
                  <a:pt x="0" y="166"/>
                  <a:pt x="2" y="168"/>
                  <a:pt x="4" y="168"/>
                </a:cubicBezTo>
                <a:cubicBezTo>
                  <a:pt x="6" y="168"/>
                  <a:pt x="8" y="166"/>
                  <a:pt x="8" y="164"/>
                </a:cubicBezTo>
                <a:cubicBezTo>
                  <a:pt x="8" y="162"/>
                  <a:pt x="6" y="160"/>
                  <a:pt x="4" y="160"/>
                </a:cubicBezTo>
                <a:close/>
                <a:moveTo>
                  <a:pt x="4" y="32"/>
                </a:moveTo>
                <a:cubicBezTo>
                  <a:pt x="2" y="32"/>
                  <a:pt x="0" y="34"/>
                  <a:pt x="0" y="36"/>
                </a:cubicBezTo>
                <a:cubicBezTo>
                  <a:pt x="0" y="38"/>
                  <a:pt x="2" y="40"/>
                  <a:pt x="4" y="40"/>
                </a:cubicBezTo>
                <a:cubicBezTo>
                  <a:pt x="6" y="40"/>
                  <a:pt x="8" y="38"/>
                  <a:pt x="8" y="36"/>
                </a:cubicBezTo>
                <a:cubicBezTo>
                  <a:pt x="8" y="34"/>
                  <a:pt x="6" y="32"/>
                  <a:pt x="4" y="32"/>
                </a:cubicBezTo>
                <a:close/>
                <a:moveTo>
                  <a:pt x="4" y="16"/>
                </a:moveTo>
                <a:cubicBezTo>
                  <a:pt x="2" y="16"/>
                  <a:pt x="0" y="18"/>
                  <a:pt x="0" y="20"/>
                </a:cubicBezTo>
                <a:cubicBezTo>
                  <a:pt x="0" y="22"/>
                  <a:pt x="2" y="24"/>
                  <a:pt x="4" y="24"/>
                </a:cubicBezTo>
                <a:cubicBezTo>
                  <a:pt x="6" y="24"/>
                  <a:pt x="8" y="22"/>
                  <a:pt x="8" y="20"/>
                </a:cubicBezTo>
                <a:cubicBezTo>
                  <a:pt x="8" y="18"/>
                  <a:pt x="6" y="16"/>
                  <a:pt x="4" y="16"/>
                </a:cubicBezTo>
                <a:close/>
                <a:moveTo>
                  <a:pt x="4" y="64"/>
                </a:moveTo>
                <a:cubicBezTo>
                  <a:pt x="2" y="64"/>
                  <a:pt x="0" y="66"/>
                  <a:pt x="0" y="68"/>
                </a:cubicBezTo>
                <a:cubicBezTo>
                  <a:pt x="0" y="70"/>
                  <a:pt x="2" y="72"/>
                  <a:pt x="4" y="72"/>
                </a:cubicBezTo>
                <a:cubicBezTo>
                  <a:pt x="6" y="72"/>
                  <a:pt x="8" y="70"/>
                  <a:pt x="8" y="68"/>
                </a:cubicBezTo>
                <a:cubicBezTo>
                  <a:pt x="8" y="66"/>
                  <a:pt x="6" y="64"/>
                  <a:pt x="4" y="64"/>
                </a:cubicBezTo>
                <a:close/>
                <a:moveTo>
                  <a:pt x="4" y="48"/>
                </a:moveTo>
                <a:cubicBezTo>
                  <a:pt x="2" y="48"/>
                  <a:pt x="0" y="50"/>
                  <a:pt x="0" y="52"/>
                </a:cubicBezTo>
                <a:cubicBezTo>
                  <a:pt x="0" y="54"/>
                  <a:pt x="2" y="56"/>
                  <a:pt x="4" y="56"/>
                </a:cubicBezTo>
                <a:cubicBezTo>
                  <a:pt x="6" y="56"/>
                  <a:pt x="8" y="54"/>
                  <a:pt x="8" y="52"/>
                </a:cubicBezTo>
                <a:cubicBezTo>
                  <a:pt x="8" y="50"/>
                  <a:pt x="6" y="48"/>
                  <a:pt x="4" y="48"/>
                </a:cubicBezTo>
                <a:close/>
                <a:moveTo>
                  <a:pt x="4" y="80"/>
                </a:moveTo>
                <a:cubicBezTo>
                  <a:pt x="2" y="80"/>
                  <a:pt x="0" y="82"/>
                  <a:pt x="0" y="84"/>
                </a:cubicBezTo>
                <a:cubicBezTo>
                  <a:pt x="0" y="86"/>
                  <a:pt x="2" y="88"/>
                  <a:pt x="4" y="88"/>
                </a:cubicBezTo>
                <a:cubicBezTo>
                  <a:pt x="6" y="88"/>
                  <a:pt x="8" y="86"/>
                  <a:pt x="8" y="84"/>
                </a:cubicBezTo>
                <a:cubicBezTo>
                  <a:pt x="8" y="82"/>
                  <a:pt x="6" y="80"/>
                  <a:pt x="4" y="80"/>
                </a:cubicBezTo>
                <a:close/>
              </a:path>
            </a:pathLst>
          </a:custGeom>
          <a:solidFill>
            <a:srgbClr val="6A9C4E"/>
          </a:solidFill>
          <a:ln>
            <a:solidFill>
              <a:srgbClr val="6A9C4E"/>
            </a:solidFill>
          </a:ln>
        </p:spPr>
        <p:txBody>
          <a:bodyPr vert="horz" wrap="square" lIns="91440" tIns="45720" rIns="91440" bIns="45720" numCol="1" anchor="t" anchorCtr="0" compatLnSpc="1"/>
          <a:lstStyle/>
          <a:p>
            <a:endParaRPr lang="en-US"/>
          </a:p>
        </p:txBody>
      </p:sp>
      <p:sp>
        <p:nvSpPr>
          <p:cNvPr id="11" name="Freeform 38"/>
          <p:cNvSpPr>
            <a:spLocks noEditPoints="1"/>
          </p:cNvSpPr>
          <p:nvPr/>
        </p:nvSpPr>
        <p:spPr bwMode="auto">
          <a:xfrm>
            <a:off x="5099301" y="4177589"/>
            <a:ext cx="25094" cy="526970"/>
          </a:xfrm>
          <a:custGeom>
            <a:avLst/>
            <a:gdLst>
              <a:gd name="T0" fmla="*/ 4 w 8"/>
              <a:gd name="T1" fmla="*/ 144 h 168"/>
              <a:gd name="T2" fmla="*/ 0 w 8"/>
              <a:gd name="T3" fmla="*/ 148 h 168"/>
              <a:gd name="T4" fmla="*/ 4 w 8"/>
              <a:gd name="T5" fmla="*/ 152 h 168"/>
              <a:gd name="T6" fmla="*/ 8 w 8"/>
              <a:gd name="T7" fmla="*/ 148 h 168"/>
              <a:gd name="T8" fmla="*/ 4 w 8"/>
              <a:gd name="T9" fmla="*/ 144 h 168"/>
              <a:gd name="T10" fmla="*/ 4 w 8"/>
              <a:gd name="T11" fmla="*/ 128 h 168"/>
              <a:gd name="T12" fmla="*/ 0 w 8"/>
              <a:gd name="T13" fmla="*/ 132 h 168"/>
              <a:gd name="T14" fmla="*/ 4 w 8"/>
              <a:gd name="T15" fmla="*/ 136 h 168"/>
              <a:gd name="T16" fmla="*/ 8 w 8"/>
              <a:gd name="T17" fmla="*/ 132 h 168"/>
              <a:gd name="T18" fmla="*/ 4 w 8"/>
              <a:gd name="T19" fmla="*/ 128 h 168"/>
              <a:gd name="T20" fmla="*/ 4 w 8"/>
              <a:gd name="T21" fmla="*/ 160 h 168"/>
              <a:gd name="T22" fmla="*/ 0 w 8"/>
              <a:gd name="T23" fmla="*/ 164 h 168"/>
              <a:gd name="T24" fmla="*/ 4 w 8"/>
              <a:gd name="T25" fmla="*/ 168 h 168"/>
              <a:gd name="T26" fmla="*/ 8 w 8"/>
              <a:gd name="T27" fmla="*/ 164 h 168"/>
              <a:gd name="T28" fmla="*/ 4 w 8"/>
              <a:gd name="T29" fmla="*/ 160 h 168"/>
              <a:gd name="T30" fmla="*/ 4 w 8"/>
              <a:gd name="T31" fmla="*/ 112 h 168"/>
              <a:gd name="T32" fmla="*/ 0 w 8"/>
              <a:gd name="T33" fmla="*/ 116 h 168"/>
              <a:gd name="T34" fmla="*/ 4 w 8"/>
              <a:gd name="T35" fmla="*/ 120 h 168"/>
              <a:gd name="T36" fmla="*/ 8 w 8"/>
              <a:gd name="T37" fmla="*/ 116 h 168"/>
              <a:gd name="T38" fmla="*/ 4 w 8"/>
              <a:gd name="T39" fmla="*/ 112 h 168"/>
              <a:gd name="T40" fmla="*/ 4 w 8"/>
              <a:gd name="T41" fmla="*/ 8 h 168"/>
              <a:gd name="T42" fmla="*/ 8 w 8"/>
              <a:gd name="T43" fmla="*/ 4 h 168"/>
              <a:gd name="T44" fmla="*/ 4 w 8"/>
              <a:gd name="T45" fmla="*/ 0 h 168"/>
              <a:gd name="T46" fmla="*/ 0 w 8"/>
              <a:gd name="T47" fmla="*/ 4 h 168"/>
              <a:gd name="T48" fmla="*/ 4 w 8"/>
              <a:gd name="T49" fmla="*/ 8 h 168"/>
              <a:gd name="T50" fmla="*/ 4 w 8"/>
              <a:gd name="T51" fmla="*/ 32 h 168"/>
              <a:gd name="T52" fmla="*/ 0 w 8"/>
              <a:gd name="T53" fmla="*/ 36 h 168"/>
              <a:gd name="T54" fmla="*/ 4 w 8"/>
              <a:gd name="T55" fmla="*/ 40 h 168"/>
              <a:gd name="T56" fmla="*/ 8 w 8"/>
              <a:gd name="T57" fmla="*/ 36 h 168"/>
              <a:gd name="T58" fmla="*/ 4 w 8"/>
              <a:gd name="T59" fmla="*/ 32 h 168"/>
              <a:gd name="T60" fmla="*/ 4 w 8"/>
              <a:gd name="T61" fmla="*/ 16 h 168"/>
              <a:gd name="T62" fmla="*/ 0 w 8"/>
              <a:gd name="T63" fmla="*/ 20 h 168"/>
              <a:gd name="T64" fmla="*/ 4 w 8"/>
              <a:gd name="T65" fmla="*/ 24 h 168"/>
              <a:gd name="T66" fmla="*/ 8 w 8"/>
              <a:gd name="T67" fmla="*/ 20 h 168"/>
              <a:gd name="T68" fmla="*/ 4 w 8"/>
              <a:gd name="T69" fmla="*/ 16 h 168"/>
              <a:gd name="T70" fmla="*/ 4 w 8"/>
              <a:gd name="T71" fmla="*/ 48 h 168"/>
              <a:gd name="T72" fmla="*/ 0 w 8"/>
              <a:gd name="T73" fmla="*/ 52 h 168"/>
              <a:gd name="T74" fmla="*/ 4 w 8"/>
              <a:gd name="T75" fmla="*/ 56 h 168"/>
              <a:gd name="T76" fmla="*/ 8 w 8"/>
              <a:gd name="T77" fmla="*/ 52 h 168"/>
              <a:gd name="T78" fmla="*/ 4 w 8"/>
              <a:gd name="T79" fmla="*/ 48 h 168"/>
              <a:gd name="T80" fmla="*/ 4 w 8"/>
              <a:gd name="T81" fmla="*/ 96 h 168"/>
              <a:gd name="T82" fmla="*/ 0 w 8"/>
              <a:gd name="T83" fmla="*/ 100 h 168"/>
              <a:gd name="T84" fmla="*/ 4 w 8"/>
              <a:gd name="T85" fmla="*/ 104 h 168"/>
              <a:gd name="T86" fmla="*/ 8 w 8"/>
              <a:gd name="T87" fmla="*/ 100 h 168"/>
              <a:gd name="T88" fmla="*/ 4 w 8"/>
              <a:gd name="T89" fmla="*/ 96 h 168"/>
              <a:gd name="T90" fmla="*/ 4 w 8"/>
              <a:gd name="T91" fmla="*/ 64 h 168"/>
              <a:gd name="T92" fmla="*/ 0 w 8"/>
              <a:gd name="T93" fmla="*/ 68 h 168"/>
              <a:gd name="T94" fmla="*/ 4 w 8"/>
              <a:gd name="T95" fmla="*/ 72 h 168"/>
              <a:gd name="T96" fmla="*/ 8 w 8"/>
              <a:gd name="T97" fmla="*/ 68 h 168"/>
              <a:gd name="T98" fmla="*/ 4 w 8"/>
              <a:gd name="T99" fmla="*/ 64 h 168"/>
              <a:gd name="T100" fmla="*/ 4 w 8"/>
              <a:gd name="T101" fmla="*/ 80 h 168"/>
              <a:gd name="T102" fmla="*/ 0 w 8"/>
              <a:gd name="T103" fmla="*/ 84 h 168"/>
              <a:gd name="T104" fmla="*/ 4 w 8"/>
              <a:gd name="T105" fmla="*/ 88 h 168"/>
              <a:gd name="T106" fmla="*/ 8 w 8"/>
              <a:gd name="T107" fmla="*/ 84 h 168"/>
              <a:gd name="T108" fmla="*/ 4 w 8"/>
              <a:gd name="T109" fmla="*/ 8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 h="168">
                <a:moveTo>
                  <a:pt x="4" y="144"/>
                </a:moveTo>
                <a:cubicBezTo>
                  <a:pt x="1" y="144"/>
                  <a:pt x="0" y="146"/>
                  <a:pt x="0" y="148"/>
                </a:cubicBezTo>
                <a:cubicBezTo>
                  <a:pt x="0" y="150"/>
                  <a:pt x="1" y="152"/>
                  <a:pt x="4" y="152"/>
                </a:cubicBezTo>
                <a:cubicBezTo>
                  <a:pt x="6" y="152"/>
                  <a:pt x="8" y="150"/>
                  <a:pt x="8" y="148"/>
                </a:cubicBezTo>
                <a:cubicBezTo>
                  <a:pt x="8" y="146"/>
                  <a:pt x="6" y="144"/>
                  <a:pt x="4" y="144"/>
                </a:cubicBezTo>
                <a:close/>
                <a:moveTo>
                  <a:pt x="4" y="128"/>
                </a:moveTo>
                <a:cubicBezTo>
                  <a:pt x="1" y="128"/>
                  <a:pt x="0" y="130"/>
                  <a:pt x="0" y="132"/>
                </a:cubicBezTo>
                <a:cubicBezTo>
                  <a:pt x="0" y="134"/>
                  <a:pt x="1" y="136"/>
                  <a:pt x="4" y="136"/>
                </a:cubicBezTo>
                <a:cubicBezTo>
                  <a:pt x="6" y="136"/>
                  <a:pt x="8" y="134"/>
                  <a:pt x="8" y="132"/>
                </a:cubicBezTo>
                <a:cubicBezTo>
                  <a:pt x="8" y="130"/>
                  <a:pt x="6" y="128"/>
                  <a:pt x="4" y="128"/>
                </a:cubicBezTo>
                <a:close/>
                <a:moveTo>
                  <a:pt x="4" y="160"/>
                </a:moveTo>
                <a:cubicBezTo>
                  <a:pt x="1" y="160"/>
                  <a:pt x="0" y="162"/>
                  <a:pt x="0" y="164"/>
                </a:cubicBezTo>
                <a:cubicBezTo>
                  <a:pt x="0" y="166"/>
                  <a:pt x="1" y="168"/>
                  <a:pt x="4" y="168"/>
                </a:cubicBezTo>
                <a:cubicBezTo>
                  <a:pt x="6" y="168"/>
                  <a:pt x="8" y="166"/>
                  <a:pt x="8" y="164"/>
                </a:cubicBezTo>
                <a:cubicBezTo>
                  <a:pt x="8" y="162"/>
                  <a:pt x="6" y="160"/>
                  <a:pt x="4" y="160"/>
                </a:cubicBezTo>
                <a:close/>
                <a:moveTo>
                  <a:pt x="4" y="112"/>
                </a:moveTo>
                <a:cubicBezTo>
                  <a:pt x="1" y="112"/>
                  <a:pt x="0" y="114"/>
                  <a:pt x="0" y="116"/>
                </a:cubicBezTo>
                <a:cubicBezTo>
                  <a:pt x="0" y="118"/>
                  <a:pt x="1" y="120"/>
                  <a:pt x="4" y="120"/>
                </a:cubicBezTo>
                <a:cubicBezTo>
                  <a:pt x="6" y="120"/>
                  <a:pt x="8" y="118"/>
                  <a:pt x="8" y="116"/>
                </a:cubicBezTo>
                <a:cubicBezTo>
                  <a:pt x="8" y="114"/>
                  <a:pt x="6" y="112"/>
                  <a:pt x="4" y="112"/>
                </a:cubicBezTo>
                <a:close/>
                <a:moveTo>
                  <a:pt x="4" y="8"/>
                </a:moveTo>
                <a:cubicBezTo>
                  <a:pt x="6" y="8"/>
                  <a:pt x="8" y="6"/>
                  <a:pt x="8" y="4"/>
                </a:cubicBezTo>
                <a:cubicBezTo>
                  <a:pt x="8" y="2"/>
                  <a:pt x="6" y="0"/>
                  <a:pt x="4" y="0"/>
                </a:cubicBezTo>
                <a:cubicBezTo>
                  <a:pt x="1" y="0"/>
                  <a:pt x="0" y="2"/>
                  <a:pt x="0" y="4"/>
                </a:cubicBezTo>
                <a:cubicBezTo>
                  <a:pt x="0" y="6"/>
                  <a:pt x="1" y="8"/>
                  <a:pt x="4" y="8"/>
                </a:cubicBezTo>
                <a:close/>
                <a:moveTo>
                  <a:pt x="4" y="32"/>
                </a:moveTo>
                <a:cubicBezTo>
                  <a:pt x="1" y="32"/>
                  <a:pt x="0" y="34"/>
                  <a:pt x="0" y="36"/>
                </a:cubicBezTo>
                <a:cubicBezTo>
                  <a:pt x="0" y="38"/>
                  <a:pt x="1" y="40"/>
                  <a:pt x="4" y="40"/>
                </a:cubicBezTo>
                <a:cubicBezTo>
                  <a:pt x="6" y="40"/>
                  <a:pt x="8" y="38"/>
                  <a:pt x="8" y="36"/>
                </a:cubicBezTo>
                <a:cubicBezTo>
                  <a:pt x="8" y="34"/>
                  <a:pt x="6" y="32"/>
                  <a:pt x="4" y="32"/>
                </a:cubicBezTo>
                <a:close/>
                <a:moveTo>
                  <a:pt x="4" y="16"/>
                </a:moveTo>
                <a:cubicBezTo>
                  <a:pt x="1" y="16"/>
                  <a:pt x="0" y="18"/>
                  <a:pt x="0" y="20"/>
                </a:cubicBezTo>
                <a:cubicBezTo>
                  <a:pt x="0" y="22"/>
                  <a:pt x="1" y="24"/>
                  <a:pt x="4" y="24"/>
                </a:cubicBezTo>
                <a:cubicBezTo>
                  <a:pt x="6" y="24"/>
                  <a:pt x="8" y="22"/>
                  <a:pt x="8" y="20"/>
                </a:cubicBezTo>
                <a:cubicBezTo>
                  <a:pt x="8" y="18"/>
                  <a:pt x="6" y="16"/>
                  <a:pt x="4" y="16"/>
                </a:cubicBezTo>
                <a:close/>
                <a:moveTo>
                  <a:pt x="4" y="48"/>
                </a:moveTo>
                <a:cubicBezTo>
                  <a:pt x="1" y="48"/>
                  <a:pt x="0" y="50"/>
                  <a:pt x="0" y="52"/>
                </a:cubicBezTo>
                <a:cubicBezTo>
                  <a:pt x="0" y="54"/>
                  <a:pt x="1" y="56"/>
                  <a:pt x="4" y="56"/>
                </a:cubicBezTo>
                <a:cubicBezTo>
                  <a:pt x="6" y="56"/>
                  <a:pt x="8" y="54"/>
                  <a:pt x="8" y="52"/>
                </a:cubicBezTo>
                <a:cubicBezTo>
                  <a:pt x="8" y="50"/>
                  <a:pt x="6" y="48"/>
                  <a:pt x="4" y="48"/>
                </a:cubicBezTo>
                <a:close/>
                <a:moveTo>
                  <a:pt x="4" y="96"/>
                </a:moveTo>
                <a:cubicBezTo>
                  <a:pt x="1" y="96"/>
                  <a:pt x="0" y="98"/>
                  <a:pt x="0" y="100"/>
                </a:cubicBezTo>
                <a:cubicBezTo>
                  <a:pt x="0" y="102"/>
                  <a:pt x="1" y="104"/>
                  <a:pt x="4" y="104"/>
                </a:cubicBezTo>
                <a:cubicBezTo>
                  <a:pt x="6" y="104"/>
                  <a:pt x="8" y="102"/>
                  <a:pt x="8" y="100"/>
                </a:cubicBezTo>
                <a:cubicBezTo>
                  <a:pt x="8" y="98"/>
                  <a:pt x="6" y="96"/>
                  <a:pt x="4" y="96"/>
                </a:cubicBezTo>
                <a:close/>
                <a:moveTo>
                  <a:pt x="4" y="64"/>
                </a:moveTo>
                <a:cubicBezTo>
                  <a:pt x="1" y="64"/>
                  <a:pt x="0" y="66"/>
                  <a:pt x="0" y="68"/>
                </a:cubicBezTo>
                <a:cubicBezTo>
                  <a:pt x="0" y="70"/>
                  <a:pt x="1" y="72"/>
                  <a:pt x="4" y="72"/>
                </a:cubicBezTo>
                <a:cubicBezTo>
                  <a:pt x="6" y="72"/>
                  <a:pt x="8" y="70"/>
                  <a:pt x="8" y="68"/>
                </a:cubicBezTo>
                <a:cubicBezTo>
                  <a:pt x="8" y="66"/>
                  <a:pt x="6" y="64"/>
                  <a:pt x="4" y="64"/>
                </a:cubicBezTo>
                <a:close/>
                <a:moveTo>
                  <a:pt x="4" y="80"/>
                </a:moveTo>
                <a:cubicBezTo>
                  <a:pt x="1" y="80"/>
                  <a:pt x="0" y="82"/>
                  <a:pt x="0" y="84"/>
                </a:cubicBezTo>
                <a:cubicBezTo>
                  <a:pt x="0" y="86"/>
                  <a:pt x="1" y="88"/>
                  <a:pt x="4" y="88"/>
                </a:cubicBezTo>
                <a:cubicBezTo>
                  <a:pt x="6" y="88"/>
                  <a:pt x="8" y="86"/>
                  <a:pt x="8" y="84"/>
                </a:cubicBezTo>
                <a:cubicBezTo>
                  <a:pt x="8" y="82"/>
                  <a:pt x="6" y="80"/>
                  <a:pt x="4" y="80"/>
                </a:cubicBezTo>
                <a:close/>
              </a:path>
            </a:pathLst>
          </a:custGeom>
          <a:solidFill>
            <a:srgbClr val="6A9C4E"/>
          </a:solidFill>
          <a:ln>
            <a:solidFill>
              <a:srgbClr val="6A9C4E"/>
            </a:solidFill>
          </a:ln>
        </p:spPr>
        <p:txBody>
          <a:bodyPr vert="horz" wrap="square" lIns="91440" tIns="45720" rIns="91440" bIns="45720" numCol="1" anchor="t" anchorCtr="0" compatLnSpc="1"/>
          <a:lstStyle/>
          <a:p>
            <a:endParaRPr lang="en-US"/>
          </a:p>
        </p:txBody>
      </p:sp>
      <p:sp>
        <p:nvSpPr>
          <p:cNvPr id="12" name="Freeform 39"/>
          <p:cNvSpPr>
            <a:spLocks noEditPoints="1"/>
          </p:cNvSpPr>
          <p:nvPr/>
        </p:nvSpPr>
        <p:spPr bwMode="auto">
          <a:xfrm>
            <a:off x="7106807" y="4177589"/>
            <a:ext cx="25094" cy="526970"/>
          </a:xfrm>
          <a:custGeom>
            <a:avLst/>
            <a:gdLst>
              <a:gd name="T0" fmla="*/ 4 w 8"/>
              <a:gd name="T1" fmla="*/ 144 h 168"/>
              <a:gd name="T2" fmla="*/ 0 w 8"/>
              <a:gd name="T3" fmla="*/ 148 h 168"/>
              <a:gd name="T4" fmla="*/ 4 w 8"/>
              <a:gd name="T5" fmla="*/ 152 h 168"/>
              <a:gd name="T6" fmla="*/ 8 w 8"/>
              <a:gd name="T7" fmla="*/ 148 h 168"/>
              <a:gd name="T8" fmla="*/ 4 w 8"/>
              <a:gd name="T9" fmla="*/ 144 h 168"/>
              <a:gd name="T10" fmla="*/ 4 w 8"/>
              <a:gd name="T11" fmla="*/ 128 h 168"/>
              <a:gd name="T12" fmla="*/ 0 w 8"/>
              <a:gd name="T13" fmla="*/ 132 h 168"/>
              <a:gd name="T14" fmla="*/ 4 w 8"/>
              <a:gd name="T15" fmla="*/ 136 h 168"/>
              <a:gd name="T16" fmla="*/ 8 w 8"/>
              <a:gd name="T17" fmla="*/ 132 h 168"/>
              <a:gd name="T18" fmla="*/ 4 w 8"/>
              <a:gd name="T19" fmla="*/ 128 h 168"/>
              <a:gd name="T20" fmla="*/ 4 w 8"/>
              <a:gd name="T21" fmla="*/ 8 h 168"/>
              <a:gd name="T22" fmla="*/ 8 w 8"/>
              <a:gd name="T23" fmla="*/ 4 h 168"/>
              <a:gd name="T24" fmla="*/ 4 w 8"/>
              <a:gd name="T25" fmla="*/ 0 h 168"/>
              <a:gd name="T26" fmla="*/ 0 w 8"/>
              <a:gd name="T27" fmla="*/ 4 h 168"/>
              <a:gd name="T28" fmla="*/ 4 w 8"/>
              <a:gd name="T29" fmla="*/ 8 h 168"/>
              <a:gd name="T30" fmla="*/ 4 w 8"/>
              <a:gd name="T31" fmla="*/ 160 h 168"/>
              <a:gd name="T32" fmla="*/ 0 w 8"/>
              <a:gd name="T33" fmla="*/ 164 h 168"/>
              <a:gd name="T34" fmla="*/ 4 w 8"/>
              <a:gd name="T35" fmla="*/ 168 h 168"/>
              <a:gd name="T36" fmla="*/ 8 w 8"/>
              <a:gd name="T37" fmla="*/ 164 h 168"/>
              <a:gd name="T38" fmla="*/ 4 w 8"/>
              <a:gd name="T39" fmla="*/ 160 h 168"/>
              <a:gd name="T40" fmla="*/ 4 w 8"/>
              <a:gd name="T41" fmla="*/ 112 h 168"/>
              <a:gd name="T42" fmla="*/ 0 w 8"/>
              <a:gd name="T43" fmla="*/ 116 h 168"/>
              <a:gd name="T44" fmla="*/ 4 w 8"/>
              <a:gd name="T45" fmla="*/ 120 h 168"/>
              <a:gd name="T46" fmla="*/ 8 w 8"/>
              <a:gd name="T47" fmla="*/ 116 h 168"/>
              <a:gd name="T48" fmla="*/ 4 w 8"/>
              <a:gd name="T49" fmla="*/ 112 h 168"/>
              <a:gd name="T50" fmla="*/ 4 w 8"/>
              <a:gd name="T51" fmla="*/ 32 h 168"/>
              <a:gd name="T52" fmla="*/ 0 w 8"/>
              <a:gd name="T53" fmla="*/ 36 h 168"/>
              <a:gd name="T54" fmla="*/ 4 w 8"/>
              <a:gd name="T55" fmla="*/ 40 h 168"/>
              <a:gd name="T56" fmla="*/ 8 w 8"/>
              <a:gd name="T57" fmla="*/ 36 h 168"/>
              <a:gd name="T58" fmla="*/ 4 w 8"/>
              <a:gd name="T59" fmla="*/ 32 h 168"/>
              <a:gd name="T60" fmla="*/ 4 w 8"/>
              <a:gd name="T61" fmla="*/ 16 h 168"/>
              <a:gd name="T62" fmla="*/ 0 w 8"/>
              <a:gd name="T63" fmla="*/ 20 h 168"/>
              <a:gd name="T64" fmla="*/ 4 w 8"/>
              <a:gd name="T65" fmla="*/ 24 h 168"/>
              <a:gd name="T66" fmla="*/ 8 w 8"/>
              <a:gd name="T67" fmla="*/ 20 h 168"/>
              <a:gd name="T68" fmla="*/ 4 w 8"/>
              <a:gd name="T69" fmla="*/ 16 h 168"/>
              <a:gd name="T70" fmla="*/ 4 w 8"/>
              <a:gd name="T71" fmla="*/ 96 h 168"/>
              <a:gd name="T72" fmla="*/ 0 w 8"/>
              <a:gd name="T73" fmla="*/ 100 h 168"/>
              <a:gd name="T74" fmla="*/ 4 w 8"/>
              <a:gd name="T75" fmla="*/ 104 h 168"/>
              <a:gd name="T76" fmla="*/ 8 w 8"/>
              <a:gd name="T77" fmla="*/ 100 h 168"/>
              <a:gd name="T78" fmla="*/ 4 w 8"/>
              <a:gd name="T79" fmla="*/ 96 h 168"/>
              <a:gd name="T80" fmla="*/ 4 w 8"/>
              <a:gd name="T81" fmla="*/ 48 h 168"/>
              <a:gd name="T82" fmla="*/ 0 w 8"/>
              <a:gd name="T83" fmla="*/ 52 h 168"/>
              <a:gd name="T84" fmla="*/ 4 w 8"/>
              <a:gd name="T85" fmla="*/ 56 h 168"/>
              <a:gd name="T86" fmla="*/ 8 w 8"/>
              <a:gd name="T87" fmla="*/ 52 h 168"/>
              <a:gd name="T88" fmla="*/ 4 w 8"/>
              <a:gd name="T89" fmla="*/ 48 h 168"/>
              <a:gd name="T90" fmla="*/ 4 w 8"/>
              <a:gd name="T91" fmla="*/ 64 h 168"/>
              <a:gd name="T92" fmla="*/ 0 w 8"/>
              <a:gd name="T93" fmla="*/ 68 h 168"/>
              <a:gd name="T94" fmla="*/ 4 w 8"/>
              <a:gd name="T95" fmla="*/ 72 h 168"/>
              <a:gd name="T96" fmla="*/ 8 w 8"/>
              <a:gd name="T97" fmla="*/ 68 h 168"/>
              <a:gd name="T98" fmla="*/ 4 w 8"/>
              <a:gd name="T99" fmla="*/ 64 h 168"/>
              <a:gd name="T100" fmla="*/ 4 w 8"/>
              <a:gd name="T101" fmla="*/ 80 h 168"/>
              <a:gd name="T102" fmla="*/ 0 w 8"/>
              <a:gd name="T103" fmla="*/ 84 h 168"/>
              <a:gd name="T104" fmla="*/ 4 w 8"/>
              <a:gd name="T105" fmla="*/ 88 h 168"/>
              <a:gd name="T106" fmla="*/ 8 w 8"/>
              <a:gd name="T107" fmla="*/ 84 h 168"/>
              <a:gd name="T108" fmla="*/ 4 w 8"/>
              <a:gd name="T109" fmla="*/ 8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 h="168">
                <a:moveTo>
                  <a:pt x="4" y="144"/>
                </a:moveTo>
                <a:cubicBezTo>
                  <a:pt x="2" y="144"/>
                  <a:pt x="0" y="146"/>
                  <a:pt x="0" y="148"/>
                </a:cubicBezTo>
                <a:cubicBezTo>
                  <a:pt x="0" y="150"/>
                  <a:pt x="2" y="152"/>
                  <a:pt x="4" y="152"/>
                </a:cubicBezTo>
                <a:cubicBezTo>
                  <a:pt x="7" y="152"/>
                  <a:pt x="8" y="150"/>
                  <a:pt x="8" y="148"/>
                </a:cubicBezTo>
                <a:cubicBezTo>
                  <a:pt x="8" y="146"/>
                  <a:pt x="7" y="144"/>
                  <a:pt x="4" y="144"/>
                </a:cubicBezTo>
                <a:close/>
                <a:moveTo>
                  <a:pt x="4" y="128"/>
                </a:moveTo>
                <a:cubicBezTo>
                  <a:pt x="2" y="128"/>
                  <a:pt x="0" y="130"/>
                  <a:pt x="0" y="132"/>
                </a:cubicBezTo>
                <a:cubicBezTo>
                  <a:pt x="0" y="134"/>
                  <a:pt x="2" y="136"/>
                  <a:pt x="4" y="136"/>
                </a:cubicBezTo>
                <a:cubicBezTo>
                  <a:pt x="7" y="136"/>
                  <a:pt x="8" y="134"/>
                  <a:pt x="8" y="132"/>
                </a:cubicBezTo>
                <a:cubicBezTo>
                  <a:pt x="8" y="130"/>
                  <a:pt x="7" y="128"/>
                  <a:pt x="4" y="128"/>
                </a:cubicBezTo>
                <a:close/>
                <a:moveTo>
                  <a:pt x="4" y="8"/>
                </a:moveTo>
                <a:cubicBezTo>
                  <a:pt x="7" y="8"/>
                  <a:pt x="8" y="6"/>
                  <a:pt x="8" y="4"/>
                </a:cubicBezTo>
                <a:cubicBezTo>
                  <a:pt x="8" y="2"/>
                  <a:pt x="7" y="0"/>
                  <a:pt x="4" y="0"/>
                </a:cubicBezTo>
                <a:cubicBezTo>
                  <a:pt x="2" y="0"/>
                  <a:pt x="0" y="2"/>
                  <a:pt x="0" y="4"/>
                </a:cubicBezTo>
                <a:cubicBezTo>
                  <a:pt x="0" y="6"/>
                  <a:pt x="2" y="8"/>
                  <a:pt x="4" y="8"/>
                </a:cubicBezTo>
                <a:close/>
                <a:moveTo>
                  <a:pt x="4" y="160"/>
                </a:moveTo>
                <a:cubicBezTo>
                  <a:pt x="2" y="160"/>
                  <a:pt x="0" y="162"/>
                  <a:pt x="0" y="164"/>
                </a:cubicBezTo>
                <a:cubicBezTo>
                  <a:pt x="0" y="166"/>
                  <a:pt x="2" y="168"/>
                  <a:pt x="4" y="168"/>
                </a:cubicBezTo>
                <a:cubicBezTo>
                  <a:pt x="7" y="168"/>
                  <a:pt x="8" y="166"/>
                  <a:pt x="8" y="164"/>
                </a:cubicBezTo>
                <a:cubicBezTo>
                  <a:pt x="8" y="162"/>
                  <a:pt x="7" y="160"/>
                  <a:pt x="4" y="160"/>
                </a:cubicBezTo>
                <a:close/>
                <a:moveTo>
                  <a:pt x="4" y="112"/>
                </a:moveTo>
                <a:cubicBezTo>
                  <a:pt x="2" y="112"/>
                  <a:pt x="0" y="114"/>
                  <a:pt x="0" y="116"/>
                </a:cubicBezTo>
                <a:cubicBezTo>
                  <a:pt x="0" y="118"/>
                  <a:pt x="2" y="120"/>
                  <a:pt x="4" y="120"/>
                </a:cubicBezTo>
                <a:cubicBezTo>
                  <a:pt x="7" y="120"/>
                  <a:pt x="8" y="118"/>
                  <a:pt x="8" y="116"/>
                </a:cubicBezTo>
                <a:cubicBezTo>
                  <a:pt x="8" y="114"/>
                  <a:pt x="7" y="112"/>
                  <a:pt x="4" y="112"/>
                </a:cubicBezTo>
                <a:close/>
                <a:moveTo>
                  <a:pt x="4" y="32"/>
                </a:moveTo>
                <a:cubicBezTo>
                  <a:pt x="2" y="32"/>
                  <a:pt x="0" y="34"/>
                  <a:pt x="0" y="36"/>
                </a:cubicBezTo>
                <a:cubicBezTo>
                  <a:pt x="0" y="38"/>
                  <a:pt x="2" y="40"/>
                  <a:pt x="4" y="40"/>
                </a:cubicBezTo>
                <a:cubicBezTo>
                  <a:pt x="7" y="40"/>
                  <a:pt x="8" y="38"/>
                  <a:pt x="8" y="36"/>
                </a:cubicBezTo>
                <a:cubicBezTo>
                  <a:pt x="8" y="34"/>
                  <a:pt x="7" y="32"/>
                  <a:pt x="4" y="32"/>
                </a:cubicBezTo>
                <a:close/>
                <a:moveTo>
                  <a:pt x="4" y="16"/>
                </a:moveTo>
                <a:cubicBezTo>
                  <a:pt x="2" y="16"/>
                  <a:pt x="0" y="18"/>
                  <a:pt x="0" y="20"/>
                </a:cubicBezTo>
                <a:cubicBezTo>
                  <a:pt x="0" y="22"/>
                  <a:pt x="2" y="24"/>
                  <a:pt x="4" y="24"/>
                </a:cubicBezTo>
                <a:cubicBezTo>
                  <a:pt x="7" y="24"/>
                  <a:pt x="8" y="22"/>
                  <a:pt x="8" y="20"/>
                </a:cubicBezTo>
                <a:cubicBezTo>
                  <a:pt x="8" y="18"/>
                  <a:pt x="7" y="16"/>
                  <a:pt x="4" y="16"/>
                </a:cubicBezTo>
                <a:close/>
                <a:moveTo>
                  <a:pt x="4" y="96"/>
                </a:moveTo>
                <a:cubicBezTo>
                  <a:pt x="2" y="96"/>
                  <a:pt x="0" y="98"/>
                  <a:pt x="0" y="100"/>
                </a:cubicBezTo>
                <a:cubicBezTo>
                  <a:pt x="0" y="102"/>
                  <a:pt x="2" y="104"/>
                  <a:pt x="4" y="104"/>
                </a:cubicBezTo>
                <a:cubicBezTo>
                  <a:pt x="7" y="104"/>
                  <a:pt x="8" y="102"/>
                  <a:pt x="8" y="100"/>
                </a:cubicBezTo>
                <a:cubicBezTo>
                  <a:pt x="8" y="98"/>
                  <a:pt x="7" y="96"/>
                  <a:pt x="4" y="96"/>
                </a:cubicBezTo>
                <a:close/>
                <a:moveTo>
                  <a:pt x="4" y="48"/>
                </a:moveTo>
                <a:cubicBezTo>
                  <a:pt x="2" y="48"/>
                  <a:pt x="0" y="50"/>
                  <a:pt x="0" y="52"/>
                </a:cubicBezTo>
                <a:cubicBezTo>
                  <a:pt x="0" y="54"/>
                  <a:pt x="2" y="56"/>
                  <a:pt x="4" y="56"/>
                </a:cubicBezTo>
                <a:cubicBezTo>
                  <a:pt x="7" y="56"/>
                  <a:pt x="8" y="54"/>
                  <a:pt x="8" y="52"/>
                </a:cubicBezTo>
                <a:cubicBezTo>
                  <a:pt x="8" y="50"/>
                  <a:pt x="7" y="48"/>
                  <a:pt x="4" y="48"/>
                </a:cubicBezTo>
                <a:close/>
                <a:moveTo>
                  <a:pt x="4" y="64"/>
                </a:moveTo>
                <a:cubicBezTo>
                  <a:pt x="2" y="64"/>
                  <a:pt x="0" y="66"/>
                  <a:pt x="0" y="68"/>
                </a:cubicBezTo>
                <a:cubicBezTo>
                  <a:pt x="0" y="70"/>
                  <a:pt x="2" y="72"/>
                  <a:pt x="4" y="72"/>
                </a:cubicBezTo>
                <a:cubicBezTo>
                  <a:pt x="7" y="72"/>
                  <a:pt x="8" y="70"/>
                  <a:pt x="8" y="68"/>
                </a:cubicBezTo>
                <a:cubicBezTo>
                  <a:pt x="8" y="66"/>
                  <a:pt x="7" y="64"/>
                  <a:pt x="4" y="64"/>
                </a:cubicBezTo>
                <a:close/>
                <a:moveTo>
                  <a:pt x="4" y="80"/>
                </a:moveTo>
                <a:cubicBezTo>
                  <a:pt x="2" y="80"/>
                  <a:pt x="0" y="82"/>
                  <a:pt x="0" y="84"/>
                </a:cubicBezTo>
                <a:cubicBezTo>
                  <a:pt x="0" y="86"/>
                  <a:pt x="2" y="88"/>
                  <a:pt x="4" y="88"/>
                </a:cubicBezTo>
                <a:cubicBezTo>
                  <a:pt x="7" y="88"/>
                  <a:pt x="8" y="86"/>
                  <a:pt x="8" y="84"/>
                </a:cubicBezTo>
                <a:cubicBezTo>
                  <a:pt x="8" y="82"/>
                  <a:pt x="7" y="80"/>
                  <a:pt x="4" y="80"/>
                </a:cubicBezTo>
                <a:close/>
              </a:path>
            </a:pathLst>
          </a:custGeom>
          <a:solidFill>
            <a:srgbClr val="6A9C4E"/>
          </a:solidFill>
          <a:ln>
            <a:solidFill>
              <a:srgbClr val="6A9C4E"/>
            </a:solidFill>
          </a:ln>
        </p:spPr>
        <p:txBody>
          <a:bodyPr vert="horz" wrap="square" lIns="91440" tIns="45720" rIns="91440" bIns="45720" numCol="1" anchor="t" anchorCtr="0" compatLnSpc="1"/>
          <a:lstStyle/>
          <a:p>
            <a:endParaRPr lang="en-US"/>
          </a:p>
        </p:txBody>
      </p:sp>
      <p:sp>
        <p:nvSpPr>
          <p:cNvPr id="13" name="Freeform 40"/>
          <p:cNvSpPr>
            <a:spLocks noEditPoints="1"/>
          </p:cNvSpPr>
          <p:nvPr/>
        </p:nvSpPr>
        <p:spPr bwMode="auto">
          <a:xfrm>
            <a:off x="9115880" y="4177589"/>
            <a:ext cx="25094" cy="526970"/>
          </a:xfrm>
          <a:custGeom>
            <a:avLst/>
            <a:gdLst>
              <a:gd name="T0" fmla="*/ 4 w 8"/>
              <a:gd name="T1" fmla="*/ 112 h 168"/>
              <a:gd name="T2" fmla="*/ 0 w 8"/>
              <a:gd name="T3" fmla="*/ 116 h 168"/>
              <a:gd name="T4" fmla="*/ 4 w 8"/>
              <a:gd name="T5" fmla="*/ 120 h 168"/>
              <a:gd name="T6" fmla="*/ 8 w 8"/>
              <a:gd name="T7" fmla="*/ 116 h 168"/>
              <a:gd name="T8" fmla="*/ 4 w 8"/>
              <a:gd name="T9" fmla="*/ 112 h 168"/>
              <a:gd name="T10" fmla="*/ 4 w 8"/>
              <a:gd name="T11" fmla="*/ 128 h 168"/>
              <a:gd name="T12" fmla="*/ 0 w 8"/>
              <a:gd name="T13" fmla="*/ 132 h 168"/>
              <a:gd name="T14" fmla="*/ 4 w 8"/>
              <a:gd name="T15" fmla="*/ 136 h 168"/>
              <a:gd name="T16" fmla="*/ 8 w 8"/>
              <a:gd name="T17" fmla="*/ 132 h 168"/>
              <a:gd name="T18" fmla="*/ 4 w 8"/>
              <a:gd name="T19" fmla="*/ 128 h 168"/>
              <a:gd name="T20" fmla="*/ 4 w 8"/>
              <a:gd name="T21" fmla="*/ 160 h 168"/>
              <a:gd name="T22" fmla="*/ 0 w 8"/>
              <a:gd name="T23" fmla="*/ 164 h 168"/>
              <a:gd name="T24" fmla="*/ 4 w 8"/>
              <a:gd name="T25" fmla="*/ 168 h 168"/>
              <a:gd name="T26" fmla="*/ 8 w 8"/>
              <a:gd name="T27" fmla="*/ 164 h 168"/>
              <a:gd name="T28" fmla="*/ 4 w 8"/>
              <a:gd name="T29" fmla="*/ 160 h 168"/>
              <a:gd name="T30" fmla="*/ 4 w 8"/>
              <a:gd name="T31" fmla="*/ 144 h 168"/>
              <a:gd name="T32" fmla="*/ 0 w 8"/>
              <a:gd name="T33" fmla="*/ 148 h 168"/>
              <a:gd name="T34" fmla="*/ 4 w 8"/>
              <a:gd name="T35" fmla="*/ 152 h 168"/>
              <a:gd name="T36" fmla="*/ 8 w 8"/>
              <a:gd name="T37" fmla="*/ 148 h 168"/>
              <a:gd name="T38" fmla="*/ 4 w 8"/>
              <a:gd name="T39" fmla="*/ 144 h 168"/>
              <a:gd name="T40" fmla="*/ 4 w 8"/>
              <a:gd name="T41" fmla="*/ 8 h 168"/>
              <a:gd name="T42" fmla="*/ 8 w 8"/>
              <a:gd name="T43" fmla="*/ 4 h 168"/>
              <a:gd name="T44" fmla="*/ 4 w 8"/>
              <a:gd name="T45" fmla="*/ 0 h 168"/>
              <a:gd name="T46" fmla="*/ 0 w 8"/>
              <a:gd name="T47" fmla="*/ 4 h 168"/>
              <a:gd name="T48" fmla="*/ 4 w 8"/>
              <a:gd name="T49" fmla="*/ 8 h 168"/>
              <a:gd name="T50" fmla="*/ 4 w 8"/>
              <a:gd name="T51" fmla="*/ 96 h 168"/>
              <a:gd name="T52" fmla="*/ 0 w 8"/>
              <a:gd name="T53" fmla="*/ 100 h 168"/>
              <a:gd name="T54" fmla="*/ 4 w 8"/>
              <a:gd name="T55" fmla="*/ 104 h 168"/>
              <a:gd name="T56" fmla="*/ 8 w 8"/>
              <a:gd name="T57" fmla="*/ 100 h 168"/>
              <a:gd name="T58" fmla="*/ 4 w 8"/>
              <a:gd name="T59" fmla="*/ 96 h 168"/>
              <a:gd name="T60" fmla="*/ 4 w 8"/>
              <a:gd name="T61" fmla="*/ 80 h 168"/>
              <a:gd name="T62" fmla="*/ 0 w 8"/>
              <a:gd name="T63" fmla="*/ 84 h 168"/>
              <a:gd name="T64" fmla="*/ 4 w 8"/>
              <a:gd name="T65" fmla="*/ 88 h 168"/>
              <a:gd name="T66" fmla="*/ 8 w 8"/>
              <a:gd name="T67" fmla="*/ 84 h 168"/>
              <a:gd name="T68" fmla="*/ 4 w 8"/>
              <a:gd name="T69" fmla="*/ 80 h 168"/>
              <a:gd name="T70" fmla="*/ 4 w 8"/>
              <a:gd name="T71" fmla="*/ 32 h 168"/>
              <a:gd name="T72" fmla="*/ 0 w 8"/>
              <a:gd name="T73" fmla="*/ 36 h 168"/>
              <a:gd name="T74" fmla="*/ 4 w 8"/>
              <a:gd name="T75" fmla="*/ 40 h 168"/>
              <a:gd name="T76" fmla="*/ 8 w 8"/>
              <a:gd name="T77" fmla="*/ 36 h 168"/>
              <a:gd name="T78" fmla="*/ 4 w 8"/>
              <a:gd name="T79" fmla="*/ 32 h 168"/>
              <a:gd name="T80" fmla="*/ 4 w 8"/>
              <a:gd name="T81" fmla="*/ 16 h 168"/>
              <a:gd name="T82" fmla="*/ 0 w 8"/>
              <a:gd name="T83" fmla="*/ 20 h 168"/>
              <a:gd name="T84" fmla="*/ 4 w 8"/>
              <a:gd name="T85" fmla="*/ 24 h 168"/>
              <a:gd name="T86" fmla="*/ 8 w 8"/>
              <a:gd name="T87" fmla="*/ 20 h 168"/>
              <a:gd name="T88" fmla="*/ 4 w 8"/>
              <a:gd name="T89" fmla="*/ 16 h 168"/>
              <a:gd name="T90" fmla="*/ 4 w 8"/>
              <a:gd name="T91" fmla="*/ 64 h 168"/>
              <a:gd name="T92" fmla="*/ 0 w 8"/>
              <a:gd name="T93" fmla="*/ 68 h 168"/>
              <a:gd name="T94" fmla="*/ 4 w 8"/>
              <a:gd name="T95" fmla="*/ 72 h 168"/>
              <a:gd name="T96" fmla="*/ 8 w 8"/>
              <a:gd name="T97" fmla="*/ 68 h 168"/>
              <a:gd name="T98" fmla="*/ 4 w 8"/>
              <a:gd name="T99" fmla="*/ 64 h 168"/>
              <a:gd name="T100" fmla="*/ 4 w 8"/>
              <a:gd name="T101" fmla="*/ 48 h 168"/>
              <a:gd name="T102" fmla="*/ 0 w 8"/>
              <a:gd name="T103" fmla="*/ 52 h 168"/>
              <a:gd name="T104" fmla="*/ 4 w 8"/>
              <a:gd name="T105" fmla="*/ 56 h 168"/>
              <a:gd name="T106" fmla="*/ 8 w 8"/>
              <a:gd name="T107" fmla="*/ 52 h 168"/>
              <a:gd name="T108" fmla="*/ 4 w 8"/>
              <a:gd name="T109" fmla="*/ 4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 h="168">
                <a:moveTo>
                  <a:pt x="4" y="112"/>
                </a:moveTo>
                <a:cubicBezTo>
                  <a:pt x="2" y="112"/>
                  <a:pt x="0" y="114"/>
                  <a:pt x="0" y="116"/>
                </a:cubicBezTo>
                <a:cubicBezTo>
                  <a:pt x="0" y="118"/>
                  <a:pt x="2" y="120"/>
                  <a:pt x="4" y="120"/>
                </a:cubicBezTo>
                <a:cubicBezTo>
                  <a:pt x="6" y="120"/>
                  <a:pt x="8" y="118"/>
                  <a:pt x="8" y="116"/>
                </a:cubicBezTo>
                <a:cubicBezTo>
                  <a:pt x="8" y="114"/>
                  <a:pt x="6" y="112"/>
                  <a:pt x="4" y="112"/>
                </a:cubicBezTo>
                <a:close/>
                <a:moveTo>
                  <a:pt x="4" y="128"/>
                </a:moveTo>
                <a:cubicBezTo>
                  <a:pt x="2" y="128"/>
                  <a:pt x="0" y="130"/>
                  <a:pt x="0" y="132"/>
                </a:cubicBezTo>
                <a:cubicBezTo>
                  <a:pt x="0" y="134"/>
                  <a:pt x="2" y="136"/>
                  <a:pt x="4" y="136"/>
                </a:cubicBezTo>
                <a:cubicBezTo>
                  <a:pt x="6" y="136"/>
                  <a:pt x="8" y="134"/>
                  <a:pt x="8" y="132"/>
                </a:cubicBezTo>
                <a:cubicBezTo>
                  <a:pt x="8" y="130"/>
                  <a:pt x="6" y="128"/>
                  <a:pt x="4" y="128"/>
                </a:cubicBezTo>
                <a:close/>
                <a:moveTo>
                  <a:pt x="4" y="160"/>
                </a:moveTo>
                <a:cubicBezTo>
                  <a:pt x="2" y="160"/>
                  <a:pt x="0" y="162"/>
                  <a:pt x="0" y="164"/>
                </a:cubicBezTo>
                <a:cubicBezTo>
                  <a:pt x="0" y="166"/>
                  <a:pt x="2" y="168"/>
                  <a:pt x="4" y="168"/>
                </a:cubicBezTo>
                <a:cubicBezTo>
                  <a:pt x="6" y="168"/>
                  <a:pt x="8" y="166"/>
                  <a:pt x="8" y="164"/>
                </a:cubicBezTo>
                <a:cubicBezTo>
                  <a:pt x="8" y="162"/>
                  <a:pt x="6" y="160"/>
                  <a:pt x="4" y="160"/>
                </a:cubicBezTo>
                <a:close/>
                <a:moveTo>
                  <a:pt x="4" y="144"/>
                </a:moveTo>
                <a:cubicBezTo>
                  <a:pt x="2" y="144"/>
                  <a:pt x="0" y="146"/>
                  <a:pt x="0" y="148"/>
                </a:cubicBezTo>
                <a:cubicBezTo>
                  <a:pt x="0" y="150"/>
                  <a:pt x="2" y="152"/>
                  <a:pt x="4" y="152"/>
                </a:cubicBezTo>
                <a:cubicBezTo>
                  <a:pt x="6" y="152"/>
                  <a:pt x="8" y="150"/>
                  <a:pt x="8" y="148"/>
                </a:cubicBezTo>
                <a:cubicBezTo>
                  <a:pt x="8" y="146"/>
                  <a:pt x="6" y="144"/>
                  <a:pt x="4" y="144"/>
                </a:cubicBezTo>
                <a:close/>
                <a:moveTo>
                  <a:pt x="4" y="8"/>
                </a:moveTo>
                <a:cubicBezTo>
                  <a:pt x="6" y="8"/>
                  <a:pt x="8" y="6"/>
                  <a:pt x="8" y="4"/>
                </a:cubicBezTo>
                <a:cubicBezTo>
                  <a:pt x="8" y="2"/>
                  <a:pt x="6" y="0"/>
                  <a:pt x="4" y="0"/>
                </a:cubicBezTo>
                <a:cubicBezTo>
                  <a:pt x="2" y="0"/>
                  <a:pt x="0" y="2"/>
                  <a:pt x="0" y="4"/>
                </a:cubicBezTo>
                <a:cubicBezTo>
                  <a:pt x="0" y="6"/>
                  <a:pt x="2" y="8"/>
                  <a:pt x="4" y="8"/>
                </a:cubicBezTo>
                <a:close/>
                <a:moveTo>
                  <a:pt x="4" y="96"/>
                </a:moveTo>
                <a:cubicBezTo>
                  <a:pt x="2" y="96"/>
                  <a:pt x="0" y="98"/>
                  <a:pt x="0" y="100"/>
                </a:cubicBezTo>
                <a:cubicBezTo>
                  <a:pt x="0" y="102"/>
                  <a:pt x="2" y="104"/>
                  <a:pt x="4" y="104"/>
                </a:cubicBezTo>
                <a:cubicBezTo>
                  <a:pt x="6" y="104"/>
                  <a:pt x="8" y="102"/>
                  <a:pt x="8" y="100"/>
                </a:cubicBezTo>
                <a:cubicBezTo>
                  <a:pt x="8" y="98"/>
                  <a:pt x="6" y="96"/>
                  <a:pt x="4" y="96"/>
                </a:cubicBezTo>
                <a:close/>
                <a:moveTo>
                  <a:pt x="4" y="80"/>
                </a:moveTo>
                <a:cubicBezTo>
                  <a:pt x="2" y="80"/>
                  <a:pt x="0" y="82"/>
                  <a:pt x="0" y="84"/>
                </a:cubicBezTo>
                <a:cubicBezTo>
                  <a:pt x="0" y="86"/>
                  <a:pt x="2" y="88"/>
                  <a:pt x="4" y="88"/>
                </a:cubicBezTo>
                <a:cubicBezTo>
                  <a:pt x="6" y="88"/>
                  <a:pt x="8" y="86"/>
                  <a:pt x="8" y="84"/>
                </a:cubicBezTo>
                <a:cubicBezTo>
                  <a:pt x="8" y="82"/>
                  <a:pt x="6" y="80"/>
                  <a:pt x="4" y="80"/>
                </a:cubicBezTo>
                <a:close/>
                <a:moveTo>
                  <a:pt x="4" y="32"/>
                </a:moveTo>
                <a:cubicBezTo>
                  <a:pt x="2" y="32"/>
                  <a:pt x="0" y="34"/>
                  <a:pt x="0" y="36"/>
                </a:cubicBezTo>
                <a:cubicBezTo>
                  <a:pt x="0" y="38"/>
                  <a:pt x="2" y="40"/>
                  <a:pt x="4" y="40"/>
                </a:cubicBezTo>
                <a:cubicBezTo>
                  <a:pt x="6" y="40"/>
                  <a:pt x="8" y="38"/>
                  <a:pt x="8" y="36"/>
                </a:cubicBezTo>
                <a:cubicBezTo>
                  <a:pt x="8" y="34"/>
                  <a:pt x="6" y="32"/>
                  <a:pt x="4" y="32"/>
                </a:cubicBezTo>
                <a:close/>
                <a:moveTo>
                  <a:pt x="4" y="16"/>
                </a:moveTo>
                <a:cubicBezTo>
                  <a:pt x="2" y="16"/>
                  <a:pt x="0" y="18"/>
                  <a:pt x="0" y="20"/>
                </a:cubicBezTo>
                <a:cubicBezTo>
                  <a:pt x="0" y="22"/>
                  <a:pt x="2" y="24"/>
                  <a:pt x="4" y="24"/>
                </a:cubicBezTo>
                <a:cubicBezTo>
                  <a:pt x="6" y="24"/>
                  <a:pt x="8" y="22"/>
                  <a:pt x="8" y="20"/>
                </a:cubicBezTo>
                <a:cubicBezTo>
                  <a:pt x="8" y="18"/>
                  <a:pt x="6" y="16"/>
                  <a:pt x="4" y="16"/>
                </a:cubicBezTo>
                <a:close/>
                <a:moveTo>
                  <a:pt x="4" y="64"/>
                </a:moveTo>
                <a:cubicBezTo>
                  <a:pt x="2" y="64"/>
                  <a:pt x="0" y="66"/>
                  <a:pt x="0" y="68"/>
                </a:cubicBezTo>
                <a:cubicBezTo>
                  <a:pt x="0" y="70"/>
                  <a:pt x="2" y="72"/>
                  <a:pt x="4" y="72"/>
                </a:cubicBezTo>
                <a:cubicBezTo>
                  <a:pt x="6" y="72"/>
                  <a:pt x="8" y="70"/>
                  <a:pt x="8" y="68"/>
                </a:cubicBezTo>
                <a:cubicBezTo>
                  <a:pt x="8" y="66"/>
                  <a:pt x="6" y="64"/>
                  <a:pt x="4" y="64"/>
                </a:cubicBezTo>
                <a:close/>
                <a:moveTo>
                  <a:pt x="4" y="48"/>
                </a:moveTo>
                <a:cubicBezTo>
                  <a:pt x="2" y="48"/>
                  <a:pt x="0" y="50"/>
                  <a:pt x="0" y="52"/>
                </a:cubicBezTo>
                <a:cubicBezTo>
                  <a:pt x="0" y="54"/>
                  <a:pt x="2" y="56"/>
                  <a:pt x="4" y="56"/>
                </a:cubicBezTo>
                <a:cubicBezTo>
                  <a:pt x="6" y="56"/>
                  <a:pt x="8" y="54"/>
                  <a:pt x="8" y="52"/>
                </a:cubicBezTo>
                <a:cubicBezTo>
                  <a:pt x="8" y="50"/>
                  <a:pt x="6" y="48"/>
                  <a:pt x="4" y="48"/>
                </a:cubicBezTo>
                <a:close/>
              </a:path>
            </a:pathLst>
          </a:custGeom>
          <a:solidFill>
            <a:srgbClr val="6A9C4E"/>
          </a:solidFill>
          <a:ln>
            <a:solidFill>
              <a:srgbClr val="6A9C4E"/>
            </a:solidFill>
          </a:ln>
        </p:spPr>
        <p:txBody>
          <a:bodyPr vert="horz" wrap="square" lIns="91440" tIns="45720" rIns="91440" bIns="45720" numCol="1" anchor="t" anchorCtr="0" compatLnSpc="1"/>
          <a:lstStyle/>
          <a:p>
            <a:endParaRPr lang="en-US"/>
          </a:p>
        </p:txBody>
      </p:sp>
      <p:sp>
        <p:nvSpPr>
          <p:cNvPr id="14" name="Freeform 41"/>
          <p:cNvSpPr>
            <a:spLocks noEditPoints="1"/>
          </p:cNvSpPr>
          <p:nvPr/>
        </p:nvSpPr>
        <p:spPr bwMode="auto">
          <a:xfrm>
            <a:off x="2243311" y="2502577"/>
            <a:ext cx="1717359" cy="1684423"/>
          </a:xfrm>
          <a:custGeom>
            <a:avLst/>
            <a:gdLst>
              <a:gd name="T0" fmla="*/ 514 w 548"/>
              <a:gd name="T1" fmla="*/ 163 h 537"/>
              <a:gd name="T2" fmla="*/ 314 w 548"/>
              <a:gd name="T3" fmla="*/ 17 h 537"/>
              <a:gd name="T4" fmla="*/ 234 w 548"/>
              <a:gd name="T5" fmla="*/ 17 h 537"/>
              <a:gd name="T6" fmla="*/ 34 w 548"/>
              <a:gd name="T7" fmla="*/ 163 h 537"/>
              <a:gd name="T8" fmla="*/ 9 w 548"/>
              <a:gd name="T9" fmla="*/ 239 h 537"/>
              <a:gd name="T10" fmla="*/ 85 w 548"/>
              <a:gd name="T11" fmla="*/ 474 h 537"/>
              <a:gd name="T12" fmla="*/ 150 w 548"/>
              <a:gd name="T13" fmla="*/ 521 h 537"/>
              <a:gd name="T14" fmla="*/ 258 w 548"/>
              <a:gd name="T15" fmla="*/ 521 h 537"/>
              <a:gd name="T16" fmla="*/ 274 w 548"/>
              <a:gd name="T17" fmla="*/ 537 h 537"/>
              <a:gd name="T18" fmla="*/ 290 w 548"/>
              <a:gd name="T19" fmla="*/ 521 h 537"/>
              <a:gd name="T20" fmla="*/ 398 w 548"/>
              <a:gd name="T21" fmla="*/ 521 h 537"/>
              <a:gd name="T22" fmla="*/ 463 w 548"/>
              <a:gd name="T23" fmla="*/ 474 h 537"/>
              <a:gd name="T24" fmla="*/ 539 w 548"/>
              <a:gd name="T25" fmla="*/ 239 h 537"/>
              <a:gd name="T26" fmla="*/ 514 w 548"/>
              <a:gd name="T27" fmla="*/ 163 h 537"/>
              <a:gd name="T28" fmla="*/ 274 w 548"/>
              <a:gd name="T29" fmla="*/ 533 h 537"/>
              <a:gd name="T30" fmla="*/ 262 w 548"/>
              <a:gd name="T31" fmla="*/ 521 h 537"/>
              <a:gd name="T32" fmla="*/ 274 w 548"/>
              <a:gd name="T33" fmla="*/ 510 h 537"/>
              <a:gd name="T34" fmla="*/ 286 w 548"/>
              <a:gd name="T35" fmla="*/ 521 h 537"/>
              <a:gd name="T36" fmla="*/ 274 w 548"/>
              <a:gd name="T37" fmla="*/ 533 h 537"/>
              <a:gd name="T38" fmla="*/ 443 w 548"/>
              <a:gd name="T39" fmla="*/ 447 h 537"/>
              <a:gd name="T40" fmla="*/ 378 w 548"/>
              <a:gd name="T41" fmla="*/ 494 h 537"/>
              <a:gd name="T42" fmla="*/ 170 w 548"/>
              <a:gd name="T43" fmla="*/ 494 h 537"/>
              <a:gd name="T44" fmla="*/ 105 w 548"/>
              <a:gd name="T45" fmla="*/ 447 h 537"/>
              <a:gd name="T46" fmla="*/ 52 w 548"/>
              <a:gd name="T47" fmla="*/ 283 h 537"/>
              <a:gd name="T48" fmla="*/ 496 w 548"/>
              <a:gd name="T49" fmla="*/ 283 h 537"/>
              <a:gd name="T50" fmla="*/ 443 w 548"/>
              <a:gd name="T51" fmla="*/ 447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8" h="537">
                <a:moveTo>
                  <a:pt x="514" y="163"/>
                </a:moveTo>
                <a:cubicBezTo>
                  <a:pt x="314" y="17"/>
                  <a:pt x="314" y="17"/>
                  <a:pt x="314" y="17"/>
                </a:cubicBezTo>
                <a:cubicBezTo>
                  <a:pt x="290" y="0"/>
                  <a:pt x="258" y="0"/>
                  <a:pt x="234" y="17"/>
                </a:cubicBezTo>
                <a:cubicBezTo>
                  <a:pt x="34" y="163"/>
                  <a:pt x="34" y="163"/>
                  <a:pt x="34" y="163"/>
                </a:cubicBezTo>
                <a:cubicBezTo>
                  <a:pt x="10" y="180"/>
                  <a:pt x="0" y="211"/>
                  <a:pt x="9" y="239"/>
                </a:cubicBezTo>
                <a:cubicBezTo>
                  <a:pt x="85" y="474"/>
                  <a:pt x="85" y="474"/>
                  <a:pt x="85" y="474"/>
                </a:cubicBezTo>
                <a:cubicBezTo>
                  <a:pt x="95" y="503"/>
                  <a:pt x="121" y="521"/>
                  <a:pt x="150" y="521"/>
                </a:cubicBezTo>
                <a:cubicBezTo>
                  <a:pt x="258" y="521"/>
                  <a:pt x="258" y="521"/>
                  <a:pt x="258" y="521"/>
                </a:cubicBezTo>
                <a:cubicBezTo>
                  <a:pt x="258" y="530"/>
                  <a:pt x="265" y="537"/>
                  <a:pt x="274" y="537"/>
                </a:cubicBezTo>
                <a:cubicBezTo>
                  <a:pt x="283" y="537"/>
                  <a:pt x="290" y="530"/>
                  <a:pt x="290" y="521"/>
                </a:cubicBezTo>
                <a:cubicBezTo>
                  <a:pt x="398" y="521"/>
                  <a:pt x="398" y="521"/>
                  <a:pt x="398" y="521"/>
                </a:cubicBezTo>
                <a:cubicBezTo>
                  <a:pt x="427" y="521"/>
                  <a:pt x="454" y="503"/>
                  <a:pt x="463" y="474"/>
                </a:cubicBezTo>
                <a:cubicBezTo>
                  <a:pt x="539" y="239"/>
                  <a:pt x="539" y="239"/>
                  <a:pt x="539" y="239"/>
                </a:cubicBezTo>
                <a:cubicBezTo>
                  <a:pt x="548" y="211"/>
                  <a:pt x="538" y="180"/>
                  <a:pt x="514" y="163"/>
                </a:cubicBezTo>
                <a:close/>
                <a:moveTo>
                  <a:pt x="274" y="533"/>
                </a:moveTo>
                <a:cubicBezTo>
                  <a:pt x="268" y="533"/>
                  <a:pt x="262" y="528"/>
                  <a:pt x="262" y="521"/>
                </a:cubicBezTo>
                <a:cubicBezTo>
                  <a:pt x="262" y="515"/>
                  <a:pt x="268" y="510"/>
                  <a:pt x="274" y="510"/>
                </a:cubicBezTo>
                <a:cubicBezTo>
                  <a:pt x="280" y="510"/>
                  <a:pt x="286" y="515"/>
                  <a:pt x="286" y="521"/>
                </a:cubicBezTo>
                <a:cubicBezTo>
                  <a:pt x="286" y="528"/>
                  <a:pt x="280" y="533"/>
                  <a:pt x="274" y="533"/>
                </a:cubicBezTo>
                <a:close/>
                <a:moveTo>
                  <a:pt x="443" y="447"/>
                </a:moveTo>
                <a:cubicBezTo>
                  <a:pt x="434" y="475"/>
                  <a:pt x="407" y="494"/>
                  <a:pt x="378" y="494"/>
                </a:cubicBezTo>
                <a:cubicBezTo>
                  <a:pt x="170" y="494"/>
                  <a:pt x="170" y="494"/>
                  <a:pt x="170" y="494"/>
                </a:cubicBezTo>
                <a:cubicBezTo>
                  <a:pt x="141" y="494"/>
                  <a:pt x="115" y="475"/>
                  <a:pt x="105" y="447"/>
                </a:cubicBezTo>
                <a:cubicBezTo>
                  <a:pt x="52" y="283"/>
                  <a:pt x="52" y="283"/>
                  <a:pt x="52" y="283"/>
                </a:cubicBezTo>
                <a:cubicBezTo>
                  <a:pt x="496" y="283"/>
                  <a:pt x="496" y="283"/>
                  <a:pt x="496" y="283"/>
                </a:cubicBezTo>
                <a:lnTo>
                  <a:pt x="443" y="447"/>
                </a:ln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15" name="Freeform 42"/>
          <p:cNvSpPr>
            <a:spLocks noEditPoints="1"/>
          </p:cNvSpPr>
          <p:nvPr/>
        </p:nvSpPr>
        <p:spPr bwMode="auto">
          <a:xfrm>
            <a:off x="4249248" y="2502577"/>
            <a:ext cx="1722063" cy="1684423"/>
          </a:xfrm>
          <a:custGeom>
            <a:avLst/>
            <a:gdLst>
              <a:gd name="T0" fmla="*/ 515 w 549"/>
              <a:gd name="T1" fmla="*/ 163 h 537"/>
              <a:gd name="T2" fmla="*/ 315 w 549"/>
              <a:gd name="T3" fmla="*/ 17 h 537"/>
              <a:gd name="T4" fmla="*/ 235 w 549"/>
              <a:gd name="T5" fmla="*/ 17 h 537"/>
              <a:gd name="T6" fmla="*/ 34 w 549"/>
              <a:gd name="T7" fmla="*/ 163 h 537"/>
              <a:gd name="T8" fmla="*/ 10 w 549"/>
              <a:gd name="T9" fmla="*/ 239 h 537"/>
              <a:gd name="T10" fmla="*/ 86 w 549"/>
              <a:gd name="T11" fmla="*/ 474 h 537"/>
              <a:gd name="T12" fmla="*/ 151 w 549"/>
              <a:gd name="T13" fmla="*/ 521 h 537"/>
              <a:gd name="T14" fmla="*/ 259 w 549"/>
              <a:gd name="T15" fmla="*/ 521 h 537"/>
              <a:gd name="T16" fmla="*/ 275 w 549"/>
              <a:gd name="T17" fmla="*/ 537 h 537"/>
              <a:gd name="T18" fmla="*/ 290 w 549"/>
              <a:gd name="T19" fmla="*/ 521 h 537"/>
              <a:gd name="T20" fmla="*/ 399 w 549"/>
              <a:gd name="T21" fmla="*/ 521 h 537"/>
              <a:gd name="T22" fmla="*/ 463 w 549"/>
              <a:gd name="T23" fmla="*/ 474 h 537"/>
              <a:gd name="T24" fmla="*/ 540 w 549"/>
              <a:gd name="T25" fmla="*/ 239 h 537"/>
              <a:gd name="T26" fmla="*/ 515 w 549"/>
              <a:gd name="T27" fmla="*/ 163 h 537"/>
              <a:gd name="T28" fmla="*/ 275 w 549"/>
              <a:gd name="T29" fmla="*/ 533 h 537"/>
              <a:gd name="T30" fmla="*/ 263 w 549"/>
              <a:gd name="T31" fmla="*/ 521 h 537"/>
              <a:gd name="T32" fmla="*/ 275 w 549"/>
              <a:gd name="T33" fmla="*/ 510 h 537"/>
              <a:gd name="T34" fmla="*/ 286 w 549"/>
              <a:gd name="T35" fmla="*/ 521 h 537"/>
              <a:gd name="T36" fmla="*/ 275 w 549"/>
              <a:gd name="T37" fmla="*/ 533 h 537"/>
              <a:gd name="T38" fmla="*/ 443 w 549"/>
              <a:gd name="T39" fmla="*/ 447 h 537"/>
              <a:gd name="T40" fmla="*/ 379 w 549"/>
              <a:gd name="T41" fmla="*/ 494 h 537"/>
              <a:gd name="T42" fmla="*/ 171 w 549"/>
              <a:gd name="T43" fmla="*/ 494 h 537"/>
              <a:gd name="T44" fmla="*/ 106 w 549"/>
              <a:gd name="T45" fmla="*/ 447 h 537"/>
              <a:gd name="T46" fmla="*/ 53 w 549"/>
              <a:gd name="T47" fmla="*/ 283 h 537"/>
              <a:gd name="T48" fmla="*/ 497 w 549"/>
              <a:gd name="T49" fmla="*/ 283 h 537"/>
              <a:gd name="T50" fmla="*/ 443 w 549"/>
              <a:gd name="T51" fmla="*/ 447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9" h="537">
                <a:moveTo>
                  <a:pt x="515" y="163"/>
                </a:moveTo>
                <a:cubicBezTo>
                  <a:pt x="315" y="17"/>
                  <a:pt x="315" y="17"/>
                  <a:pt x="315" y="17"/>
                </a:cubicBezTo>
                <a:cubicBezTo>
                  <a:pt x="291" y="0"/>
                  <a:pt x="259" y="0"/>
                  <a:pt x="235" y="17"/>
                </a:cubicBezTo>
                <a:cubicBezTo>
                  <a:pt x="34" y="163"/>
                  <a:pt x="34" y="163"/>
                  <a:pt x="34" y="163"/>
                </a:cubicBezTo>
                <a:cubicBezTo>
                  <a:pt x="10" y="180"/>
                  <a:pt x="0" y="211"/>
                  <a:pt x="10" y="239"/>
                </a:cubicBezTo>
                <a:cubicBezTo>
                  <a:pt x="86" y="474"/>
                  <a:pt x="86" y="474"/>
                  <a:pt x="86" y="474"/>
                </a:cubicBezTo>
                <a:cubicBezTo>
                  <a:pt x="95" y="503"/>
                  <a:pt x="121" y="521"/>
                  <a:pt x="151" y="521"/>
                </a:cubicBezTo>
                <a:cubicBezTo>
                  <a:pt x="259" y="521"/>
                  <a:pt x="259" y="521"/>
                  <a:pt x="259" y="521"/>
                </a:cubicBezTo>
                <a:cubicBezTo>
                  <a:pt x="259" y="530"/>
                  <a:pt x="266" y="537"/>
                  <a:pt x="275" y="537"/>
                </a:cubicBezTo>
                <a:cubicBezTo>
                  <a:pt x="283" y="537"/>
                  <a:pt x="290" y="530"/>
                  <a:pt x="290" y="521"/>
                </a:cubicBezTo>
                <a:cubicBezTo>
                  <a:pt x="399" y="521"/>
                  <a:pt x="399" y="521"/>
                  <a:pt x="399" y="521"/>
                </a:cubicBezTo>
                <a:cubicBezTo>
                  <a:pt x="428" y="521"/>
                  <a:pt x="454" y="503"/>
                  <a:pt x="463" y="474"/>
                </a:cubicBezTo>
                <a:cubicBezTo>
                  <a:pt x="540" y="239"/>
                  <a:pt x="540" y="239"/>
                  <a:pt x="540" y="239"/>
                </a:cubicBezTo>
                <a:cubicBezTo>
                  <a:pt x="549" y="211"/>
                  <a:pt x="539" y="180"/>
                  <a:pt x="515" y="163"/>
                </a:cubicBezTo>
                <a:close/>
                <a:moveTo>
                  <a:pt x="275" y="533"/>
                </a:moveTo>
                <a:cubicBezTo>
                  <a:pt x="268" y="533"/>
                  <a:pt x="263" y="528"/>
                  <a:pt x="263" y="521"/>
                </a:cubicBezTo>
                <a:cubicBezTo>
                  <a:pt x="263" y="515"/>
                  <a:pt x="268" y="510"/>
                  <a:pt x="275" y="510"/>
                </a:cubicBezTo>
                <a:cubicBezTo>
                  <a:pt x="281" y="510"/>
                  <a:pt x="286" y="515"/>
                  <a:pt x="286" y="521"/>
                </a:cubicBezTo>
                <a:cubicBezTo>
                  <a:pt x="286" y="528"/>
                  <a:pt x="281" y="533"/>
                  <a:pt x="275" y="533"/>
                </a:cubicBezTo>
                <a:close/>
                <a:moveTo>
                  <a:pt x="443" y="447"/>
                </a:moveTo>
                <a:cubicBezTo>
                  <a:pt x="434" y="475"/>
                  <a:pt x="408" y="494"/>
                  <a:pt x="379" y="494"/>
                </a:cubicBezTo>
                <a:cubicBezTo>
                  <a:pt x="171" y="494"/>
                  <a:pt x="171" y="494"/>
                  <a:pt x="171" y="494"/>
                </a:cubicBezTo>
                <a:cubicBezTo>
                  <a:pt x="141" y="494"/>
                  <a:pt x="115" y="475"/>
                  <a:pt x="106" y="447"/>
                </a:cubicBezTo>
                <a:cubicBezTo>
                  <a:pt x="53" y="283"/>
                  <a:pt x="53" y="283"/>
                  <a:pt x="53" y="283"/>
                </a:cubicBezTo>
                <a:cubicBezTo>
                  <a:pt x="497" y="283"/>
                  <a:pt x="497" y="283"/>
                  <a:pt x="497" y="283"/>
                </a:cubicBezTo>
                <a:lnTo>
                  <a:pt x="443" y="447"/>
                </a:ln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16" name="Freeform 43"/>
          <p:cNvSpPr>
            <a:spLocks noEditPoints="1"/>
          </p:cNvSpPr>
          <p:nvPr/>
        </p:nvSpPr>
        <p:spPr bwMode="auto">
          <a:xfrm>
            <a:off x="6259890" y="2502577"/>
            <a:ext cx="1722063" cy="1684423"/>
          </a:xfrm>
          <a:custGeom>
            <a:avLst/>
            <a:gdLst>
              <a:gd name="T0" fmla="*/ 515 w 549"/>
              <a:gd name="T1" fmla="*/ 163 h 537"/>
              <a:gd name="T2" fmla="*/ 314 w 549"/>
              <a:gd name="T3" fmla="*/ 17 h 537"/>
              <a:gd name="T4" fmla="*/ 234 w 549"/>
              <a:gd name="T5" fmla="*/ 17 h 537"/>
              <a:gd name="T6" fmla="*/ 34 w 549"/>
              <a:gd name="T7" fmla="*/ 163 h 537"/>
              <a:gd name="T8" fmla="*/ 9 w 549"/>
              <a:gd name="T9" fmla="*/ 239 h 537"/>
              <a:gd name="T10" fmla="*/ 86 w 549"/>
              <a:gd name="T11" fmla="*/ 474 h 537"/>
              <a:gd name="T12" fmla="*/ 150 w 549"/>
              <a:gd name="T13" fmla="*/ 521 h 537"/>
              <a:gd name="T14" fmla="*/ 259 w 549"/>
              <a:gd name="T15" fmla="*/ 521 h 537"/>
              <a:gd name="T16" fmla="*/ 274 w 549"/>
              <a:gd name="T17" fmla="*/ 537 h 537"/>
              <a:gd name="T18" fmla="*/ 290 w 549"/>
              <a:gd name="T19" fmla="*/ 521 h 537"/>
              <a:gd name="T20" fmla="*/ 398 w 549"/>
              <a:gd name="T21" fmla="*/ 521 h 537"/>
              <a:gd name="T22" fmla="*/ 463 w 549"/>
              <a:gd name="T23" fmla="*/ 474 h 537"/>
              <a:gd name="T24" fmla="*/ 539 w 549"/>
              <a:gd name="T25" fmla="*/ 239 h 537"/>
              <a:gd name="T26" fmla="*/ 515 w 549"/>
              <a:gd name="T27" fmla="*/ 163 h 537"/>
              <a:gd name="T28" fmla="*/ 274 w 549"/>
              <a:gd name="T29" fmla="*/ 533 h 537"/>
              <a:gd name="T30" fmla="*/ 263 w 549"/>
              <a:gd name="T31" fmla="*/ 521 h 537"/>
              <a:gd name="T32" fmla="*/ 274 w 549"/>
              <a:gd name="T33" fmla="*/ 510 h 537"/>
              <a:gd name="T34" fmla="*/ 286 w 549"/>
              <a:gd name="T35" fmla="*/ 521 h 537"/>
              <a:gd name="T36" fmla="*/ 274 w 549"/>
              <a:gd name="T37" fmla="*/ 533 h 537"/>
              <a:gd name="T38" fmla="*/ 443 w 549"/>
              <a:gd name="T39" fmla="*/ 447 h 537"/>
              <a:gd name="T40" fmla="*/ 378 w 549"/>
              <a:gd name="T41" fmla="*/ 494 h 537"/>
              <a:gd name="T42" fmla="*/ 170 w 549"/>
              <a:gd name="T43" fmla="*/ 494 h 537"/>
              <a:gd name="T44" fmla="*/ 106 w 549"/>
              <a:gd name="T45" fmla="*/ 447 h 537"/>
              <a:gd name="T46" fmla="*/ 52 w 549"/>
              <a:gd name="T47" fmla="*/ 283 h 537"/>
              <a:gd name="T48" fmla="*/ 496 w 549"/>
              <a:gd name="T49" fmla="*/ 283 h 537"/>
              <a:gd name="T50" fmla="*/ 443 w 549"/>
              <a:gd name="T51" fmla="*/ 447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9" h="537">
                <a:moveTo>
                  <a:pt x="515" y="163"/>
                </a:moveTo>
                <a:cubicBezTo>
                  <a:pt x="314" y="17"/>
                  <a:pt x="314" y="17"/>
                  <a:pt x="314" y="17"/>
                </a:cubicBezTo>
                <a:cubicBezTo>
                  <a:pt x="290" y="0"/>
                  <a:pt x="258" y="0"/>
                  <a:pt x="234" y="17"/>
                </a:cubicBezTo>
                <a:cubicBezTo>
                  <a:pt x="34" y="163"/>
                  <a:pt x="34" y="163"/>
                  <a:pt x="34" y="163"/>
                </a:cubicBezTo>
                <a:cubicBezTo>
                  <a:pt x="10" y="180"/>
                  <a:pt x="0" y="211"/>
                  <a:pt x="9" y="239"/>
                </a:cubicBezTo>
                <a:cubicBezTo>
                  <a:pt x="86" y="474"/>
                  <a:pt x="86" y="474"/>
                  <a:pt x="86" y="474"/>
                </a:cubicBezTo>
                <a:cubicBezTo>
                  <a:pt x="95" y="503"/>
                  <a:pt x="121" y="521"/>
                  <a:pt x="150" y="521"/>
                </a:cubicBezTo>
                <a:cubicBezTo>
                  <a:pt x="259" y="521"/>
                  <a:pt x="259" y="521"/>
                  <a:pt x="259" y="521"/>
                </a:cubicBezTo>
                <a:cubicBezTo>
                  <a:pt x="259" y="530"/>
                  <a:pt x="266" y="537"/>
                  <a:pt x="274" y="537"/>
                </a:cubicBezTo>
                <a:cubicBezTo>
                  <a:pt x="283" y="537"/>
                  <a:pt x="290" y="530"/>
                  <a:pt x="290" y="521"/>
                </a:cubicBezTo>
                <a:cubicBezTo>
                  <a:pt x="398" y="521"/>
                  <a:pt x="398" y="521"/>
                  <a:pt x="398" y="521"/>
                </a:cubicBezTo>
                <a:cubicBezTo>
                  <a:pt x="428" y="521"/>
                  <a:pt x="454" y="503"/>
                  <a:pt x="463" y="474"/>
                </a:cubicBezTo>
                <a:cubicBezTo>
                  <a:pt x="539" y="239"/>
                  <a:pt x="539" y="239"/>
                  <a:pt x="539" y="239"/>
                </a:cubicBezTo>
                <a:cubicBezTo>
                  <a:pt x="549" y="211"/>
                  <a:pt x="539" y="180"/>
                  <a:pt x="515" y="163"/>
                </a:cubicBezTo>
                <a:close/>
                <a:moveTo>
                  <a:pt x="274" y="533"/>
                </a:moveTo>
                <a:cubicBezTo>
                  <a:pt x="268" y="533"/>
                  <a:pt x="263" y="528"/>
                  <a:pt x="263" y="521"/>
                </a:cubicBezTo>
                <a:cubicBezTo>
                  <a:pt x="263" y="515"/>
                  <a:pt x="268" y="510"/>
                  <a:pt x="274" y="510"/>
                </a:cubicBezTo>
                <a:cubicBezTo>
                  <a:pt x="281" y="510"/>
                  <a:pt x="286" y="515"/>
                  <a:pt x="286" y="521"/>
                </a:cubicBezTo>
                <a:cubicBezTo>
                  <a:pt x="286" y="528"/>
                  <a:pt x="281" y="533"/>
                  <a:pt x="274" y="533"/>
                </a:cubicBezTo>
                <a:close/>
                <a:moveTo>
                  <a:pt x="443" y="447"/>
                </a:moveTo>
                <a:cubicBezTo>
                  <a:pt x="434" y="475"/>
                  <a:pt x="408" y="494"/>
                  <a:pt x="378" y="494"/>
                </a:cubicBezTo>
                <a:cubicBezTo>
                  <a:pt x="170" y="494"/>
                  <a:pt x="170" y="494"/>
                  <a:pt x="170" y="494"/>
                </a:cubicBezTo>
                <a:cubicBezTo>
                  <a:pt x="141" y="494"/>
                  <a:pt x="115" y="475"/>
                  <a:pt x="106" y="447"/>
                </a:cubicBezTo>
                <a:cubicBezTo>
                  <a:pt x="52" y="283"/>
                  <a:pt x="52" y="283"/>
                  <a:pt x="52" y="283"/>
                </a:cubicBezTo>
                <a:cubicBezTo>
                  <a:pt x="496" y="283"/>
                  <a:pt x="496" y="283"/>
                  <a:pt x="496" y="283"/>
                </a:cubicBezTo>
                <a:lnTo>
                  <a:pt x="443" y="447"/>
                </a:ln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17" name="Freeform 44"/>
          <p:cNvSpPr>
            <a:spLocks noEditPoints="1"/>
          </p:cNvSpPr>
          <p:nvPr/>
        </p:nvSpPr>
        <p:spPr bwMode="auto">
          <a:xfrm>
            <a:off x="8270532" y="2502577"/>
            <a:ext cx="1717359" cy="1684423"/>
          </a:xfrm>
          <a:custGeom>
            <a:avLst/>
            <a:gdLst>
              <a:gd name="T0" fmla="*/ 514 w 548"/>
              <a:gd name="T1" fmla="*/ 163 h 537"/>
              <a:gd name="T2" fmla="*/ 314 w 548"/>
              <a:gd name="T3" fmla="*/ 17 h 537"/>
              <a:gd name="T4" fmla="*/ 234 w 548"/>
              <a:gd name="T5" fmla="*/ 17 h 537"/>
              <a:gd name="T6" fmla="*/ 34 w 548"/>
              <a:gd name="T7" fmla="*/ 163 h 537"/>
              <a:gd name="T8" fmla="*/ 9 w 548"/>
              <a:gd name="T9" fmla="*/ 239 h 537"/>
              <a:gd name="T10" fmla="*/ 85 w 548"/>
              <a:gd name="T11" fmla="*/ 474 h 537"/>
              <a:gd name="T12" fmla="*/ 150 w 548"/>
              <a:gd name="T13" fmla="*/ 521 h 537"/>
              <a:gd name="T14" fmla="*/ 258 w 548"/>
              <a:gd name="T15" fmla="*/ 521 h 537"/>
              <a:gd name="T16" fmla="*/ 274 w 548"/>
              <a:gd name="T17" fmla="*/ 537 h 537"/>
              <a:gd name="T18" fmla="*/ 290 w 548"/>
              <a:gd name="T19" fmla="*/ 521 h 537"/>
              <a:gd name="T20" fmla="*/ 398 w 548"/>
              <a:gd name="T21" fmla="*/ 521 h 537"/>
              <a:gd name="T22" fmla="*/ 463 w 548"/>
              <a:gd name="T23" fmla="*/ 474 h 537"/>
              <a:gd name="T24" fmla="*/ 539 w 548"/>
              <a:gd name="T25" fmla="*/ 239 h 537"/>
              <a:gd name="T26" fmla="*/ 514 w 548"/>
              <a:gd name="T27" fmla="*/ 163 h 537"/>
              <a:gd name="T28" fmla="*/ 274 w 548"/>
              <a:gd name="T29" fmla="*/ 533 h 537"/>
              <a:gd name="T30" fmla="*/ 262 w 548"/>
              <a:gd name="T31" fmla="*/ 521 h 537"/>
              <a:gd name="T32" fmla="*/ 274 w 548"/>
              <a:gd name="T33" fmla="*/ 510 h 537"/>
              <a:gd name="T34" fmla="*/ 286 w 548"/>
              <a:gd name="T35" fmla="*/ 521 h 537"/>
              <a:gd name="T36" fmla="*/ 274 w 548"/>
              <a:gd name="T37" fmla="*/ 533 h 537"/>
              <a:gd name="T38" fmla="*/ 443 w 548"/>
              <a:gd name="T39" fmla="*/ 447 h 537"/>
              <a:gd name="T40" fmla="*/ 378 w 548"/>
              <a:gd name="T41" fmla="*/ 494 h 537"/>
              <a:gd name="T42" fmla="*/ 170 w 548"/>
              <a:gd name="T43" fmla="*/ 494 h 537"/>
              <a:gd name="T44" fmla="*/ 105 w 548"/>
              <a:gd name="T45" fmla="*/ 447 h 537"/>
              <a:gd name="T46" fmla="*/ 52 w 548"/>
              <a:gd name="T47" fmla="*/ 283 h 537"/>
              <a:gd name="T48" fmla="*/ 496 w 548"/>
              <a:gd name="T49" fmla="*/ 283 h 537"/>
              <a:gd name="T50" fmla="*/ 443 w 548"/>
              <a:gd name="T51" fmla="*/ 447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8" h="537">
                <a:moveTo>
                  <a:pt x="514" y="163"/>
                </a:moveTo>
                <a:cubicBezTo>
                  <a:pt x="314" y="17"/>
                  <a:pt x="314" y="17"/>
                  <a:pt x="314" y="17"/>
                </a:cubicBezTo>
                <a:cubicBezTo>
                  <a:pt x="290" y="0"/>
                  <a:pt x="258" y="0"/>
                  <a:pt x="234" y="17"/>
                </a:cubicBezTo>
                <a:cubicBezTo>
                  <a:pt x="34" y="163"/>
                  <a:pt x="34" y="163"/>
                  <a:pt x="34" y="163"/>
                </a:cubicBezTo>
                <a:cubicBezTo>
                  <a:pt x="10" y="180"/>
                  <a:pt x="0" y="211"/>
                  <a:pt x="9" y="239"/>
                </a:cubicBezTo>
                <a:cubicBezTo>
                  <a:pt x="85" y="474"/>
                  <a:pt x="85" y="474"/>
                  <a:pt x="85" y="474"/>
                </a:cubicBezTo>
                <a:cubicBezTo>
                  <a:pt x="95" y="503"/>
                  <a:pt x="121" y="521"/>
                  <a:pt x="150" y="521"/>
                </a:cubicBezTo>
                <a:cubicBezTo>
                  <a:pt x="258" y="521"/>
                  <a:pt x="258" y="521"/>
                  <a:pt x="258" y="521"/>
                </a:cubicBezTo>
                <a:cubicBezTo>
                  <a:pt x="258" y="530"/>
                  <a:pt x="265" y="537"/>
                  <a:pt x="274" y="537"/>
                </a:cubicBezTo>
                <a:cubicBezTo>
                  <a:pt x="283" y="537"/>
                  <a:pt x="290" y="530"/>
                  <a:pt x="290" y="521"/>
                </a:cubicBezTo>
                <a:cubicBezTo>
                  <a:pt x="398" y="521"/>
                  <a:pt x="398" y="521"/>
                  <a:pt x="398" y="521"/>
                </a:cubicBezTo>
                <a:cubicBezTo>
                  <a:pt x="427" y="521"/>
                  <a:pt x="453" y="503"/>
                  <a:pt x="463" y="474"/>
                </a:cubicBezTo>
                <a:cubicBezTo>
                  <a:pt x="539" y="239"/>
                  <a:pt x="539" y="239"/>
                  <a:pt x="539" y="239"/>
                </a:cubicBezTo>
                <a:cubicBezTo>
                  <a:pt x="548" y="211"/>
                  <a:pt x="538" y="180"/>
                  <a:pt x="514" y="163"/>
                </a:cubicBezTo>
                <a:close/>
                <a:moveTo>
                  <a:pt x="274" y="533"/>
                </a:moveTo>
                <a:cubicBezTo>
                  <a:pt x="268" y="533"/>
                  <a:pt x="262" y="528"/>
                  <a:pt x="262" y="521"/>
                </a:cubicBezTo>
                <a:cubicBezTo>
                  <a:pt x="262" y="515"/>
                  <a:pt x="268" y="510"/>
                  <a:pt x="274" y="510"/>
                </a:cubicBezTo>
                <a:cubicBezTo>
                  <a:pt x="280" y="510"/>
                  <a:pt x="286" y="515"/>
                  <a:pt x="286" y="521"/>
                </a:cubicBezTo>
                <a:cubicBezTo>
                  <a:pt x="286" y="528"/>
                  <a:pt x="280" y="533"/>
                  <a:pt x="274" y="533"/>
                </a:cubicBezTo>
                <a:close/>
                <a:moveTo>
                  <a:pt x="443" y="447"/>
                </a:moveTo>
                <a:cubicBezTo>
                  <a:pt x="433" y="475"/>
                  <a:pt x="407" y="494"/>
                  <a:pt x="378" y="494"/>
                </a:cubicBezTo>
                <a:cubicBezTo>
                  <a:pt x="170" y="494"/>
                  <a:pt x="170" y="494"/>
                  <a:pt x="170" y="494"/>
                </a:cubicBezTo>
                <a:cubicBezTo>
                  <a:pt x="141" y="494"/>
                  <a:pt x="114" y="475"/>
                  <a:pt x="105" y="447"/>
                </a:cubicBezTo>
                <a:cubicBezTo>
                  <a:pt x="52" y="283"/>
                  <a:pt x="52" y="283"/>
                  <a:pt x="52" y="283"/>
                </a:cubicBezTo>
                <a:cubicBezTo>
                  <a:pt x="496" y="283"/>
                  <a:pt x="496" y="283"/>
                  <a:pt x="496" y="283"/>
                </a:cubicBezTo>
                <a:lnTo>
                  <a:pt x="443" y="447"/>
                </a:ln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18" name="Freeform 45"/>
          <p:cNvSpPr>
            <a:spLocks noEditPoints="1"/>
          </p:cNvSpPr>
          <p:nvPr/>
        </p:nvSpPr>
        <p:spPr bwMode="auto">
          <a:xfrm>
            <a:off x="4876594" y="2825660"/>
            <a:ext cx="464236" cy="395228"/>
          </a:xfrm>
          <a:custGeom>
            <a:avLst/>
            <a:gdLst>
              <a:gd name="T0" fmla="*/ 53 w 148"/>
              <a:gd name="T1" fmla="*/ 82 h 126"/>
              <a:gd name="T2" fmla="*/ 53 w 148"/>
              <a:gd name="T3" fmla="*/ 126 h 126"/>
              <a:gd name="T4" fmla="*/ 86 w 148"/>
              <a:gd name="T5" fmla="*/ 126 h 126"/>
              <a:gd name="T6" fmla="*/ 86 w 148"/>
              <a:gd name="T7" fmla="*/ 86 h 126"/>
              <a:gd name="T8" fmla="*/ 72 w 148"/>
              <a:gd name="T9" fmla="*/ 100 h 126"/>
              <a:gd name="T10" fmla="*/ 53 w 148"/>
              <a:gd name="T11" fmla="*/ 82 h 126"/>
              <a:gd name="T12" fmla="*/ 7 w 148"/>
              <a:gd name="T13" fmla="*/ 120 h 126"/>
              <a:gd name="T14" fmla="*/ 12 w 148"/>
              <a:gd name="T15" fmla="*/ 126 h 126"/>
              <a:gd name="T16" fmla="*/ 40 w 148"/>
              <a:gd name="T17" fmla="*/ 126 h 126"/>
              <a:gd name="T18" fmla="*/ 40 w 148"/>
              <a:gd name="T19" fmla="*/ 68 h 126"/>
              <a:gd name="T20" fmla="*/ 7 w 148"/>
              <a:gd name="T21" fmla="*/ 101 h 126"/>
              <a:gd name="T22" fmla="*/ 7 w 148"/>
              <a:gd name="T23" fmla="*/ 120 h 126"/>
              <a:gd name="T24" fmla="*/ 99 w 148"/>
              <a:gd name="T25" fmla="*/ 73 h 126"/>
              <a:gd name="T26" fmla="*/ 99 w 148"/>
              <a:gd name="T27" fmla="*/ 126 h 126"/>
              <a:gd name="T28" fmla="*/ 126 w 148"/>
              <a:gd name="T29" fmla="*/ 126 h 126"/>
              <a:gd name="T30" fmla="*/ 132 w 148"/>
              <a:gd name="T31" fmla="*/ 120 h 126"/>
              <a:gd name="T32" fmla="*/ 132 w 148"/>
              <a:gd name="T33" fmla="*/ 40 h 126"/>
              <a:gd name="T34" fmla="*/ 104 w 148"/>
              <a:gd name="T35" fmla="*/ 69 h 126"/>
              <a:gd name="T36" fmla="*/ 99 w 148"/>
              <a:gd name="T37" fmla="*/ 73 h 126"/>
              <a:gd name="T38" fmla="*/ 119 w 148"/>
              <a:gd name="T39" fmla="*/ 3 h 126"/>
              <a:gd name="T40" fmla="*/ 114 w 148"/>
              <a:gd name="T41" fmla="*/ 9 h 126"/>
              <a:gd name="T42" fmla="*/ 120 w 148"/>
              <a:gd name="T43" fmla="*/ 15 h 126"/>
              <a:gd name="T44" fmla="*/ 126 w 148"/>
              <a:gd name="T45" fmla="*/ 14 h 126"/>
              <a:gd name="T46" fmla="*/ 72 w 148"/>
              <a:gd name="T47" fmla="*/ 68 h 126"/>
              <a:gd name="T48" fmla="*/ 40 w 148"/>
              <a:gd name="T49" fmla="*/ 37 h 126"/>
              <a:gd name="T50" fmla="*/ 3 w 148"/>
              <a:gd name="T51" fmla="*/ 74 h 126"/>
              <a:gd name="T52" fmla="*/ 3 w 148"/>
              <a:gd name="T53" fmla="*/ 82 h 126"/>
              <a:gd name="T54" fmla="*/ 11 w 148"/>
              <a:gd name="T55" fmla="*/ 82 h 126"/>
              <a:gd name="T56" fmla="*/ 40 w 148"/>
              <a:gd name="T57" fmla="*/ 53 h 126"/>
              <a:gd name="T58" fmla="*/ 72 w 148"/>
              <a:gd name="T59" fmla="*/ 85 h 126"/>
              <a:gd name="T60" fmla="*/ 135 w 148"/>
              <a:gd name="T61" fmla="*/ 22 h 126"/>
              <a:gd name="T62" fmla="*/ 134 w 148"/>
              <a:gd name="T63" fmla="*/ 29 h 126"/>
              <a:gd name="T64" fmla="*/ 139 w 148"/>
              <a:gd name="T65" fmla="*/ 35 h 126"/>
              <a:gd name="T66" fmla="*/ 140 w 148"/>
              <a:gd name="T67" fmla="*/ 35 h 126"/>
              <a:gd name="T68" fmla="*/ 146 w 148"/>
              <a:gd name="T69" fmla="*/ 30 h 126"/>
              <a:gd name="T70" fmla="*/ 148 w 148"/>
              <a:gd name="T71" fmla="*/ 0 h 126"/>
              <a:gd name="T72" fmla="*/ 119 w 148"/>
              <a:gd name="T73" fmla="*/ 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26">
                <a:moveTo>
                  <a:pt x="53" y="82"/>
                </a:moveTo>
                <a:cubicBezTo>
                  <a:pt x="53" y="126"/>
                  <a:pt x="53" y="126"/>
                  <a:pt x="53" y="126"/>
                </a:cubicBezTo>
                <a:cubicBezTo>
                  <a:pt x="86" y="126"/>
                  <a:pt x="86" y="126"/>
                  <a:pt x="86" y="126"/>
                </a:cubicBezTo>
                <a:cubicBezTo>
                  <a:pt x="86" y="86"/>
                  <a:pt x="86" y="86"/>
                  <a:pt x="86" y="86"/>
                </a:cubicBezTo>
                <a:cubicBezTo>
                  <a:pt x="72" y="100"/>
                  <a:pt x="72" y="100"/>
                  <a:pt x="72" y="100"/>
                </a:cubicBezTo>
                <a:lnTo>
                  <a:pt x="53" y="82"/>
                </a:lnTo>
                <a:close/>
                <a:moveTo>
                  <a:pt x="7" y="120"/>
                </a:moveTo>
                <a:cubicBezTo>
                  <a:pt x="7" y="123"/>
                  <a:pt x="9" y="126"/>
                  <a:pt x="12" y="126"/>
                </a:cubicBezTo>
                <a:cubicBezTo>
                  <a:pt x="40" y="126"/>
                  <a:pt x="40" y="126"/>
                  <a:pt x="40" y="126"/>
                </a:cubicBezTo>
                <a:cubicBezTo>
                  <a:pt x="40" y="68"/>
                  <a:pt x="40" y="68"/>
                  <a:pt x="40" y="68"/>
                </a:cubicBezTo>
                <a:cubicBezTo>
                  <a:pt x="7" y="101"/>
                  <a:pt x="7" y="101"/>
                  <a:pt x="7" y="101"/>
                </a:cubicBezTo>
                <a:lnTo>
                  <a:pt x="7" y="120"/>
                </a:lnTo>
                <a:close/>
                <a:moveTo>
                  <a:pt x="99" y="73"/>
                </a:moveTo>
                <a:cubicBezTo>
                  <a:pt x="99" y="126"/>
                  <a:pt x="99" y="126"/>
                  <a:pt x="99" y="126"/>
                </a:cubicBezTo>
                <a:cubicBezTo>
                  <a:pt x="126" y="126"/>
                  <a:pt x="126" y="126"/>
                  <a:pt x="126" y="126"/>
                </a:cubicBezTo>
                <a:cubicBezTo>
                  <a:pt x="129" y="126"/>
                  <a:pt x="132" y="123"/>
                  <a:pt x="132" y="120"/>
                </a:cubicBezTo>
                <a:cubicBezTo>
                  <a:pt x="132" y="40"/>
                  <a:pt x="132" y="40"/>
                  <a:pt x="132" y="40"/>
                </a:cubicBezTo>
                <a:cubicBezTo>
                  <a:pt x="104" y="69"/>
                  <a:pt x="104" y="69"/>
                  <a:pt x="104" y="69"/>
                </a:cubicBezTo>
                <a:lnTo>
                  <a:pt x="99" y="73"/>
                </a:lnTo>
                <a:close/>
                <a:moveTo>
                  <a:pt x="119" y="3"/>
                </a:moveTo>
                <a:cubicBezTo>
                  <a:pt x="116" y="3"/>
                  <a:pt x="113" y="6"/>
                  <a:pt x="114" y="9"/>
                </a:cubicBezTo>
                <a:cubicBezTo>
                  <a:pt x="114" y="12"/>
                  <a:pt x="117" y="15"/>
                  <a:pt x="120" y="15"/>
                </a:cubicBezTo>
                <a:cubicBezTo>
                  <a:pt x="126" y="14"/>
                  <a:pt x="126" y="14"/>
                  <a:pt x="126" y="14"/>
                </a:cubicBezTo>
                <a:cubicBezTo>
                  <a:pt x="72" y="68"/>
                  <a:pt x="72" y="68"/>
                  <a:pt x="72" y="68"/>
                </a:cubicBezTo>
                <a:cubicBezTo>
                  <a:pt x="40" y="37"/>
                  <a:pt x="40" y="37"/>
                  <a:pt x="40" y="37"/>
                </a:cubicBezTo>
                <a:cubicBezTo>
                  <a:pt x="3" y="74"/>
                  <a:pt x="3" y="74"/>
                  <a:pt x="3" y="74"/>
                </a:cubicBezTo>
                <a:cubicBezTo>
                  <a:pt x="0" y="76"/>
                  <a:pt x="0" y="80"/>
                  <a:pt x="3" y="82"/>
                </a:cubicBezTo>
                <a:cubicBezTo>
                  <a:pt x="5" y="84"/>
                  <a:pt x="9" y="84"/>
                  <a:pt x="11" y="82"/>
                </a:cubicBezTo>
                <a:cubicBezTo>
                  <a:pt x="40" y="53"/>
                  <a:pt x="40" y="53"/>
                  <a:pt x="40" y="53"/>
                </a:cubicBezTo>
                <a:cubicBezTo>
                  <a:pt x="72" y="85"/>
                  <a:pt x="72" y="85"/>
                  <a:pt x="72" y="85"/>
                </a:cubicBezTo>
                <a:cubicBezTo>
                  <a:pt x="135" y="22"/>
                  <a:pt x="135" y="22"/>
                  <a:pt x="135" y="22"/>
                </a:cubicBezTo>
                <a:cubicBezTo>
                  <a:pt x="134" y="29"/>
                  <a:pt x="134" y="29"/>
                  <a:pt x="134" y="29"/>
                </a:cubicBezTo>
                <a:cubicBezTo>
                  <a:pt x="134" y="32"/>
                  <a:pt x="136" y="35"/>
                  <a:pt x="139" y="35"/>
                </a:cubicBezTo>
                <a:cubicBezTo>
                  <a:pt x="140" y="35"/>
                  <a:pt x="140" y="35"/>
                  <a:pt x="140" y="35"/>
                </a:cubicBezTo>
                <a:cubicBezTo>
                  <a:pt x="143" y="35"/>
                  <a:pt x="146" y="33"/>
                  <a:pt x="146" y="30"/>
                </a:cubicBezTo>
                <a:cubicBezTo>
                  <a:pt x="148" y="0"/>
                  <a:pt x="148" y="0"/>
                  <a:pt x="148" y="0"/>
                </a:cubicBezTo>
                <a:lnTo>
                  <a:pt x="119" y="3"/>
                </a:ln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19" name="Freeform 46"/>
          <p:cNvSpPr>
            <a:spLocks noEditPoints="1"/>
          </p:cNvSpPr>
          <p:nvPr/>
        </p:nvSpPr>
        <p:spPr bwMode="auto">
          <a:xfrm>
            <a:off x="6931150" y="2784882"/>
            <a:ext cx="376407" cy="473646"/>
          </a:xfrm>
          <a:custGeom>
            <a:avLst/>
            <a:gdLst>
              <a:gd name="T0" fmla="*/ 174 w 240"/>
              <a:gd name="T1" fmla="*/ 124 h 302"/>
              <a:gd name="T2" fmla="*/ 42 w 240"/>
              <a:gd name="T3" fmla="*/ 124 h 302"/>
              <a:gd name="T4" fmla="*/ 42 w 240"/>
              <a:gd name="T5" fmla="*/ 144 h 302"/>
              <a:gd name="T6" fmla="*/ 174 w 240"/>
              <a:gd name="T7" fmla="*/ 144 h 302"/>
              <a:gd name="T8" fmla="*/ 174 w 240"/>
              <a:gd name="T9" fmla="*/ 124 h 302"/>
              <a:gd name="T10" fmla="*/ 174 w 240"/>
              <a:gd name="T11" fmla="*/ 88 h 302"/>
              <a:gd name="T12" fmla="*/ 42 w 240"/>
              <a:gd name="T13" fmla="*/ 88 h 302"/>
              <a:gd name="T14" fmla="*/ 42 w 240"/>
              <a:gd name="T15" fmla="*/ 106 h 302"/>
              <a:gd name="T16" fmla="*/ 174 w 240"/>
              <a:gd name="T17" fmla="*/ 106 h 302"/>
              <a:gd name="T18" fmla="*/ 174 w 240"/>
              <a:gd name="T19" fmla="*/ 88 h 302"/>
              <a:gd name="T20" fmla="*/ 174 w 240"/>
              <a:gd name="T21" fmla="*/ 50 h 302"/>
              <a:gd name="T22" fmla="*/ 42 w 240"/>
              <a:gd name="T23" fmla="*/ 50 h 302"/>
              <a:gd name="T24" fmla="*/ 42 w 240"/>
              <a:gd name="T25" fmla="*/ 70 h 302"/>
              <a:gd name="T26" fmla="*/ 174 w 240"/>
              <a:gd name="T27" fmla="*/ 70 h 302"/>
              <a:gd name="T28" fmla="*/ 174 w 240"/>
              <a:gd name="T29" fmla="*/ 50 h 302"/>
              <a:gd name="T30" fmla="*/ 42 w 240"/>
              <a:gd name="T31" fmla="*/ 180 h 302"/>
              <a:gd name="T32" fmla="*/ 108 w 240"/>
              <a:gd name="T33" fmla="*/ 180 h 302"/>
              <a:gd name="T34" fmla="*/ 108 w 240"/>
              <a:gd name="T35" fmla="*/ 162 h 302"/>
              <a:gd name="T36" fmla="*/ 42 w 240"/>
              <a:gd name="T37" fmla="*/ 162 h 302"/>
              <a:gd name="T38" fmla="*/ 42 w 240"/>
              <a:gd name="T39" fmla="*/ 180 h 302"/>
              <a:gd name="T40" fmla="*/ 214 w 240"/>
              <a:gd name="T41" fmla="*/ 28 h 302"/>
              <a:gd name="T42" fmla="*/ 214 w 240"/>
              <a:gd name="T43" fmla="*/ 0 h 302"/>
              <a:gd name="T44" fmla="*/ 0 w 240"/>
              <a:gd name="T45" fmla="*/ 0 h 302"/>
              <a:gd name="T46" fmla="*/ 0 w 240"/>
              <a:gd name="T47" fmla="*/ 276 h 302"/>
              <a:gd name="T48" fmla="*/ 28 w 240"/>
              <a:gd name="T49" fmla="*/ 276 h 302"/>
              <a:gd name="T50" fmla="*/ 28 w 240"/>
              <a:gd name="T51" fmla="*/ 302 h 302"/>
              <a:gd name="T52" fmla="*/ 240 w 240"/>
              <a:gd name="T53" fmla="*/ 302 h 302"/>
              <a:gd name="T54" fmla="*/ 240 w 240"/>
              <a:gd name="T55" fmla="*/ 28 h 302"/>
              <a:gd name="T56" fmla="*/ 214 w 240"/>
              <a:gd name="T57" fmla="*/ 28 h 302"/>
              <a:gd name="T58" fmla="*/ 16 w 240"/>
              <a:gd name="T59" fmla="*/ 262 h 302"/>
              <a:gd name="T60" fmla="*/ 16 w 240"/>
              <a:gd name="T61" fmla="*/ 16 h 302"/>
              <a:gd name="T62" fmla="*/ 200 w 240"/>
              <a:gd name="T63" fmla="*/ 16 h 302"/>
              <a:gd name="T64" fmla="*/ 200 w 240"/>
              <a:gd name="T65" fmla="*/ 198 h 302"/>
              <a:gd name="T66" fmla="*/ 136 w 240"/>
              <a:gd name="T67" fmla="*/ 198 h 302"/>
              <a:gd name="T68" fmla="*/ 136 w 240"/>
              <a:gd name="T69" fmla="*/ 262 h 302"/>
              <a:gd name="T70" fmla="*/ 16 w 240"/>
              <a:gd name="T71" fmla="*/ 262 h 302"/>
              <a:gd name="T72" fmla="*/ 226 w 240"/>
              <a:gd name="T73" fmla="*/ 288 h 302"/>
              <a:gd name="T74" fmla="*/ 42 w 240"/>
              <a:gd name="T75" fmla="*/ 288 h 302"/>
              <a:gd name="T76" fmla="*/ 42 w 240"/>
              <a:gd name="T77" fmla="*/ 276 h 302"/>
              <a:gd name="T78" fmla="*/ 144 w 240"/>
              <a:gd name="T79" fmla="*/ 276 h 302"/>
              <a:gd name="T80" fmla="*/ 214 w 240"/>
              <a:gd name="T81" fmla="*/ 206 h 302"/>
              <a:gd name="T82" fmla="*/ 214 w 240"/>
              <a:gd name="T83" fmla="*/ 42 h 302"/>
              <a:gd name="T84" fmla="*/ 226 w 240"/>
              <a:gd name="T85" fmla="*/ 42 h 302"/>
              <a:gd name="T86" fmla="*/ 226 w 240"/>
              <a:gd name="T87" fmla="*/ 288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0" h="302">
                <a:moveTo>
                  <a:pt x="174" y="124"/>
                </a:moveTo>
                <a:lnTo>
                  <a:pt x="42" y="124"/>
                </a:lnTo>
                <a:lnTo>
                  <a:pt x="42" y="144"/>
                </a:lnTo>
                <a:lnTo>
                  <a:pt x="174" y="144"/>
                </a:lnTo>
                <a:lnTo>
                  <a:pt x="174" y="124"/>
                </a:lnTo>
                <a:close/>
                <a:moveTo>
                  <a:pt x="174" y="88"/>
                </a:moveTo>
                <a:lnTo>
                  <a:pt x="42" y="88"/>
                </a:lnTo>
                <a:lnTo>
                  <a:pt x="42" y="106"/>
                </a:lnTo>
                <a:lnTo>
                  <a:pt x="174" y="106"/>
                </a:lnTo>
                <a:lnTo>
                  <a:pt x="174" y="88"/>
                </a:lnTo>
                <a:close/>
                <a:moveTo>
                  <a:pt x="174" y="50"/>
                </a:moveTo>
                <a:lnTo>
                  <a:pt x="42" y="50"/>
                </a:lnTo>
                <a:lnTo>
                  <a:pt x="42" y="70"/>
                </a:lnTo>
                <a:lnTo>
                  <a:pt x="174" y="70"/>
                </a:lnTo>
                <a:lnTo>
                  <a:pt x="174" y="50"/>
                </a:lnTo>
                <a:close/>
                <a:moveTo>
                  <a:pt x="42" y="180"/>
                </a:moveTo>
                <a:lnTo>
                  <a:pt x="108" y="180"/>
                </a:lnTo>
                <a:lnTo>
                  <a:pt x="108" y="162"/>
                </a:lnTo>
                <a:lnTo>
                  <a:pt x="42" y="162"/>
                </a:lnTo>
                <a:lnTo>
                  <a:pt x="42" y="180"/>
                </a:lnTo>
                <a:close/>
                <a:moveTo>
                  <a:pt x="214" y="28"/>
                </a:moveTo>
                <a:lnTo>
                  <a:pt x="214" y="0"/>
                </a:lnTo>
                <a:lnTo>
                  <a:pt x="0" y="0"/>
                </a:lnTo>
                <a:lnTo>
                  <a:pt x="0" y="276"/>
                </a:lnTo>
                <a:lnTo>
                  <a:pt x="28" y="276"/>
                </a:lnTo>
                <a:lnTo>
                  <a:pt x="28" y="302"/>
                </a:lnTo>
                <a:lnTo>
                  <a:pt x="240" y="302"/>
                </a:lnTo>
                <a:lnTo>
                  <a:pt x="240" y="28"/>
                </a:lnTo>
                <a:lnTo>
                  <a:pt x="214" y="28"/>
                </a:lnTo>
                <a:close/>
                <a:moveTo>
                  <a:pt x="16" y="262"/>
                </a:moveTo>
                <a:lnTo>
                  <a:pt x="16" y="16"/>
                </a:lnTo>
                <a:lnTo>
                  <a:pt x="200" y="16"/>
                </a:lnTo>
                <a:lnTo>
                  <a:pt x="200" y="198"/>
                </a:lnTo>
                <a:lnTo>
                  <a:pt x="136" y="198"/>
                </a:lnTo>
                <a:lnTo>
                  <a:pt x="136" y="262"/>
                </a:lnTo>
                <a:lnTo>
                  <a:pt x="16" y="262"/>
                </a:lnTo>
                <a:close/>
                <a:moveTo>
                  <a:pt x="226" y="288"/>
                </a:moveTo>
                <a:lnTo>
                  <a:pt x="42" y="288"/>
                </a:lnTo>
                <a:lnTo>
                  <a:pt x="42" y="276"/>
                </a:lnTo>
                <a:lnTo>
                  <a:pt x="144" y="276"/>
                </a:lnTo>
                <a:lnTo>
                  <a:pt x="214" y="206"/>
                </a:lnTo>
                <a:lnTo>
                  <a:pt x="214" y="42"/>
                </a:lnTo>
                <a:lnTo>
                  <a:pt x="226" y="42"/>
                </a:lnTo>
                <a:lnTo>
                  <a:pt x="226" y="288"/>
                </a:ln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20" name="Freeform 47"/>
          <p:cNvSpPr>
            <a:spLocks noEditPoints="1"/>
          </p:cNvSpPr>
          <p:nvPr/>
        </p:nvSpPr>
        <p:spPr bwMode="auto">
          <a:xfrm>
            <a:off x="8924540" y="2797429"/>
            <a:ext cx="407775" cy="451689"/>
          </a:xfrm>
          <a:custGeom>
            <a:avLst/>
            <a:gdLst>
              <a:gd name="T0" fmla="*/ 125 w 130"/>
              <a:gd name="T1" fmla="*/ 4 h 144"/>
              <a:gd name="T2" fmla="*/ 110 w 130"/>
              <a:gd name="T3" fmla="*/ 4 h 144"/>
              <a:gd name="T4" fmla="*/ 106 w 130"/>
              <a:gd name="T5" fmla="*/ 0 h 144"/>
              <a:gd name="T6" fmla="*/ 29 w 130"/>
              <a:gd name="T7" fmla="*/ 0 h 144"/>
              <a:gd name="T8" fmla="*/ 24 w 130"/>
              <a:gd name="T9" fmla="*/ 4 h 144"/>
              <a:gd name="T10" fmla="*/ 5 w 130"/>
              <a:gd name="T11" fmla="*/ 4 h 144"/>
              <a:gd name="T12" fmla="*/ 0 w 130"/>
              <a:gd name="T13" fmla="*/ 9 h 144"/>
              <a:gd name="T14" fmla="*/ 0 w 130"/>
              <a:gd name="T15" fmla="*/ 27 h 144"/>
              <a:gd name="T16" fmla="*/ 58 w 130"/>
              <a:gd name="T17" fmla="*/ 81 h 144"/>
              <a:gd name="T18" fmla="*/ 58 w 130"/>
              <a:gd name="T19" fmla="*/ 111 h 144"/>
              <a:gd name="T20" fmla="*/ 35 w 130"/>
              <a:gd name="T21" fmla="*/ 116 h 144"/>
              <a:gd name="T22" fmla="*/ 33 w 130"/>
              <a:gd name="T23" fmla="*/ 120 h 144"/>
              <a:gd name="T24" fmla="*/ 33 w 130"/>
              <a:gd name="T25" fmla="*/ 123 h 144"/>
              <a:gd name="T26" fmla="*/ 29 w 130"/>
              <a:gd name="T27" fmla="*/ 127 h 144"/>
              <a:gd name="T28" fmla="*/ 24 w 130"/>
              <a:gd name="T29" fmla="*/ 132 h 144"/>
              <a:gd name="T30" fmla="*/ 24 w 130"/>
              <a:gd name="T31" fmla="*/ 140 h 144"/>
              <a:gd name="T32" fmla="*/ 29 w 130"/>
              <a:gd name="T33" fmla="*/ 144 h 144"/>
              <a:gd name="T34" fmla="*/ 101 w 130"/>
              <a:gd name="T35" fmla="*/ 144 h 144"/>
              <a:gd name="T36" fmla="*/ 106 w 130"/>
              <a:gd name="T37" fmla="*/ 140 h 144"/>
              <a:gd name="T38" fmla="*/ 106 w 130"/>
              <a:gd name="T39" fmla="*/ 132 h 144"/>
              <a:gd name="T40" fmla="*/ 101 w 130"/>
              <a:gd name="T41" fmla="*/ 127 h 144"/>
              <a:gd name="T42" fmla="*/ 97 w 130"/>
              <a:gd name="T43" fmla="*/ 123 h 144"/>
              <a:gd name="T44" fmla="*/ 97 w 130"/>
              <a:gd name="T45" fmla="*/ 120 h 144"/>
              <a:gd name="T46" fmla="*/ 95 w 130"/>
              <a:gd name="T47" fmla="*/ 116 h 144"/>
              <a:gd name="T48" fmla="*/ 72 w 130"/>
              <a:gd name="T49" fmla="*/ 111 h 144"/>
              <a:gd name="T50" fmla="*/ 72 w 130"/>
              <a:gd name="T51" fmla="*/ 81 h 144"/>
              <a:gd name="T52" fmla="*/ 130 w 130"/>
              <a:gd name="T53" fmla="*/ 27 h 144"/>
              <a:gd name="T54" fmla="*/ 130 w 130"/>
              <a:gd name="T55" fmla="*/ 9 h 144"/>
              <a:gd name="T56" fmla="*/ 125 w 130"/>
              <a:gd name="T57" fmla="*/ 4 h 144"/>
              <a:gd name="T58" fmla="*/ 9 w 130"/>
              <a:gd name="T59" fmla="*/ 25 h 144"/>
              <a:gd name="T60" fmla="*/ 9 w 130"/>
              <a:gd name="T61" fmla="*/ 19 h 144"/>
              <a:gd name="T62" fmla="*/ 14 w 130"/>
              <a:gd name="T63" fmla="*/ 14 h 144"/>
              <a:gd name="T64" fmla="*/ 25 w 130"/>
              <a:gd name="T65" fmla="*/ 14 h 144"/>
              <a:gd name="T66" fmla="*/ 33 w 130"/>
              <a:gd name="T67" fmla="*/ 54 h 144"/>
              <a:gd name="T68" fmla="*/ 9 w 130"/>
              <a:gd name="T69" fmla="*/ 25 h 144"/>
              <a:gd name="T70" fmla="*/ 121 w 130"/>
              <a:gd name="T71" fmla="*/ 25 h 144"/>
              <a:gd name="T72" fmla="*/ 97 w 130"/>
              <a:gd name="T73" fmla="*/ 54 h 144"/>
              <a:gd name="T74" fmla="*/ 105 w 130"/>
              <a:gd name="T75" fmla="*/ 14 h 144"/>
              <a:gd name="T76" fmla="*/ 116 w 130"/>
              <a:gd name="T77" fmla="*/ 14 h 144"/>
              <a:gd name="T78" fmla="*/ 121 w 130"/>
              <a:gd name="T79" fmla="*/ 19 h 144"/>
              <a:gd name="T80" fmla="*/ 121 w 130"/>
              <a:gd name="T81" fmla="*/ 2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0" h="144">
                <a:moveTo>
                  <a:pt x="125" y="4"/>
                </a:moveTo>
                <a:cubicBezTo>
                  <a:pt x="110" y="4"/>
                  <a:pt x="110" y="4"/>
                  <a:pt x="110" y="4"/>
                </a:cubicBezTo>
                <a:cubicBezTo>
                  <a:pt x="108" y="4"/>
                  <a:pt x="106" y="2"/>
                  <a:pt x="106" y="0"/>
                </a:cubicBezTo>
                <a:cubicBezTo>
                  <a:pt x="29" y="0"/>
                  <a:pt x="29" y="0"/>
                  <a:pt x="29" y="0"/>
                </a:cubicBezTo>
                <a:cubicBezTo>
                  <a:pt x="26" y="0"/>
                  <a:pt x="24" y="2"/>
                  <a:pt x="24" y="4"/>
                </a:cubicBezTo>
                <a:cubicBezTo>
                  <a:pt x="5" y="4"/>
                  <a:pt x="5" y="4"/>
                  <a:pt x="5" y="4"/>
                </a:cubicBezTo>
                <a:cubicBezTo>
                  <a:pt x="2" y="4"/>
                  <a:pt x="0" y="6"/>
                  <a:pt x="0" y="9"/>
                </a:cubicBezTo>
                <a:cubicBezTo>
                  <a:pt x="0" y="27"/>
                  <a:pt x="0" y="27"/>
                  <a:pt x="0" y="27"/>
                </a:cubicBezTo>
                <a:cubicBezTo>
                  <a:pt x="0" y="52"/>
                  <a:pt x="41" y="73"/>
                  <a:pt x="58" y="81"/>
                </a:cubicBezTo>
                <a:cubicBezTo>
                  <a:pt x="58" y="111"/>
                  <a:pt x="58" y="111"/>
                  <a:pt x="58" y="111"/>
                </a:cubicBezTo>
                <a:cubicBezTo>
                  <a:pt x="58" y="111"/>
                  <a:pt x="45" y="112"/>
                  <a:pt x="35" y="116"/>
                </a:cubicBezTo>
                <a:cubicBezTo>
                  <a:pt x="34" y="117"/>
                  <a:pt x="33" y="119"/>
                  <a:pt x="33" y="120"/>
                </a:cubicBezTo>
                <a:cubicBezTo>
                  <a:pt x="33" y="123"/>
                  <a:pt x="33" y="123"/>
                  <a:pt x="33" y="123"/>
                </a:cubicBezTo>
                <a:cubicBezTo>
                  <a:pt x="33" y="125"/>
                  <a:pt x="31" y="127"/>
                  <a:pt x="29" y="127"/>
                </a:cubicBezTo>
                <a:cubicBezTo>
                  <a:pt x="26" y="127"/>
                  <a:pt x="24" y="129"/>
                  <a:pt x="24" y="132"/>
                </a:cubicBezTo>
                <a:cubicBezTo>
                  <a:pt x="24" y="140"/>
                  <a:pt x="24" y="140"/>
                  <a:pt x="24" y="140"/>
                </a:cubicBezTo>
                <a:cubicBezTo>
                  <a:pt x="24" y="142"/>
                  <a:pt x="26" y="144"/>
                  <a:pt x="29" y="144"/>
                </a:cubicBezTo>
                <a:cubicBezTo>
                  <a:pt x="101" y="144"/>
                  <a:pt x="101" y="144"/>
                  <a:pt x="101" y="144"/>
                </a:cubicBezTo>
                <a:cubicBezTo>
                  <a:pt x="104" y="144"/>
                  <a:pt x="106" y="142"/>
                  <a:pt x="106" y="140"/>
                </a:cubicBezTo>
                <a:cubicBezTo>
                  <a:pt x="106" y="132"/>
                  <a:pt x="106" y="132"/>
                  <a:pt x="106" y="132"/>
                </a:cubicBezTo>
                <a:cubicBezTo>
                  <a:pt x="106" y="129"/>
                  <a:pt x="104" y="127"/>
                  <a:pt x="101" y="127"/>
                </a:cubicBezTo>
                <a:cubicBezTo>
                  <a:pt x="99" y="127"/>
                  <a:pt x="97" y="125"/>
                  <a:pt x="97" y="123"/>
                </a:cubicBezTo>
                <a:cubicBezTo>
                  <a:pt x="97" y="120"/>
                  <a:pt x="97" y="120"/>
                  <a:pt x="97" y="120"/>
                </a:cubicBezTo>
                <a:cubicBezTo>
                  <a:pt x="97" y="119"/>
                  <a:pt x="96" y="117"/>
                  <a:pt x="95" y="116"/>
                </a:cubicBezTo>
                <a:cubicBezTo>
                  <a:pt x="85" y="112"/>
                  <a:pt x="72" y="111"/>
                  <a:pt x="72" y="111"/>
                </a:cubicBezTo>
                <a:cubicBezTo>
                  <a:pt x="72" y="81"/>
                  <a:pt x="72" y="81"/>
                  <a:pt x="72" y="81"/>
                </a:cubicBezTo>
                <a:cubicBezTo>
                  <a:pt x="89" y="73"/>
                  <a:pt x="130" y="52"/>
                  <a:pt x="130" y="27"/>
                </a:cubicBezTo>
                <a:cubicBezTo>
                  <a:pt x="130" y="9"/>
                  <a:pt x="130" y="9"/>
                  <a:pt x="130" y="9"/>
                </a:cubicBezTo>
                <a:cubicBezTo>
                  <a:pt x="130" y="6"/>
                  <a:pt x="127" y="4"/>
                  <a:pt x="125" y="4"/>
                </a:cubicBezTo>
                <a:close/>
                <a:moveTo>
                  <a:pt x="9" y="25"/>
                </a:moveTo>
                <a:cubicBezTo>
                  <a:pt x="9" y="19"/>
                  <a:pt x="9" y="19"/>
                  <a:pt x="9" y="19"/>
                </a:cubicBezTo>
                <a:cubicBezTo>
                  <a:pt x="9" y="16"/>
                  <a:pt x="11" y="14"/>
                  <a:pt x="14" y="14"/>
                </a:cubicBezTo>
                <a:cubicBezTo>
                  <a:pt x="25" y="14"/>
                  <a:pt x="25" y="14"/>
                  <a:pt x="25" y="14"/>
                </a:cubicBezTo>
                <a:cubicBezTo>
                  <a:pt x="25" y="14"/>
                  <a:pt x="25" y="41"/>
                  <a:pt x="33" y="54"/>
                </a:cubicBezTo>
                <a:cubicBezTo>
                  <a:pt x="33" y="54"/>
                  <a:pt x="9" y="43"/>
                  <a:pt x="9" y="25"/>
                </a:cubicBezTo>
                <a:close/>
                <a:moveTo>
                  <a:pt x="121" y="25"/>
                </a:moveTo>
                <a:cubicBezTo>
                  <a:pt x="121" y="43"/>
                  <a:pt x="97" y="54"/>
                  <a:pt x="97" y="54"/>
                </a:cubicBezTo>
                <a:cubicBezTo>
                  <a:pt x="105" y="41"/>
                  <a:pt x="105" y="14"/>
                  <a:pt x="105" y="14"/>
                </a:cubicBezTo>
                <a:cubicBezTo>
                  <a:pt x="116" y="14"/>
                  <a:pt x="116" y="14"/>
                  <a:pt x="116" y="14"/>
                </a:cubicBezTo>
                <a:cubicBezTo>
                  <a:pt x="119" y="14"/>
                  <a:pt x="121" y="16"/>
                  <a:pt x="121" y="19"/>
                </a:cubicBezTo>
                <a:lnTo>
                  <a:pt x="121" y="25"/>
                </a:ln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21" name="Freeform 48"/>
          <p:cNvSpPr>
            <a:spLocks noEditPoints="1"/>
          </p:cNvSpPr>
          <p:nvPr/>
        </p:nvSpPr>
        <p:spPr bwMode="auto">
          <a:xfrm>
            <a:off x="2927117" y="2769199"/>
            <a:ext cx="351313" cy="508150"/>
          </a:xfrm>
          <a:custGeom>
            <a:avLst/>
            <a:gdLst>
              <a:gd name="T0" fmla="*/ 32 w 112"/>
              <a:gd name="T1" fmla="*/ 140 h 162"/>
              <a:gd name="T2" fmla="*/ 34 w 112"/>
              <a:gd name="T3" fmla="*/ 149 h 162"/>
              <a:gd name="T4" fmla="*/ 41 w 112"/>
              <a:gd name="T5" fmla="*/ 153 h 162"/>
              <a:gd name="T6" fmla="*/ 42 w 112"/>
              <a:gd name="T7" fmla="*/ 158 h 162"/>
              <a:gd name="T8" fmla="*/ 56 w 112"/>
              <a:gd name="T9" fmla="*/ 162 h 162"/>
              <a:gd name="T10" fmla="*/ 70 w 112"/>
              <a:gd name="T11" fmla="*/ 158 h 162"/>
              <a:gd name="T12" fmla="*/ 71 w 112"/>
              <a:gd name="T13" fmla="*/ 153 h 162"/>
              <a:gd name="T14" fmla="*/ 78 w 112"/>
              <a:gd name="T15" fmla="*/ 149 h 162"/>
              <a:gd name="T16" fmla="*/ 80 w 112"/>
              <a:gd name="T17" fmla="*/ 140 h 162"/>
              <a:gd name="T18" fmla="*/ 56 w 112"/>
              <a:gd name="T19" fmla="*/ 144 h 162"/>
              <a:gd name="T20" fmla="*/ 32 w 112"/>
              <a:gd name="T21" fmla="*/ 140 h 162"/>
              <a:gd name="T22" fmla="*/ 30 w 112"/>
              <a:gd name="T23" fmla="*/ 125 h 162"/>
              <a:gd name="T24" fmla="*/ 31 w 112"/>
              <a:gd name="T25" fmla="*/ 133 h 162"/>
              <a:gd name="T26" fmla="*/ 56 w 112"/>
              <a:gd name="T27" fmla="*/ 137 h 162"/>
              <a:gd name="T28" fmla="*/ 81 w 112"/>
              <a:gd name="T29" fmla="*/ 133 h 162"/>
              <a:gd name="T30" fmla="*/ 82 w 112"/>
              <a:gd name="T31" fmla="*/ 125 h 162"/>
              <a:gd name="T32" fmla="*/ 56 w 112"/>
              <a:gd name="T33" fmla="*/ 129 h 162"/>
              <a:gd name="T34" fmla="*/ 30 w 112"/>
              <a:gd name="T35" fmla="*/ 125 h 162"/>
              <a:gd name="T36" fmla="*/ 56 w 112"/>
              <a:gd name="T37" fmla="*/ 0 h 162"/>
              <a:gd name="T38" fmla="*/ 0 w 112"/>
              <a:gd name="T39" fmla="*/ 56 h 162"/>
              <a:gd name="T40" fmla="*/ 27 w 112"/>
              <a:gd name="T41" fmla="*/ 103 h 162"/>
              <a:gd name="T42" fmla="*/ 29 w 112"/>
              <a:gd name="T43" fmla="*/ 117 h 162"/>
              <a:gd name="T44" fmla="*/ 56 w 112"/>
              <a:gd name="T45" fmla="*/ 123 h 162"/>
              <a:gd name="T46" fmla="*/ 83 w 112"/>
              <a:gd name="T47" fmla="*/ 117 h 162"/>
              <a:gd name="T48" fmla="*/ 85 w 112"/>
              <a:gd name="T49" fmla="*/ 103 h 162"/>
              <a:gd name="T50" fmla="*/ 112 w 112"/>
              <a:gd name="T51" fmla="*/ 56 h 162"/>
              <a:gd name="T52" fmla="*/ 56 w 112"/>
              <a:gd name="T53" fmla="*/ 0 h 162"/>
              <a:gd name="T54" fmla="*/ 77 w 112"/>
              <a:gd name="T55" fmla="*/ 97 h 162"/>
              <a:gd name="T56" fmla="*/ 75 w 112"/>
              <a:gd name="T57" fmla="*/ 110 h 162"/>
              <a:gd name="T58" fmla="*/ 56 w 112"/>
              <a:gd name="T59" fmla="*/ 113 h 162"/>
              <a:gd name="T60" fmla="*/ 37 w 112"/>
              <a:gd name="T61" fmla="*/ 110 h 162"/>
              <a:gd name="T62" fmla="*/ 35 w 112"/>
              <a:gd name="T63" fmla="*/ 97 h 162"/>
              <a:gd name="T64" fmla="*/ 10 w 112"/>
              <a:gd name="T65" fmla="*/ 56 h 162"/>
              <a:gd name="T66" fmla="*/ 56 w 112"/>
              <a:gd name="T67" fmla="*/ 10 h 162"/>
              <a:gd name="T68" fmla="*/ 102 w 112"/>
              <a:gd name="T69" fmla="*/ 56 h 162"/>
              <a:gd name="T70" fmla="*/ 77 w 112"/>
              <a:gd name="T71" fmla="*/ 97 h 162"/>
              <a:gd name="T72" fmla="*/ 68 w 112"/>
              <a:gd name="T73" fmla="*/ 76 h 162"/>
              <a:gd name="T74" fmla="*/ 56 w 112"/>
              <a:gd name="T75" fmla="*/ 54 h 162"/>
              <a:gd name="T76" fmla="*/ 44 w 112"/>
              <a:gd name="T77" fmla="*/ 76 h 162"/>
              <a:gd name="T78" fmla="*/ 38 w 112"/>
              <a:gd name="T79" fmla="*/ 65 h 162"/>
              <a:gd name="T80" fmla="*/ 30 w 112"/>
              <a:gd name="T81" fmla="*/ 69 h 162"/>
              <a:gd name="T82" fmla="*/ 43 w 112"/>
              <a:gd name="T83" fmla="*/ 95 h 162"/>
              <a:gd name="T84" fmla="*/ 56 w 112"/>
              <a:gd name="T85" fmla="*/ 72 h 162"/>
              <a:gd name="T86" fmla="*/ 69 w 112"/>
              <a:gd name="T87" fmla="*/ 95 h 162"/>
              <a:gd name="T88" fmla="*/ 82 w 112"/>
              <a:gd name="T89" fmla="*/ 69 h 162"/>
              <a:gd name="T90" fmla="*/ 74 w 112"/>
              <a:gd name="T91" fmla="*/ 65 h 162"/>
              <a:gd name="T92" fmla="*/ 68 w 112"/>
              <a:gd name="T93" fmla="*/ 76 h 162"/>
              <a:gd name="T94" fmla="*/ 56 w 112"/>
              <a:gd name="T95" fmla="*/ 23 h 162"/>
              <a:gd name="T96" fmla="*/ 59 w 112"/>
              <a:gd name="T97" fmla="*/ 20 h 162"/>
              <a:gd name="T98" fmla="*/ 56 w 112"/>
              <a:gd name="T99" fmla="*/ 17 h 162"/>
              <a:gd name="T100" fmla="*/ 17 w 112"/>
              <a:gd name="T101" fmla="*/ 56 h 162"/>
              <a:gd name="T102" fmla="*/ 20 w 112"/>
              <a:gd name="T103" fmla="*/ 58 h 162"/>
              <a:gd name="T104" fmla="*/ 23 w 112"/>
              <a:gd name="T105" fmla="*/ 56 h 162"/>
              <a:gd name="T106" fmla="*/ 56 w 112"/>
              <a:gd name="T107" fmla="*/ 2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162">
                <a:moveTo>
                  <a:pt x="32" y="140"/>
                </a:moveTo>
                <a:cubicBezTo>
                  <a:pt x="34" y="149"/>
                  <a:pt x="34" y="149"/>
                  <a:pt x="34" y="149"/>
                </a:cubicBezTo>
                <a:cubicBezTo>
                  <a:pt x="34" y="149"/>
                  <a:pt x="36" y="151"/>
                  <a:pt x="41" y="153"/>
                </a:cubicBezTo>
                <a:cubicBezTo>
                  <a:pt x="42" y="158"/>
                  <a:pt x="42" y="158"/>
                  <a:pt x="42" y="158"/>
                </a:cubicBezTo>
                <a:cubicBezTo>
                  <a:pt x="42" y="158"/>
                  <a:pt x="45" y="162"/>
                  <a:pt x="56" y="162"/>
                </a:cubicBezTo>
                <a:cubicBezTo>
                  <a:pt x="67" y="162"/>
                  <a:pt x="70" y="158"/>
                  <a:pt x="70" y="158"/>
                </a:cubicBezTo>
                <a:cubicBezTo>
                  <a:pt x="71" y="153"/>
                  <a:pt x="71" y="153"/>
                  <a:pt x="71" y="153"/>
                </a:cubicBezTo>
                <a:cubicBezTo>
                  <a:pt x="76" y="151"/>
                  <a:pt x="78" y="149"/>
                  <a:pt x="78" y="149"/>
                </a:cubicBezTo>
                <a:cubicBezTo>
                  <a:pt x="80" y="140"/>
                  <a:pt x="80" y="140"/>
                  <a:pt x="80" y="140"/>
                </a:cubicBezTo>
                <a:cubicBezTo>
                  <a:pt x="72" y="143"/>
                  <a:pt x="64" y="144"/>
                  <a:pt x="56" y="144"/>
                </a:cubicBezTo>
                <a:cubicBezTo>
                  <a:pt x="48" y="144"/>
                  <a:pt x="40" y="143"/>
                  <a:pt x="32" y="140"/>
                </a:cubicBezTo>
                <a:close/>
                <a:moveTo>
                  <a:pt x="30" y="125"/>
                </a:moveTo>
                <a:cubicBezTo>
                  <a:pt x="31" y="133"/>
                  <a:pt x="31" y="133"/>
                  <a:pt x="31" y="133"/>
                </a:cubicBezTo>
                <a:cubicBezTo>
                  <a:pt x="39" y="136"/>
                  <a:pt x="47" y="137"/>
                  <a:pt x="56" y="137"/>
                </a:cubicBezTo>
                <a:cubicBezTo>
                  <a:pt x="65" y="137"/>
                  <a:pt x="73" y="136"/>
                  <a:pt x="81" y="133"/>
                </a:cubicBezTo>
                <a:cubicBezTo>
                  <a:pt x="82" y="125"/>
                  <a:pt x="82" y="125"/>
                  <a:pt x="82" y="125"/>
                </a:cubicBezTo>
                <a:cubicBezTo>
                  <a:pt x="74" y="128"/>
                  <a:pt x="65" y="129"/>
                  <a:pt x="56" y="129"/>
                </a:cubicBezTo>
                <a:cubicBezTo>
                  <a:pt x="47" y="129"/>
                  <a:pt x="38" y="128"/>
                  <a:pt x="30" y="125"/>
                </a:cubicBezTo>
                <a:close/>
                <a:moveTo>
                  <a:pt x="56" y="0"/>
                </a:moveTo>
                <a:cubicBezTo>
                  <a:pt x="25" y="0"/>
                  <a:pt x="0" y="25"/>
                  <a:pt x="0" y="56"/>
                </a:cubicBezTo>
                <a:cubicBezTo>
                  <a:pt x="0" y="76"/>
                  <a:pt x="11" y="93"/>
                  <a:pt x="27" y="103"/>
                </a:cubicBezTo>
                <a:cubicBezTo>
                  <a:pt x="29" y="117"/>
                  <a:pt x="29" y="117"/>
                  <a:pt x="29" y="117"/>
                </a:cubicBezTo>
                <a:cubicBezTo>
                  <a:pt x="37" y="121"/>
                  <a:pt x="46" y="123"/>
                  <a:pt x="56" y="123"/>
                </a:cubicBezTo>
                <a:cubicBezTo>
                  <a:pt x="66" y="123"/>
                  <a:pt x="75" y="121"/>
                  <a:pt x="83" y="117"/>
                </a:cubicBezTo>
                <a:cubicBezTo>
                  <a:pt x="85" y="103"/>
                  <a:pt x="85" y="103"/>
                  <a:pt x="85" y="103"/>
                </a:cubicBezTo>
                <a:cubicBezTo>
                  <a:pt x="101" y="93"/>
                  <a:pt x="112" y="76"/>
                  <a:pt x="112" y="56"/>
                </a:cubicBezTo>
                <a:cubicBezTo>
                  <a:pt x="112" y="25"/>
                  <a:pt x="87" y="0"/>
                  <a:pt x="56" y="0"/>
                </a:cubicBezTo>
                <a:close/>
                <a:moveTo>
                  <a:pt x="77" y="97"/>
                </a:moveTo>
                <a:cubicBezTo>
                  <a:pt x="75" y="110"/>
                  <a:pt x="75" y="110"/>
                  <a:pt x="75" y="110"/>
                </a:cubicBezTo>
                <a:cubicBezTo>
                  <a:pt x="75" y="110"/>
                  <a:pt x="70" y="113"/>
                  <a:pt x="56" y="113"/>
                </a:cubicBezTo>
                <a:cubicBezTo>
                  <a:pt x="42" y="113"/>
                  <a:pt x="37" y="110"/>
                  <a:pt x="37" y="110"/>
                </a:cubicBezTo>
                <a:cubicBezTo>
                  <a:pt x="35" y="97"/>
                  <a:pt x="35" y="97"/>
                  <a:pt x="35" y="97"/>
                </a:cubicBezTo>
                <a:cubicBezTo>
                  <a:pt x="20" y="89"/>
                  <a:pt x="10" y="73"/>
                  <a:pt x="10" y="56"/>
                </a:cubicBezTo>
                <a:cubicBezTo>
                  <a:pt x="10" y="30"/>
                  <a:pt x="31" y="10"/>
                  <a:pt x="56" y="10"/>
                </a:cubicBezTo>
                <a:cubicBezTo>
                  <a:pt x="81" y="10"/>
                  <a:pt x="102" y="30"/>
                  <a:pt x="102" y="56"/>
                </a:cubicBezTo>
                <a:cubicBezTo>
                  <a:pt x="102" y="73"/>
                  <a:pt x="92" y="89"/>
                  <a:pt x="77" y="97"/>
                </a:cubicBezTo>
                <a:close/>
                <a:moveTo>
                  <a:pt x="68" y="76"/>
                </a:moveTo>
                <a:cubicBezTo>
                  <a:pt x="56" y="54"/>
                  <a:pt x="56" y="54"/>
                  <a:pt x="56" y="54"/>
                </a:cubicBezTo>
                <a:cubicBezTo>
                  <a:pt x="44" y="76"/>
                  <a:pt x="44" y="76"/>
                  <a:pt x="44" y="76"/>
                </a:cubicBezTo>
                <a:cubicBezTo>
                  <a:pt x="38" y="65"/>
                  <a:pt x="38" y="65"/>
                  <a:pt x="38" y="65"/>
                </a:cubicBezTo>
                <a:cubicBezTo>
                  <a:pt x="30" y="69"/>
                  <a:pt x="30" y="69"/>
                  <a:pt x="30" y="69"/>
                </a:cubicBezTo>
                <a:cubicBezTo>
                  <a:pt x="43" y="95"/>
                  <a:pt x="43" y="95"/>
                  <a:pt x="43" y="95"/>
                </a:cubicBezTo>
                <a:cubicBezTo>
                  <a:pt x="56" y="72"/>
                  <a:pt x="56" y="72"/>
                  <a:pt x="56" y="72"/>
                </a:cubicBezTo>
                <a:cubicBezTo>
                  <a:pt x="69" y="95"/>
                  <a:pt x="69" y="95"/>
                  <a:pt x="69" y="95"/>
                </a:cubicBezTo>
                <a:cubicBezTo>
                  <a:pt x="82" y="69"/>
                  <a:pt x="82" y="69"/>
                  <a:pt x="82" y="69"/>
                </a:cubicBezTo>
                <a:cubicBezTo>
                  <a:pt x="74" y="65"/>
                  <a:pt x="74" y="65"/>
                  <a:pt x="74" y="65"/>
                </a:cubicBezTo>
                <a:lnTo>
                  <a:pt x="68" y="76"/>
                </a:lnTo>
                <a:close/>
                <a:moveTo>
                  <a:pt x="56" y="23"/>
                </a:moveTo>
                <a:cubicBezTo>
                  <a:pt x="58" y="23"/>
                  <a:pt x="59" y="21"/>
                  <a:pt x="59" y="20"/>
                </a:cubicBezTo>
                <a:cubicBezTo>
                  <a:pt x="59" y="18"/>
                  <a:pt x="58" y="17"/>
                  <a:pt x="56" y="17"/>
                </a:cubicBezTo>
                <a:cubicBezTo>
                  <a:pt x="35" y="17"/>
                  <a:pt x="17" y="34"/>
                  <a:pt x="17" y="56"/>
                </a:cubicBezTo>
                <a:cubicBezTo>
                  <a:pt x="17" y="57"/>
                  <a:pt x="19" y="58"/>
                  <a:pt x="20" y="58"/>
                </a:cubicBezTo>
                <a:cubicBezTo>
                  <a:pt x="22" y="58"/>
                  <a:pt x="23" y="57"/>
                  <a:pt x="23" y="56"/>
                </a:cubicBezTo>
                <a:cubicBezTo>
                  <a:pt x="23" y="37"/>
                  <a:pt x="38" y="23"/>
                  <a:pt x="56" y="23"/>
                </a:cubicBez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22" name="文本框 21"/>
          <p:cNvSpPr txBox="1"/>
          <p:nvPr/>
        </p:nvSpPr>
        <p:spPr>
          <a:xfrm>
            <a:off x="2229130" y="4718387"/>
            <a:ext cx="1722194" cy="1015663"/>
          </a:xfrm>
          <a:prstGeom prst="rect">
            <a:avLst/>
          </a:prstGeom>
          <a:noFill/>
        </p:spPr>
        <p:txBody>
          <a:bodyPr wrap="square" rtlCol="0">
            <a:spAutoFit/>
          </a:bodyPr>
          <a:lstStyle/>
          <a:p>
            <a:pPr algn="ct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2419321" y="3558727"/>
            <a:ext cx="1355917" cy="337483"/>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8" name="Straight Connector 51"/>
          <p:cNvCxnSpPr/>
          <p:nvPr/>
        </p:nvCxnSpPr>
        <p:spPr>
          <a:xfrm>
            <a:off x="3009066" y="4704559"/>
            <a:ext cx="162322" cy="0"/>
          </a:xfrm>
          <a:prstGeom prst="line">
            <a:avLst/>
          </a:prstGeom>
          <a:ln w="25400" cap="rnd">
            <a:solidFill>
              <a:srgbClr val="6A9C4E"/>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4247550" y="4718387"/>
            <a:ext cx="1722194" cy="1015663"/>
          </a:xfrm>
          <a:prstGeom prst="rect">
            <a:avLst/>
          </a:prstGeom>
          <a:noFill/>
        </p:spPr>
        <p:txBody>
          <a:bodyPr wrap="square" rtlCol="0">
            <a:spAutoFit/>
          </a:bodyPr>
          <a:lstStyle/>
          <a:p>
            <a:pPr algn="ct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4437741" y="3558727"/>
            <a:ext cx="1355917" cy="337483"/>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31" name="Straight Connector 51"/>
          <p:cNvCxnSpPr/>
          <p:nvPr/>
        </p:nvCxnSpPr>
        <p:spPr>
          <a:xfrm>
            <a:off x="5027485" y="4704559"/>
            <a:ext cx="162322" cy="0"/>
          </a:xfrm>
          <a:prstGeom prst="line">
            <a:avLst/>
          </a:prstGeom>
          <a:ln w="25400" cap="rnd">
            <a:solidFill>
              <a:srgbClr val="6A9C4E"/>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6256624" y="4718387"/>
            <a:ext cx="1722194" cy="1015663"/>
          </a:xfrm>
          <a:prstGeom prst="rect">
            <a:avLst/>
          </a:prstGeom>
          <a:noFill/>
        </p:spPr>
        <p:txBody>
          <a:bodyPr wrap="square" rtlCol="0">
            <a:spAutoFit/>
          </a:bodyPr>
          <a:lstStyle/>
          <a:p>
            <a:pPr algn="ct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6446815" y="3558727"/>
            <a:ext cx="1355917" cy="337483"/>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34" name="Straight Connector 51"/>
          <p:cNvCxnSpPr/>
          <p:nvPr/>
        </p:nvCxnSpPr>
        <p:spPr>
          <a:xfrm>
            <a:off x="7036559" y="4704559"/>
            <a:ext cx="162322" cy="0"/>
          </a:xfrm>
          <a:prstGeom prst="line">
            <a:avLst/>
          </a:prstGeom>
          <a:ln w="25400" cap="rnd">
            <a:solidFill>
              <a:srgbClr val="6A9C4E"/>
            </a:solidFill>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8265698" y="4718387"/>
            <a:ext cx="1722194" cy="1015663"/>
          </a:xfrm>
          <a:prstGeom prst="rect">
            <a:avLst/>
          </a:prstGeom>
          <a:noFill/>
        </p:spPr>
        <p:txBody>
          <a:bodyPr wrap="square" rtlCol="0">
            <a:spAutoFit/>
          </a:bodyPr>
          <a:lstStyle/>
          <a:p>
            <a:pPr algn="ct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8455889" y="3558727"/>
            <a:ext cx="1355917" cy="337483"/>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37" name="Straight Connector 51"/>
          <p:cNvCxnSpPr/>
          <p:nvPr/>
        </p:nvCxnSpPr>
        <p:spPr>
          <a:xfrm>
            <a:off x="9045633" y="4704559"/>
            <a:ext cx="162322" cy="0"/>
          </a:xfrm>
          <a:prstGeom prst="line">
            <a:avLst/>
          </a:prstGeom>
          <a:ln w="25400" cap="rnd">
            <a:solidFill>
              <a:srgbClr val="6A9C4E"/>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9445"/>
          <a:stretch>
            <a:fillRect/>
          </a:stretch>
        </p:blipFill>
        <p:spPr>
          <a:xfrm rot="16200000">
            <a:off x="2667000" y="-2667000"/>
            <a:ext cx="6858000" cy="1219200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1" y="0"/>
            <a:ext cx="6375810" cy="571500"/>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6096000" y="0"/>
            <a:ext cx="6375810" cy="571500"/>
          </a:xfrm>
          <a:prstGeom prst="rect">
            <a:avLst/>
          </a:prstGeom>
        </p:spPr>
      </p:pic>
      <p:sp>
        <p:nvSpPr>
          <p:cNvPr id="23" name="Diamond 14"/>
          <p:cNvSpPr/>
          <p:nvPr/>
        </p:nvSpPr>
        <p:spPr>
          <a:xfrm rot="18947839">
            <a:off x="581151" y="560048"/>
            <a:ext cx="705020" cy="705020"/>
          </a:xfrm>
          <a:prstGeom prst="ellipse">
            <a:avLst/>
          </a:prstGeom>
          <a:solidFill>
            <a:srgbClr val="9CC992"/>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0"/>
                <a:tileRect/>
              </a:gradFill>
            </a:endParaRPr>
          </a:p>
        </p:txBody>
      </p:sp>
      <p:sp>
        <p:nvSpPr>
          <p:cNvPr id="24" name="文本框 23"/>
          <p:cNvSpPr txBox="1"/>
          <p:nvPr/>
        </p:nvSpPr>
        <p:spPr>
          <a:xfrm>
            <a:off x="604482" y="632855"/>
            <a:ext cx="658356" cy="523220"/>
          </a:xfrm>
          <a:prstGeom prst="rect">
            <a:avLst/>
          </a:prstGeom>
          <a:noFill/>
        </p:spPr>
        <p:txBody>
          <a:bodyPr wrap="square" rtlCol="0">
            <a:spAutoFit/>
          </a:bodyPr>
          <a:lstStyle/>
          <a:p>
            <a:pPr algn="ctr"/>
            <a:r>
              <a:rPr lang="en-US" altLang="zh-CN" sz="2800" b="1" dirty="0" smtClean="0">
                <a:ln w="28575">
                  <a:noFill/>
                </a:ln>
                <a:solidFill>
                  <a:schemeClr val="bg1"/>
                </a:solidFill>
                <a:latin typeface="微软雅黑" panose="020B0503020204020204" pitchFamily="34" charset="-122"/>
                <a:ea typeface="微软雅黑" panose="020B0503020204020204" pitchFamily="34" charset="-122"/>
              </a:rPr>
              <a:t>03</a:t>
            </a:r>
            <a:endParaRPr lang="zh-CN" altLang="en-US" sz="4400" b="1" dirty="0">
              <a:ln w="28575">
                <a:noFill/>
              </a:ln>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1379995" y="496800"/>
            <a:ext cx="2262158" cy="507831"/>
          </a:xfrm>
          <a:prstGeom prst="rect">
            <a:avLst/>
          </a:prstGeom>
        </p:spPr>
        <p:txBody>
          <a:bodyPr wrap="none">
            <a:spAutoFit/>
          </a:bodyPr>
          <a:lstStyle/>
          <a:p>
            <a:pPr>
              <a:lnSpc>
                <a:spcPct val="15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文本框输入标题</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1379995" y="934714"/>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tx1">
                    <a:lumMod val="75000"/>
                    <a:lumOff val="25000"/>
                  </a:schemeClr>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2873828" y="1763567"/>
            <a:ext cx="6647542" cy="3853542"/>
            <a:chOff x="3066251" y="1742098"/>
            <a:chExt cx="5342020" cy="3096738"/>
          </a:xfrm>
        </p:grpSpPr>
        <p:sp>
          <p:nvSpPr>
            <p:cNvPr id="11" name="Line 422"/>
            <p:cNvSpPr>
              <a:spLocks noChangeShapeType="1"/>
            </p:cNvSpPr>
            <p:nvPr/>
          </p:nvSpPr>
          <p:spPr bwMode="auto">
            <a:xfrm>
              <a:off x="3066252" y="1982969"/>
              <a:ext cx="2260036" cy="0"/>
            </a:xfrm>
            <a:prstGeom prst="line">
              <a:avLst/>
            </a:prstGeom>
            <a:noFill/>
            <a:ln w="3175" cap="flat">
              <a:solidFill>
                <a:srgbClr val="6A9C4E"/>
              </a:solidFill>
              <a:prstDash val="dash"/>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p>
          </p:txBody>
        </p:sp>
        <p:sp>
          <p:nvSpPr>
            <p:cNvPr id="12" name="Line 424"/>
            <p:cNvSpPr>
              <a:spLocks noChangeShapeType="1"/>
            </p:cNvSpPr>
            <p:nvPr/>
          </p:nvSpPr>
          <p:spPr bwMode="auto">
            <a:xfrm flipH="1">
              <a:off x="6045266" y="4587626"/>
              <a:ext cx="2363005" cy="0"/>
            </a:xfrm>
            <a:prstGeom prst="line">
              <a:avLst/>
            </a:prstGeom>
            <a:noFill/>
            <a:ln w="3175" cap="flat">
              <a:solidFill>
                <a:srgbClr val="6A9C4E"/>
              </a:solidFill>
              <a:prstDash val="dash"/>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p>
          </p:txBody>
        </p:sp>
        <p:sp>
          <p:nvSpPr>
            <p:cNvPr id="13" name="Line 425"/>
            <p:cNvSpPr>
              <a:spLocks noChangeShapeType="1"/>
            </p:cNvSpPr>
            <p:nvPr/>
          </p:nvSpPr>
          <p:spPr bwMode="auto">
            <a:xfrm flipH="1">
              <a:off x="7033859" y="2855842"/>
              <a:ext cx="1374412" cy="0"/>
            </a:xfrm>
            <a:prstGeom prst="line">
              <a:avLst/>
            </a:prstGeom>
            <a:noFill/>
            <a:ln w="3175" cap="flat">
              <a:solidFill>
                <a:srgbClr val="6A9C4E"/>
              </a:solidFill>
              <a:prstDash val="dash"/>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p>
          </p:txBody>
        </p:sp>
        <p:sp>
          <p:nvSpPr>
            <p:cNvPr id="14" name="Freeform 255"/>
            <p:cNvSpPr>
              <a:spLocks noEditPoints="1"/>
            </p:cNvSpPr>
            <p:nvPr/>
          </p:nvSpPr>
          <p:spPr bwMode="auto">
            <a:xfrm>
              <a:off x="4419863" y="2024553"/>
              <a:ext cx="2531828" cy="2531828"/>
            </a:xfrm>
            <a:custGeom>
              <a:avLst/>
              <a:gdLst>
                <a:gd name="T0" fmla="*/ 493 w 986"/>
                <a:gd name="T1" fmla="*/ 986 h 986"/>
                <a:gd name="T2" fmla="*/ 0 w 986"/>
                <a:gd name="T3" fmla="*/ 493 h 986"/>
                <a:gd name="T4" fmla="*/ 493 w 986"/>
                <a:gd name="T5" fmla="*/ 0 h 986"/>
                <a:gd name="T6" fmla="*/ 986 w 986"/>
                <a:gd name="T7" fmla="*/ 493 h 986"/>
                <a:gd name="T8" fmla="*/ 493 w 986"/>
                <a:gd name="T9" fmla="*/ 986 h 986"/>
                <a:gd name="T10" fmla="*/ 493 w 986"/>
                <a:gd name="T11" fmla="*/ 33 h 986"/>
                <a:gd name="T12" fmla="*/ 33 w 986"/>
                <a:gd name="T13" fmla="*/ 493 h 986"/>
                <a:gd name="T14" fmla="*/ 493 w 986"/>
                <a:gd name="T15" fmla="*/ 953 h 986"/>
                <a:gd name="T16" fmla="*/ 953 w 986"/>
                <a:gd name="T17" fmla="*/ 493 h 986"/>
                <a:gd name="T18" fmla="*/ 493 w 986"/>
                <a:gd name="T19" fmla="*/ 33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6" h="986">
                  <a:moveTo>
                    <a:pt x="493" y="986"/>
                  </a:moveTo>
                  <a:cubicBezTo>
                    <a:pt x="221" y="986"/>
                    <a:pt x="0" y="765"/>
                    <a:pt x="0" y="493"/>
                  </a:cubicBezTo>
                  <a:cubicBezTo>
                    <a:pt x="0" y="221"/>
                    <a:pt x="221" y="0"/>
                    <a:pt x="493" y="0"/>
                  </a:cubicBezTo>
                  <a:cubicBezTo>
                    <a:pt x="765" y="0"/>
                    <a:pt x="986" y="221"/>
                    <a:pt x="986" y="493"/>
                  </a:cubicBezTo>
                  <a:cubicBezTo>
                    <a:pt x="986" y="765"/>
                    <a:pt x="765" y="986"/>
                    <a:pt x="493" y="986"/>
                  </a:cubicBezTo>
                  <a:close/>
                  <a:moveTo>
                    <a:pt x="493" y="33"/>
                  </a:moveTo>
                  <a:cubicBezTo>
                    <a:pt x="239" y="33"/>
                    <a:pt x="33" y="239"/>
                    <a:pt x="33" y="493"/>
                  </a:cubicBezTo>
                  <a:cubicBezTo>
                    <a:pt x="33" y="747"/>
                    <a:pt x="239" y="953"/>
                    <a:pt x="493" y="953"/>
                  </a:cubicBezTo>
                  <a:cubicBezTo>
                    <a:pt x="747" y="953"/>
                    <a:pt x="953" y="747"/>
                    <a:pt x="953" y="493"/>
                  </a:cubicBezTo>
                  <a:cubicBezTo>
                    <a:pt x="953" y="239"/>
                    <a:pt x="747" y="33"/>
                    <a:pt x="493" y="33"/>
                  </a:cubicBezTo>
                  <a:close/>
                </a:path>
              </a:pathLst>
            </a:custGeom>
            <a:solidFill>
              <a:schemeClr val="bg1">
                <a:alpha val="10000"/>
              </a:schemeClr>
            </a:solidFill>
            <a:ln>
              <a:noFill/>
            </a:ln>
          </p:spPr>
          <p:txBody>
            <a:bodyPr vert="horz" wrap="square" lIns="91440" tIns="45720" rIns="91440" bIns="45720" numCol="1" anchor="t" anchorCtr="0" compatLnSpc="1"/>
            <a:lstStyle/>
            <a:p>
              <a:endParaRPr lang="en-US"/>
            </a:p>
          </p:txBody>
        </p:sp>
        <p:sp>
          <p:nvSpPr>
            <p:cNvPr id="15" name="Freeform 256"/>
            <p:cNvSpPr>
              <a:spLocks noEditPoints="1"/>
            </p:cNvSpPr>
            <p:nvPr/>
          </p:nvSpPr>
          <p:spPr bwMode="auto">
            <a:xfrm>
              <a:off x="4776784" y="2381474"/>
              <a:ext cx="1817986" cy="1817986"/>
            </a:xfrm>
            <a:custGeom>
              <a:avLst/>
              <a:gdLst>
                <a:gd name="T0" fmla="*/ 354 w 708"/>
                <a:gd name="T1" fmla="*/ 708 h 708"/>
                <a:gd name="T2" fmla="*/ 0 w 708"/>
                <a:gd name="T3" fmla="*/ 354 h 708"/>
                <a:gd name="T4" fmla="*/ 354 w 708"/>
                <a:gd name="T5" fmla="*/ 0 h 708"/>
                <a:gd name="T6" fmla="*/ 708 w 708"/>
                <a:gd name="T7" fmla="*/ 354 h 708"/>
                <a:gd name="T8" fmla="*/ 354 w 708"/>
                <a:gd name="T9" fmla="*/ 708 h 708"/>
                <a:gd name="T10" fmla="*/ 354 w 708"/>
                <a:gd name="T11" fmla="*/ 33 h 708"/>
                <a:gd name="T12" fmla="*/ 33 w 708"/>
                <a:gd name="T13" fmla="*/ 354 h 708"/>
                <a:gd name="T14" fmla="*/ 354 w 708"/>
                <a:gd name="T15" fmla="*/ 675 h 708"/>
                <a:gd name="T16" fmla="*/ 675 w 708"/>
                <a:gd name="T17" fmla="*/ 354 h 708"/>
                <a:gd name="T18" fmla="*/ 354 w 708"/>
                <a:gd name="T19" fmla="*/ 33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8" h="708">
                  <a:moveTo>
                    <a:pt x="354" y="708"/>
                  </a:moveTo>
                  <a:cubicBezTo>
                    <a:pt x="159" y="708"/>
                    <a:pt x="0" y="549"/>
                    <a:pt x="0" y="354"/>
                  </a:cubicBezTo>
                  <a:cubicBezTo>
                    <a:pt x="0" y="159"/>
                    <a:pt x="159" y="0"/>
                    <a:pt x="354" y="0"/>
                  </a:cubicBezTo>
                  <a:cubicBezTo>
                    <a:pt x="549" y="0"/>
                    <a:pt x="708" y="159"/>
                    <a:pt x="708" y="354"/>
                  </a:cubicBezTo>
                  <a:cubicBezTo>
                    <a:pt x="708" y="549"/>
                    <a:pt x="549" y="708"/>
                    <a:pt x="354" y="708"/>
                  </a:cubicBezTo>
                  <a:close/>
                  <a:moveTo>
                    <a:pt x="354" y="33"/>
                  </a:moveTo>
                  <a:cubicBezTo>
                    <a:pt x="177" y="33"/>
                    <a:pt x="33" y="177"/>
                    <a:pt x="33" y="354"/>
                  </a:cubicBezTo>
                  <a:cubicBezTo>
                    <a:pt x="33" y="531"/>
                    <a:pt x="177" y="675"/>
                    <a:pt x="354" y="675"/>
                  </a:cubicBezTo>
                  <a:cubicBezTo>
                    <a:pt x="531" y="675"/>
                    <a:pt x="675" y="531"/>
                    <a:pt x="675" y="354"/>
                  </a:cubicBezTo>
                  <a:cubicBezTo>
                    <a:pt x="675" y="177"/>
                    <a:pt x="531" y="33"/>
                    <a:pt x="354" y="33"/>
                  </a:cubicBezTo>
                  <a:close/>
                </a:path>
              </a:pathLst>
            </a:custGeom>
            <a:solidFill>
              <a:schemeClr val="bg1">
                <a:alpha val="10000"/>
              </a:schemeClr>
            </a:solidFill>
            <a:ln>
              <a:noFill/>
            </a:ln>
          </p:spPr>
          <p:txBody>
            <a:bodyPr vert="horz" wrap="square" lIns="91440" tIns="45720" rIns="91440" bIns="45720" numCol="1" anchor="t" anchorCtr="0" compatLnSpc="1"/>
            <a:lstStyle/>
            <a:p>
              <a:endParaRPr lang="en-US"/>
            </a:p>
          </p:txBody>
        </p:sp>
        <p:sp>
          <p:nvSpPr>
            <p:cNvPr id="16" name="Freeform 260"/>
            <p:cNvSpPr/>
            <p:nvPr/>
          </p:nvSpPr>
          <p:spPr bwMode="auto">
            <a:xfrm>
              <a:off x="5308314" y="3937547"/>
              <a:ext cx="754926" cy="754926"/>
            </a:xfrm>
            <a:custGeom>
              <a:avLst/>
              <a:gdLst>
                <a:gd name="T0" fmla="*/ 121 w 294"/>
                <a:gd name="T1" fmla="*/ 15 h 294"/>
                <a:gd name="T2" fmla="*/ 279 w 294"/>
                <a:gd name="T3" fmla="*/ 121 h 294"/>
                <a:gd name="T4" fmla="*/ 173 w 294"/>
                <a:gd name="T5" fmla="*/ 279 h 294"/>
                <a:gd name="T6" fmla="*/ 15 w 294"/>
                <a:gd name="T7" fmla="*/ 173 h 294"/>
                <a:gd name="T8" fmla="*/ 121 w 294"/>
                <a:gd name="T9" fmla="*/ 15 h 294"/>
              </a:gdLst>
              <a:ahLst/>
              <a:cxnLst>
                <a:cxn ang="0">
                  <a:pos x="T0" y="T1"/>
                </a:cxn>
                <a:cxn ang="0">
                  <a:pos x="T2" y="T3"/>
                </a:cxn>
                <a:cxn ang="0">
                  <a:pos x="T4" y="T5"/>
                </a:cxn>
                <a:cxn ang="0">
                  <a:pos x="T6" y="T7"/>
                </a:cxn>
                <a:cxn ang="0">
                  <a:pos x="T8" y="T9"/>
                </a:cxn>
              </a:cxnLst>
              <a:rect l="0" t="0" r="r" b="b"/>
              <a:pathLst>
                <a:path w="294" h="294">
                  <a:moveTo>
                    <a:pt x="121" y="15"/>
                  </a:moveTo>
                  <a:cubicBezTo>
                    <a:pt x="194" y="0"/>
                    <a:pt x="265" y="48"/>
                    <a:pt x="279" y="121"/>
                  </a:cubicBezTo>
                  <a:cubicBezTo>
                    <a:pt x="294" y="194"/>
                    <a:pt x="246" y="265"/>
                    <a:pt x="173" y="279"/>
                  </a:cubicBezTo>
                  <a:cubicBezTo>
                    <a:pt x="100" y="294"/>
                    <a:pt x="29" y="246"/>
                    <a:pt x="15" y="173"/>
                  </a:cubicBezTo>
                  <a:cubicBezTo>
                    <a:pt x="0" y="100"/>
                    <a:pt x="48" y="29"/>
                    <a:pt x="121" y="15"/>
                  </a:cubicBez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17" name="Freeform 263"/>
            <p:cNvSpPr/>
            <p:nvPr/>
          </p:nvSpPr>
          <p:spPr bwMode="auto">
            <a:xfrm>
              <a:off x="5308314" y="1888461"/>
              <a:ext cx="754926" cy="754926"/>
            </a:xfrm>
            <a:custGeom>
              <a:avLst/>
              <a:gdLst>
                <a:gd name="T0" fmla="*/ 173 w 294"/>
                <a:gd name="T1" fmla="*/ 279 h 294"/>
                <a:gd name="T2" fmla="*/ 15 w 294"/>
                <a:gd name="T3" fmla="*/ 173 h 294"/>
                <a:gd name="T4" fmla="*/ 121 w 294"/>
                <a:gd name="T5" fmla="*/ 15 h 294"/>
                <a:gd name="T6" fmla="*/ 279 w 294"/>
                <a:gd name="T7" fmla="*/ 121 h 294"/>
                <a:gd name="T8" fmla="*/ 173 w 294"/>
                <a:gd name="T9" fmla="*/ 279 h 294"/>
              </a:gdLst>
              <a:ahLst/>
              <a:cxnLst>
                <a:cxn ang="0">
                  <a:pos x="T0" y="T1"/>
                </a:cxn>
                <a:cxn ang="0">
                  <a:pos x="T2" y="T3"/>
                </a:cxn>
                <a:cxn ang="0">
                  <a:pos x="T4" y="T5"/>
                </a:cxn>
                <a:cxn ang="0">
                  <a:pos x="T6" y="T7"/>
                </a:cxn>
                <a:cxn ang="0">
                  <a:pos x="T8" y="T9"/>
                </a:cxn>
              </a:cxnLst>
              <a:rect l="0" t="0" r="r" b="b"/>
              <a:pathLst>
                <a:path w="294" h="294">
                  <a:moveTo>
                    <a:pt x="173" y="279"/>
                  </a:moveTo>
                  <a:cubicBezTo>
                    <a:pt x="100" y="294"/>
                    <a:pt x="29" y="246"/>
                    <a:pt x="15" y="173"/>
                  </a:cubicBezTo>
                  <a:cubicBezTo>
                    <a:pt x="0" y="100"/>
                    <a:pt x="48" y="29"/>
                    <a:pt x="121" y="15"/>
                  </a:cubicBezTo>
                  <a:cubicBezTo>
                    <a:pt x="194" y="0"/>
                    <a:pt x="265" y="48"/>
                    <a:pt x="279" y="121"/>
                  </a:cubicBezTo>
                  <a:cubicBezTo>
                    <a:pt x="294" y="194"/>
                    <a:pt x="246" y="265"/>
                    <a:pt x="173" y="279"/>
                  </a:cubicBez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18" name="Freeform 266"/>
            <p:cNvSpPr/>
            <p:nvPr/>
          </p:nvSpPr>
          <p:spPr bwMode="auto">
            <a:xfrm>
              <a:off x="6332857" y="2913004"/>
              <a:ext cx="754926" cy="754926"/>
            </a:xfrm>
            <a:custGeom>
              <a:avLst/>
              <a:gdLst>
                <a:gd name="T0" fmla="*/ 15 w 294"/>
                <a:gd name="T1" fmla="*/ 173 h 294"/>
                <a:gd name="T2" fmla="*/ 121 w 294"/>
                <a:gd name="T3" fmla="*/ 15 h 294"/>
                <a:gd name="T4" fmla="*/ 279 w 294"/>
                <a:gd name="T5" fmla="*/ 121 h 294"/>
                <a:gd name="T6" fmla="*/ 173 w 294"/>
                <a:gd name="T7" fmla="*/ 279 h 294"/>
                <a:gd name="T8" fmla="*/ 15 w 294"/>
                <a:gd name="T9" fmla="*/ 173 h 294"/>
              </a:gdLst>
              <a:ahLst/>
              <a:cxnLst>
                <a:cxn ang="0">
                  <a:pos x="T0" y="T1"/>
                </a:cxn>
                <a:cxn ang="0">
                  <a:pos x="T2" y="T3"/>
                </a:cxn>
                <a:cxn ang="0">
                  <a:pos x="T4" y="T5"/>
                </a:cxn>
                <a:cxn ang="0">
                  <a:pos x="T6" y="T7"/>
                </a:cxn>
                <a:cxn ang="0">
                  <a:pos x="T8" y="T9"/>
                </a:cxn>
              </a:cxnLst>
              <a:rect l="0" t="0" r="r" b="b"/>
              <a:pathLst>
                <a:path w="294" h="294">
                  <a:moveTo>
                    <a:pt x="15" y="173"/>
                  </a:moveTo>
                  <a:cubicBezTo>
                    <a:pt x="0" y="100"/>
                    <a:pt x="48" y="29"/>
                    <a:pt x="121" y="15"/>
                  </a:cubicBezTo>
                  <a:cubicBezTo>
                    <a:pt x="194" y="0"/>
                    <a:pt x="265" y="48"/>
                    <a:pt x="279" y="121"/>
                  </a:cubicBezTo>
                  <a:cubicBezTo>
                    <a:pt x="294" y="194"/>
                    <a:pt x="246" y="265"/>
                    <a:pt x="173" y="279"/>
                  </a:cubicBezTo>
                  <a:cubicBezTo>
                    <a:pt x="100" y="294"/>
                    <a:pt x="29" y="246"/>
                    <a:pt x="15" y="173"/>
                  </a:cubicBez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19" name="Freeform 269"/>
            <p:cNvSpPr/>
            <p:nvPr/>
          </p:nvSpPr>
          <p:spPr bwMode="auto">
            <a:xfrm>
              <a:off x="4283771" y="2913004"/>
              <a:ext cx="754926" cy="754926"/>
            </a:xfrm>
            <a:custGeom>
              <a:avLst/>
              <a:gdLst>
                <a:gd name="T0" fmla="*/ 279 w 294"/>
                <a:gd name="T1" fmla="*/ 121 h 294"/>
                <a:gd name="T2" fmla="*/ 173 w 294"/>
                <a:gd name="T3" fmla="*/ 279 h 294"/>
                <a:gd name="T4" fmla="*/ 15 w 294"/>
                <a:gd name="T5" fmla="*/ 173 h 294"/>
                <a:gd name="T6" fmla="*/ 121 w 294"/>
                <a:gd name="T7" fmla="*/ 15 h 294"/>
                <a:gd name="T8" fmla="*/ 279 w 294"/>
                <a:gd name="T9" fmla="*/ 121 h 294"/>
              </a:gdLst>
              <a:ahLst/>
              <a:cxnLst>
                <a:cxn ang="0">
                  <a:pos x="T0" y="T1"/>
                </a:cxn>
                <a:cxn ang="0">
                  <a:pos x="T2" y="T3"/>
                </a:cxn>
                <a:cxn ang="0">
                  <a:pos x="T4" y="T5"/>
                </a:cxn>
                <a:cxn ang="0">
                  <a:pos x="T6" y="T7"/>
                </a:cxn>
                <a:cxn ang="0">
                  <a:pos x="T8" y="T9"/>
                </a:cxn>
              </a:cxnLst>
              <a:rect l="0" t="0" r="r" b="b"/>
              <a:pathLst>
                <a:path w="294" h="294">
                  <a:moveTo>
                    <a:pt x="279" y="121"/>
                  </a:moveTo>
                  <a:cubicBezTo>
                    <a:pt x="294" y="194"/>
                    <a:pt x="246" y="265"/>
                    <a:pt x="173" y="279"/>
                  </a:cubicBezTo>
                  <a:cubicBezTo>
                    <a:pt x="100" y="294"/>
                    <a:pt x="29" y="246"/>
                    <a:pt x="15" y="173"/>
                  </a:cubicBezTo>
                  <a:cubicBezTo>
                    <a:pt x="0" y="100"/>
                    <a:pt x="48" y="29"/>
                    <a:pt x="121" y="15"/>
                  </a:cubicBezTo>
                  <a:cubicBezTo>
                    <a:pt x="194" y="0"/>
                    <a:pt x="265" y="48"/>
                    <a:pt x="279" y="121"/>
                  </a:cubicBez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20" name="Freeform 252"/>
            <p:cNvSpPr/>
            <p:nvPr/>
          </p:nvSpPr>
          <p:spPr bwMode="auto">
            <a:xfrm>
              <a:off x="4799894" y="3865649"/>
              <a:ext cx="526394" cy="439090"/>
            </a:xfrm>
            <a:custGeom>
              <a:avLst/>
              <a:gdLst>
                <a:gd name="T0" fmla="*/ 0 w 205"/>
                <a:gd name="T1" fmla="*/ 0 h 171"/>
                <a:gd name="T2" fmla="*/ 71 w 205"/>
                <a:gd name="T3" fmla="*/ 19 h 171"/>
                <a:gd name="T4" fmla="*/ 53 w 205"/>
                <a:gd name="T5" fmla="*/ 35 h 171"/>
                <a:gd name="T6" fmla="*/ 205 w 205"/>
                <a:gd name="T7" fmla="*/ 141 h 171"/>
                <a:gd name="T8" fmla="*/ 194 w 205"/>
                <a:gd name="T9" fmla="*/ 171 h 171"/>
                <a:gd name="T10" fmla="*/ 28 w 205"/>
                <a:gd name="T11" fmla="*/ 57 h 171"/>
                <a:gd name="T12" fmla="*/ 10 w 205"/>
                <a:gd name="T13" fmla="*/ 73 h 171"/>
                <a:gd name="T14" fmla="*/ 0 w 205"/>
                <a:gd name="T15" fmla="*/ 0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171">
                  <a:moveTo>
                    <a:pt x="0" y="0"/>
                  </a:moveTo>
                  <a:cubicBezTo>
                    <a:pt x="71" y="19"/>
                    <a:pt x="71" y="19"/>
                    <a:pt x="71" y="19"/>
                  </a:cubicBezTo>
                  <a:cubicBezTo>
                    <a:pt x="53" y="35"/>
                    <a:pt x="53" y="35"/>
                    <a:pt x="53" y="35"/>
                  </a:cubicBezTo>
                  <a:cubicBezTo>
                    <a:pt x="94" y="82"/>
                    <a:pt x="147" y="118"/>
                    <a:pt x="205" y="141"/>
                  </a:cubicBezTo>
                  <a:cubicBezTo>
                    <a:pt x="194" y="171"/>
                    <a:pt x="194" y="171"/>
                    <a:pt x="194" y="171"/>
                  </a:cubicBezTo>
                  <a:cubicBezTo>
                    <a:pt x="130" y="147"/>
                    <a:pt x="73" y="108"/>
                    <a:pt x="28" y="57"/>
                  </a:cubicBezTo>
                  <a:cubicBezTo>
                    <a:pt x="10" y="73"/>
                    <a:pt x="10" y="73"/>
                    <a:pt x="10" y="73"/>
                  </a:cubicBezTo>
                  <a:lnTo>
                    <a:pt x="0" y="0"/>
                  </a:ln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21" name="Freeform 253"/>
            <p:cNvSpPr/>
            <p:nvPr/>
          </p:nvSpPr>
          <p:spPr bwMode="auto">
            <a:xfrm>
              <a:off x="6260960" y="3649956"/>
              <a:ext cx="439090" cy="526394"/>
            </a:xfrm>
            <a:custGeom>
              <a:avLst/>
              <a:gdLst>
                <a:gd name="T0" fmla="*/ 0 w 171"/>
                <a:gd name="T1" fmla="*/ 205 h 205"/>
                <a:gd name="T2" fmla="*/ 19 w 171"/>
                <a:gd name="T3" fmla="*/ 134 h 205"/>
                <a:gd name="T4" fmla="*/ 35 w 171"/>
                <a:gd name="T5" fmla="*/ 152 h 205"/>
                <a:gd name="T6" fmla="*/ 141 w 171"/>
                <a:gd name="T7" fmla="*/ 0 h 205"/>
                <a:gd name="T8" fmla="*/ 171 w 171"/>
                <a:gd name="T9" fmla="*/ 12 h 205"/>
                <a:gd name="T10" fmla="*/ 57 w 171"/>
                <a:gd name="T11" fmla="*/ 177 h 205"/>
                <a:gd name="T12" fmla="*/ 73 w 171"/>
                <a:gd name="T13" fmla="*/ 195 h 205"/>
                <a:gd name="T14" fmla="*/ 0 w 171"/>
                <a:gd name="T15" fmla="*/ 205 h 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205">
                  <a:moveTo>
                    <a:pt x="0" y="205"/>
                  </a:moveTo>
                  <a:cubicBezTo>
                    <a:pt x="19" y="134"/>
                    <a:pt x="19" y="134"/>
                    <a:pt x="19" y="134"/>
                  </a:cubicBezTo>
                  <a:cubicBezTo>
                    <a:pt x="35" y="152"/>
                    <a:pt x="35" y="152"/>
                    <a:pt x="35" y="152"/>
                  </a:cubicBezTo>
                  <a:cubicBezTo>
                    <a:pt x="82" y="111"/>
                    <a:pt x="118" y="58"/>
                    <a:pt x="141" y="0"/>
                  </a:cubicBezTo>
                  <a:cubicBezTo>
                    <a:pt x="171" y="12"/>
                    <a:pt x="171" y="12"/>
                    <a:pt x="171" y="12"/>
                  </a:cubicBezTo>
                  <a:cubicBezTo>
                    <a:pt x="147" y="75"/>
                    <a:pt x="108" y="132"/>
                    <a:pt x="57" y="177"/>
                  </a:cubicBezTo>
                  <a:cubicBezTo>
                    <a:pt x="73" y="195"/>
                    <a:pt x="73" y="195"/>
                    <a:pt x="73" y="195"/>
                  </a:cubicBezTo>
                  <a:lnTo>
                    <a:pt x="0" y="205"/>
                  </a:ln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22" name="Freeform 254"/>
            <p:cNvSpPr/>
            <p:nvPr/>
          </p:nvSpPr>
          <p:spPr bwMode="auto">
            <a:xfrm>
              <a:off x="6045266" y="2276196"/>
              <a:ext cx="526394" cy="439090"/>
            </a:xfrm>
            <a:custGeom>
              <a:avLst/>
              <a:gdLst>
                <a:gd name="T0" fmla="*/ 205 w 205"/>
                <a:gd name="T1" fmla="*/ 171 h 171"/>
                <a:gd name="T2" fmla="*/ 134 w 205"/>
                <a:gd name="T3" fmla="*/ 152 h 171"/>
                <a:gd name="T4" fmla="*/ 152 w 205"/>
                <a:gd name="T5" fmla="*/ 136 h 171"/>
                <a:gd name="T6" fmla="*/ 0 w 205"/>
                <a:gd name="T7" fmla="*/ 30 h 171"/>
                <a:gd name="T8" fmla="*/ 11 w 205"/>
                <a:gd name="T9" fmla="*/ 0 h 171"/>
                <a:gd name="T10" fmla="*/ 177 w 205"/>
                <a:gd name="T11" fmla="*/ 114 h 171"/>
                <a:gd name="T12" fmla="*/ 195 w 205"/>
                <a:gd name="T13" fmla="*/ 98 h 171"/>
                <a:gd name="T14" fmla="*/ 205 w 205"/>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171">
                  <a:moveTo>
                    <a:pt x="205" y="171"/>
                  </a:moveTo>
                  <a:cubicBezTo>
                    <a:pt x="134" y="152"/>
                    <a:pt x="134" y="152"/>
                    <a:pt x="134" y="152"/>
                  </a:cubicBezTo>
                  <a:cubicBezTo>
                    <a:pt x="152" y="136"/>
                    <a:pt x="152" y="136"/>
                    <a:pt x="152" y="136"/>
                  </a:cubicBezTo>
                  <a:cubicBezTo>
                    <a:pt x="111" y="89"/>
                    <a:pt x="58" y="53"/>
                    <a:pt x="0" y="30"/>
                  </a:cubicBezTo>
                  <a:cubicBezTo>
                    <a:pt x="11" y="0"/>
                    <a:pt x="11" y="0"/>
                    <a:pt x="11" y="0"/>
                  </a:cubicBezTo>
                  <a:cubicBezTo>
                    <a:pt x="75" y="24"/>
                    <a:pt x="132" y="63"/>
                    <a:pt x="177" y="114"/>
                  </a:cubicBezTo>
                  <a:cubicBezTo>
                    <a:pt x="195" y="98"/>
                    <a:pt x="195" y="98"/>
                    <a:pt x="195" y="98"/>
                  </a:cubicBezTo>
                  <a:lnTo>
                    <a:pt x="205" y="171"/>
                  </a:ln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27" name="Freeform 257"/>
            <p:cNvSpPr/>
            <p:nvPr/>
          </p:nvSpPr>
          <p:spPr bwMode="auto">
            <a:xfrm>
              <a:off x="5570227" y="3174917"/>
              <a:ext cx="231100" cy="231100"/>
            </a:xfrm>
            <a:custGeom>
              <a:avLst/>
              <a:gdLst>
                <a:gd name="T0" fmla="*/ 86 w 90"/>
                <a:gd name="T1" fmla="*/ 37 h 90"/>
                <a:gd name="T2" fmla="*/ 53 w 90"/>
                <a:gd name="T3" fmla="*/ 86 h 90"/>
                <a:gd name="T4" fmla="*/ 4 w 90"/>
                <a:gd name="T5" fmla="*/ 53 h 90"/>
                <a:gd name="T6" fmla="*/ 37 w 90"/>
                <a:gd name="T7" fmla="*/ 4 h 90"/>
                <a:gd name="T8" fmla="*/ 86 w 90"/>
                <a:gd name="T9" fmla="*/ 37 h 90"/>
              </a:gdLst>
              <a:ahLst/>
              <a:cxnLst>
                <a:cxn ang="0">
                  <a:pos x="T0" y="T1"/>
                </a:cxn>
                <a:cxn ang="0">
                  <a:pos x="T2" y="T3"/>
                </a:cxn>
                <a:cxn ang="0">
                  <a:pos x="T4" y="T5"/>
                </a:cxn>
                <a:cxn ang="0">
                  <a:pos x="T6" y="T7"/>
                </a:cxn>
                <a:cxn ang="0">
                  <a:pos x="T8" y="T9"/>
                </a:cxn>
              </a:cxnLst>
              <a:rect l="0" t="0" r="r" b="b"/>
              <a:pathLst>
                <a:path w="90" h="90">
                  <a:moveTo>
                    <a:pt x="86" y="37"/>
                  </a:moveTo>
                  <a:cubicBezTo>
                    <a:pt x="90" y="60"/>
                    <a:pt x="76" y="82"/>
                    <a:pt x="53" y="86"/>
                  </a:cubicBezTo>
                  <a:cubicBezTo>
                    <a:pt x="31" y="90"/>
                    <a:pt x="9" y="76"/>
                    <a:pt x="4" y="53"/>
                  </a:cubicBezTo>
                  <a:cubicBezTo>
                    <a:pt x="0" y="31"/>
                    <a:pt x="14" y="9"/>
                    <a:pt x="37" y="4"/>
                  </a:cubicBezTo>
                  <a:cubicBezTo>
                    <a:pt x="59" y="0"/>
                    <a:pt x="81" y="14"/>
                    <a:pt x="86" y="37"/>
                  </a:cubicBezTo>
                  <a:close/>
                </a:path>
              </a:pathLst>
            </a:custGeom>
            <a:solidFill>
              <a:srgbClr val="6A9C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 name="Freeform 258"/>
            <p:cNvSpPr>
              <a:spLocks noEditPoints="1"/>
            </p:cNvSpPr>
            <p:nvPr/>
          </p:nvSpPr>
          <p:spPr bwMode="auto">
            <a:xfrm>
              <a:off x="5156815" y="2761505"/>
              <a:ext cx="1057924" cy="1057924"/>
            </a:xfrm>
            <a:custGeom>
              <a:avLst/>
              <a:gdLst>
                <a:gd name="T0" fmla="*/ 374 w 412"/>
                <a:gd name="T1" fmla="*/ 173 h 412"/>
                <a:gd name="T2" fmla="*/ 371 w 412"/>
                <a:gd name="T3" fmla="*/ 160 h 412"/>
                <a:gd name="T4" fmla="*/ 391 w 412"/>
                <a:gd name="T5" fmla="*/ 116 h 412"/>
                <a:gd name="T6" fmla="*/ 341 w 412"/>
                <a:gd name="T7" fmla="*/ 100 h 412"/>
                <a:gd name="T8" fmla="*/ 343 w 412"/>
                <a:gd name="T9" fmla="*/ 52 h 412"/>
                <a:gd name="T10" fmla="*/ 290 w 412"/>
                <a:gd name="T11" fmla="*/ 57 h 412"/>
                <a:gd name="T12" fmla="*/ 296 w 412"/>
                <a:gd name="T13" fmla="*/ 21 h 412"/>
                <a:gd name="T14" fmla="*/ 252 w 412"/>
                <a:gd name="T15" fmla="*/ 41 h 412"/>
                <a:gd name="T16" fmla="*/ 227 w 412"/>
                <a:gd name="T17" fmla="*/ 36 h 412"/>
                <a:gd name="T18" fmla="*/ 194 w 412"/>
                <a:gd name="T19" fmla="*/ 0 h 412"/>
                <a:gd name="T20" fmla="*/ 173 w 412"/>
                <a:gd name="T21" fmla="*/ 38 h 412"/>
                <a:gd name="T22" fmla="*/ 138 w 412"/>
                <a:gd name="T23" fmla="*/ 11 h 412"/>
                <a:gd name="T24" fmla="*/ 121 w 412"/>
                <a:gd name="T25" fmla="*/ 57 h 412"/>
                <a:gd name="T26" fmla="*/ 100 w 412"/>
                <a:gd name="T27" fmla="*/ 71 h 412"/>
                <a:gd name="T28" fmla="*/ 52 w 412"/>
                <a:gd name="T29" fmla="*/ 69 h 412"/>
                <a:gd name="T30" fmla="*/ 71 w 412"/>
                <a:gd name="T31" fmla="*/ 100 h 412"/>
                <a:gd name="T32" fmla="*/ 21 w 412"/>
                <a:gd name="T33" fmla="*/ 116 h 412"/>
                <a:gd name="T34" fmla="*/ 41 w 412"/>
                <a:gd name="T35" fmla="*/ 160 h 412"/>
                <a:gd name="T36" fmla="*/ 0 w 412"/>
                <a:gd name="T37" fmla="*/ 194 h 412"/>
                <a:gd name="T38" fmla="*/ 36 w 412"/>
                <a:gd name="T39" fmla="*/ 227 h 412"/>
                <a:gd name="T40" fmla="*/ 38 w 412"/>
                <a:gd name="T41" fmla="*/ 240 h 412"/>
                <a:gd name="T42" fmla="*/ 41 w 412"/>
                <a:gd name="T43" fmla="*/ 252 h 412"/>
                <a:gd name="T44" fmla="*/ 21 w 412"/>
                <a:gd name="T45" fmla="*/ 296 h 412"/>
                <a:gd name="T46" fmla="*/ 71 w 412"/>
                <a:gd name="T47" fmla="*/ 312 h 412"/>
                <a:gd name="T48" fmla="*/ 69 w 412"/>
                <a:gd name="T49" fmla="*/ 360 h 412"/>
                <a:gd name="T50" fmla="*/ 122 w 412"/>
                <a:gd name="T51" fmla="*/ 356 h 412"/>
                <a:gd name="T52" fmla="*/ 116 w 412"/>
                <a:gd name="T53" fmla="*/ 391 h 412"/>
                <a:gd name="T54" fmla="*/ 160 w 412"/>
                <a:gd name="T55" fmla="*/ 372 h 412"/>
                <a:gd name="T56" fmla="*/ 185 w 412"/>
                <a:gd name="T57" fmla="*/ 377 h 412"/>
                <a:gd name="T58" fmla="*/ 218 w 412"/>
                <a:gd name="T59" fmla="*/ 412 h 412"/>
                <a:gd name="T60" fmla="*/ 240 w 412"/>
                <a:gd name="T61" fmla="*/ 375 h 412"/>
                <a:gd name="T62" fmla="*/ 274 w 412"/>
                <a:gd name="T63" fmla="*/ 401 h 412"/>
                <a:gd name="T64" fmla="*/ 291 w 412"/>
                <a:gd name="T65" fmla="*/ 356 h 412"/>
                <a:gd name="T66" fmla="*/ 312 w 412"/>
                <a:gd name="T67" fmla="*/ 341 h 412"/>
                <a:gd name="T68" fmla="*/ 360 w 412"/>
                <a:gd name="T69" fmla="*/ 343 h 412"/>
                <a:gd name="T70" fmla="*/ 341 w 412"/>
                <a:gd name="T71" fmla="*/ 312 h 412"/>
                <a:gd name="T72" fmla="*/ 391 w 412"/>
                <a:gd name="T73" fmla="*/ 296 h 412"/>
                <a:gd name="T74" fmla="*/ 371 w 412"/>
                <a:gd name="T75" fmla="*/ 252 h 412"/>
                <a:gd name="T76" fmla="*/ 412 w 412"/>
                <a:gd name="T77" fmla="*/ 218 h 412"/>
                <a:gd name="T78" fmla="*/ 376 w 412"/>
                <a:gd name="T79" fmla="*/ 185 h 412"/>
                <a:gd name="T80" fmla="*/ 232 w 412"/>
                <a:gd name="T81" fmla="*/ 338 h 412"/>
                <a:gd name="T82" fmla="*/ 180 w 412"/>
                <a:gd name="T83" fmla="*/ 74 h 412"/>
                <a:gd name="T84" fmla="*/ 232 w 412"/>
                <a:gd name="T85" fmla="*/ 338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412">
                  <a:moveTo>
                    <a:pt x="376" y="185"/>
                  </a:moveTo>
                  <a:cubicBezTo>
                    <a:pt x="376" y="181"/>
                    <a:pt x="375" y="177"/>
                    <a:pt x="374" y="173"/>
                  </a:cubicBezTo>
                  <a:cubicBezTo>
                    <a:pt x="374" y="168"/>
                    <a:pt x="373" y="164"/>
                    <a:pt x="371" y="160"/>
                  </a:cubicBezTo>
                  <a:cubicBezTo>
                    <a:pt x="371" y="160"/>
                    <a:pt x="371" y="160"/>
                    <a:pt x="371" y="160"/>
                  </a:cubicBezTo>
                  <a:cubicBezTo>
                    <a:pt x="401" y="139"/>
                    <a:pt x="401" y="139"/>
                    <a:pt x="401" y="139"/>
                  </a:cubicBezTo>
                  <a:cubicBezTo>
                    <a:pt x="398" y="131"/>
                    <a:pt x="395" y="123"/>
                    <a:pt x="391" y="116"/>
                  </a:cubicBezTo>
                  <a:cubicBezTo>
                    <a:pt x="355" y="122"/>
                    <a:pt x="355" y="122"/>
                    <a:pt x="355" y="122"/>
                  </a:cubicBezTo>
                  <a:cubicBezTo>
                    <a:pt x="351" y="114"/>
                    <a:pt x="347" y="107"/>
                    <a:pt x="341" y="100"/>
                  </a:cubicBezTo>
                  <a:cubicBezTo>
                    <a:pt x="360" y="69"/>
                    <a:pt x="360" y="69"/>
                    <a:pt x="360" y="69"/>
                  </a:cubicBezTo>
                  <a:cubicBezTo>
                    <a:pt x="355" y="63"/>
                    <a:pt x="349" y="57"/>
                    <a:pt x="343" y="52"/>
                  </a:cubicBezTo>
                  <a:cubicBezTo>
                    <a:pt x="312" y="71"/>
                    <a:pt x="312" y="71"/>
                    <a:pt x="312" y="71"/>
                  </a:cubicBezTo>
                  <a:cubicBezTo>
                    <a:pt x="305" y="66"/>
                    <a:pt x="298" y="61"/>
                    <a:pt x="290" y="57"/>
                  </a:cubicBezTo>
                  <a:cubicBezTo>
                    <a:pt x="291" y="57"/>
                    <a:pt x="291" y="57"/>
                    <a:pt x="291" y="57"/>
                  </a:cubicBezTo>
                  <a:cubicBezTo>
                    <a:pt x="296" y="21"/>
                    <a:pt x="296" y="21"/>
                    <a:pt x="296" y="21"/>
                  </a:cubicBezTo>
                  <a:cubicBezTo>
                    <a:pt x="289" y="17"/>
                    <a:pt x="281" y="14"/>
                    <a:pt x="274" y="11"/>
                  </a:cubicBezTo>
                  <a:cubicBezTo>
                    <a:pt x="252" y="41"/>
                    <a:pt x="252" y="41"/>
                    <a:pt x="252" y="41"/>
                  </a:cubicBezTo>
                  <a:cubicBezTo>
                    <a:pt x="244" y="38"/>
                    <a:pt x="235" y="37"/>
                    <a:pt x="227" y="36"/>
                  </a:cubicBezTo>
                  <a:cubicBezTo>
                    <a:pt x="227" y="36"/>
                    <a:pt x="227" y="36"/>
                    <a:pt x="227" y="36"/>
                  </a:cubicBezTo>
                  <a:cubicBezTo>
                    <a:pt x="218" y="0"/>
                    <a:pt x="218" y="0"/>
                    <a:pt x="218" y="0"/>
                  </a:cubicBezTo>
                  <a:cubicBezTo>
                    <a:pt x="210" y="0"/>
                    <a:pt x="202" y="0"/>
                    <a:pt x="194" y="0"/>
                  </a:cubicBezTo>
                  <a:cubicBezTo>
                    <a:pt x="185" y="36"/>
                    <a:pt x="185" y="36"/>
                    <a:pt x="185" y="36"/>
                  </a:cubicBezTo>
                  <a:cubicBezTo>
                    <a:pt x="181" y="36"/>
                    <a:pt x="177" y="37"/>
                    <a:pt x="173" y="38"/>
                  </a:cubicBezTo>
                  <a:cubicBezTo>
                    <a:pt x="168" y="39"/>
                    <a:pt x="164" y="40"/>
                    <a:pt x="160" y="41"/>
                  </a:cubicBezTo>
                  <a:cubicBezTo>
                    <a:pt x="138" y="11"/>
                    <a:pt x="138" y="11"/>
                    <a:pt x="138" y="11"/>
                  </a:cubicBezTo>
                  <a:cubicBezTo>
                    <a:pt x="131" y="14"/>
                    <a:pt x="123" y="17"/>
                    <a:pt x="116" y="21"/>
                  </a:cubicBezTo>
                  <a:cubicBezTo>
                    <a:pt x="121" y="57"/>
                    <a:pt x="121" y="57"/>
                    <a:pt x="121" y="57"/>
                  </a:cubicBezTo>
                  <a:cubicBezTo>
                    <a:pt x="114" y="61"/>
                    <a:pt x="107" y="66"/>
                    <a:pt x="100" y="71"/>
                  </a:cubicBezTo>
                  <a:cubicBezTo>
                    <a:pt x="100" y="71"/>
                    <a:pt x="100" y="71"/>
                    <a:pt x="100" y="71"/>
                  </a:cubicBezTo>
                  <a:cubicBezTo>
                    <a:pt x="69" y="52"/>
                    <a:pt x="69" y="52"/>
                    <a:pt x="69" y="52"/>
                  </a:cubicBezTo>
                  <a:cubicBezTo>
                    <a:pt x="63" y="57"/>
                    <a:pt x="57" y="63"/>
                    <a:pt x="52" y="69"/>
                  </a:cubicBezTo>
                  <a:cubicBezTo>
                    <a:pt x="71" y="100"/>
                    <a:pt x="71" y="100"/>
                    <a:pt x="71" y="100"/>
                  </a:cubicBezTo>
                  <a:cubicBezTo>
                    <a:pt x="71" y="100"/>
                    <a:pt x="71" y="100"/>
                    <a:pt x="71" y="100"/>
                  </a:cubicBezTo>
                  <a:cubicBezTo>
                    <a:pt x="66" y="107"/>
                    <a:pt x="61" y="114"/>
                    <a:pt x="57" y="122"/>
                  </a:cubicBezTo>
                  <a:cubicBezTo>
                    <a:pt x="21" y="116"/>
                    <a:pt x="21" y="116"/>
                    <a:pt x="21" y="116"/>
                  </a:cubicBezTo>
                  <a:cubicBezTo>
                    <a:pt x="17" y="123"/>
                    <a:pt x="14" y="131"/>
                    <a:pt x="11" y="139"/>
                  </a:cubicBezTo>
                  <a:cubicBezTo>
                    <a:pt x="41" y="160"/>
                    <a:pt x="41" y="160"/>
                    <a:pt x="41" y="160"/>
                  </a:cubicBezTo>
                  <a:cubicBezTo>
                    <a:pt x="38" y="168"/>
                    <a:pt x="37" y="177"/>
                    <a:pt x="36" y="185"/>
                  </a:cubicBezTo>
                  <a:cubicBezTo>
                    <a:pt x="0" y="194"/>
                    <a:pt x="0" y="194"/>
                    <a:pt x="0" y="194"/>
                  </a:cubicBezTo>
                  <a:cubicBezTo>
                    <a:pt x="0" y="202"/>
                    <a:pt x="0" y="210"/>
                    <a:pt x="0" y="218"/>
                  </a:cubicBezTo>
                  <a:cubicBezTo>
                    <a:pt x="36" y="227"/>
                    <a:pt x="36" y="227"/>
                    <a:pt x="36" y="227"/>
                  </a:cubicBezTo>
                  <a:cubicBezTo>
                    <a:pt x="36" y="227"/>
                    <a:pt x="36" y="227"/>
                    <a:pt x="36" y="227"/>
                  </a:cubicBezTo>
                  <a:cubicBezTo>
                    <a:pt x="36" y="231"/>
                    <a:pt x="37" y="235"/>
                    <a:pt x="38" y="240"/>
                  </a:cubicBezTo>
                  <a:cubicBezTo>
                    <a:pt x="38" y="244"/>
                    <a:pt x="39" y="248"/>
                    <a:pt x="41" y="252"/>
                  </a:cubicBezTo>
                  <a:cubicBezTo>
                    <a:pt x="41" y="252"/>
                    <a:pt x="41" y="252"/>
                    <a:pt x="41" y="252"/>
                  </a:cubicBezTo>
                  <a:cubicBezTo>
                    <a:pt x="11" y="274"/>
                    <a:pt x="11" y="274"/>
                    <a:pt x="11" y="274"/>
                  </a:cubicBezTo>
                  <a:cubicBezTo>
                    <a:pt x="14" y="281"/>
                    <a:pt x="17" y="289"/>
                    <a:pt x="21" y="296"/>
                  </a:cubicBezTo>
                  <a:cubicBezTo>
                    <a:pt x="57" y="291"/>
                    <a:pt x="57" y="291"/>
                    <a:pt x="57" y="291"/>
                  </a:cubicBezTo>
                  <a:cubicBezTo>
                    <a:pt x="61" y="298"/>
                    <a:pt x="65" y="305"/>
                    <a:pt x="71" y="312"/>
                  </a:cubicBezTo>
                  <a:cubicBezTo>
                    <a:pt x="52" y="343"/>
                    <a:pt x="52" y="343"/>
                    <a:pt x="52" y="343"/>
                  </a:cubicBezTo>
                  <a:cubicBezTo>
                    <a:pt x="57" y="349"/>
                    <a:pt x="63" y="355"/>
                    <a:pt x="69" y="360"/>
                  </a:cubicBezTo>
                  <a:cubicBezTo>
                    <a:pt x="100" y="341"/>
                    <a:pt x="100" y="341"/>
                    <a:pt x="100" y="341"/>
                  </a:cubicBezTo>
                  <a:cubicBezTo>
                    <a:pt x="107" y="347"/>
                    <a:pt x="114" y="351"/>
                    <a:pt x="122" y="356"/>
                  </a:cubicBezTo>
                  <a:cubicBezTo>
                    <a:pt x="121" y="356"/>
                    <a:pt x="121" y="356"/>
                    <a:pt x="121" y="356"/>
                  </a:cubicBezTo>
                  <a:cubicBezTo>
                    <a:pt x="116" y="391"/>
                    <a:pt x="116" y="391"/>
                    <a:pt x="116" y="391"/>
                  </a:cubicBezTo>
                  <a:cubicBezTo>
                    <a:pt x="123" y="395"/>
                    <a:pt x="131" y="398"/>
                    <a:pt x="138" y="401"/>
                  </a:cubicBezTo>
                  <a:cubicBezTo>
                    <a:pt x="160" y="372"/>
                    <a:pt x="160" y="372"/>
                    <a:pt x="160" y="372"/>
                  </a:cubicBezTo>
                  <a:cubicBezTo>
                    <a:pt x="168" y="374"/>
                    <a:pt x="177" y="375"/>
                    <a:pt x="185" y="377"/>
                  </a:cubicBezTo>
                  <a:cubicBezTo>
                    <a:pt x="185" y="377"/>
                    <a:pt x="185" y="377"/>
                    <a:pt x="185" y="377"/>
                  </a:cubicBezTo>
                  <a:cubicBezTo>
                    <a:pt x="194" y="412"/>
                    <a:pt x="194" y="412"/>
                    <a:pt x="194" y="412"/>
                  </a:cubicBezTo>
                  <a:cubicBezTo>
                    <a:pt x="202" y="412"/>
                    <a:pt x="210" y="412"/>
                    <a:pt x="218" y="412"/>
                  </a:cubicBezTo>
                  <a:cubicBezTo>
                    <a:pt x="227" y="376"/>
                    <a:pt x="227" y="376"/>
                    <a:pt x="227" y="376"/>
                  </a:cubicBezTo>
                  <a:cubicBezTo>
                    <a:pt x="231" y="376"/>
                    <a:pt x="235" y="375"/>
                    <a:pt x="240" y="375"/>
                  </a:cubicBezTo>
                  <a:cubicBezTo>
                    <a:pt x="244" y="374"/>
                    <a:pt x="248" y="373"/>
                    <a:pt x="252" y="372"/>
                  </a:cubicBezTo>
                  <a:cubicBezTo>
                    <a:pt x="274" y="401"/>
                    <a:pt x="274" y="401"/>
                    <a:pt x="274" y="401"/>
                  </a:cubicBezTo>
                  <a:cubicBezTo>
                    <a:pt x="281" y="398"/>
                    <a:pt x="289" y="395"/>
                    <a:pt x="296" y="392"/>
                  </a:cubicBezTo>
                  <a:cubicBezTo>
                    <a:pt x="291" y="356"/>
                    <a:pt x="291" y="356"/>
                    <a:pt x="291" y="356"/>
                  </a:cubicBezTo>
                  <a:cubicBezTo>
                    <a:pt x="298" y="351"/>
                    <a:pt x="305" y="347"/>
                    <a:pt x="312" y="341"/>
                  </a:cubicBezTo>
                  <a:cubicBezTo>
                    <a:pt x="312" y="341"/>
                    <a:pt x="312" y="341"/>
                    <a:pt x="312" y="341"/>
                  </a:cubicBezTo>
                  <a:cubicBezTo>
                    <a:pt x="343" y="360"/>
                    <a:pt x="343" y="360"/>
                    <a:pt x="343" y="360"/>
                  </a:cubicBezTo>
                  <a:cubicBezTo>
                    <a:pt x="349" y="355"/>
                    <a:pt x="355" y="349"/>
                    <a:pt x="360" y="343"/>
                  </a:cubicBezTo>
                  <a:cubicBezTo>
                    <a:pt x="341" y="312"/>
                    <a:pt x="341" y="312"/>
                    <a:pt x="341" y="312"/>
                  </a:cubicBezTo>
                  <a:cubicBezTo>
                    <a:pt x="341" y="312"/>
                    <a:pt x="341" y="312"/>
                    <a:pt x="341" y="312"/>
                  </a:cubicBezTo>
                  <a:cubicBezTo>
                    <a:pt x="346" y="305"/>
                    <a:pt x="351" y="298"/>
                    <a:pt x="355" y="291"/>
                  </a:cubicBezTo>
                  <a:cubicBezTo>
                    <a:pt x="391" y="296"/>
                    <a:pt x="391" y="296"/>
                    <a:pt x="391" y="296"/>
                  </a:cubicBezTo>
                  <a:cubicBezTo>
                    <a:pt x="395" y="289"/>
                    <a:pt x="398" y="281"/>
                    <a:pt x="401" y="274"/>
                  </a:cubicBezTo>
                  <a:cubicBezTo>
                    <a:pt x="371" y="252"/>
                    <a:pt x="371" y="252"/>
                    <a:pt x="371" y="252"/>
                  </a:cubicBezTo>
                  <a:cubicBezTo>
                    <a:pt x="374" y="244"/>
                    <a:pt x="375" y="235"/>
                    <a:pt x="376" y="227"/>
                  </a:cubicBezTo>
                  <a:cubicBezTo>
                    <a:pt x="412" y="218"/>
                    <a:pt x="412" y="218"/>
                    <a:pt x="412" y="218"/>
                  </a:cubicBezTo>
                  <a:cubicBezTo>
                    <a:pt x="412" y="210"/>
                    <a:pt x="412" y="202"/>
                    <a:pt x="412" y="194"/>
                  </a:cubicBezTo>
                  <a:cubicBezTo>
                    <a:pt x="376" y="185"/>
                    <a:pt x="376" y="185"/>
                    <a:pt x="376" y="185"/>
                  </a:cubicBezTo>
                  <a:cubicBezTo>
                    <a:pt x="376" y="185"/>
                    <a:pt x="376" y="185"/>
                    <a:pt x="376" y="185"/>
                  </a:cubicBezTo>
                  <a:close/>
                  <a:moveTo>
                    <a:pt x="232" y="338"/>
                  </a:moveTo>
                  <a:cubicBezTo>
                    <a:pt x="159" y="353"/>
                    <a:pt x="88" y="305"/>
                    <a:pt x="74" y="232"/>
                  </a:cubicBezTo>
                  <a:cubicBezTo>
                    <a:pt x="59" y="159"/>
                    <a:pt x="107" y="88"/>
                    <a:pt x="180" y="74"/>
                  </a:cubicBezTo>
                  <a:cubicBezTo>
                    <a:pt x="253" y="59"/>
                    <a:pt x="324" y="107"/>
                    <a:pt x="338" y="180"/>
                  </a:cubicBezTo>
                  <a:cubicBezTo>
                    <a:pt x="353" y="253"/>
                    <a:pt x="305" y="324"/>
                    <a:pt x="232" y="338"/>
                  </a:cubicBez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29" name="Freeform 259"/>
            <p:cNvSpPr>
              <a:spLocks noEditPoints="1"/>
            </p:cNvSpPr>
            <p:nvPr/>
          </p:nvSpPr>
          <p:spPr bwMode="auto">
            <a:xfrm>
              <a:off x="5161950" y="3791184"/>
              <a:ext cx="1047653" cy="1047652"/>
            </a:xfrm>
            <a:custGeom>
              <a:avLst/>
              <a:gdLst>
                <a:gd name="T0" fmla="*/ 45 w 408"/>
                <a:gd name="T1" fmla="*/ 270 h 408"/>
                <a:gd name="T2" fmla="*/ 51 w 408"/>
                <a:gd name="T3" fmla="*/ 281 h 408"/>
                <a:gd name="T4" fmla="*/ 40 w 408"/>
                <a:gd name="T5" fmla="*/ 328 h 408"/>
                <a:gd name="T6" fmla="*/ 92 w 408"/>
                <a:gd name="T7" fmla="*/ 334 h 408"/>
                <a:gd name="T8" fmla="*/ 100 w 408"/>
                <a:gd name="T9" fmla="*/ 382 h 408"/>
                <a:gd name="T10" fmla="*/ 150 w 408"/>
                <a:gd name="T11" fmla="*/ 367 h 408"/>
                <a:gd name="T12" fmla="*/ 152 w 408"/>
                <a:gd name="T13" fmla="*/ 403 h 408"/>
                <a:gd name="T14" fmla="*/ 191 w 408"/>
                <a:gd name="T15" fmla="*/ 375 h 408"/>
                <a:gd name="T16" fmla="*/ 217 w 408"/>
                <a:gd name="T17" fmla="*/ 375 h 408"/>
                <a:gd name="T18" fmla="*/ 256 w 408"/>
                <a:gd name="T19" fmla="*/ 403 h 408"/>
                <a:gd name="T20" fmla="*/ 270 w 408"/>
                <a:gd name="T21" fmla="*/ 363 h 408"/>
                <a:gd name="T22" fmla="*/ 308 w 408"/>
                <a:gd name="T23" fmla="*/ 382 h 408"/>
                <a:gd name="T24" fmla="*/ 316 w 408"/>
                <a:gd name="T25" fmla="*/ 334 h 408"/>
                <a:gd name="T26" fmla="*/ 334 w 408"/>
                <a:gd name="T27" fmla="*/ 316 h 408"/>
                <a:gd name="T28" fmla="*/ 382 w 408"/>
                <a:gd name="T29" fmla="*/ 308 h 408"/>
                <a:gd name="T30" fmla="*/ 357 w 408"/>
                <a:gd name="T31" fmla="*/ 281 h 408"/>
                <a:gd name="T32" fmla="*/ 403 w 408"/>
                <a:gd name="T33" fmla="*/ 256 h 408"/>
                <a:gd name="T34" fmla="*/ 375 w 408"/>
                <a:gd name="T35" fmla="*/ 217 h 408"/>
                <a:gd name="T36" fmla="*/ 408 w 408"/>
                <a:gd name="T37" fmla="*/ 176 h 408"/>
                <a:gd name="T38" fmla="*/ 367 w 408"/>
                <a:gd name="T39" fmla="*/ 150 h 408"/>
                <a:gd name="T40" fmla="*/ 363 w 408"/>
                <a:gd name="T41" fmla="*/ 138 h 408"/>
                <a:gd name="T42" fmla="*/ 357 w 408"/>
                <a:gd name="T43" fmla="*/ 127 h 408"/>
                <a:gd name="T44" fmla="*/ 368 w 408"/>
                <a:gd name="T45" fmla="*/ 80 h 408"/>
                <a:gd name="T46" fmla="*/ 316 w 408"/>
                <a:gd name="T47" fmla="*/ 74 h 408"/>
                <a:gd name="T48" fmla="*/ 308 w 408"/>
                <a:gd name="T49" fmla="*/ 26 h 408"/>
                <a:gd name="T50" fmla="*/ 258 w 408"/>
                <a:gd name="T51" fmla="*/ 41 h 408"/>
                <a:gd name="T52" fmla="*/ 256 w 408"/>
                <a:gd name="T53" fmla="*/ 5 h 408"/>
                <a:gd name="T54" fmla="*/ 217 w 408"/>
                <a:gd name="T55" fmla="*/ 33 h 408"/>
                <a:gd name="T56" fmla="*/ 191 w 408"/>
                <a:gd name="T57" fmla="*/ 33 h 408"/>
                <a:gd name="T58" fmla="*/ 152 w 408"/>
                <a:gd name="T59" fmla="*/ 5 h 408"/>
                <a:gd name="T60" fmla="*/ 138 w 408"/>
                <a:gd name="T61" fmla="*/ 45 h 408"/>
                <a:gd name="T62" fmla="*/ 100 w 408"/>
                <a:gd name="T63" fmla="*/ 26 h 408"/>
                <a:gd name="T64" fmla="*/ 92 w 408"/>
                <a:gd name="T65" fmla="*/ 74 h 408"/>
                <a:gd name="T66" fmla="*/ 74 w 408"/>
                <a:gd name="T67" fmla="*/ 92 h 408"/>
                <a:gd name="T68" fmla="*/ 26 w 408"/>
                <a:gd name="T69" fmla="*/ 100 h 408"/>
                <a:gd name="T70" fmla="*/ 51 w 408"/>
                <a:gd name="T71" fmla="*/ 127 h 408"/>
                <a:gd name="T72" fmla="*/ 5 w 408"/>
                <a:gd name="T73" fmla="*/ 152 h 408"/>
                <a:gd name="T74" fmla="*/ 33 w 408"/>
                <a:gd name="T75" fmla="*/ 191 h 408"/>
                <a:gd name="T76" fmla="*/ 0 w 408"/>
                <a:gd name="T77" fmla="*/ 232 h 408"/>
                <a:gd name="T78" fmla="*/ 41 w 408"/>
                <a:gd name="T79" fmla="*/ 258 h 408"/>
                <a:gd name="T80" fmla="*/ 152 w 408"/>
                <a:gd name="T81" fmla="*/ 80 h 408"/>
                <a:gd name="T82" fmla="*/ 256 w 408"/>
                <a:gd name="T83" fmla="*/ 329 h 408"/>
                <a:gd name="T84" fmla="*/ 152 w 408"/>
                <a:gd name="T85" fmla="*/ 8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8" h="408">
                  <a:moveTo>
                    <a:pt x="41" y="258"/>
                  </a:moveTo>
                  <a:cubicBezTo>
                    <a:pt x="42" y="262"/>
                    <a:pt x="44" y="266"/>
                    <a:pt x="45" y="270"/>
                  </a:cubicBezTo>
                  <a:cubicBezTo>
                    <a:pt x="47" y="274"/>
                    <a:pt x="49" y="278"/>
                    <a:pt x="51" y="281"/>
                  </a:cubicBezTo>
                  <a:cubicBezTo>
                    <a:pt x="51" y="281"/>
                    <a:pt x="51" y="281"/>
                    <a:pt x="51" y="281"/>
                  </a:cubicBezTo>
                  <a:cubicBezTo>
                    <a:pt x="26" y="308"/>
                    <a:pt x="26" y="308"/>
                    <a:pt x="26" y="308"/>
                  </a:cubicBezTo>
                  <a:cubicBezTo>
                    <a:pt x="30" y="315"/>
                    <a:pt x="35" y="322"/>
                    <a:pt x="40" y="328"/>
                  </a:cubicBezTo>
                  <a:cubicBezTo>
                    <a:pt x="74" y="316"/>
                    <a:pt x="74" y="316"/>
                    <a:pt x="74" y="316"/>
                  </a:cubicBezTo>
                  <a:cubicBezTo>
                    <a:pt x="79" y="323"/>
                    <a:pt x="86" y="329"/>
                    <a:pt x="92" y="334"/>
                  </a:cubicBezTo>
                  <a:cubicBezTo>
                    <a:pt x="80" y="368"/>
                    <a:pt x="80" y="368"/>
                    <a:pt x="80" y="368"/>
                  </a:cubicBezTo>
                  <a:cubicBezTo>
                    <a:pt x="86" y="373"/>
                    <a:pt x="93" y="378"/>
                    <a:pt x="100" y="382"/>
                  </a:cubicBezTo>
                  <a:cubicBezTo>
                    <a:pt x="127" y="357"/>
                    <a:pt x="127" y="357"/>
                    <a:pt x="127" y="357"/>
                  </a:cubicBezTo>
                  <a:cubicBezTo>
                    <a:pt x="134" y="361"/>
                    <a:pt x="142" y="364"/>
                    <a:pt x="150" y="367"/>
                  </a:cubicBezTo>
                  <a:cubicBezTo>
                    <a:pt x="150" y="367"/>
                    <a:pt x="150" y="367"/>
                    <a:pt x="150" y="367"/>
                  </a:cubicBezTo>
                  <a:cubicBezTo>
                    <a:pt x="152" y="403"/>
                    <a:pt x="152" y="403"/>
                    <a:pt x="152" y="403"/>
                  </a:cubicBezTo>
                  <a:cubicBezTo>
                    <a:pt x="160" y="405"/>
                    <a:pt x="168" y="407"/>
                    <a:pt x="176" y="408"/>
                  </a:cubicBezTo>
                  <a:cubicBezTo>
                    <a:pt x="191" y="375"/>
                    <a:pt x="191" y="375"/>
                    <a:pt x="191" y="375"/>
                  </a:cubicBezTo>
                  <a:cubicBezTo>
                    <a:pt x="200" y="376"/>
                    <a:pt x="208" y="376"/>
                    <a:pt x="217" y="375"/>
                  </a:cubicBezTo>
                  <a:cubicBezTo>
                    <a:pt x="217" y="375"/>
                    <a:pt x="217" y="375"/>
                    <a:pt x="217" y="375"/>
                  </a:cubicBezTo>
                  <a:cubicBezTo>
                    <a:pt x="232" y="408"/>
                    <a:pt x="232" y="408"/>
                    <a:pt x="232" y="408"/>
                  </a:cubicBezTo>
                  <a:cubicBezTo>
                    <a:pt x="240" y="407"/>
                    <a:pt x="248" y="405"/>
                    <a:pt x="256" y="403"/>
                  </a:cubicBezTo>
                  <a:cubicBezTo>
                    <a:pt x="258" y="367"/>
                    <a:pt x="258" y="367"/>
                    <a:pt x="258" y="367"/>
                  </a:cubicBezTo>
                  <a:cubicBezTo>
                    <a:pt x="262" y="366"/>
                    <a:pt x="266" y="364"/>
                    <a:pt x="270" y="363"/>
                  </a:cubicBezTo>
                  <a:cubicBezTo>
                    <a:pt x="274" y="361"/>
                    <a:pt x="278" y="359"/>
                    <a:pt x="281" y="357"/>
                  </a:cubicBezTo>
                  <a:cubicBezTo>
                    <a:pt x="308" y="382"/>
                    <a:pt x="308" y="382"/>
                    <a:pt x="308" y="382"/>
                  </a:cubicBezTo>
                  <a:cubicBezTo>
                    <a:pt x="315" y="378"/>
                    <a:pt x="322" y="373"/>
                    <a:pt x="328" y="368"/>
                  </a:cubicBezTo>
                  <a:cubicBezTo>
                    <a:pt x="316" y="334"/>
                    <a:pt x="316" y="334"/>
                    <a:pt x="316" y="334"/>
                  </a:cubicBezTo>
                  <a:cubicBezTo>
                    <a:pt x="323" y="329"/>
                    <a:pt x="329" y="323"/>
                    <a:pt x="334" y="316"/>
                  </a:cubicBezTo>
                  <a:cubicBezTo>
                    <a:pt x="334" y="316"/>
                    <a:pt x="334" y="316"/>
                    <a:pt x="334" y="316"/>
                  </a:cubicBezTo>
                  <a:cubicBezTo>
                    <a:pt x="368" y="328"/>
                    <a:pt x="368" y="328"/>
                    <a:pt x="368" y="328"/>
                  </a:cubicBezTo>
                  <a:cubicBezTo>
                    <a:pt x="373" y="322"/>
                    <a:pt x="378" y="315"/>
                    <a:pt x="382" y="308"/>
                  </a:cubicBezTo>
                  <a:cubicBezTo>
                    <a:pt x="357" y="281"/>
                    <a:pt x="357" y="281"/>
                    <a:pt x="357" y="281"/>
                  </a:cubicBezTo>
                  <a:cubicBezTo>
                    <a:pt x="357" y="281"/>
                    <a:pt x="357" y="281"/>
                    <a:pt x="357" y="281"/>
                  </a:cubicBezTo>
                  <a:cubicBezTo>
                    <a:pt x="361" y="274"/>
                    <a:pt x="364" y="266"/>
                    <a:pt x="367" y="258"/>
                  </a:cubicBezTo>
                  <a:cubicBezTo>
                    <a:pt x="403" y="256"/>
                    <a:pt x="403" y="256"/>
                    <a:pt x="403" y="256"/>
                  </a:cubicBezTo>
                  <a:cubicBezTo>
                    <a:pt x="405" y="248"/>
                    <a:pt x="407" y="240"/>
                    <a:pt x="408" y="232"/>
                  </a:cubicBezTo>
                  <a:cubicBezTo>
                    <a:pt x="375" y="217"/>
                    <a:pt x="375" y="217"/>
                    <a:pt x="375" y="217"/>
                  </a:cubicBezTo>
                  <a:cubicBezTo>
                    <a:pt x="376" y="208"/>
                    <a:pt x="376" y="200"/>
                    <a:pt x="375" y="191"/>
                  </a:cubicBezTo>
                  <a:cubicBezTo>
                    <a:pt x="408" y="176"/>
                    <a:pt x="408" y="176"/>
                    <a:pt x="408" y="176"/>
                  </a:cubicBezTo>
                  <a:cubicBezTo>
                    <a:pt x="407" y="168"/>
                    <a:pt x="405" y="160"/>
                    <a:pt x="403" y="152"/>
                  </a:cubicBezTo>
                  <a:cubicBezTo>
                    <a:pt x="367" y="150"/>
                    <a:pt x="367" y="150"/>
                    <a:pt x="367" y="150"/>
                  </a:cubicBezTo>
                  <a:cubicBezTo>
                    <a:pt x="367" y="150"/>
                    <a:pt x="367" y="150"/>
                    <a:pt x="367" y="150"/>
                  </a:cubicBezTo>
                  <a:cubicBezTo>
                    <a:pt x="366" y="146"/>
                    <a:pt x="364" y="142"/>
                    <a:pt x="363" y="138"/>
                  </a:cubicBezTo>
                  <a:cubicBezTo>
                    <a:pt x="361" y="134"/>
                    <a:pt x="359" y="131"/>
                    <a:pt x="357" y="127"/>
                  </a:cubicBezTo>
                  <a:cubicBezTo>
                    <a:pt x="357" y="127"/>
                    <a:pt x="357" y="127"/>
                    <a:pt x="357" y="127"/>
                  </a:cubicBezTo>
                  <a:cubicBezTo>
                    <a:pt x="382" y="100"/>
                    <a:pt x="382" y="100"/>
                    <a:pt x="382" y="100"/>
                  </a:cubicBezTo>
                  <a:cubicBezTo>
                    <a:pt x="378" y="93"/>
                    <a:pt x="373" y="86"/>
                    <a:pt x="368" y="80"/>
                  </a:cubicBezTo>
                  <a:cubicBezTo>
                    <a:pt x="334" y="92"/>
                    <a:pt x="334" y="92"/>
                    <a:pt x="334" y="92"/>
                  </a:cubicBezTo>
                  <a:cubicBezTo>
                    <a:pt x="329" y="85"/>
                    <a:pt x="322" y="79"/>
                    <a:pt x="316" y="74"/>
                  </a:cubicBezTo>
                  <a:cubicBezTo>
                    <a:pt x="328" y="40"/>
                    <a:pt x="328" y="40"/>
                    <a:pt x="328" y="40"/>
                  </a:cubicBezTo>
                  <a:cubicBezTo>
                    <a:pt x="322" y="35"/>
                    <a:pt x="315" y="30"/>
                    <a:pt x="308" y="26"/>
                  </a:cubicBezTo>
                  <a:cubicBezTo>
                    <a:pt x="281" y="51"/>
                    <a:pt x="281" y="51"/>
                    <a:pt x="281" y="51"/>
                  </a:cubicBezTo>
                  <a:cubicBezTo>
                    <a:pt x="274" y="47"/>
                    <a:pt x="266" y="44"/>
                    <a:pt x="258" y="41"/>
                  </a:cubicBezTo>
                  <a:cubicBezTo>
                    <a:pt x="258" y="41"/>
                    <a:pt x="258" y="41"/>
                    <a:pt x="258" y="41"/>
                  </a:cubicBezTo>
                  <a:cubicBezTo>
                    <a:pt x="256" y="5"/>
                    <a:pt x="256" y="5"/>
                    <a:pt x="256" y="5"/>
                  </a:cubicBezTo>
                  <a:cubicBezTo>
                    <a:pt x="248" y="3"/>
                    <a:pt x="240" y="1"/>
                    <a:pt x="232" y="0"/>
                  </a:cubicBezTo>
                  <a:cubicBezTo>
                    <a:pt x="217" y="33"/>
                    <a:pt x="217" y="33"/>
                    <a:pt x="217" y="33"/>
                  </a:cubicBezTo>
                  <a:cubicBezTo>
                    <a:pt x="208" y="32"/>
                    <a:pt x="200" y="32"/>
                    <a:pt x="191" y="33"/>
                  </a:cubicBezTo>
                  <a:cubicBezTo>
                    <a:pt x="191" y="33"/>
                    <a:pt x="191" y="33"/>
                    <a:pt x="191" y="33"/>
                  </a:cubicBezTo>
                  <a:cubicBezTo>
                    <a:pt x="176" y="0"/>
                    <a:pt x="176" y="0"/>
                    <a:pt x="176" y="0"/>
                  </a:cubicBezTo>
                  <a:cubicBezTo>
                    <a:pt x="168" y="1"/>
                    <a:pt x="160" y="3"/>
                    <a:pt x="152" y="5"/>
                  </a:cubicBezTo>
                  <a:cubicBezTo>
                    <a:pt x="150" y="41"/>
                    <a:pt x="150" y="41"/>
                    <a:pt x="150" y="41"/>
                  </a:cubicBezTo>
                  <a:cubicBezTo>
                    <a:pt x="146" y="42"/>
                    <a:pt x="142" y="44"/>
                    <a:pt x="138" y="45"/>
                  </a:cubicBezTo>
                  <a:cubicBezTo>
                    <a:pt x="134" y="47"/>
                    <a:pt x="130" y="49"/>
                    <a:pt x="127" y="51"/>
                  </a:cubicBezTo>
                  <a:cubicBezTo>
                    <a:pt x="100" y="26"/>
                    <a:pt x="100" y="26"/>
                    <a:pt x="100" y="26"/>
                  </a:cubicBezTo>
                  <a:cubicBezTo>
                    <a:pt x="93" y="30"/>
                    <a:pt x="86" y="35"/>
                    <a:pt x="80" y="40"/>
                  </a:cubicBezTo>
                  <a:cubicBezTo>
                    <a:pt x="92" y="74"/>
                    <a:pt x="92" y="74"/>
                    <a:pt x="92" y="74"/>
                  </a:cubicBezTo>
                  <a:cubicBezTo>
                    <a:pt x="85" y="80"/>
                    <a:pt x="79" y="86"/>
                    <a:pt x="74" y="92"/>
                  </a:cubicBezTo>
                  <a:cubicBezTo>
                    <a:pt x="74" y="92"/>
                    <a:pt x="74" y="92"/>
                    <a:pt x="74" y="92"/>
                  </a:cubicBezTo>
                  <a:cubicBezTo>
                    <a:pt x="40" y="80"/>
                    <a:pt x="40" y="80"/>
                    <a:pt x="40" y="80"/>
                  </a:cubicBezTo>
                  <a:cubicBezTo>
                    <a:pt x="35" y="86"/>
                    <a:pt x="30" y="93"/>
                    <a:pt x="26" y="100"/>
                  </a:cubicBezTo>
                  <a:cubicBezTo>
                    <a:pt x="51" y="127"/>
                    <a:pt x="51" y="127"/>
                    <a:pt x="51" y="127"/>
                  </a:cubicBezTo>
                  <a:cubicBezTo>
                    <a:pt x="51" y="127"/>
                    <a:pt x="51" y="127"/>
                    <a:pt x="51" y="127"/>
                  </a:cubicBezTo>
                  <a:cubicBezTo>
                    <a:pt x="47" y="134"/>
                    <a:pt x="44" y="142"/>
                    <a:pt x="41" y="150"/>
                  </a:cubicBezTo>
                  <a:cubicBezTo>
                    <a:pt x="5" y="152"/>
                    <a:pt x="5" y="152"/>
                    <a:pt x="5" y="152"/>
                  </a:cubicBezTo>
                  <a:cubicBezTo>
                    <a:pt x="3" y="160"/>
                    <a:pt x="1" y="168"/>
                    <a:pt x="0" y="176"/>
                  </a:cubicBezTo>
                  <a:cubicBezTo>
                    <a:pt x="33" y="191"/>
                    <a:pt x="33" y="191"/>
                    <a:pt x="33" y="191"/>
                  </a:cubicBezTo>
                  <a:cubicBezTo>
                    <a:pt x="32" y="200"/>
                    <a:pt x="32" y="208"/>
                    <a:pt x="33" y="217"/>
                  </a:cubicBezTo>
                  <a:cubicBezTo>
                    <a:pt x="0" y="232"/>
                    <a:pt x="0" y="232"/>
                    <a:pt x="0" y="232"/>
                  </a:cubicBezTo>
                  <a:cubicBezTo>
                    <a:pt x="1" y="240"/>
                    <a:pt x="3" y="248"/>
                    <a:pt x="5" y="256"/>
                  </a:cubicBezTo>
                  <a:cubicBezTo>
                    <a:pt x="41" y="258"/>
                    <a:pt x="41" y="258"/>
                    <a:pt x="41" y="258"/>
                  </a:cubicBezTo>
                  <a:cubicBezTo>
                    <a:pt x="41" y="258"/>
                    <a:pt x="41" y="258"/>
                    <a:pt x="41" y="258"/>
                  </a:cubicBezTo>
                  <a:close/>
                  <a:moveTo>
                    <a:pt x="152" y="80"/>
                  </a:moveTo>
                  <a:cubicBezTo>
                    <a:pt x="221" y="51"/>
                    <a:pt x="300" y="84"/>
                    <a:pt x="329" y="152"/>
                  </a:cubicBezTo>
                  <a:cubicBezTo>
                    <a:pt x="357" y="221"/>
                    <a:pt x="324" y="300"/>
                    <a:pt x="256" y="329"/>
                  </a:cubicBezTo>
                  <a:cubicBezTo>
                    <a:pt x="187" y="357"/>
                    <a:pt x="108" y="324"/>
                    <a:pt x="79" y="256"/>
                  </a:cubicBezTo>
                  <a:cubicBezTo>
                    <a:pt x="51" y="187"/>
                    <a:pt x="84" y="108"/>
                    <a:pt x="152" y="80"/>
                  </a:cubicBez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30" name="Freeform 261"/>
            <p:cNvSpPr>
              <a:spLocks noEditPoints="1"/>
            </p:cNvSpPr>
            <p:nvPr/>
          </p:nvSpPr>
          <p:spPr bwMode="auto">
            <a:xfrm>
              <a:off x="5541981" y="4145537"/>
              <a:ext cx="282456" cy="351785"/>
            </a:xfrm>
            <a:custGeom>
              <a:avLst/>
              <a:gdLst>
                <a:gd name="T0" fmla="*/ 158 w 220"/>
                <a:gd name="T1" fmla="*/ 78 h 274"/>
                <a:gd name="T2" fmla="*/ 38 w 220"/>
                <a:gd name="T3" fmla="*/ 78 h 274"/>
                <a:gd name="T4" fmla="*/ 38 w 220"/>
                <a:gd name="T5" fmla="*/ 96 h 274"/>
                <a:gd name="T6" fmla="*/ 158 w 220"/>
                <a:gd name="T7" fmla="*/ 96 h 274"/>
                <a:gd name="T8" fmla="*/ 158 w 220"/>
                <a:gd name="T9" fmla="*/ 78 h 274"/>
                <a:gd name="T10" fmla="*/ 158 w 220"/>
                <a:gd name="T11" fmla="*/ 44 h 274"/>
                <a:gd name="T12" fmla="*/ 38 w 220"/>
                <a:gd name="T13" fmla="*/ 44 h 274"/>
                <a:gd name="T14" fmla="*/ 38 w 220"/>
                <a:gd name="T15" fmla="*/ 62 h 274"/>
                <a:gd name="T16" fmla="*/ 158 w 220"/>
                <a:gd name="T17" fmla="*/ 62 h 274"/>
                <a:gd name="T18" fmla="*/ 158 w 220"/>
                <a:gd name="T19" fmla="*/ 44 h 274"/>
                <a:gd name="T20" fmla="*/ 158 w 220"/>
                <a:gd name="T21" fmla="*/ 112 h 274"/>
                <a:gd name="T22" fmla="*/ 38 w 220"/>
                <a:gd name="T23" fmla="*/ 112 h 274"/>
                <a:gd name="T24" fmla="*/ 38 w 220"/>
                <a:gd name="T25" fmla="*/ 130 h 274"/>
                <a:gd name="T26" fmla="*/ 158 w 220"/>
                <a:gd name="T27" fmla="*/ 130 h 274"/>
                <a:gd name="T28" fmla="*/ 158 w 220"/>
                <a:gd name="T29" fmla="*/ 112 h 274"/>
                <a:gd name="T30" fmla="*/ 194 w 220"/>
                <a:gd name="T31" fmla="*/ 24 h 274"/>
                <a:gd name="T32" fmla="*/ 194 w 220"/>
                <a:gd name="T33" fmla="*/ 0 h 274"/>
                <a:gd name="T34" fmla="*/ 0 w 220"/>
                <a:gd name="T35" fmla="*/ 0 h 274"/>
                <a:gd name="T36" fmla="*/ 0 w 220"/>
                <a:gd name="T37" fmla="*/ 250 h 274"/>
                <a:gd name="T38" fmla="*/ 26 w 220"/>
                <a:gd name="T39" fmla="*/ 250 h 274"/>
                <a:gd name="T40" fmla="*/ 26 w 220"/>
                <a:gd name="T41" fmla="*/ 274 h 274"/>
                <a:gd name="T42" fmla="*/ 220 w 220"/>
                <a:gd name="T43" fmla="*/ 274 h 274"/>
                <a:gd name="T44" fmla="*/ 220 w 220"/>
                <a:gd name="T45" fmla="*/ 24 h 274"/>
                <a:gd name="T46" fmla="*/ 194 w 220"/>
                <a:gd name="T47" fmla="*/ 24 h 274"/>
                <a:gd name="T48" fmla="*/ 14 w 220"/>
                <a:gd name="T49" fmla="*/ 236 h 274"/>
                <a:gd name="T50" fmla="*/ 14 w 220"/>
                <a:gd name="T51" fmla="*/ 12 h 274"/>
                <a:gd name="T52" fmla="*/ 182 w 220"/>
                <a:gd name="T53" fmla="*/ 12 h 274"/>
                <a:gd name="T54" fmla="*/ 182 w 220"/>
                <a:gd name="T55" fmla="*/ 180 h 274"/>
                <a:gd name="T56" fmla="*/ 124 w 220"/>
                <a:gd name="T57" fmla="*/ 180 h 274"/>
                <a:gd name="T58" fmla="*/ 124 w 220"/>
                <a:gd name="T59" fmla="*/ 236 h 274"/>
                <a:gd name="T60" fmla="*/ 14 w 220"/>
                <a:gd name="T61" fmla="*/ 236 h 274"/>
                <a:gd name="T62" fmla="*/ 206 w 220"/>
                <a:gd name="T63" fmla="*/ 262 h 274"/>
                <a:gd name="T64" fmla="*/ 38 w 220"/>
                <a:gd name="T65" fmla="*/ 262 h 274"/>
                <a:gd name="T66" fmla="*/ 38 w 220"/>
                <a:gd name="T67" fmla="*/ 250 h 274"/>
                <a:gd name="T68" fmla="*/ 130 w 220"/>
                <a:gd name="T69" fmla="*/ 250 h 274"/>
                <a:gd name="T70" fmla="*/ 194 w 220"/>
                <a:gd name="T71" fmla="*/ 186 h 274"/>
                <a:gd name="T72" fmla="*/ 194 w 220"/>
                <a:gd name="T73" fmla="*/ 38 h 274"/>
                <a:gd name="T74" fmla="*/ 206 w 220"/>
                <a:gd name="T75" fmla="*/ 38 h 274"/>
                <a:gd name="T76" fmla="*/ 206 w 220"/>
                <a:gd name="T77" fmla="*/ 262 h 274"/>
                <a:gd name="T78" fmla="*/ 38 w 220"/>
                <a:gd name="T79" fmla="*/ 162 h 274"/>
                <a:gd name="T80" fmla="*/ 98 w 220"/>
                <a:gd name="T81" fmla="*/ 162 h 274"/>
                <a:gd name="T82" fmla="*/ 98 w 220"/>
                <a:gd name="T83" fmla="*/ 146 h 274"/>
                <a:gd name="T84" fmla="*/ 38 w 220"/>
                <a:gd name="T85" fmla="*/ 146 h 274"/>
                <a:gd name="T86" fmla="*/ 38 w 220"/>
                <a:gd name="T87" fmla="*/ 16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0" h="274">
                  <a:moveTo>
                    <a:pt x="158" y="78"/>
                  </a:moveTo>
                  <a:lnTo>
                    <a:pt x="38" y="78"/>
                  </a:lnTo>
                  <a:lnTo>
                    <a:pt x="38" y="96"/>
                  </a:lnTo>
                  <a:lnTo>
                    <a:pt x="158" y="96"/>
                  </a:lnTo>
                  <a:lnTo>
                    <a:pt x="158" y="78"/>
                  </a:lnTo>
                  <a:close/>
                  <a:moveTo>
                    <a:pt x="158" y="44"/>
                  </a:moveTo>
                  <a:lnTo>
                    <a:pt x="38" y="44"/>
                  </a:lnTo>
                  <a:lnTo>
                    <a:pt x="38" y="62"/>
                  </a:lnTo>
                  <a:lnTo>
                    <a:pt x="158" y="62"/>
                  </a:lnTo>
                  <a:lnTo>
                    <a:pt x="158" y="44"/>
                  </a:lnTo>
                  <a:close/>
                  <a:moveTo>
                    <a:pt x="158" y="112"/>
                  </a:moveTo>
                  <a:lnTo>
                    <a:pt x="38" y="112"/>
                  </a:lnTo>
                  <a:lnTo>
                    <a:pt x="38" y="130"/>
                  </a:lnTo>
                  <a:lnTo>
                    <a:pt x="158" y="130"/>
                  </a:lnTo>
                  <a:lnTo>
                    <a:pt x="158" y="112"/>
                  </a:lnTo>
                  <a:close/>
                  <a:moveTo>
                    <a:pt x="194" y="24"/>
                  </a:moveTo>
                  <a:lnTo>
                    <a:pt x="194" y="0"/>
                  </a:lnTo>
                  <a:lnTo>
                    <a:pt x="0" y="0"/>
                  </a:lnTo>
                  <a:lnTo>
                    <a:pt x="0" y="250"/>
                  </a:lnTo>
                  <a:lnTo>
                    <a:pt x="26" y="250"/>
                  </a:lnTo>
                  <a:lnTo>
                    <a:pt x="26" y="274"/>
                  </a:lnTo>
                  <a:lnTo>
                    <a:pt x="220" y="274"/>
                  </a:lnTo>
                  <a:lnTo>
                    <a:pt x="220" y="24"/>
                  </a:lnTo>
                  <a:lnTo>
                    <a:pt x="194" y="24"/>
                  </a:lnTo>
                  <a:close/>
                  <a:moveTo>
                    <a:pt x="14" y="236"/>
                  </a:moveTo>
                  <a:lnTo>
                    <a:pt x="14" y="12"/>
                  </a:lnTo>
                  <a:lnTo>
                    <a:pt x="182" y="12"/>
                  </a:lnTo>
                  <a:lnTo>
                    <a:pt x="182" y="180"/>
                  </a:lnTo>
                  <a:lnTo>
                    <a:pt x="124" y="180"/>
                  </a:lnTo>
                  <a:lnTo>
                    <a:pt x="124" y="236"/>
                  </a:lnTo>
                  <a:lnTo>
                    <a:pt x="14" y="236"/>
                  </a:lnTo>
                  <a:close/>
                  <a:moveTo>
                    <a:pt x="206" y="262"/>
                  </a:moveTo>
                  <a:lnTo>
                    <a:pt x="38" y="262"/>
                  </a:lnTo>
                  <a:lnTo>
                    <a:pt x="38" y="250"/>
                  </a:lnTo>
                  <a:lnTo>
                    <a:pt x="130" y="250"/>
                  </a:lnTo>
                  <a:lnTo>
                    <a:pt x="194" y="186"/>
                  </a:lnTo>
                  <a:lnTo>
                    <a:pt x="194" y="38"/>
                  </a:lnTo>
                  <a:lnTo>
                    <a:pt x="206" y="38"/>
                  </a:lnTo>
                  <a:lnTo>
                    <a:pt x="206" y="262"/>
                  </a:lnTo>
                  <a:close/>
                  <a:moveTo>
                    <a:pt x="38" y="162"/>
                  </a:moveTo>
                  <a:lnTo>
                    <a:pt x="98" y="162"/>
                  </a:lnTo>
                  <a:lnTo>
                    <a:pt x="98" y="146"/>
                  </a:lnTo>
                  <a:lnTo>
                    <a:pt x="38" y="146"/>
                  </a:lnTo>
                  <a:lnTo>
                    <a:pt x="38" y="162"/>
                  </a:ln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31" name="Freeform 262"/>
            <p:cNvSpPr>
              <a:spLocks noEditPoints="1"/>
            </p:cNvSpPr>
            <p:nvPr/>
          </p:nvSpPr>
          <p:spPr bwMode="auto">
            <a:xfrm>
              <a:off x="5161950" y="1742098"/>
              <a:ext cx="1047653" cy="1047652"/>
            </a:xfrm>
            <a:custGeom>
              <a:avLst/>
              <a:gdLst>
                <a:gd name="T0" fmla="*/ 363 w 408"/>
                <a:gd name="T1" fmla="*/ 138 h 408"/>
                <a:gd name="T2" fmla="*/ 357 w 408"/>
                <a:gd name="T3" fmla="*/ 127 h 408"/>
                <a:gd name="T4" fmla="*/ 368 w 408"/>
                <a:gd name="T5" fmla="*/ 80 h 408"/>
                <a:gd name="T6" fmla="*/ 316 w 408"/>
                <a:gd name="T7" fmla="*/ 74 h 408"/>
                <a:gd name="T8" fmla="*/ 308 w 408"/>
                <a:gd name="T9" fmla="*/ 26 h 408"/>
                <a:gd name="T10" fmla="*/ 258 w 408"/>
                <a:gd name="T11" fmla="*/ 41 h 408"/>
                <a:gd name="T12" fmla="*/ 256 w 408"/>
                <a:gd name="T13" fmla="*/ 5 h 408"/>
                <a:gd name="T14" fmla="*/ 217 w 408"/>
                <a:gd name="T15" fmla="*/ 33 h 408"/>
                <a:gd name="T16" fmla="*/ 191 w 408"/>
                <a:gd name="T17" fmla="*/ 33 h 408"/>
                <a:gd name="T18" fmla="*/ 152 w 408"/>
                <a:gd name="T19" fmla="*/ 5 h 408"/>
                <a:gd name="T20" fmla="*/ 138 w 408"/>
                <a:gd name="T21" fmla="*/ 45 h 408"/>
                <a:gd name="T22" fmla="*/ 100 w 408"/>
                <a:gd name="T23" fmla="*/ 26 h 408"/>
                <a:gd name="T24" fmla="*/ 92 w 408"/>
                <a:gd name="T25" fmla="*/ 74 h 408"/>
                <a:gd name="T26" fmla="*/ 74 w 408"/>
                <a:gd name="T27" fmla="*/ 92 h 408"/>
                <a:gd name="T28" fmla="*/ 26 w 408"/>
                <a:gd name="T29" fmla="*/ 100 h 408"/>
                <a:gd name="T30" fmla="*/ 51 w 408"/>
                <a:gd name="T31" fmla="*/ 127 h 408"/>
                <a:gd name="T32" fmla="*/ 5 w 408"/>
                <a:gd name="T33" fmla="*/ 152 h 408"/>
                <a:gd name="T34" fmla="*/ 33 w 408"/>
                <a:gd name="T35" fmla="*/ 191 h 408"/>
                <a:gd name="T36" fmla="*/ 0 w 408"/>
                <a:gd name="T37" fmla="*/ 232 h 408"/>
                <a:gd name="T38" fmla="*/ 41 w 408"/>
                <a:gd name="T39" fmla="*/ 258 h 408"/>
                <a:gd name="T40" fmla="*/ 45 w 408"/>
                <a:gd name="T41" fmla="*/ 270 h 408"/>
                <a:gd name="T42" fmla="*/ 51 w 408"/>
                <a:gd name="T43" fmla="*/ 281 h 408"/>
                <a:gd name="T44" fmla="*/ 40 w 408"/>
                <a:gd name="T45" fmla="*/ 328 h 408"/>
                <a:gd name="T46" fmla="*/ 92 w 408"/>
                <a:gd name="T47" fmla="*/ 334 h 408"/>
                <a:gd name="T48" fmla="*/ 100 w 408"/>
                <a:gd name="T49" fmla="*/ 382 h 408"/>
                <a:gd name="T50" fmla="*/ 150 w 408"/>
                <a:gd name="T51" fmla="*/ 367 h 408"/>
                <a:gd name="T52" fmla="*/ 152 w 408"/>
                <a:gd name="T53" fmla="*/ 403 h 408"/>
                <a:gd name="T54" fmla="*/ 191 w 408"/>
                <a:gd name="T55" fmla="*/ 375 h 408"/>
                <a:gd name="T56" fmla="*/ 217 w 408"/>
                <a:gd name="T57" fmla="*/ 375 h 408"/>
                <a:gd name="T58" fmla="*/ 256 w 408"/>
                <a:gd name="T59" fmla="*/ 403 h 408"/>
                <a:gd name="T60" fmla="*/ 270 w 408"/>
                <a:gd name="T61" fmla="*/ 363 h 408"/>
                <a:gd name="T62" fmla="*/ 308 w 408"/>
                <a:gd name="T63" fmla="*/ 382 h 408"/>
                <a:gd name="T64" fmla="*/ 316 w 408"/>
                <a:gd name="T65" fmla="*/ 334 h 408"/>
                <a:gd name="T66" fmla="*/ 334 w 408"/>
                <a:gd name="T67" fmla="*/ 316 h 408"/>
                <a:gd name="T68" fmla="*/ 382 w 408"/>
                <a:gd name="T69" fmla="*/ 308 h 408"/>
                <a:gd name="T70" fmla="*/ 357 w 408"/>
                <a:gd name="T71" fmla="*/ 281 h 408"/>
                <a:gd name="T72" fmla="*/ 403 w 408"/>
                <a:gd name="T73" fmla="*/ 256 h 408"/>
                <a:gd name="T74" fmla="*/ 375 w 408"/>
                <a:gd name="T75" fmla="*/ 217 h 408"/>
                <a:gd name="T76" fmla="*/ 408 w 408"/>
                <a:gd name="T77" fmla="*/ 176 h 408"/>
                <a:gd name="T78" fmla="*/ 367 w 408"/>
                <a:gd name="T79" fmla="*/ 150 h 408"/>
                <a:gd name="T80" fmla="*/ 256 w 408"/>
                <a:gd name="T81" fmla="*/ 329 h 408"/>
                <a:gd name="T82" fmla="*/ 152 w 408"/>
                <a:gd name="T83" fmla="*/ 80 h 408"/>
                <a:gd name="T84" fmla="*/ 256 w 408"/>
                <a:gd name="T85" fmla="*/ 32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8" h="408">
                  <a:moveTo>
                    <a:pt x="367" y="150"/>
                  </a:moveTo>
                  <a:cubicBezTo>
                    <a:pt x="366" y="146"/>
                    <a:pt x="364" y="142"/>
                    <a:pt x="363" y="138"/>
                  </a:cubicBezTo>
                  <a:cubicBezTo>
                    <a:pt x="361" y="134"/>
                    <a:pt x="359" y="131"/>
                    <a:pt x="357" y="127"/>
                  </a:cubicBezTo>
                  <a:cubicBezTo>
                    <a:pt x="357" y="127"/>
                    <a:pt x="357" y="127"/>
                    <a:pt x="357" y="127"/>
                  </a:cubicBezTo>
                  <a:cubicBezTo>
                    <a:pt x="382" y="100"/>
                    <a:pt x="382" y="100"/>
                    <a:pt x="382" y="100"/>
                  </a:cubicBezTo>
                  <a:cubicBezTo>
                    <a:pt x="378" y="93"/>
                    <a:pt x="373" y="86"/>
                    <a:pt x="368" y="80"/>
                  </a:cubicBezTo>
                  <a:cubicBezTo>
                    <a:pt x="334" y="92"/>
                    <a:pt x="334" y="92"/>
                    <a:pt x="334" y="92"/>
                  </a:cubicBezTo>
                  <a:cubicBezTo>
                    <a:pt x="329" y="86"/>
                    <a:pt x="322" y="80"/>
                    <a:pt x="316" y="74"/>
                  </a:cubicBezTo>
                  <a:cubicBezTo>
                    <a:pt x="328" y="40"/>
                    <a:pt x="328" y="40"/>
                    <a:pt x="328" y="40"/>
                  </a:cubicBezTo>
                  <a:cubicBezTo>
                    <a:pt x="322" y="35"/>
                    <a:pt x="315" y="30"/>
                    <a:pt x="308" y="26"/>
                  </a:cubicBezTo>
                  <a:cubicBezTo>
                    <a:pt x="281" y="51"/>
                    <a:pt x="281" y="51"/>
                    <a:pt x="281" y="51"/>
                  </a:cubicBezTo>
                  <a:cubicBezTo>
                    <a:pt x="274" y="47"/>
                    <a:pt x="266" y="44"/>
                    <a:pt x="258" y="41"/>
                  </a:cubicBezTo>
                  <a:cubicBezTo>
                    <a:pt x="258" y="41"/>
                    <a:pt x="258" y="41"/>
                    <a:pt x="258" y="41"/>
                  </a:cubicBezTo>
                  <a:cubicBezTo>
                    <a:pt x="256" y="5"/>
                    <a:pt x="256" y="5"/>
                    <a:pt x="256" y="5"/>
                  </a:cubicBezTo>
                  <a:cubicBezTo>
                    <a:pt x="248" y="3"/>
                    <a:pt x="240" y="1"/>
                    <a:pt x="232" y="0"/>
                  </a:cubicBezTo>
                  <a:cubicBezTo>
                    <a:pt x="217" y="33"/>
                    <a:pt x="217" y="33"/>
                    <a:pt x="217" y="33"/>
                  </a:cubicBezTo>
                  <a:cubicBezTo>
                    <a:pt x="208" y="32"/>
                    <a:pt x="200" y="32"/>
                    <a:pt x="191" y="33"/>
                  </a:cubicBezTo>
                  <a:cubicBezTo>
                    <a:pt x="191" y="33"/>
                    <a:pt x="191" y="33"/>
                    <a:pt x="191" y="33"/>
                  </a:cubicBezTo>
                  <a:cubicBezTo>
                    <a:pt x="176" y="0"/>
                    <a:pt x="176" y="0"/>
                    <a:pt x="176" y="0"/>
                  </a:cubicBezTo>
                  <a:cubicBezTo>
                    <a:pt x="168" y="1"/>
                    <a:pt x="160" y="3"/>
                    <a:pt x="152" y="5"/>
                  </a:cubicBezTo>
                  <a:cubicBezTo>
                    <a:pt x="150" y="41"/>
                    <a:pt x="150" y="41"/>
                    <a:pt x="150" y="41"/>
                  </a:cubicBezTo>
                  <a:cubicBezTo>
                    <a:pt x="146" y="42"/>
                    <a:pt x="142" y="44"/>
                    <a:pt x="138" y="45"/>
                  </a:cubicBezTo>
                  <a:cubicBezTo>
                    <a:pt x="134" y="47"/>
                    <a:pt x="130" y="49"/>
                    <a:pt x="127" y="51"/>
                  </a:cubicBezTo>
                  <a:cubicBezTo>
                    <a:pt x="100" y="26"/>
                    <a:pt x="100" y="26"/>
                    <a:pt x="100" y="26"/>
                  </a:cubicBezTo>
                  <a:cubicBezTo>
                    <a:pt x="93" y="30"/>
                    <a:pt x="86" y="35"/>
                    <a:pt x="80" y="40"/>
                  </a:cubicBezTo>
                  <a:cubicBezTo>
                    <a:pt x="92" y="74"/>
                    <a:pt x="92" y="74"/>
                    <a:pt x="92" y="74"/>
                  </a:cubicBezTo>
                  <a:cubicBezTo>
                    <a:pt x="85" y="80"/>
                    <a:pt x="79" y="86"/>
                    <a:pt x="74" y="92"/>
                  </a:cubicBezTo>
                  <a:cubicBezTo>
                    <a:pt x="74" y="92"/>
                    <a:pt x="74" y="92"/>
                    <a:pt x="74" y="92"/>
                  </a:cubicBezTo>
                  <a:cubicBezTo>
                    <a:pt x="40" y="80"/>
                    <a:pt x="40" y="80"/>
                    <a:pt x="40" y="80"/>
                  </a:cubicBezTo>
                  <a:cubicBezTo>
                    <a:pt x="35" y="86"/>
                    <a:pt x="30" y="93"/>
                    <a:pt x="26" y="100"/>
                  </a:cubicBezTo>
                  <a:cubicBezTo>
                    <a:pt x="51" y="127"/>
                    <a:pt x="51" y="127"/>
                    <a:pt x="51" y="127"/>
                  </a:cubicBezTo>
                  <a:cubicBezTo>
                    <a:pt x="51" y="127"/>
                    <a:pt x="51" y="127"/>
                    <a:pt x="51" y="127"/>
                  </a:cubicBezTo>
                  <a:cubicBezTo>
                    <a:pt x="47" y="134"/>
                    <a:pt x="44" y="142"/>
                    <a:pt x="41" y="150"/>
                  </a:cubicBezTo>
                  <a:cubicBezTo>
                    <a:pt x="5" y="152"/>
                    <a:pt x="5" y="152"/>
                    <a:pt x="5" y="152"/>
                  </a:cubicBezTo>
                  <a:cubicBezTo>
                    <a:pt x="3" y="160"/>
                    <a:pt x="1" y="168"/>
                    <a:pt x="0" y="176"/>
                  </a:cubicBezTo>
                  <a:cubicBezTo>
                    <a:pt x="33" y="191"/>
                    <a:pt x="33" y="191"/>
                    <a:pt x="33" y="191"/>
                  </a:cubicBezTo>
                  <a:cubicBezTo>
                    <a:pt x="32" y="200"/>
                    <a:pt x="32" y="208"/>
                    <a:pt x="33" y="217"/>
                  </a:cubicBezTo>
                  <a:cubicBezTo>
                    <a:pt x="0" y="232"/>
                    <a:pt x="0" y="232"/>
                    <a:pt x="0" y="232"/>
                  </a:cubicBezTo>
                  <a:cubicBezTo>
                    <a:pt x="1" y="240"/>
                    <a:pt x="3" y="248"/>
                    <a:pt x="5" y="256"/>
                  </a:cubicBezTo>
                  <a:cubicBezTo>
                    <a:pt x="41" y="258"/>
                    <a:pt x="41" y="258"/>
                    <a:pt x="41" y="258"/>
                  </a:cubicBezTo>
                  <a:cubicBezTo>
                    <a:pt x="41" y="258"/>
                    <a:pt x="41" y="258"/>
                    <a:pt x="41" y="258"/>
                  </a:cubicBezTo>
                  <a:cubicBezTo>
                    <a:pt x="42" y="262"/>
                    <a:pt x="44" y="266"/>
                    <a:pt x="45" y="270"/>
                  </a:cubicBezTo>
                  <a:cubicBezTo>
                    <a:pt x="47" y="274"/>
                    <a:pt x="49" y="278"/>
                    <a:pt x="51" y="281"/>
                  </a:cubicBezTo>
                  <a:cubicBezTo>
                    <a:pt x="51" y="281"/>
                    <a:pt x="51" y="281"/>
                    <a:pt x="51" y="281"/>
                  </a:cubicBezTo>
                  <a:cubicBezTo>
                    <a:pt x="26" y="308"/>
                    <a:pt x="26" y="308"/>
                    <a:pt x="26" y="308"/>
                  </a:cubicBezTo>
                  <a:cubicBezTo>
                    <a:pt x="30" y="315"/>
                    <a:pt x="35" y="322"/>
                    <a:pt x="40" y="328"/>
                  </a:cubicBezTo>
                  <a:cubicBezTo>
                    <a:pt x="74" y="316"/>
                    <a:pt x="74" y="316"/>
                    <a:pt x="74" y="316"/>
                  </a:cubicBezTo>
                  <a:cubicBezTo>
                    <a:pt x="79" y="323"/>
                    <a:pt x="86" y="329"/>
                    <a:pt x="92" y="334"/>
                  </a:cubicBezTo>
                  <a:cubicBezTo>
                    <a:pt x="80" y="368"/>
                    <a:pt x="80" y="368"/>
                    <a:pt x="80" y="368"/>
                  </a:cubicBezTo>
                  <a:cubicBezTo>
                    <a:pt x="86" y="373"/>
                    <a:pt x="93" y="378"/>
                    <a:pt x="100" y="382"/>
                  </a:cubicBezTo>
                  <a:cubicBezTo>
                    <a:pt x="127" y="357"/>
                    <a:pt x="127" y="357"/>
                    <a:pt x="127" y="357"/>
                  </a:cubicBezTo>
                  <a:cubicBezTo>
                    <a:pt x="134" y="361"/>
                    <a:pt x="142" y="364"/>
                    <a:pt x="150" y="367"/>
                  </a:cubicBezTo>
                  <a:cubicBezTo>
                    <a:pt x="150" y="367"/>
                    <a:pt x="150" y="367"/>
                    <a:pt x="150" y="367"/>
                  </a:cubicBezTo>
                  <a:cubicBezTo>
                    <a:pt x="152" y="403"/>
                    <a:pt x="152" y="403"/>
                    <a:pt x="152" y="403"/>
                  </a:cubicBezTo>
                  <a:cubicBezTo>
                    <a:pt x="160" y="406"/>
                    <a:pt x="168" y="407"/>
                    <a:pt x="176" y="408"/>
                  </a:cubicBezTo>
                  <a:cubicBezTo>
                    <a:pt x="191" y="375"/>
                    <a:pt x="191" y="375"/>
                    <a:pt x="191" y="375"/>
                  </a:cubicBezTo>
                  <a:cubicBezTo>
                    <a:pt x="200" y="376"/>
                    <a:pt x="208" y="376"/>
                    <a:pt x="217" y="375"/>
                  </a:cubicBezTo>
                  <a:cubicBezTo>
                    <a:pt x="217" y="375"/>
                    <a:pt x="217" y="375"/>
                    <a:pt x="217" y="375"/>
                  </a:cubicBezTo>
                  <a:cubicBezTo>
                    <a:pt x="232" y="408"/>
                    <a:pt x="232" y="408"/>
                    <a:pt x="232" y="408"/>
                  </a:cubicBezTo>
                  <a:cubicBezTo>
                    <a:pt x="240" y="407"/>
                    <a:pt x="248" y="406"/>
                    <a:pt x="256" y="403"/>
                  </a:cubicBezTo>
                  <a:cubicBezTo>
                    <a:pt x="258" y="367"/>
                    <a:pt x="258" y="367"/>
                    <a:pt x="258" y="367"/>
                  </a:cubicBezTo>
                  <a:cubicBezTo>
                    <a:pt x="262" y="366"/>
                    <a:pt x="266" y="364"/>
                    <a:pt x="270" y="363"/>
                  </a:cubicBezTo>
                  <a:cubicBezTo>
                    <a:pt x="274" y="361"/>
                    <a:pt x="278" y="359"/>
                    <a:pt x="281" y="357"/>
                  </a:cubicBezTo>
                  <a:cubicBezTo>
                    <a:pt x="308" y="382"/>
                    <a:pt x="308" y="382"/>
                    <a:pt x="308" y="382"/>
                  </a:cubicBezTo>
                  <a:cubicBezTo>
                    <a:pt x="315" y="378"/>
                    <a:pt x="322" y="373"/>
                    <a:pt x="328" y="368"/>
                  </a:cubicBezTo>
                  <a:cubicBezTo>
                    <a:pt x="316" y="334"/>
                    <a:pt x="316" y="334"/>
                    <a:pt x="316" y="334"/>
                  </a:cubicBezTo>
                  <a:cubicBezTo>
                    <a:pt x="323" y="329"/>
                    <a:pt x="329" y="323"/>
                    <a:pt x="334" y="316"/>
                  </a:cubicBezTo>
                  <a:cubicBezTo>
                    <a:pt x="334" y="316"/>
                    <a:pt x="334" y="316"/>
                    <a:pt x="334" y="316"/>
                  </a:cubicBezTo>
                  <a:cubicBezTo>
                    <a:pt x="368" y="328"/>
                    <a:pt x="368" y="328"/>
                    <a:pt x="368" y="328"/>
                  </a:cubicBezTo>
                  <a:cubicBezTo>
                    <a:pt x="373" y="322"/>
                    <a:pt x="378" y="315"/>
                    <a:pt x="382" y="308"/>
                  </a:cubicBezTo>
                  <a:cubicBezTo>
                    <a:pt x="357" y="281"/>
                    <a:pt x="357" y="281"/>
                    <a:pt x="357" y="281"/>
                  </a:cubicBezTo>
                  <a:cubicBezTo>
                    <a:pt x="357" y="281"/>
                    <a:pt x="357" y="281"/>
                    <a:pt x="357" y="281"/>
                  </a:cubicBezTo>
                  <a:cubicBezTo>
                    <a:pt x="361" y="274"/>
                    <a:pt x="364" y="266"/>
                    <a:pt x="367" y="258"/>
                  </a:cubicBezTo>
                  <a:cubicBezTo>
                    <a:pt x="403" y="256"/>
                    <a:pt x="403" y="256"/>
                    <a:pt x="403" y="256"/>
                  </a:cubicBezTo>
                  <a:cubicBezTo>
                    <a:pt x="405" y="248"/>
                    <a:pt x="407" y="240"/>
                    <a:pt x="408" y="232"/>
                  </a:cubicBezTo>
                  <a:cubicBezTo>
                    <a:pt x="375" y="217"/>
                    <a:pt x="375" y="217"/>
                    <a:pt x="375" y="217"/>
                  </a:cubicBezTo>
                  <a:cubicBezTo>
                    <a:pt x="376" y="208"/>
                    <a:pt x="376" y="200"/>
                    <a:pt x="375" y="191"/>
                  </a:cubicBezTo>
                  <a:cubicBezTo>
                    <a:pt x="408" y="176"/>
                    <a:pt x="408" y="176"/>
                    <a:pt x="408" y="176"/>
                  </a:cubicBezTo>
                  <a:cubicBezTo>
                    <a:pt x="407" y="168"/>
                    <a:pt x="405" y="160"/>
                    <a:pt x="403" y="152"/>
                  </a:cubicBezTo>
                  <a:cubicBezTo>
                    <a:pt x="367" y="150"/>
                    <a:pt x="367" y="150"/>
                    <a:pt x="367" y="150"/>
                  </a:cubicBezTo>
                  <a:cubicBezTo>
                    <a:pt x="367" y="150"/>
                    <a:pt x="367" y="150"/>
                    <a:pt x="367" y="150"/>
                  </a:cubicBezTo>
                  <a:close/>
                  <a:moveTo>
                    <a:pt x="256" y="329"/>
                  </a:moveTo>
                  <a:cubicBezTo>
                    <a:pt x="187" y="357"/>
                    <a:pt x="108" y="324"/>
                    <a:pt x="79" y="256"/>
                  </a:cubicBezTo>
                  <a:cubicBezTo>
                    <a:pt x="51" y="187"/>
                    <a:pt x="84" y="108"/>
                    <a:pt x="152" y="80"/>
                  </a:cubicBezTo>
                  <a:cubicBezTo>
                    <a:pt x="221" y="51"/>
                    <a:pt x="300" y="84"/>
                    <a:pt x="329" y="153"/>
                  </a:cubicBezTo>
                  <a:cubicBezTo>
                    <a:pt x="357" y="221"/>
                    <a:pt x="324" y="300"/>
                    <a:pt x="256" y="329"/>
                  </a:cubicBez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32" name="Freeform 264"/>
            <p:cNvSpPr>
              <a:spLocks noEditPoints="1"/>
            </p:cNvSpPr>
            <p:nvPr/>
          </p:nvSpPr>
          <p:spPr bwMode="auto">
            <a:xfrm>
              <a:off x="5521440" y="2068206"/>
              <a:ext cx="326107" cy="410844"/>
            </a:xfrm>
            <a:custGeom>
              <a:avLst/>
              <a:gdLst>
                <a:gd name="T0" fmla="*/ 69 w 127"/>
                <a:gd name="T1" fmla="*/ 95 h 160"/>
                <a:gd name="T2" fmla="*/ 64 w 127"/>
                <a:gd name="T3" fmla="*/ 95 h 160"/>
                <a:gd name="T4" fmla="*/ 53 w 127"/>
                <a:gd name="T5" fmla="*/ 101 h 160"/>
                <a:gd name="T6" fmla="*/ 53 w 127"/>
                <a:gd name="T7" fmla="*/ 106 h 160"/>
                <a:gd name="T8" fmla="*/ 61 w 127"/>
                <a:gd name="T9" fmla="*/ 106 h 160"/>
                <a:gd name="T10" fmla="*/ 61 w 127"/>
                <a:gd name="T11" fmla="*/ 129 h 160"/>
                <a:gd name="T12" fmla="*/ 57 w 127"/>
                <a:gd name="T13" fmla="*/ 129 h 160"/>
                <a:gd name="T14" fmla="*/ 57 w 127"/>
                <a:gd name="T15" fmla="*/ 134 h 160"/>
                <a:gd name="T16" fmla="*/ 73 w 127"/>
                <a:gd name="T17" fmla="*/ 134 h 160"/>
                <a:gd name="T18" fmla="*/ 73 w 127"/>
                <a:gd name="T19" fmla="*/ 129 h 160"/>
                <a:gd name="T20" fmla="*/ 69 w 127"/>
                <a:gd name="T21" fmla="*/ 129 h 160"/>
                <a:gd name="T22" fmla="*/ 69 w 127"/>
                <a:gd name="T23" fmla="*/ 95 h 160"/>
                <a:gd name="T24" fmla="*/ 64 w 127"/>
                <a:gd name="T25" fmla="*/ 81 h 160"/>
                <a:gd name="T26" fmla="*/ 31 w 127"/>
                <a:gd name="T27" fmla="*/ 114 h 160"/>
                <a:gd name="T28" fmla="*/ 64 w 127"/>
                <a:gd name="T29" fmla="*/ 147 h 160"/>
                <a:gd name="T30" fmla="*/ 96 w 127"/>
                <a:gd name="T31" fmla="*/ 114 h 160"/>
                <a:gd name="T32" fmla="*/ 64 w 127"/>
                <a:gd name="T33" fmla="*/ 81 h 160"/>
                <a:gd name="T34" fmla="*/ 64 w 127"/>
                <a:gd name="T35" fmla="*/ 143 h 160"/>
                <a:gd name="T36" fmla="*/ 34 w 127"/>
                <a:gd name="T37" fmla="*/ 114 h 160"/>
                <a:gd name="T38" fmla="*/ 64 w 127"/>
                <a:gd name="T39" fmla="*/ 85 h 160"/>
                <a:gd name="T40" fmla="*/ 93 w 127"/>
                <a:gd name="T41" fmla="*/ 114 h 160"/>
                <a:gd name="T42" fmla="*/ 64 w 127"/>
                <a:gd name="T43" fmla="*/ 143 h 160"/>
                <a:gd name="T44" fmla="*/ 127 w 127"/>
                <a:gd name="T45" fmla="*/ 25 h 160"/>
                <a:gd name="T46" fmla="*/ 119 w 127"/>
                <a:gd name="T47" fmla="*/ 17 h 160"/>
                <a:gd name="T48" fmla="*/ 90 w 127"/>
                <a:gd name="T49" fmla="*/ 77 h 160"/>
                <a:gd name="T50" fmla="*/ 80 w 127"/>
                <a:gd name="T51" fmla="*/ 72 h 160"/>
                <a:gd name="T52" fmla="*/ 111 w 127"/>
                <a:gd name="T53" fmla="*/ 8 h 160"/>
                <a:gd name="T54" fmla="*/ 102 w 127"/>
                <a:gd name="T55" fmla="*/ 0 h 160"/>
                <a:gd name="T56" fmla="*/ 25 w 127"/>
                <a:gd name="T57" fmla="*/ 0 h 160"/>
                <a:gd name="T58" fmla="*/ 17 w 127"/>
                <a:gd name="T59" fmla="*/ 8 h 160"/>
                <a:gd name="T60" fmla="*/ 48 w 127"/>
                <a:gd name="T61" fmla="*/ 72 h 160"/>
                <a:gd name="T62" fmla="*/ 38 w 127"/>
                <a:gd name="T63" fmla="*/ 77 h 160"/>
                <a:gd name="T64" fmla="*/ 9 w 127"/>
                <a:gd name="T65" fmla="*/ 17 h 160"/>
                <a:gd name="T66" fmla="*/ 0 w 127"/>
                <a:gd name="T67" fmla="*/ 25 h 160"/>
                <a:gd name="T68" fmla="*/ 29 w 127"/>
                <a:gd name="T69" fmla="*/ 84 h 160"/>
                <a:gd name="T70" fmla="*/ 18 w 127"/>
                <a:gd name="T71" fmla="*/ 114 h 160"/>
                <a:gd name="T72" fmla="*/ 64 w 127"/>
                <a:gd name="T73" fmla="*/ 160 h 160"/>
                <a:gd name="T74" fmla="*/ 109 w 127"/>
                <a:gd name="T75" fmla="*/ 114 h 160"/>
                <a:gd name="T76" fmla="*/ 98 w 127"/>
                <a:gd name="T77" fmla="*/ 84 h 160"/>
                <a:gd name="T78" fmla="*/ 127 w 127"/>
                <a:gd name="T79" fmla="*/ 25 h 160"/>
                <a:gd name="T80" fmla="*/ 31 w 127"/>
                <a:gd name="T81" fmla="*/ 12 h 160"/>
                <a:gd name="T82" fmla="*/ 97 w 127"/>
                <a:gd name="T83" fmla="*/ 12 h 160"/>
                <a:gd name="T84" fmla="*/ 91 w 127"/>
                <a:gd name="T85" fmla="*/ 23 h 160"/>
                <a:gd name="T86" fmla="*/ 36 w 127"/>
                <a:gd name="T87" fmla="*/ 23 h 160"/>
                <a:gd name="T88" fmla="*/ 31 w 127"/>
                <a:gd name="T89" fmla="*/ 12 h 160"/>
                <a:gd name="T90" fmla="*/ 42 w 127"/>
                <a:gd name="T91" fmla="*/ 35 h 160"/>
                <a:gd name="T92" fmla="*/ 86 w 127"/>
                <a:gd name="T93" fmla="*/ 35 h 160"/>
                <a:gd name="T94" fmla="*/ 69 w 127"/>
                <a:gd name="T95" fmla="*/ 69 h 160"/>
                <a:gd name="T96" fmla="*/ 64 w 127"/>
                <a:gd name="T97" fmla="*/ 69 h 160"/>
                <a:gd name="T98" fmla="*/ 59 w 127"/>
                <a:gd name="T99" fmla="*/ 69 h 160"/>
                <a:gd name="T100" fmla="*/ 42 w 127"/>
                <a:gd name="T101" fmla="*/ 35 h 160"/>
                <a:gd name="T102" fmla="*/ 99 w 127"/>
                <a:gd name="T103" fmla="*/ 114 h 160"/>
                <a:gd name="T104" fmla="*/ 64 w 127"/>
                <a:gd name="T105" fmla="*/ 150 h 160"/>
                <a:gd name="T106" fmla="*/ 28 w 127"/>
                <a:gd name="T107" fmla="*/ 114 h 160"/>
                <a:gd name="T108" fmla="*/ 64 w 127"/>
                <a:gd name="T109" fmla="*/ 79 h 160"/>
                <a:gd name="T110" fmla="*/ 99 w 127"/>
                <a:gd name="T111" fmla="*/ 11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7" h="160">
                  <a:moveTo>
                    <a:pt x="69" y="95"/>
                  </a:moveTo>
                  <a:cubicBezTo>
                    <a:pt x="64" y="95"/>
                    <a:pt x="64" y="95"/>
                    <a:pt x="64" y="95"/>
                  </a:cubicBezTo>
                  <a:cubicBezTo>
                    <a:pt x="64" y="95"/>
                    <a:pt x="61" y="101"/>
                    <a:pt x="53" y="101"/>
                  </a:cubicBezTo>
                  <a:cubicBezTo>
                    <a:pt x="53" y="106"/>
                    <a:pt x="53" y="106"/>
                    <a:pt x="53" y="106"/>
                  </a:cubicBezTo>
                  <a:cubicBezTo>
                    <a:pt x="61" y="106"/>
                    <a:pt x="61" y="106"/>
                    <a:pt x="61" y="106"/>
                  </a:cubicBezTo>
                  <a:cubicBezTo>
                    <a:pt x="61" y="129"/>
                    <a:pt x="61" y="129"/>
                    <a:pt x="61" y="129"/>
                  </a:cubicBezTo>
                  <a:cubicBezTo>
                    <a:pt x="57" y="129"/>
                    <a:pt x="57" y="129"/>
                    <a:pt x="57" y="129"/>
                  </a:cubicBezTo>
                  <a:cubicBezTo>
                    <a:pt x="57" y="134"/>
                    <a:pt x="57" y="134"/>
                    <a:pt x="57" y="134"/>
                  </a:cubicBezTo>
                  <a:cubicBezTo>
                    <a:pt x="73" y="134"/>
                    <a:pt x="73" y="134"/>
                    <a:pt x="73" y="134"/>
                  </a:cubicBezTo>
                  <a:cubicBezTo>
                    <a:pt x="73" y="129"/>
                    <a:pt x="73" y="129"/>
                    <a:pt x="73" y="129"/>
                  </a:cubicBezTo>
                  <a:cubicBezTo>
                    <a:pt x="69" y="129"/>
                    <a:pt x="69" y="129"/>
                    <a:pt x="69" y="129"/>
                  </a:cubicBezTo>
                  <a:lnTo>
                    <a:pt x="69" y="95"/>
                  </a:lnTo>
                  <a:close/>
                  <a:moveTo>
                    <a:pt x="64" y="81"/>
                  </a:moveTo>
                  <a:cubicBezTo>
                    <a:pt x="46" y="81"/>
                    <a:pt x="31" y="96"/>
                    <a:pt x="31" y="114"/>
                  </a:cubicBezTo>
                  <a:cubicBezTo>
                    <a:pt x="31" y="132"/>
                    <a:pt x="46" y="147"/>
                    <a:pt x="64" y="147"/>
                  </a:cubicBezTo>
                  <a:cubicBezTo>
                    <a:pt x="82" y="147"/>
                    <a:pt x="96" y="132"/>
                    <a:pt x="96" y="114"/>
                  </a:cubicBezTo>
                  <a:cubicBezTo>
                    <a:pt x="96" y="96"/>
                    <a:pt x="82" y="81"/>
                    <a:pt x="64" y="81"/>
                  </a:cubicBezTo>
                  <a:close/>
                  <a:moveTo>
                    <a:pt x="64" y="143"/>
                  </a:moveTo>
                  <a:cubicBezTo>
                    <a:pt x="48" y="143"/>
                    <a:pt x="34" y="130"/>
                    <a:pt x="34" y="114"/>
                  </a:cubicBezTo>
                  <a:cubicBezTo>
                    <a:pt x="34" y="98"/>
                    <a:pt x="48" y="85"/>
                    <a:pt x="64" y="85"/>
                  </a:cubicBezTo>
                  <a:cubicBezTo>
                    <a:pt x="80" y="85"/>
                    <a:pt x="93" y="98"/>
                    <a:pt x="93" y="114"/>
                  </a:cubicBezTo>
                  <a:cubicBezTo>
                    <a:pt x="93" y="130"/>
                    <a:pt x="80" y="143"/>
                    <a:pt x="64" y="143"/>
                  </a:cubicBezTo>
                  <a:close/>
                  <a:moveTo>
                    <a:pt x="127" y="25"/>
                  </a:moveTo>
                  <a:cubicBezTo>
                    <a:pt x="119" y="17"/>
                    <a:pt x="119" y="17"/>
                    <a:pt x="119" y="17"/>
                  </a:cubicBezTo>
                  <a:cubicBezTo>
                    <a:pt x="90" y="77"/>
                    <a:pt x="90" y="77"/>
                    <a:pt x="90" y="77"/>
                  </a:cubicBezTo>
                  <a:cubicBezTo>
                    <a:pt x="87" y="75"/>
                    <a:pt x="83" y="73"/>
                    <a:pt x="80" y="72"/>
                  </a:cubicBezTo>
                  <a:cubicBezTo>
                    <a:pt x="111" y="8"/>
                    <a:pt x="111" y="8"/>
                    <a:pt x="111" y="8"/>
                  </a:cubicBezTo>
                  <a:cubicBezTo>
                    <a:pt x="102" y="0"/>
                    <a:pt x="102" y="0"/>
                    <a:pt x="102" y="0"/>
                  </a:cubicBezTo>
                  <a:cubicBezTo>
                    <a:pt x="25" y="0"/>
                    <a:pt x="25" y="0"/>
                    <a:pt x="25" y="0"/>
                  </a:cubicBezTo>
                  <a:cubicBezTo>
                    <a:pt x="17" y="8"/>
                    <a:pt x="17" y="8"/>
                    <a:pt x="17" y="8"/>
                  </a:cubicBezTo>
                  <a:cubicBezTo>
                    <a:pt x="48" y="72"/>
                    <a:pt x="48" y="72"/>
                    <a:pt x="48" y="72"/>
                  </a:cubicBezTo>
                  <a:cubicBezTo>
                    <a:pt x="44" y="73"/>
                    <a:pt x="41" y="75"/>
                    <a:pt x="38" y="77"/>
                  </a:cubicBezTo>
                  <a:cubicBezTo>
                    <a:pt x="9" y="17"/>
                    <a:pt x="9" y="17"/>
                    <a:pt x="9" y="17"/>
                  </a:cubicBezTo>
                  <a:cubicBezTo>
                    <a:pt x="0" y="25"/>
                    <a:pt x="0" y="25"/>
                    <a:pt x="0" y="25"/>
                  </a:cubicBezTo>
                  <a:cubicBezTo>
                    <a:pt x="29" y="84"/>
                    <a:pt x="29" y="84"/>
                    <a:pt x="29" y="84"/>
                  </a:cubicBezTo>
                  <a:cubicBezTo>
                    <a:pt x="23" y="92"/>
                    <a:pt x="18" y="103"/>
                    <a:pt x="18" y="114"/>
                  </a:cubicBezTo>
                  <a:cubicBezTo>
                    <a:pt x="18" y="139"/>
                    <a:pt x="39" y="160"/>
                    <a:pt x="64" y="160"/>
                  </a:cubicBezTo>
                  <a:cubicBezTo>
                    <a:pt x="89" y="160"/>
                    <a:pt x="109" y="139"/>
                    <a:pt x="109" y="114"/>
                  </a:cubicBezTo>
                  <a:cubicBezTo>
                    <a:pt x="109" y="103"/>
                    <a:pt x="105" y="92"/>
                    <a:pt x="98" y="84"/>
                  </a:cubicBezTo>
                  <a:lnTo>
                    <a:pt x="127" y="25"/>
                  </a:lnTo>
                  <a:close/>
                  <a:moveTo>
                    <a:pt x="31" y="12"/>
                  </a:moveTo>
                  <a:cubicBezTo>
                    <a:pt x="97" y="12"/>
                    <a:pt x="97" y="12"/>
                    <a:pt x="97" y="12"/>
                  </a:cubicBezTo>
                  <a:cubicBezTo>
                    <a:pt x="91" y="23"/>
                    <a:pt x="91" y="23"/>
                    <a:pt x="91" y="23"/>
                  </a:cubicBezTo>
                  <a:cubicBezTo>
                    <a:pt x="36" y="23"/>
                    <a:pt x="36" y="23"/>
                    <a:pt x="36" y="23"/>
                  </a:cubicBezTo>
                  <a:lnTo>
                    <a:pt x="31" y="12"/>
                  </a:lnTo>
                  <a:close/>
                  <a:moveTo>
                    <a:pt x="42" y="35"/>
                  </a:moveTo>
                  <a:cubicBezTo>
                    <a:pt x="86" y="35"/>
                    <a:pt x="86" y="35"/>
                    <a:pt x="86" y="35"/>
                  </a:cubicBezTo>
                  <a:cubicBezTo>
                    <a:pt x="69" y="69"/>
                    <a:pt x="69" y="69"/>
                    <a:pt x="69" y="69"/>
                  </a:cubicBezTo>
                  <a:cubicBezTo>
                    <a:pt x="67" y="69"/>
                    <a:pt x="65" y="69"/>
                    <a:pt x="64" y="69"/>
                  </a:cubicBezTo>
                  <a:cubicBezTo>
                    <a:pt x="62" y="69"/>
                    <a:pt x="60" y="69"/>
                    <a:pt x="59" y="69"/>
                  </a:cubicBezTo>
                  <a:lnTo>
                    <a:pt x="42" y="35"/>
                  </a:lnTo>
                  <a:close/>
                  <a:moveTo>
                    <a:pt x="99" y="114"/>
                  </a:moveTo>
                  <a:cubicBezTo>
                    <a:pt x="99" y="134"/>
                    <a:pt x="83" y="150"/>
                    <a:pt x="64" y="150"/>
                  </a:cubicBezTo>
                  <a:cubicBezTo>
                    <a:pt x="44" y="150"/>
                    <a:pt x="28" y="134"/>
                    <a:pt x="28" y="114"/>
                  </a:cubicBezTo>
                  <a:cubicBezTo>
                    <a:pt x="28" y="95"/>
                    <a:pt x="44" y="79"/>
                    <a:pt x="64" y="79"/>
                  </a:cubicBezTo>
                  <a:cubicBezTo>
                    <a:pt x="83" y="79"/>
                    <a:pt x="99" y="95"/>
                    <a:pt x="99" y="114"/>
                  </a:cubicBez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33" name="Freeform 265"/>
            <p:cNvSpPr>
              <a:spLocks noEditPoints="1"/>
            </p:cNvSpPr>
            <p:nvPr/>
          </p:nvSpPr>
          <p:spPr bwMode="auto">
            <a:xfrm>
              <a:off x="6186494" y="2766641"/>
              <a:ext cx="1047653" cy="1047652"/>
            </a:xfrm>
            <a:custGeom>
              <a:avLst/>
              <a:gdLst>
                <a:gd name="T0" fmla="*/ 270 w 408"/>
                <a:gd name="T1" fmla="*/ 363 h 408"/>
                <a:gd name="T2" fmla="*/ 281 w 408"/>
                <a:gd name="T3" fmla="*/ 357 h 408"/>
                <a:gd name="T4" fmla="*/ 328 w 408"/>
                <a:gd name="T5" fmla="*/ 368 h 408"/>
                <a:gd name="T6" fmla="*/ 334 w 408"/>
                <a:gd name="T7" fmla="*/ 316 h 408"/>
                <a:gd name="T8" fmla="*/ 382 w 408"/>
                <a:gd name="T9" fmla="*/ 308 h 408"/>
                <a:gd name="T10" fmla="*/ 367 w 408"/>
                <a:gd name="T11" fmla="*/ 258 h 408"/>
                <a:gd name="T12" fmla="*/ 403 w 408"/>
                <a:gd name="T13" fmla="*/ 256 h 408"/>
                <a:gd name="T14" fmla="*/ 375 w 408"/>
                <a:gd name="T15" fmla="*/ 217 h 408"/>
                <a:gd name="T16" fmla="*/ 375 w 408"/>
                <a:gd name="T17" fmla="*/ 191 h 408"/>
                <a:gd name="T18" fmla="*/ 403 w 408"/>
                <a:gd name="T19" fmla="*/ 152 h 408"/>
                <a:gd name="T20" fmla="*/ 363 w 408"/>
                <a:gd name="T21" fmla="*/ 138 h 408"/>
                <a:gd name="T22" fmla="*/ 382 w 408"/>
                <a:gd name="T23" fmla="*/ 100 h 408"/>
                <a:gd name="T24" fmla="*/ 334 w 408"/>
                <a:gd name="T25" fmla="*/ 92 h 408"/>
                <a:gd name="T26" fmla="*/ 316 w 408"/>
                <a:gd name="T27" fmla="*/ 74 h 408"/>
                <a:gd name="T28" fmla="*/ 308 w 408"/>
                <a:gd name="T29" fmla="*/ 26 h 408"/>
                <a:gd name="T30" fmla="*/ 281 w 408"/>
                <a:gd name="T31" fmla="*/ 51 h 408"/>
                <a:gd name="T32" fmla="*/ 256 w 408"/>
                <a:gd name="T33" fmla="*/ 5 h 408"/>
                <a:gd name="T34" fmla="*/ 217 w 408"/>
                <a:gd name="T35" fmla="*/ 33 h 408"/>
                <a:gd name="T36" fmla="*/ 176 w 408"/>
                <a:gd name="T37" fmla="*/ 0 h 408"/>
                <a:gd name="T38" fmla="*/ 150 w 408"/>
                <a:gd name="T39" fmla="*/ 41 h 408"/>
                <a:gd name="T40" fmla="*/ 138 w 408"/>
                <a:gd name="T41" fmla="*/ 45 h 408"/>
                <a:gd name="T42" fmla="*/ 127 w 408"/>
                <a:gd name="T43" fmla="*/ 51 h 408"/>
                <a:gd name="T44" fmla="*/ 80 w 408"/>
                <a:gd name="T45" fmla="*/ 40 h 408"/>
                <a:gd name="T46" fmla="*/ 74 w 408"/>
                <a:gd name="T47" fmla="*/ 92 h 408"/>
                <a:gd name="T48" fmla="*/ 26 w 408"/>
                <a:gd name="T49" fmla="*/ 100 h 408"/>
                <a:gd name="T50" fmla="*/ 41 w 408"/>
                <a:gd name="T51" fmla="*/ 150 h 408"/>
                <a:gd name="T52" fmla="*/ 5 w 408"/>
                <a:gd name="T53" fmla="*/ 152 h 408"/>
                <a:gd name="T54" fmla="*/ 33 w 408"/>
                <a:gd name="T55" fmla="*/ 191 h 408"/>
                <a:gd name="T56" fmla="*/ 33 w 408"/>
                <a:gd name="T57" fmla="*/ 217 h 408"/>
                <a:gd name="T58" fmla="*/ 5 w 408"/>
                <a:gd name="T59" fmla="*/ 256 h 408"/>
                <a:gd name="T60" fmla="*/ 45 w 408"/>
                <a:gd name="T61" fmla="*/ 270 h 408"/>
                <a:gd name="T62" fmla="*/ 26 w 408"/>
                <a:gd name="T63" fmla="*/ 308 h 408"/>
                <a:gd name="T64" fmla="*/ 74 w 408"/>
                <a:gd name="T65" fmla="*/ 316 h 408"/>
                <a:gd name="T66" fmla="*/ 92 w 408"/>
                <a:gd name="T67" fmla="*/ 334 h 408"/>
                <a:gd name="T68" fmla="*/ 100 w 408"/>
                <a:gd name="T69" fmla="*/ 382 h 408"/>
                <a:gd name="T70" fmla="*/ 127 w 408"/>
                <a:gd name="T71" fmla="*/ 357 h 408"/>
                <a:gd name="T72" fmla="*/ 152 w 408"/>
                <a:gd name="T73" fmla="*/ 403 h 408"/>
                <a:gd name="T74" fmla="*/ 191 w 408"/>
                <a:gd name="T75" fmla="*/ 375 h 408"/>
                <a:gd name="T76" fmla="*/ 232 w 408"/>
                <a:gd name="T77" fmla="*/ 408 h 408"/>
                <a:gd name="T78" fmla="*/ 258 w 408"/>
                <a:gd name="T79" fmla="*/ 367 h 408"/>
                <a:gd name="T80" fmla="*/ 79 w 408"/>
                <a:gd name="T81" fmla="*/ 256 h 408"/>
                <a:gd name="T82" fmla="*/ 329 w 408"/>
                <a:gd name="T83" fmla="*/ 152 h 408"/>
                <a:gd name="T84" fmla="*/ 79 w 408"/>
                <a:gd name="T85" fmla="*/ 256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8" h="408">
                  <a:moveTo>
                    <a:pt x="258" y="367"/>
                  </a:moveTo>
                  <a:cubicBezTo>
                    <a:pt x="262" y="366"/>
                    <a:pt x="266" y="364"/>
                    <a:pt x="270" y="363"/>
                  </a:cubicBezTo>
                  <a:cubicBezTo>
                    <a:pt x="274" y="361"/>
                    <a:pt x="278" y="359"/>
                    <a:pt x="281" y="357"/>
                  </a:cubicBezTo>
                  <a:cubicBezTo>
                    <a:pt x="281" y="357"/>
                    <a:pt x="281" y="357"/>
                    <a:pt x="281" y="357"/>
                  </a:cubicBezTo>
                  <a:cubicBezTo>
                    <a:pt x="308" y="382"/>
                    <a:pt x="308" y="382"/>
                    <a:pt x="308" y="382"/>
                  </a:cubicBezTo>
                  <a:cubicBezTo>
                    <a:pt x="315" y="378"/>
                    <a:pt x="322" y="373"/>
                    <a:pt x="328" y="368"/>
                  </a:cubicBezTo>
                  <a:cubicBezTo>
                    <a:pt x="316" y="334"/>
                    <a:pt x="316" y="334"/>
                    <a:pt x="316" y="334"/>
                  </a:cubicBezTo>
                  <a:cubicBezTo>
                    <a:pt x="323" y="329"/>
                    <a:pt x="329" y="323"/>
                    <a:pt x="334" y="316"/>
                  </a:cubicBezTo>
                  <a:cubicBezTo>
                    <a:pt x="368" y="328"/>
                    <a:pt x="368" y="328"/>
                    <a:pt x="368" y="328"/>
                  </a:cubicBezTo>
                  <a:cubicBezTo>
                    <a:pt x="373" y="322"/>
                    <a:pt x="378" y="315"/>
                    <a:pt x="382" y="308"/>
                  </a:cubicBezTo>
                  <a:cubicBezTo>
                    <a:pt x="357" y="281"/>
                    <a:pt x="357" y="281"/>
                    <a:pt x="357" y="281"/>
                  </a:cubicBezTo>
                  <a:cubicBezTo>
                    <a:pt x="361" y="274"/>
                    <a:pt x="364" y="266"/>
                    <a:pt x="367" y="258"/>
                  </a:cubicBezTo>
                  <a:cubicBezTo>
                    <a:pt x="367" y="258"/>
                    <a:pt x="367" y="258"/>
                    <a:pt x="367" y="258"/>
                  </a:cubicBezTo>
                  <a:cubicBezTo>
                    <a:pt x="403" y="256"/>
                    <a:pt x="403" y="256"/>
                    <a:pt x="403" y="256"/>
                  </a:cubicBezTo>
                  <a:cubicBezTo>
                    <a:pt x="405" y="248"/>
                    <a:pt x="407" y="240"/>
                    <a:pt x="408" y="232"/>
                  </a:cubicBezTo>
                  <a:cubicBezTo>
                    <a:pt x="375" y="217"/>
                    <a:pt x="375" y="217"/>
                    <a:pt x="375" y="217"/>
                  </a:cubicBezTo>
                  <a:cubicBezTo>
                    <a:pt x="376" y="208"/>
                    <a:pt x="376" y="200"/>
                    <a:pt x="375" y="191"/>
                  </a:cubicBezTo>
                  <a:cubicBezTo>
                    <a:pt x="375" y="191"/>
                    <a:pt x="375" y="191"/>
                    <a:pt x="375" y="191"/>
                  </a:cubicBezTo>
                  <a:cubicBezTo>
                    <a:pt x="408" y="176"/>
                    <a:pt x="408" y="176"/>
                    <a:pt x="408" y="176"/>
                  </a:cubicBezTo>
                  <a:cubicBezTo>
                    <a:pt x="407" y="168"/>
                    <a:pt x="405" y="160"/>
                    <a:pt x="403" y="152"/>
                  </a:cubicBezTo>
                  <a:cubicBezTo>
                    <a:pt x="367" y="150"/>
                    <a:pt x="367" y="150"/>
                    <a:pt x="367" y="150"/>
                  </a:cubicBezTo>
                  <a:cubicBezTo>
                    <a:pt x="366" y="146"/>
                    <a:pt x="364" y="142"/>
                    <a:pt x="363" y="138"/>
                  </a:cubicBezTo>
                  <a:cubicBezTo>
                    <a:pt x="361" y="134"/>
                    <a:pt x="359" y="131"/>
                    <a:pt x="357" y="127"/>
                  </a:cubicBezTo>
                  <a:cubicBezTo>
                    <a:pt x="382" y="100"/>
                    <a:pt x="382" y="100"/>
                    <a:pt x="382" y="100"/>
                  </a:cubicBezTo>
                  <a:cubicBezTo>
                    <a:pt x="378" y="93"/>
                    <a:pt x="373" y="86"/>
                    <a:pt x="368" y="80"/>
                  </a:cubicBezTo>
                  <a:cubicBezTo>
                    <a:pt x="334" y="92"/>
                    <a:pt x="334" y="92"/>
                    <a:pt x="334" y="92"/>
                  </a:cubicBezTo>
                  <a:cubicBezTo>
                    <a:pt x="328" y="86"/>
                    <a:pt x="322" y="79"/>
                    <a:pt x="316" y="74"/>
                  </a:cubicBezTo>
                  <a:cubicBezTo>
                    <a:pt x="316" y="74"/>
                    <a:pt x="316" y="74"/>
                    <a:pt x="316" y="74"/>
                  </a:cubicBezTo>
                  <a:cubicBezTo>
                    <a:pt x="328" y="40"/>
                    <a:pt x="328" y="40"/>
                    <a:pt x="328" y="40"/>
                  </a:cubicBezTo>
                  <a:cubicBezTo>
                    <a:pt x="322" y="35"/>
                    <a:pt x="315" y="30"/>
                    <a:pt x="308" y="26"/>
                  </a:cubicBezTo>
                  <a:cubicBezTo>
                    <a:pt x="281" y="51"/>
                    <a:pt x="281" y="51"/>
                    <a:pt x="281" y="51"/>
                  </a:cubicBezTo>
                  <a:cubicBezTo>
                    <a:pt x="281" y="51"/>
                    <a:pt x="281" y="51"/>
                    <a:pt x="281" y="51"/>
                  </a:cubicBezTo>
                  <a:cubicBezTo>
                    <a:pt x="274" y="47"/>
                    <a:pt x="266" y="44"/>
                    <a:pt x="258" y="41"/>
                  </a:cubicBezTo>
                  <a:cubicBezTo>
                    <a:pt x="256" y="5"/>
                    <a:pt x="256" y="5"/>
                    <a:pt x="256" y="5"/>
                  </a:cubicBezTo>
                  <a:cubicBezTo>
                    <a:pt x="248" y="3"/>
                    <a:pt x="240" y="1"/>
                    <a:pt x="232" y="0"/>
                  </a:cubicBezTo>
                  <a:cubicBezTo>
                    <a:pt x="217" y="33"/>
                    <a:pt x="217" y="33"/>
                    <a:pt x="217" y="33"/>
                  </a:cubicBezTo>
                  <a:cubicBezTo>
                    <a:pt x="208" y="32"/>
                    <a:pt x="200" y="32"/>
                    <a:pt x="191" y="33"/>
                  </a:cubicBezTo>
                  <a:cubicBezTo>
                    <a:pt x="176" y="0"/>
                    <a:pt x="176" y="0"/>
                    <a:pt x="176" y="0"/>
                  </a:cubicBezTo>
                  <a:cubicBezTo>
                    <a:pt x="168" y="1"/>
                    <a:pt x="160" y="3"/>
                    <a:pt x="152" y="5"/>
                  </a:cubicBezTo>
                  <a:cubicBezTo>
                    <a:pt x="150" y="41"/>
                    <a:pt x="150" y="41"/>
                    <a:pt x="150" y="41"/>
                  </a:cubicBezTo>
                  <a:cubicBezTo>
                    <a:pt x="150" y="41"/>
                    <a:pt x="150" y="41"/>
                    <a:pt x="150" y="41"/>
                  </a:cubicBezTo>
                  <a:cubicBezTo>
                    <a:pt x="146" y="42"/>
                    <a:pt x="142" y="44"/>
                    <a:pt x="138" y="45"/>
                  </a:cubicBezTo>
                  <a:cubicBezTo>
                    <a:pt x="134" y="47"/>
                    <a:pt x="130" y="49"/>
                    <a:pt x="127" y="51"/>
                  </a:cubicBezTo>
                  <a:cubicBezTo>
                    <a:pt x="127" y="51"/>
                    <a:pt x="127" y="51"/>
                    <a:pt x="127" y="51"/>
                  </a:cubicBezTo>
                  <a:cubicBezTo>
                    <a:pt x="100" y="26"/>
                    <a:pt x="100" y="26"/>
                    <a:pt x="100" y="26"/>
                  </a:cubicBezTo>
                  <a:cubicBezTo>
                    <a:pt x="93" y="30"/>
                    <a:pt x="86" y="35"/>
                    <a:pt x="80" y="40"/>
                  </a:cubicBezTo>
                  <a:cubicBezTo>
                    <a:pt x="92" y="74"/>
                    <a:pt x="92" y="74"/>
                    <a:pt x="92" y="74"/>
                  </a:cubicBezTo>
                  <a:cubicBezTo>
                    <a:pt x="85" y="80"/>
                    <a:pt x="79" y="86"/>
                    <a:pt x="74" y="92"/>
                  </a:cubicBezTo>
                  <a:cubicBezTo>
                    <a:pt x="40" y="80"/>
                    <a:pt x="40" y="80"/>
                    <a:pt x="40" y="80"/>
                  </a:cubicBezTo>
                  <a:cubicBezTo>
                    <a:pt x="35" y="86"/>
                    <a:pt x="30" y="93"/>
                    <a:pt x="26" y="100"/>
                  </a:cubicBezTo>
                  <a:cubicBezTo>
                    <a:pt x="51" y="127"/>
                    <a:pt x="51" y="127"/>
                    <a:pt x="51" y="127"/>
                  </a:cubicBezTo>
                  <a:cubicBezTo>
                    <a:pt x="47" y="134"/>
                    <a:pt x="44" y="142"/>
                    <a:pt x="41" y="150"/>
                  </a:cubicBezTo>
                  <a:cubicBezTo>
                    <a:pt x="41" y="150"/>
                    <a:pt x="41" y="150"/>
                    <a:pt x="41" y="150"/>
                  </a:cubicBezTo>
                  <a:cubicBezTo>
                    <a:pt x="5" y="152"/>
                    <a:pt x="5" y="152"/>
                    <a:pt x="5" y="152"/>
                  </a:cubicBezTo>
                  <a:cubicBezTo>
                    <a:pt x="3" y="160"/>
                    <a:pt x="1" y="168"/>
                    <a:pt x="0" y="176"/>
                  </a:cubicBezTo>
                  <a:cubicBezTo>
                    <a:pt x="33" y="191"/>
                    <a:pt x="33" y="191"/>
                    <a:pt x="33" y="191"/>
                  </a:cubicBezTo>
                  <a:cubicBezTo>
                    <a:pt x="32" y="200"/>
                    <a:pt x="32" y="208"/>
                    <a:pt x="33" y="217"/>
                  </a:cubicBezTo>
                  <a:cubicBezTo>
                    <a:pt x="33" y="217"/>
                    <a:pt x="33" y="217"/>
                    <a:pt x="33" y="217"/>
                  </a:cubicBezTo>
                  <a:cubicBezTo>
                    <a:pt x="0" y="232"/>
                    <a:pt x="0" y="232"/>
                    <a:pt x="0" y="232"/>
                  </a:cubicBezTo>
                  <a:cubicBezTo>
                    <a:pt x="1" y="240"/>
                    <a:pt x="3" y="248"/>
                    <a:pt x="5" y="256"/>
                  </a:cubicBezTo>
                  <a:cubicBezTo>
                    <a:pt x="41" y="258"/>
                    <a:pt x="41" y="258"/>
                    <a:pt x="41" y="258"/>
                  </a:cubicBezTo>
                  <a:cubicBezTo>
                    <a:pt x="42" y="262"/>
                    <a:pt x="44" y="266"/>
                    <a:pt x="45" y="270"/>
                  </a:cubicBezTo>
                  <a:cubicBezTo>
                    <a:pt x="47" y="274"/>
                    <a:pt x="49" y="278"/>
                    <a:pt x="51" y="281"/>
                  </a:cubicBezTo>
                  <a:cubicBezTo>
                    <a:pt x="26" y="308"/>
                    <a:pt x="26" y="308"/>
                    <a:pt x="26" y="308"/>
                  </a:cubicBezTo>
                  <a:cubicBezTo>
                    <a:pt x="30" y="315"/>
                    <a:pt x="35" y="322"/>
                    <a:pt x="40" y="328"/>
                  </a:cubicBezTo>
                  <a:cubicBezTo>
                    <a:pt x="74" y="316"/>
                    <a:pt x="74" y="316"/>
                    <a:pt x="74" y="316"/>
                  </a:cubicBezTo>
                  <a:cubicBezTo>
                    <a:pt x="79" y="323"/>
                    <a:pt x="86" y="329"/>
                    <a:pt x="92" y="334"/>
                  </a:cubicBezTo>
                  <a:cubicBezTo>
                    <a:pt x="92" y="334"/>
                    <a:pt x="92" y="334"/>
                    <a:pt x="92" y="334"/>
                  </a:cubicBezTo>
                  <a:cubicBezTo>
                    <a:pt x="80" y="368"/>
                    <a:pt x="80" y="368"/>
                    <a:pt x="80" y="368"/>
                  </a:cubicBezTo>
                  <a:cubicBezTo>
                    <a:pt x="86" y="373"/>
                    <a:pt x="93" y="378"/>
                    <a:pt x="100" y="382"/>
                  </a:cubicBezTo>
                  <a:cubicBezTo>
                    <a:pt x="127" y="357"/>
                    <a:pt x="127" y="357"/>
                    <a:pt x="127" y="357"/>
                  </a:cubicBezTo>
                  <a:cubicBezTo>
                    <a:pt x="127" y="357"/>
                    <a:pt x="127" y="357"/>
                    <a:pt x="127" y="357"/>
                  </a:cubicBezTo>
                  <a:cubicBezTo>
                    <a:pt x="134" y="361"/>
                    <a:pt x="142" y="364"/>
                    <a:pt x="150" y="367"/>
                  </a:cubicBezTo>
                  <a:cubicBezTo>
                    <a:pt x="152" y="403"/>
                    <a:pt x="152" y="403"/>
                    <a:pt x="152" y="403"/>
                  </a:cubicBezTo>
                  <a:cubicBezTo>
                    <a:pt x="160" y="406"/>
                    <a:pt x="168" y="407"/>
                    <a:pt x="176" y="408"/>
                  </a:cubicBezTo>
                  <a:cubicBezTo>
                    <a:pt x="191" y="375"/>
                    <a:pt x="191" y="375"/>
                    <a:pt x="191" y="375"/>
                  </a:cubicBezTo>
                  <a:cubicBezTo>
                    <a:pt x="200" y="376"/>
                    <a:pt x="208" y="376"/>
                    <a:pt x="217" y="375"/>
                  </a:cubicBezTo>
                  <a:cubicBezTo>
                    <a:pt x="232" y="408"/>
                    <a:pt x="232" y="408"/>
                    <a:pt x="232" y="408"/>
                  </a:cubicBezTo>
                  <a:cubicBezTo>
                    <a:pt x="240" y="407"/>
                    <a:pt x="248" y="406"/>
                    <a:pt x="256" y="403"/>
                  </a:cubicBezTo>
                  <a:cubicBezTo>
                    <a:pt x="258" y="367"/>
                    <a:pt x="258" y="367"/>
                    <a:pt x="258" y="367"/>
                  </a:cubicBezTo>
                  <a:cubicBezTo>
                    <a:pt x="258" y="367"/>
                    <a:pt x="258" y="367"/>
                    <a:pt x="258" y="367"/>
                  </a:cubicBezTo>
                  <a:close/>
                  <a:moveTo>
                    <a:pt x="79" y="256"/>
                  </a:moveTo>
                  <a:cubicBezTo>
                    <a:pt x="51" y="187"/>
                    <a:pt x="84" y="108"/>
                    <a:pt x="152" y="80"/>
                  </a:cubicBezTo>
                  <a:cubicBezTo>
                    <a:pt x="221" y="51"/>
                    <a:pt x="300" y="84"/>
                    <a:pt x="329" y="152"/>
                  </a:cubicBezTo>
                  <a:cubicBezTo>
                    <a:pt x="357" y="221"/>
                    <a:pt x="324" y="300"/>
                    <a:pt x="256" y="329"/>
                  </a:cubicBezTo>
                  <a:cubicBezTo>
                    <a:pt x="187" y="357"/>
                    <a:pt x="108" y="324"/>
                    <a:pt x="79" y="256"/>
                  </a:cubicBez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34" name="Freeform 267"/>
            <p:cNvSpPr>
              <a:spLocks noEditPoints="1"/>
            </p:cNvSpPr>
            <p:nvPr/>
          </p:nvSpPr>
          <p:spPr bwMode="auto">
            <a:xfrm>
              <a:off x="6545982" y="3110722"/>
              <a:ext cx="338946" cy="336379"/>
            </a:xfrm>
            <a:custGeom>
              <a:avLst/>
              <a:gdLst>
                <a:gd name="T0" fmla="*/ 46 w 132"/>
                <a:gd name="T1" fmla="*/ 78 h 131"/>
                <a:gd name="T2" fmla="*/ 85 w 132"/>
                <a:gd name="T3" fmla="*/ 78 h 131"/>
                <a:gd name="T4" fmla="*/ 94 w 132"/>
                <a:gd name="T5" fmla="*/ 72 h 131"/>
                <a:gd name="T6" fmla="*/ 37 w 132"/>
                <a:gd name="T7" fmla="*/ 72 h 131"/>
                <a:gd name="T8" fmla="*/ 46 w 132"/>
                <a:gd name="T9" fmla="*/ 78 h 131"/>
                <a:gd name="T10" fmla="*/ 64 w 132"/>
                <a:gd name="T11" fmla="*/ 91 h 131"/>
                <a:gd name="T12" fmla="*/ 67 w 132"/>
                <a:gd name="T13" fmla="*/ 91 h 131"/>
                <a:gd name="T14" fmla="*/ 76 w 132"/>
                <a:gd name="T15" fmla="*/ 85 h 131"/>
                <a:gd name="T16" fmla="*/ 55 w 132"/>
                <a:gd name="T17" fmla="*/ 85 h 131"/>
                <a:gd name="T18" fmla="*/ 64 w 132"/>
                <a:gd name="T19" fmla="*/ 91 h 131"/>
                <a:gd name="T20" fmla="*/ 26 w 132"/>
                <a:gd name="T21" fmla="*/ 65 h 131"/>
                <a:gd name="T22" fmla="*/ 28 w 132"/>
                <a:gd name="T23" fmla="*/ 66 h 131"/>
                <a:gd name="T24" fmla="*/ 104 w 132"/>
                <a:gd name="T25" fmla="*/ 66 h 131"/>
                <a:gd name="T26" fmla="*/ 105 w 132"/>
                <a:gd name="T27" fmla="*/ 65 h 131"/>
                <a:gd name="T28" fmla="*/ 105 w 132"/>
                <a:gd name="T29" fmla="*/ 60 h 131"/>
                <a:gd name="T30" fmla="*/ 26 w 132"/>
                <a:gd name="T31" fmla="*/ 60 h 131"/>
                <a:gd name="T32" fmla="*/ 26 w 132"/>
                <a:gd name="T33" fmla="*/ 65 h 131"/>
                <a:gd name="T34" fmla="*/ 128 w 132"/>
                <a:gd name="T35" fmla="*/ 41 h 131"/>
                <a:gd name="T36" fmla="*/ 70 w 132"/>
                <a:gd name="T37" fmla="*/ 2 h 131"/>
                <a:gd name="T38" fmla="*/ 61 w 132"/>
                <a:gd name="T39" fmla="*/ 2 h 131"/>
                <a:gd name="T40" fmla="*/ 3 w 132"/>
                <a:gd name="T41" fmla="*/ 41 h 131"/>
                <a:gd name="T42" fmla="*/ 0 w 132"/>
                <a:gd name="T43" fmla="*/ 48 h 131"/>
                <a:gd name="T44" fmla="*/ 0 w 132"/>
                <a:gd name="T45" fmla="*/ 123 h 131"/>
                <a:gd name="T46" fmla="*/ 8 w 132"/>
                <a:gd name="T47" fmla="*/ 131 h 131"/>
                <a:gd name="T48" fmla="*/ 123 w 132"/>
                <a:gd name="T49" fmla="*/ 131 h 131"/>
                <a:gd name="T50" fmla="*/ 132 w 132"/>
                <a:gd name="T51" fmla="*/ 123 h 131"/>
                <a:gd name="T52" fmla="*/ 132 w 132"/>
                <a:gd name="T53" fmla="*/ 48 h 131"/>
                <a:gd name="T54" fmla="*/ 128 w 132"/>
                <a:gd name="T55" fmla="*/ 41 h 131"/>
                <a:gd name="T56" fmla="*/ 123 w 132"/>
                <a:gd name="T57" fmla="*/ 60 h 131"/>
                <a:gd name="T58" fmla="*/ 66 w 132"/>
                <a:gd name="T59" fmla="*/ 99 h 131"/>
                <a:gd name="T60" fmla="*/ 8 w 132"/>
                <a:gd name="T61" fmla="*/ 60 h 131"/>
                <a:gd name="T62" fmla="*/ 8 w 132"/>
                <a:gd name="T63" fmla="*/ 52 h 131"/>
                <a:gd name="T64" fmla="*/ 12 w 132"/>
                <a:gd name="T65" fmla="*/ 48 h 131"/>
                <a:gd name="T66" fmla="*/ 119 w 132"/>
                <a:gd name="T67" fmla="*/ 48 h 131"/>
                <a:gd name="T68" fmla="*/ 123 w 132"/>
                <a:gd name="T69" fmla="*/ 52 h 131"/>
                <a:gd name="T70" fmla="*/ 123 w 132"/>
                <a:gd name="T71" fmla="*/ 6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2" h="131">
                  <a:moveTo>
                    <a:pt x="46" y="78"/>
                  </a:moveTo>
                  <a:cubicBezTo>
                    <a:pt x="85" y="78"/>
                    <a:pt x="85" y="78"/>
                    <a:pt x="85" y="78"/>
                  </a:cubicBezTo>
                  <a:cubicBezTo>
                    <a:pt x="94" y="72"/>
                    <a:pt x="94" y="72"/>
                    <a:pt x="94" y="72"/>
                  </a:cubicBezTo>
                  <a:cubicBezTo>
                    <a:pt x="37" y="72"/>
                    <a:pt x="37" y="72"/>
                    <a:pt x="37" y="72"/>
                  </a:cubicBezTo>
                  <a:lnTo>
                    <a:pt x="46" y="78"/>
                  </a:lnTo>
                  <a:close/>
                  <a:moveTo>
                    <a:pt x="64" y="91"/>
                  </a:moveTo>
                  <a:cubicBezTo>
                    <a:pt x="67" y="91"/>
                    <a:pt x="67" y="91"/>
                    <a:pt x="67" y="91"/>
                  </a:cubicBezTo>
                  <a:cubicBezTo>
                    <a:pt x="76" y="85"/>
                    <a:pt x="76" y="85"/>
                    <a:pt x="76" y="85"/>
                  </a:cubicBezTo>
                  <a:cubicBezTo>
                    <a:pt x="55" y="85"/>
                    <a:pt x="55" y="85"/>
                    <a:pt x="55" y="85"/>
                  </a:cubicBezTo>
                  <a:lnTo>
                    <a:pt x="64" y="91"/>
                  </a:lnTo>
                  <a:close/>
                  <a:moveTo>
                    <a:pt x="26" y="65"/>
                  </a:moveTo>
                  <a:cubicBezTo>
                    <a:pt x="28" y="66"/>
                    <a:pt x="28" y="66"/>
                    <a:pt x="28" y="66"/>
                  </a:cubicBezTo>
                  <a:cubicBezTo>
                    <a:pt x="104" y="66"/>
                    <a:pt x="104" y="66"/>
                    <a:pt x="104" y="66"/>
                  </a:cubicBezTo>
                  <a:cubicBezTo>
                    <a:pt x="105" y="65"/>
                    <a:pt x="105" y="65"/>
                    <a:pt x="105" y="65"/>
                  </a:cubicBezTo>
                  <a:cubicBezTo>
                    <a:pt x="105" y="60"/>
                    <a:pt x="105" y="60"/>
                    <a:pt x="105" y="60"/>
                  </a:cubicBezTo>
                  <a:cubicBezTo>
                    <a:pt x="26" y="60"/>
                    <a:pt x="26" y="60"/>
                    <a:pt x="26" y="60"/>
                  </a:cubicBezTo>
                  <a:lnTo>
                    <a:pt x="26" y="65"/>
                  </a:lnTo>
                  <a:close/>
                  <a:moveTo>
                    <a:pt x="128" y="41"/>
                  </a:moveTo>
                  <a:cubicBezTo>
                    <a:pt x="70" y="2"/>
                    <a:pt x="70" y="2"/>
                    <a:pt x="70" y="2"/>
                  </a:cubicBezTo>
                  <a:cubicBezTo>
                    <a:pt x="67" y="0"/>
                    <a:pt x="64" y="0"/>
                    <a:pt x="61" y="2"/>
                  </a:cubicBezTo>
                  <a:cubicBezTo>
                    <a:pt x="3" y="41"/>
                    <a:pt x="3" y="41"/>
                    <a:pt x="3" y="41"/>
                  </a:cubicBezTo>
                  <a:cubicBezTo>
                    <a:pt x="1" y="43"/>
                    <a:pt x="0" y="45"/>
                    <a:pt x="0" y="48"/>
                  </a:cubicBezTo>
                  <a:cubicBezTo>
                    <a:pt x="0" y="123"/>
                    <a:pt x="0" y="123"/>
                    <a:pt x="0" y="123"/>
                  </a:cubicBezTo>
                  <a:cubicBezTo>
                    <a:pt x="0" y="127"/>
                    <a:pt x="3" y="131"/>
                    <a:pt x="8" y="131"/>
                  </a:cubicBezTo>
                  <a:cubicBezTo>
                    <a:pt x="123" y="131"/>
                    <a:pt x="123" y="131"/>
                    <a:pt x="123" y="131"/>
                  </a:cubicBezTo>
                  <a:cubicBezTo>
                    <a:pt x="128" y="131"/>
                    <a:pt x="132" y="127"/>
                    <a:pt x="132" y="123"/>
                  </a:cubicBezTo>
                  <a:cubicBezTo>
                    <a:pt x="132" y="48"/>
                    <a:pt x="132" y="48"/>
                    <a:pt x="132" y="48"/>
                  </a:cubicBezTo>
                  <a:cubicBezTo>
                    <a:pt x="132" y="45"/>
                    <a:pt x="130" y="43"/>
                    <a:pt x="128" y="41"/>
                  </a:cubicBezTo>
                  <a:close/>
                  <a:moveTo>
                    <a:pt x="123" y="60"/>
                  </a:moveTo>
                  <a:cubicBezTo>
                    <a:pt x="66" y="99"/>
                    <a:pt x="66" y="99"/>
                    <a:pt x="66" y="99"/>
                  </a:cubicBezTo>
                  <a:cubicBezTo>
                    <a:pt x="8" y="60"/>
                    <a:pt x="8" y="60"/>
                    <a:pt x="8" y="60"/>
                  </a:cubicBezTo>
                  <a:cubicBezTo>
                    <a:pt x="8" y="52"/>
                    <a:pt x="8" y="52"/>
                    <a:pt x="8" y="52"/>
                  </a:cubicBezTo>
                  <a:cubicBezTo>
                    <a:pt x="8" y="49"/>
                    <a:pt x="10" y="48"/>
                    <a:pt x="12" y="48"/>
                  </a:cubicBezTo>
                  <a:cubicBezTo>
                    <a:pt x="119" y="48"/>
                    <a:pt x="119" y="48"/>
                    <a:pt x="119" y="48"/>
                  </a:cubicBezTo>
                  <a:cubicBezTo>
                    <a:pt x="121" y="48"/>
                    <a:pt x="123" y="49"/>
                    <a:pt x="123" y="52"/>
                  </a:cubicBezTo>
                  <a:lnTo>
                    <a:pt x="123" y="60"/>
                  </a:ln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35" name="Freeform 251"/>
            <p:cNvSpPr/>
            <p:nvPr/>
          </p:nvSpPr>
          <p:spPr bwMode="auto">
            <a:xfrm>
              <a:off x="4671505" y="2404584"/>
              <a:ext cx="439090" cy="526394"/>
            </a:xfrm>
            <a:custGeom>
              <a:avLst/>
              <a:gdLst>
                <a:gd name="T0" fmla="*/ 171 w 171"/>
                <a:gd name="T1" fmla="*/ 0 h 205"/>
                <a:gd name="T2" fmla="*/ 152 w 171"/>
                <a:gd name="T3" fmla="*/ 71 h 205"/>
                <a:gd name="T4" fmla="*/ 136 w 171"/>
                <a:gd name="T5" fmla="*/ 53 h 205"/>
                <a:gd name="T6" fmla="*/ 30 w 171"/>
                <a:gd name="T7" fmla="*/ 205 h 205"/>
                <a:gd name="T8" fmla="*/ 0 w 171"/>
                <a:gd name="T9" fmla="*/ 194 h 205"/>
                <a:gd name="T10" fmla="*/ 114 w 171"/>
                <a:gd name="T11" fmla="*/ 28 h 205"/>
                <a:gd name="T12" fmla="*/ 98 w 171"/>
                <a:gd name="T13" fmla="*/ 10 h 205"/>
                <a:gd name="T14" fmla="*/ 171 w 171"/>
                <a:gd name="T15" fmla="*/ 0 h 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205">
                  <a:moveTo>
                    <a:pt x="171" y="0"/>
                  </a:moveTo>
                  <a:cubicBezTo>
                    <a:pt x="152" y="71"/>
                    <a:pt x="152" y="71"/>
                    <a:pt x="152" y="71"/>
                  </a:cubicBezTo>
                  <a:cubicBezTo>
                    <a:pt x="136" y="53"/>
                    <a:pt x="136" y="53"/>
                    <a:pt x="136" y="53"/>
                  </a:cubicBezTo>
                  <a:cubicBezTo>
                    <a:pt x="89" y="94"/>
                    <a:pt x="53" y="147"/>
                    <a:pt x="30" y="205"/>
                  </a:cubicBezTo>
                  <a:cubicBezTo>
                    <a:pt x="0" y="194"/>
                    <a:pt x="0" y="194"/>
                    <a:pt x="0" y="194"/>
                  </a:cubicBezTo>
                  <a:cubicBezTo>
                    <a:pt x="24" y="130"/>
                    <a:pt x="63" y="73"/>
                    <a:pt x="114" y="28"/>
                  </a:cubicBezTo>
                  <a:cubicBezTo>
                    <a:pt x="98" y="10"/>
                    <a:pt x="98" y="10"/>
                    <a:pt x="98" y="10"/>
                  </a:cubicBezTo>
                  <a:lnTo>
                    <a:pt x="171" y="0"/>
                  </a:ln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36" name="Freeform 268"/>
            <p:cNvSpPr>
              <a:spLocks noEditPoints="1"/>
            </p:cNvSpPr>
            <p:nvPr/>
          </p:nvSpPr>
          <p:spPr bwMode="auto">
            <a:xfrm>
              <a:off x="4137408" y="2766641"/>
              <a:ext cx="1047653" cy="1047652"/>
            </a:xfrm>
            <a:custGeom>
              <a:avLst/>
              <a:gdLst>
                <a:gd name="T0" fmla="*/ 138 w 408"/>
                <a:gd name="T1" fmla="*/ 45 h 408"/>
                <a:gd name="T2" fmla="*/ 127 w 408"/>
                <a:gd name="T3" fmla="*/ 51 h 408"/>
                <a:gd name="T4" fmla="*/ 80 w 408"/>
                <a:gd name="T5" fmla="*/ 40 h 408"/>
                <a:gd name="T6" fmla="*/ 74 w 408"/>
                <a:gd name="T7" fmla="*/ 92 h 408"/>
                <a:gd name="T8" fmla="*/ 26 w 408"/>
                <a:gd name="T9" fmla="*/ 100 h 408"/>
                <a:gd name="T10" fmla="*/ 41 w 408"/>
                <a:gd name="T11" fmla="*/ 150 h 408"/>
                <a:gd name="T12" fmla="*/ 5 w 408"/>
                <a:gd name="T13" fmla="*/ 152 h 408"/>
                <a:gd name="T14" fmla="*/ 33 w 408"/>
                <a:gd name="T15" fmla="*/ 191 h 408"/>
                <a:gd name="T16" fmla="*/ 33 w 408"/>
                <a:gd name="T17" fmla="*/ 217 h 408"/>
                <a:gd name="T18" fmla="*/ 5 w 408"/>
                <a:gd name="T19" fmla="*/ 256 h 408"/>
                <a:gd name="T20" fmla="*/ 45 w 408"/>
                <a:gd name="T21" fmla="*/ 270 h 408"/>
                <a:gd name="T22" fmla="*/ 26 w 408"/>
                <a:gd name="T23" fmla="*/ 308 h 408"/>
                <a:gd name="T24" fmla="*/ 74 w 408"/>
                <a:gd name="T25" fmla="*/ 316 h 408"/>
                <a:gd name="T26" fmla="*/ 92 w 408"/>
                <a:gd name="T27" fmla="*/ 334 h 408"/>
                <a:gd name="T28" fmla="*/ 100 w 408"/>
                <a:gd name="T29" fmla="*/ 382 h 408"/>
                <a:gd name="T30" fmla="*/ 127 w 408"/>
                <a:gd name="T31" fmla="*/ 357 h 408"/>
                <a:gd name="T32" fmla="*/ 152 w 408"/>
                <a:gd name="T33" fmla="*/ 403 h 408"/>
                <a:gd name="T34" fmla="*/ 191 w 408"/>
                <a:gd name="T35" fmla="*/ 375 h 408"/>
                <a:gd name="T36" fmla="*/ 232 w 408"/>
                <a:gd name="T37" fmla="*/ 408 h 408"/>
                <a:gd name="T38" fmla="*/ 258 w 408"/>
                <a:gd name="T39" fmla="*/ 367 h 408"/>
                <a:gd name="T40" fmla="*/ 270 w 408"/>
                <a:gd name="T41" fmla="*/ 363 h 408"/>
                <a:gd name="T42" fmla="*/ 281 w 408"/>
                <a:gd name="T43" fmla="*/ 357 h 408"/>
                <a:gd name="T44" fmla="*/ 328 w 408"/>
                <a:gd name="T45" fmla="*/ 368 h 408"/>
                <a:gd name="T46" fmla="*/ 334 w 408"/>
                <a:gd name="T47" fmla="*/ 316 h 408"/>
                <a:gd name="T48" fmla="*/ 382 w 408"/>
                <a:gd name="T49" fmla="*/ 308 h 408"/>
                <a:gd name="T50" fmla="*/ 367 w 408"/>
                <a:gd name="T51" fmla="*/ 258 h 408"/>
                <a:gd name="T52" fmla="*/ 403 w 408"/>
                <a:gd name="T53" fmla="*/ 256 h 408"/>
                <a:gd name="T54" fmla="*/ 375 w 408"/>
                <a:gd name="T55" fmla="*/ 217 h 408"/>
                <a:gd name="T56" fmla="*/ 375 w 408"/>
                <a:gd name="T57" fmla="*/ 191 h 408"/>
                <a:gd name="T58" fmla="*/ 403 w 408"/>
                <a:gd name="T59" fmla="*/ 152 h 408"/>
                <a:gd name="T60" fmla="*/ 363 w 408"/>
                <a:gd name="T61" fmla="*/ 138 h 408"/>
                <a:gd name="T62" fmla="*/ 382 w 408"/>
                <a:gd name="T63" fmla="*/ 100 h 408"/>
                <a:gd name="T64" fmla="*/ 334 w 408"/>
                <a:gd name="T65" fmla="*/ 92 h 408"/>
                <a:gd name="T66" fmla="*/ 316 w 408"/>
                <a:gd name="T67" fmla="*/ 74 h 408"/>
                <a:gd name="T68" fmla="*/ 308 w 408"/>
                <a:gd name="T69" fmla="*/ 26 h 408"/>
                <a:gd name="T70" fmla="*/ 281 w 408"/>
                <a:gd name="T71" fmla="*/ 51 h 408"/>
                <a:gd name="T72" fmla="*/ 256 w 408"/>
                <a:gd name="T73" fmla="*/ 5 h 408"/>
                <a:gd name="T74" fmla="*/ 217 w 408"/>
                <a:gd name="T75" fmla="*/ 33 h 408"/>
                <a:gd name="T76" fmla="*/ 176 w 408"/>
                <a:gd name="T77" fmla="*/ 0 h 408"/>
                <a:gd name="T78" fmla="*/ 150 w 408"/>
                <a:gd name="T79" fmla="*/ 41 h 408"/>
                <a:gd name="T80" fmla="*/ 329 w 408"/>
                <a:gd name="T81" fmla="*/ 152 h 408"/>
                <a:gd name="T82" fmla="*/ 79 w 408"/>
                <a:gd name="T83" fmla="*/ 256 h 408"/>
                <a:gd name="T84" fmla="*/ 329 w 408"/>
                <a:gd name="T85" fmla="*/ 15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8" h="408">
                  <a:moveTo>
                    <a:pt x="150" y="41"/>
                  </a:moveTo>
                  <a:cubicBezTo>
                    <a:pt x="146" y="42"/>
                    <a:pt x="142" y="44"/>
                    <a:pt x="138" y="45"/>
                  </a:cubicBezTo>
                  <a:cubicBezTo>
                    <a:pt x="134" y="47"/>
                    <a:pt x="131" y="49"/>
                    <a:pt x="127" y="51"/>
                  </a:cubicBezTo>
                  <a:cubicBezTo>
                    <a:pt x="127" y="51"/>
                    <a:pt x="127" y="51"/>
                    <a:pt x="127" y="51"/>
                  </a:cubicBezTo>
                  <a:cubicBezTo>
                    <a:pt x="100" y="26"/>
                    <a:pt x="100" y="26"/>
                    <a:pt x="100" y="26"/>
                  </a:cubicBezTo>
                  <a:cubicBezTo>
                    <a:pt x="93" y="30"/>
                    <a:pt x="86" y="35"/>
                    <a:pt x="80" y="40"/>
                  </a:cubicBezTo>
                  <a:cubicBezTo>
                    <a:pt x="92" y="74"/>
                    <a:pt x="92" y="74"/>
                    <a:pt x="92" y="74"/>
                  </a:cubicBezTo>
                  <a:cubicBezTo>
                    <a:pt x="85" y="80"/>
                    <a:pt x="79" y="86"/>
                    <a:pt x="74" y="92"/>
                  </a:cubicBezTo>
                  <a:cubicBezTo>
                    <a:pt x="40" y="80"/>
                    <a:pt x="40" y="80"/>
                    <a:pt x="40" y="80"/>
                  </a:cubicBezTo>
                  <a:cubicBezTo>
                    <a:pt x="35" y="86"/>
                    <a:pt x="30" y="93"/>
                    <a:pt x="26" y="100"/>
                  </a:cubicBezTo>
                  <a:cubicBezTo>
                    <a:pt x="51" y="127"/>
                    <a:pt x="51" y="127"/>
                    <a:pt x="51" y="127"/>
                  </a:cubicBezTo>
                  <a:cubicBezTo>
                    <a:pt x="47" y="134"/>
                    <a:pt x="44" y="142"/>
                    <a:pt x="41" y="150"/>
                  </a:cubicBezTo>
                  <a:cubicBezTo>
                    <a:pt x="41" y="150"/>
                    <a:pt x="41" y="150"/>
                    <a:pt x="41" y="150"/>
                  </a:cubicBezTo>
                  <a:cubicBezTo>
                    <a:pt x="5" y="152"/>
                    <a:pt x="5" y="152"/>
                    <a:pt x="5" y="152"/>
                  </a:cubicBezTo>
                  <a:cubicBezTo>
                    <a:pt x="3" y="160"/>
                    <a:pt x="1" y="168"/>
                    <a:pt x="0" y="176"/>
                  </a:cubicBezTo>
                  <a:cubicBezTo>
                    <a:pt x="33" y="191"/>
                    <a:pt x="33" y="191"/>
                    <a:pt x="33" y="191"/>
                  </a:cubicBezTo>
                  <a:cubicBezTo>
                    <a:pt x="32" y="200"/>
                    <a:pt x="32" y="208"/>
                    <a:pt x="33" y="217"/>
                  </a:cubicBezTo>
                  <a:cubicBezTo>
                    <a:pt x="33" y="217"/>
                    <a:pt x="33" y="217"/>
                    <a:pt x="33" y="217"/>
                  </a:cubicBezTo>
                  <a:cubicBezTo>
                    <a:pt x="0" y="232"/>
                    <a:pt x="0" y="232"/>
                    <a:pt x="0" y="232"/>
                  </a:cubicBezTo>
                  <a:cubicBezTo>
                    <a:pt x="1" y="240"/>
                    <a:pt x="3" y="248"/>
                    <a:pt x="5" y="256"/>
                  </a:cubicBezTo>
                  <a:cubicBezTo>
                    <a:pt x="41" y="258"/>
                    <a:pt x="41" y="258"/>
                    <a:pt x="41" y="258"/>
                  </a:cubicBezTo>
                  <a:cubicBezTo>
                    <a:pt x="42" y="262"/>
                    <a:pt x="44" y="266"/>
                    <a:pt x="45" y="270"/>
                  </a:cubicBezTo>
                  <a:cubicBezTo>
                    <a:pt x="47" y="274"/>
                    <a:pt x="49" y="278"/>
                    <a:pt x="51" y="281"/>
                  </a:cubicBezTo>
                  <a:cubicBezTo>
                    <a:pt x="26" y="308"/>
                    <a:pt x="26" y="308"/>
                    <a:pt x="26" y="308"/>
                  </a:cubicBezTo>
                  <a:cubicBezTo>
                    <a:pt x="30" y="315"/>
                    <a:pt x="35" y="322"/>
                    <a:pt x="40" y="328"/>
                  </a:cubicBezTo>
                  <a:cubicBezTo>
                    <a:pt x="74" y="316"/>
                    <a:pt x="74" y="316"/>
                    <a:pt x="74" y="316"/>
                  </a:cubicBezTo>
                  <a:cubicBezTo>
                    <a:pt x="80" y="323"/>
                    <a:pt x="86" y="329"/>
                    <a:pt x="92" y="334"/>
                  </a:cubicBezTo>
                  <a:cubicBezTo>
                    <a:pt x="92" y="334"/>
                    <a:pt x="92" y="334"/>
                    <a:pt x="92" y="334"/>
                  </a:cubicBezTo>
                  <a:cubicBezTo>
                    <a:pt x="80" y="368"/>
                    <a:pt x="80" y="368"/>
                    <a:pt x="80" y="368"/>
                  </a:cubicBezTo>
                  <a:cubicBezTo>
                    <a:pt x="86" y="373"/>
                    <a:pt x="93" y="378"/>
                    <a:pt x="100" y="382"/>
                  </a:cubicBezTo>
                  <a:cubicBezTo>
                    <a:pt x="127" y="357"/>
                    <a:pt x="127" y="357"/>
                    <a:pt x="127" y="357"/>
                  </a:cubicBezTo>
                  <a:cubicBezTo>
                    <a:pt x="127" y="357"/>
                    <a:pt x="127" y="357"/>
                    <a:pt x="127" y="357"/>
                  </a:cubicBezTo>
                  <a:cubicBezTo>
                    <a:pt x="134" y="361"/>
                    <a:pt x="142" y="364"/>
                    <a:pt x="150" y="367"/>
                  </a:cubicBezTo>
                  <a:cubicBezTo>
                    <a:pt x="152" y="403"/>
                    <a:pt x="152" y="403"/>
                    <a:pt x="152" y="403"/>
                  </a:cubicBezTo>
                  <a:cubicBezTo>
                    <a:pt x="160" y="406"/>
                    <a:pt x="168" y="407"/>
                    <a:pt x="176" y="408"/>
                  </a:cubicBezTo>
                  <a:cubicBezTo>
                    <a:pt x="191" y="375"/>
                    <a:pt x="191" y="375"/>
                    <a:pt x="191" y="375"/>
                  </a:cubicBezTo>
                  <a:cubicBezTo>
                    <a:pt x="200" y="376"/>
                    <a:pt x="208" y="376"/>
                    <a:pt x="217" y="375"/>
                  </a:cubicBezTo>
                  <a:cubicBezTo>
                    <a:pt x="232" y="408"/>
                    <a:pt x="232" y="408"/>
                    <a:pt x="232" y="408"/>
                  </a:cubicBezTo>
                  <a:cubicBezTo>
                    <a:pt x="240" y="407"/>
                    <a:pt x="248" y="406"/>
                    <a:pt x="256" y="403"/>
                  </a:cubicBezTo>
                  <a:cubicBezTo>
                    <a:pt x="258" y="367"/>
                    <a:pt x="258" y="367"/>
                    <a:pt x="258" y="367"/>
                  </a:cubicBezTo>
                  <a:cubicBezTo>
                    <a:pt x="258" y="367"/>
                    <a:pt x="258" y="367"/>
                    <a:pt x="258" y="367"/>
                  </a:cubicBezTo>
                  <a:cubicBezTo>
                    <a:pt x="262" y="366"/>
                    <a:pt x="266" y="364"/>
                    <a:pt x="270" y="363"/>
                  </a:cubicBezTo>
                  <a:cubicBezTo>
                    <a:pt x="274" y="361"/>
                    <a:pt x="278" y="359"/>
                    <a:pt x="281" y="357"/>
                  </a:cubicBezTo>
                  <a:cubicBezTo>
                    <a:pt x="281" y="357"/>
                    <a:pt x="281" y="357"/>
                    <a:pt x="281" y="357"/>
                  </a:cubicBezTo>
                  <a:cubicBezTo>
                    <a:pt x="308" y="382"/>
                    <a:pt x="308" y="382"/>
                    <a:pt x="308" y="382"/>
                  </a:cubicBezTo>
                  <a:cubicBezTo>
                    <a:pt x="315" y="378"/>
                    <a:pt x="322" y="373"/>
                    <a:pt x="328" y="368"/>
                  </a:cubicBezTo>
                  <a:cubicBezTo>
                    <a:pt x="316" y="334"/>
                    <a:pt x="316" y="334"/>
                    <a:pt x="316" y="334"/>
                  </a:cubicBezTo>
                  <a:cubicBezTo>
                    <a:pt x="323" y="329"/>
                    <a:pt x="329" y="323"/>
                    <a:pt x="334" y="316"/>
                  </a:cubicBezTo>
                  <a:cubicBezTo>
                    <a:pt x="368" y="328"/>
                    <a:pt x="368" y="328"/>
                    <a:pt x="368" y="328"/>
                  </a:cubicBezTo>
                  <a:cubicBezTo>
                    <a:pt x="373" y="322"/>
                    <a:pt x="378" y="315"/>
                    <a:pt x="382" y="308"/>
                  </a:cubicBezTo>
                  <a:cubicBezTo>
                    <a:pt x="357" y="281"/>
                    <a:pt x="357" y="281"/>
                    <a:pt x="357" y="281"/>
                  </a:cubicBezTo>
                  <a:cubicBezTo>
                    <a:pt x="361" y="274"/>
                    <a:pt x="364" y="266"/>
                    <a:pt x="367" y="258"/>
                  </a:cubicBezTo>
                  <a:cubicBezTo>
                    <a:pt x="367" y="258"/>
                    <a:pt x="367" y="258"/>
                    <a:pt x="367" y="258"/>
                  </a:cubicBezTo>
                  <a:cubicBezTo>
                    <a:pt x="403" y="256"/>
                    <a:pt x="403" y="256"/>
                    <a:pt x="403" y="256"/>
                  </a:cubicBezTo>
                  <a:cubicBezTo>
                    <a:pt x="405" y="248"/>
                    <a:pt x="407" y="240"/>
                    <a:pt x="408" y="232"/>
                  </a:cubicBezTo>
                  <a:cubicBezTo>
                    <a:pt x="375" y="217"/>
                    <a:pt x="375" y="217"/>
                    <a:pt x="375" y="217"/>
                  </a:cubicBezTo>
                  <a:cubicBezTo>
                    <a:pt x="376" y="208"/>
                    <a:pt x="376" y="200"/>
                    <a:pt x="375" y="191"/>
                  </a:cubicBezTo>
                  <a:cubicBezTo>
                    <a:pt x="375" y="191"/>
                    <a:pt x="375" y="191"/>
                    <a:pt x="375" y="191"/>
                  </a:cubicBezTo>
                  <a:cubicBezTo>
                    <a:pt x="408" y="176"/>
                    <a:pt x="408" y="176"/>
                    <a:pt x="408" y="176"/>
                  </a:cubicBezTo>
                  <a:cubicBezTo>
                    <a:pt x="407" y="168"/>
                    <a:pt x="405" y="160"/>
                    <a:pt x="403" y="152"/>
                  </a:cubicBezTo>
                  <a:cubicBezTo>
                    <a:pt x="367" y="150"/>
                    <a:pt x="367" y="150"/>
                    <a:pt x="367" y="150"/>
                  </a:cubicBezTo>
                  <a:cubicBezTo>
                    <a:pt x="366" y="146"/>
                    <a:pt x="364" y="142"/>
                    <a:pt x="363" y="138"/>
                  </a:cubicBezTo>
                  <a:cubicBezTo>
                    <a:pt x="361" y="134"/>
                    <a:pt x="359" y="131"/>
                    <a:pt x="357" y="127"/>
                  </a:cubicBezTo>
                  <a:cubicBezTo>
                    <a:pt x="382" y="100"/>
                    <a:pt x="382" y="100"/>
                    <a:pt x="382" y="100"/>
                  </a:cubicBezTo>
                  <a:cubicBezTo>
                    <a:pt x="378" y="93"/>
                    <a:pt x="373" y="86"/>
                    <a:pt x="368" y="80"/>
                  </a:cubicBezTo>
                  <a:cubicBezTo>
                    <a:pt x="334" y="92"/>
                    <a:pt x="334" y="92"/>
                    <a:pt x="334" y="92"/>
                  </a:cubicBezTo>
                  <a:cubicBezTo>
                    <a:pt x="329" y="86"/>
                    <a:pt x="322" y="79"/>
                    <a:pt x="316" y="74"/>
                  </a:cubicBezTo>
                  <a:cubicBezTo>
                    <a:pt x="316" y="74"/>
                    <a:pt x="316" y="74"/>
                    <a:pt x="316" y="74"/>
                  </a:cubicBezTo>
                  <a:cubicBezTo>
                    <a:pt x="328" y="40"/>
                    <a:pt x="328" y="40"/>
                    <a:pt x="328" y="40"/>
                  </a:cubicBezTo>
                  <a:cubicBezTo>
                    <a:pt x="322" y="35"/>
                    <a:pt x="315" y="30"/>
                    <a:pt x="308" y="26"/>
                  </a:cubicBezTo>
                  <a:cubicBezTo>
                    <a:pt x="281" y="51"/>
                    <a:pt x="281" y="51"/>
                    <a:pt x="281" y="51"/>
                  </a:cubicBezTo>
                  <a:cubicBezTo>
                    <a:pt x="281" y="51"/>
                    <a:pt x="281" y="51"/>
                    <a:pt x="281" y="51"/>
                  </a:cubicBezTo>
                  <a:cubicBezTo>
                    <a:pt x="274" y="47"/>
                    <a:pt x="266" y="44"/>
                    <a:pt x="258" y="41"/>
                  </a:cubicBezTo>
                  <a:cubicBezTo>
                    <a:pt x="256" y="5"/>
                    <a:pt x="256" y="5"/>
                    <a:pt x="256" y="5"/>
                  </a:cubicBezTo>
                  <a:cubicBezTo>
                    <a:pt x="248" y="3"/>
                    <a:pt x="240" y="1"/>
                    <a:pt x="232" y="0"/>
                  </a:cubicBezTo>
                  <a:cubicBezTo>
                    <a:pt x="217" y="33"/>
                    <a:pt x="217" y="33"/>
                    <a:pt x="217" y="33"/>
                  </a:cubicBezTo>
                  <a:cubicBezTo>
                    <a:pt x="208" y="32"/>
                    <a:pt x="200" y="32"/>
                    <a:pt x="191" y="33"/>
                  </a:cubicBezTo>
                  <a:cubicBezTo>
                    <a:pt x="176" y="0"/>
                    <a:pt x="176" y="0"/>
                    <a:pt x="176" y="0"/>
                  </a:cubicBezTo>
                  <a:cubicBezTo>
                    <a:pt x="168" y="1"/>
                    <a:pt x="160" y="3"/>
                    <a:pt x="152" y="5"/>
                  </a:cubicBezTo>
                  <a:cubicBezTo>
                    <a:pt x="150" y="41"/>
                    <a:pt x="150" y="41"/>
                    <a:pt x="150" y="41"/>
                  </a:cubicBezTo>
                  <a:cubicBezTo>
                    <a:pt x="150" y="41"/>
                    <a:pt x="150" y="41"/>
                    <a:pt x="150" y="41"/>
                  </a:cubicBezTo>
                  <a:close/>
                  <a:moveTo>
                    <a:pt x="329" y="152"/>
                  </a:moveTo>
                  <a:cubicBezTo>
                    <a:pt x="357" y="221"/>
                    <a:pt x="324" y="300"/>
                    <a:pt x="256" y="329"/>
                  </a:cubicBezTo>
                  <a:cubicBezTo>
                    <a:pt x="187" y="357"/>
                    <a:pt x="108" y="324"/>
                    <a:pt x="79" y="256"/>
                  </a:cubicBezTo>
                  <a:cubicBezTo>
                    <a:pt x="51" y="187"/>
                    <a:pt x="84" y="108"/>
                    <a:pt x="152" y="80"/>
                  </a:cubicBezTo>
                  <a:cubicBezTo>
                    <a:pt x="221" y="51"/>
                    <a:pt x="300" y="84"/>
                    <a:pt x="329" y="152"/>
                  </a:cubicBez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37" name="Freeform 270"/>
            <p:cNvSpPr>
              <a:spLocks noEditPoints="1"/>
            </p:cNvSpPr>
            <p:nvPr/>
          </p:nvSpPr>
          <p:spPr bwMode="auto">
            <a:xfrm>
              <a:off x="4458380" y="3126129"/>
              <a:ext cx="380031" cy="320972"/>
            </a:xfrm>
            <a:custGeom>
              <a:avLst/>
              <a:gdLst>
                <a:gd name="T0" fmla="*/ 7 w 148"/>
                <a:gd name="T1" fmla="*/ 120 h 125"/>
                <a:gd name="T2" fmla="*/ 12 w 148"/>
                <a:gd name="T3" fmla="*/ 125 h 125"/>
                <a:gd name="T4" fmla="*/ 40 w 148"/>
                <a:gd name="T5" fmla="*/ 125 h 125"/>
                <a:gd name="T6" fmla="*/ 40 w 148"/>
                <a:gd name="T7" fmla="*/ 68 h 125"/>
                <a:gd name="T8" fmla="*/ 7 w 148"/>
                <a:gd name="T9" fmla="*/ 101 h 125"/>
                <a:gd name="T10" fmla="*/ 7 w 148"/>
                <a:gd name="T11" fmla="*/ 120 h 125"/>
                <a:gd name="T12" fmla="*/ 53 w 148"/>
                <a:gd name="T13" fmla="*/ 81 h 125"/>
                <a:gd name="T14" fmla="*/ 53 w 148"/>
                <a:gd name="T15" fmla="*/ 125 h 125"/>
                <a:gd name="T16" fmla="*/ 86 w 148"/>
                <a:gd name="T17" fmla="*/ 125 h 125"/>
                <a:gd name="T18" fmla="*/ 86 w 148"/>
                <a:gd name="T19" fmla="*/ 86 h 125"/>
                <a:gd name="T20" fmla="*/ 72 w 148"/>
                <a:gd name="T21" fmla="*/ 100 h 125"/>
                <a:gd name="T22" fmla="*/ 53 w 148"/>
                <a:gd name="T23" fmla="*/ 81 h 125"/>
                <a:gd name="T24" fmla="*/ 119 w 148"/>
                <a:gd name="T25" fmla="*/ 2 h 125"/>
                <a:gd name="T26" fmla="*/ 113 w 148"/>
                <a:gd name="T27" fmla="*/ 9 h 125"/>
                <a:gd name="T28" fmla="*/ 120 w 148"/>
                <a:gd name="T29" fmla="*/ 14 h 125"/>
                <a:gd name="T30" fmla="*/ 126 w 148"/>
                <a:gd name="T31" fmla="*/ 14 h 125"/>
                <a:gd name="T32" fmla="*/ 72 w 148"/>
                <a:gd name="T33" fmla="*/ 68 h 125"/>
                <a:gd name="T34" fmla="*/ 40 w 148"/>
                <a:gd name="T35" fmla="*/ 36 h 125"/>
                <a:gd name="T36" fmla="*/ 3 w 148"/>
                <a:gd name="T37" fmla="*/ 73 h 125"/>
                <a:gd name="T38" fmla="*/ 3 w 148"/>
                <a:gd name="T39" fmla="*/ 82 h 125"/>
                <a:gd name="T40" fmla="*/ 11 w 148"/>
                <a:gd name="T41" fmla="*/ 82 h 125"/>
                <a:gd name="T42" fmla="*/ 40 w 148"/>
                <a:gd name="T43" fmla="*/ 53 h 125"/>
                <a:gd name="T44" fmla="*/ 72 w 148"/>
                <a:gd name="T45" fmla="*/ 85 h 125"/>
                <a:gd name="T46" fmla="*/ 134 w 148"/>
                <a:gd name="T47" fmla="*/ 22 h 125"/>
                <a:gd name="T48" fmla="*/ 134 w 148"/>
                <a:gd name="T49" fmla="*/ 28 h 125"/>
                <a:gd name="T50" fmla="*/ 139 w 148"/>
                <a:gd name="T51" fmla="*/ 35 h 125"/>
                <a:gd name="T52" fmla="*/ 140 w 148"/>
                <a:gd name="T53" fmla="*/ 35 h 125"/>
                <a:gd name="T54" fmla="*/ 146 w 148"/>
                <a:gd name="T55" fmla="*/ 29 h 125"/>
                <a:gd name="T56" fmla="*/ 148 w 148"/>
                <a:gd name="T57" fmla="*/ 0 h 125"/>
                <a:gd name="T58" fmla="*/ 119 w 148"/>
                <a:gd name="T59" fmla="*/ 2 h 125"/>
                <a:gd name="T60" fmla="*/ 99 w 148"/>
                <a:gd name="T61" fmla="*/ 73 h 125"/>
                <a:gd name="T62" fmla="*/ 99 w 148"/>
                <a:gd name="T63" fmla="*/ 125 h 125"/>
                <a:gd name="T64" fmla="*/ 126 w 148"/>
                <a:gd name="T65" fmla="*/ 125 h 125"/>
                <a:gd name="T66" fmla="*/ 132 w 148"/>
                <a:gd name="T67" fmla="*/ 120 h 125"/>
                <a:gd name="T68" fmla="*/ 132 w 148"/>
                <a:gd name="T69" fmla="*/ 68 h 125"/>
                <a:gd name="T70" fmla="*/ 132 w 148"/>
                <a:gd name="T71" fmla="*/ 40 h 125"/>
                <a:gd name="T72" fmla="*/ 103 w 148"/>
                <a:gd name="T73" fmla="*/ 68 h 125"/>
                <a:gd name="T74" fmla="*/ 99 w 148"/>
                <a:gd name="T75" fmla="*/ 7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25">
                  <a:moveTo>
                    <a:pt x="7" y="120"/>
                  </a:moveTo>
                  <a:cubicBezTo>
                    <a:pt x="7" y="123"/>
                    <a:pt x="9" y="125"/>
                    <a:pt x="12" y="125"/>
                  </a:cubicBezTo>
                  <a:cubicBezTo>
                    <a:pt x="40" y="125"/>
                    <a:pt x="40" y="125"/>
                    <a:pt x="40" y="125"/>
                  </a:cubicBezTo>
                  <a:cubicBezTo>
                    <a:pt x="40" y="68"/>
                    <a:pt x="40" y="68"/>
                    <a:pt x="40" y="68"/>
                  </a:cubicBezTo>
                  <a:cubicBezTo>
                    <a:pt x="7" y="101"/>
                    <a:pt x="7" y="101"/>
                    <a:pt x="7" y="101"/>
                  </a:cubicBezTo>
                  <a:lnTo>
                    <a:pt x="7" y="120"/>
                  </a:lnTo>
                  <a:close/>
                  <a:moveTo>
                    <a:pt x="53" y="81"/>
                  </a:moveTo>
                  <a:cubicBezTo>
                    <a:pt x="53" y="125"/>
                    <a:pt x="53" y="125"/>
                    <a:pt x="53" y="125"/>
                  </a:cubicBezTo>
                  <a:cubicBezTo>
                    <a:pt x="86" y="125"/>
                    <a:pt x="86" y="125"/>
                    <a:pt x="86" y="125"/>
                  </a:cubicBezTo>
                  <a:cubicBezTo>
                    <a:pt x="86" y="86"/>
                    <a:pt x="86" y="86"/>
                    <a:pt x="86" y="86"/>
                  </a:cubicBezTo>
                  <a:cubicBezTo>
                    <a:pt x="72" y="100"/>
                    <a:pt x="72" y="100"/>
                    <a:pt x="72" y="100"/>
                  </a:cubicBezTo>
                  <a:lnTo>
                    <a:pt x="53" y="81"/>
                  </a:lnTo>
                  <a:close/>
                  <a:moveTo>
                    <a:pt x="119" y="2"/>
                  </a:moveTo>
                  <a:cubicBezTo>
                    <a:pt x="115" y="3"/>
                    <a:pt x="113" y="6"/>
                    <a:pt x="113" y="9"/>
                  </a:cubicBezTo>
                  <a:cubicBezTo>
                    <a:pt x="114" y="12"/>
                    <a:pt x="116" y="14"/>
                    <a:pt x="120" y="14"/>
                  </a:cubicBezTo>
                  <a:cubicBezTo>
                    <a:pt x="126" y="14"/>
                    <a:pt x="126" y="14"/>
                    <a:pt x="126" y="14"/>
                  </a:cubicBezTo>
                  <a:cubicBezTo>
                    <a:pt x="72" y="68"/>
                    <a:pt x="72" y="68"/>
                    <a:pt x="72" y="68"/>
                  </a:cubicBezTo>
                  <a:cubicBezTo>
                    <a:pt x="40" y="36"/>
                    <a:pt x="40" y="36"/>
                    <a:pt x="40" y="36"/>
                  </a:cubicBezTo>
                  <a:cubicBezTo>
                    <a:pt x="3" y="73"/>
                    <a:pt x="3" y="73"/>
                    <a:pt x="3" y="73"/>
                  </a:cubicBezTo>
                  <a:cubicBezTo>
                    <a:pt x="0" y="76"/>
                    <a:pt x="0" y="79"/>
                    <a:pt x="3" y="82"/>
                  </a:cubicBezTo>
                  <a:cubicBezTo>
                    <a:pt x="5" y="84"/>
                    <a:pt x="9" y="84"/>
                    <a:pt x="11" y="82"/>
                  </a:cubicBezTo>
                  <a:cubicBezTo>
                    <a:pt x="40" y="53"/>
                    <a:pt x="40" y="53"/>
                    <a:pt x="40" y="53"/>
                  </a:cubicBezTo>
                  <a:cubicBezTo>
                    <a:pt x="72" y="85"/>
                    <a:pt x="72" y="85"/>
                    <a:pt x="72" y="85"/>
                  </a:cubicBezTo>
                  <a:cubicBezTo>
                    <a:pt x="134" y="22"/>
                    <a:pt x="134" y="22"/>
                    <a:pt x="134" y="22"/>
                  </a:cubicBezTo>
                  <a:cubicBezTo>
                    <a:pt x="134" y="28"/>
                    <a:pt x="134" y="28"/>
                    <a:pt x="134" y="28"/>
                  </a:cubicBezTo>
                  <a:cubicBezTo>
                    <a:pt x="134" y="31"/>
                    <a:pt x="136" y="34"/>
                    <a:pt x="139" y="35"/>
                  </a:cubicBezTo>
                  <a:cubicBezTo>
                    <a:pt x="139" y="35"/>
                    <a:pt x="140" y="35"/>
                    <a:pt x="140" y="35"/>
                  </a:cubicBezTo>
                  <a:cubicBezTo>
                    <a:pt x="143" y="35"/>
                    <a:pt x="145" y="32"/>
                    <a:pt x="146" y="29"/>
                  </a:cubicBezTo>
                  <a:cubicBezTo>
                    <a:pt x="148" y="0"/>
                    <a:pt x="148" y="0"/>
                    <a:pt x="148" y="0"/>
                  </a:cubicBezTo>
                  <a:lnTo>
                    <a:pt x="119" y="2"/>
                  </a:lnTo>
                  <a:close/>
                  <a:moveTo>
                    <a:pt x="99" y="73"/>
                  </a:moveTo>
                  <a:cubicBezTo>
                    <a:pt x="99" y="125"/>
                    <a:pt x="99" y="125"/>
                    <a:pt x="99" y="125"/>
                  </a:cubicBezTo>
                  <a:cubicBezTo>
                    <a:pt x="126" y="125"/>
                    <a:pt x="126" y="125"/>
                    <a:pt x="126" y="125"/>
                  </a:cubicBezTo>
                  <a:cubicBezTo>
                    <a:pt x="129" y="125"/>
                    <a:pt x="132" y="123"/>
                    <a:pt x="132" y="120"/>
                  </a:cubicBezTo>
                  <a:cubicBezTo>
                    <a:pt x="132" y="68"/>
                    <a:pt x="132" y="68"/>
                    <a:pt x="132" y="68"/>
                  </a:cubicBezTo>
                  <a:cubicBezTo>
                    <a:pt x="132" y="40"/>
                    <a:pt x="132" y="40"/>
                    <a:pt x="132" y="40"/>
                  </a:cubicBezTo>
                  <a:cubicBezTo>
                    <a:pt x="103" y="68"/>
                    <a:pt x="103" y="68"/>
                    <a:pt x="103" y="68"/>
                  </a:cubicBezTo>
                  <a:lnTo>
                    <a:pt x="99" y="73"/>
                  </a:ln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38" name="Line 425"/>
            <p:cNvSpPr>
              <a:spLocks noChangeShapeType="1"/>
            </p:cNvSpPr>
            <p:nvPr/>
          </p:nvSpPr>
          <p:spPr bwMode="auto">
            <a:xfrm flipH="1">
              <a:off x="3066251" y="3447101"/>
              <a:ext cx="1071156" cy="0"/>
            </a:xfrm>
            <a:prstGeom prst="line">
              <a:avLst/>
            </a:prstGeom>
            <a:noFill/>
            <a:ln w="3175" cap="flat">
              <a:solidFill>
                <a:srgbClr val="6A9C4E"/>
              </a:solidFill>
              <a:prstDash val="dash"/>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p>
          </p:txBody>
        </p:sp>
      </p:grpSp>
      <p:sp>
        <p:nvSpPr>
          <p:cNvPr id="39" name="文本框 38"/>
          <p:cNvSpPr txBox="1"/>
          <p:nvPr/>
        </p:nvSpPr>
        <p:spPr>
          <a:xfrm>
            <a:off x="7878171" y="5317478"/>
            <a:ext cx="1840800" cy="1015663"/>
          </a:xfrm>
          <a:prstGeom prst="rect">
            <a:avLst/>
          </a:prstGeom>
          <a:noFill/>
        </p:spPr>
        <p:txBody>
          <a:bodyPr wrap="square" rtlCol="0">
            <a:spAutoFit/>
          </a:bodyPr>
          <a:lstStyle/>
          <a:p>
            <a:pPr algn="ct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8092885" y="4952485"/>
            <a:ext cx="1455541" cy="338554"/>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8021961" y="3227820"/>
            <a:ext cx="1840800" cy="1015663"/>
          </a:xfrm>
          <a:prstGeom prst="rect">
            <a:avLst/>
          </a:prstGeom>
          <a:noFill/>
        </p:spPr>
        <p:txBody>
          <a:bodyPr wrap="square" rtlCol="0">
            <a:spAutoFit/>
          </a:bodyPr>
          <a:lstStyle/>
          <a:p>
            <a:pPr algn="ct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8236675" y="2862827"/>
            <a:ext cx="1455541" cy="338554"/>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2736768" y="2125087"/>
            <a:ext cx="1840800" cy="1015663"/>
          </a:xfrm>
          <a:prstGeom prst="rect">
            <a:avLst/>
          </a:prstGeom>
          <a:noFill/>
        </p:spPr>
        <p:txBody>
          <a:bodyPr wrap="square" rtlCol="0">
            <a:spAutoFit/>
          </a:bodyPr>
          <a:lstStyle/>
          <a:p>
            <a:pPr algn="ct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2951482" y="1760094"/>
            <a:ext cx="1455541" cy="338554"/>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2346235" y="3951968"/>
            <a:ext cx="1840800" cy="1015663"/>
          </a:xfrm>
          <a:prstGeom prst="rect">
            <a:avLst/>
          </a:prstGeom>
          <a:noFill/>
        </p:spPr>
        <p:txBody>
          <a:bodyPr wrap="square" rtlCol="0">
            <a:spAutoFit/>
          </a:bodyPr>
          <a:lstStyle/>
          <a:p>
            <a:pPr algn="ct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2560949" y="3586975"/>
            <a:ext cx="1455541" cy="338554"/>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9445"/>
          <a:stretch>
            <a:fillRect/>
          </a:stretch>
        </p:blipFill>
        <p:spPr>
          <a:xfrm rot="16200000">
            <a:off x="2667000" y="-2667000"/>
            <a:ext cx="6858000" cy="12192000"/>
          </a:xfrm>
          <a:prstGeom prst="rect">
            <a:avLst/>
          </a:prstGeom>
        </p:spPr>
      </p:pic>
      <p:pic>
        <p:nvPicPr>
          <p:cNvPr id="40" name="图片 39"/>
          <p:cNvPicPr>
            <a:picLocks noChangeAspect="1"/>
          </p:cNvPicPr>
          <p:nvPr/>
        </p:nvPicPr>
        <p:blipFill rotWithShape="1">
          <a:blip r:embed="rId2" cstate="print">
            <a:extLst>
              <a:ext uri="{28A0092B-C50C-407E-A947-70E740481C1C}">
                <a14:useLocalDpi xmlns:a14="http://schemas.microsoft.com/office/drawing/2010/main" val="0"/>
              </a:ext>
            </a:extLst>
          </a:blip>
          <a:srcRect l="-929" t="26944" r="54889" b="38333"/>
          <a:stretch>
            <a:fillRect/>
          </a:stretch>
        </p:blipFill>
        <p:spPr>
          <a:xfrm flipH="1">
            <a:off x="6453560" y="2230574"/>
            <a:ext cx="3233288" cy="357664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5890" t="76667"/>
          <a:stretch>
            <a:fillRect/>
          </a:stretch>
        </p:blipFill>
        <p:spPr>
          <a:xfrm>
            <a:off x="9810751" y="4468757"/>
            <a:ext cx="2381250" cy="2389243"/>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b="93889"/>
          <a:stretch>
            <a:fillRect/>
          </a:stretch>
        </p:blipFill>
        <p:spPr>
          <a:xfrm>
            <a:off x="-1" y="0"/>
            <a:ext cx="6375810" cy="571500"/>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b="93889"/>
          <a:stretch>
            <a:fillRect/>
          </a:stretch>
        </p:blipFill>
        <p:spPr>
          <a:xfrm>
            <a:off x="6096000" y="0"/>
            <a:ext cx="6375810" cy="571500"/>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929" t="26944" r="54889" b="38333"/>
          <a:stretch>
            <a:fillRect/>
          </a:stretch>
        </p:blipFill>
        <p:spPr>
          <a:xfrm>
            <a:off x="2504765" y="2230574"/>
            <a:ext cx="3233288" cy="3576646"/>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t="68889" b="22778"/>
          <a:stretch>
            <a:fillRect/>
          </a:stretch>
        </p:blipFill>
        <p:spPr>
          <a:xfrm>
            <a:off x="3758203" y="5663378"/>
            <a:ext cx="4675594" cy="571500"/>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87778" r="67520"/>
          <a:stretch>
            <a:fillRect/>
          </a:stretch>
        </p:blipFill>
        <p:spPr>
          <a:xfrm>
            <a:off x="0" y="4742180"/>
            <a:ext cx="2914650" cy="2115820"/>
          </a:xfrm>
          <a:prstGeom prst="rect">
            <a:avLst/>
          </a:prstGeom>
        </p:spPr>
      </p:pic>
      <p:sp>
        <p:nvSpPr>
          <p:cNvPr id="28" name="椭圆 27"/>
          <p:cNvSpPr/>
          <p:nvPr/>
        </p:nvSpPr>
        <p:spPr>
          <a:xfrm>
            <a:off x="3867231" y="1098660"/>
            <a:ext cx="4419790" cy="4419790"/>
          </a:xfrm>
          <a:prstGeom prst="ellipse">
            <a:avLst/>
          </a:prstGeom>
          <a:solidFill>
            <a:srgbClr val="9CC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3797216" y="1043299"/>
            <a:ext cx="4559820" cy="4559818"/>
          </a:xfrm>
          <a:prstGeom prst="ellipse">
            <a:avLst/>
          </a:prstGeom>
          <a:noFill/>
          <a:ln>
            <a:solidFill>
              <a:srgbClr val="9CC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p:cNvCxnSpPr/>
          <p:nvPr/>
        </p:nvCxnSpPr>
        <p:spPr>
          <a:xfrm flipH="1">
            <a:off x="7719132" y="472525"/>
            <a:ext cx="726312" cy="869487"/>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7692676" y="1035744"/>
            <a:ext cx="434546" cy="520209"/>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3641928" y="5136350"/>
            <a:ext cx="726312" cy="869487"/>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3615472" y="5699569"/>
            <a:ext cx="434546" cy="520209"/>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178092" y="2104311"/>
            <a:ext cx="1814752" cy="1569660"/>
          </a:xfrm>
          <a:prstGeom prst="rect">
            <a:avLst/>
          </a:prstGeom>
          <a:noFill/>
        </p:spPr>
        <p:txBody>
          <a:bodyPr wrap="square" rtlCol="0">
            <a:spAutoFit/>
          </a:bodyPr>
          <a:lstStyle/>
          <a:p>
            <a:pPr algn="ctr"/>
            <a:r>
              <a:rPr lang="en-US" altLang="zh-CN" sz="9600" dirty="0" smtClean="0">
                <a:ln w="28575">
                  <a:noFill/>
                </a:ln>
                <a:solidFill>
                  <a:schemeClr val="bg1"/>
                </a:solidFill>
                <a:latin typeface="Road Rage" pitchFamily="50" charset="0"/>
                <a:ea typeface="微软雅黑" panose="020B0503020204020204" pitchFamily="34" charset="-122"/>
              </a:rPr>
              <a:t>o</a:t>
            </a:r>
            <a:r>
              <a:rPr lang="en-US" altLang="zh-CN" sz="9600" dirty="0">
                <a:ln w="28575">
                  <a:noFill/>
                </a:ln>
                <a:solidFill>
                  <a:schemeClr val="bg1"/>
                </a:solidFill>
                <a:latin typeface="Road Rage" pitchFamily="50" charset="0"/>
                <a:ea typeface="微软雅黑" panose="020B0503020204020204" pitchFamily="34" charset="-122"/>
              </a:rPr>
              <a:t>4</a:t>
            </a:r>
            <a:endParaRPr lang="zh-CN" altLang="en-US" sz="9600" dirty="0">
              <a:ln w="28575">
                <a:noFill/>
              </a:ln>
              <a:solidFill>
                <a:schemeClr val="bg1"/>
              </a:solidFill>
              <a:latin typeface="Road Rage" pitchFamily="50" charset="0"/>
              <a:ea typeface="微软雅黑" panose="020B0503020204020204" pitchFamily="34" charset="-122"/>
            </a:endParaRPr>
          </a:p>
        </p:txBody>
      </p:sp>
      <p:sp>
        <p:nvSpPr>
          <p:cNvPr id="17" name="矩形 16"/>
          <p:cNvSpPr/>
          <p:nvPr/>
        </p:nvSpPr>
        <p:spPr>
          <a:xfrm>
            <a:off x="4958354" y="3524262"/>
            <a:ext cx="2262158" cy="458908"/>
          </a:xfrm>
          <a:prstGeom prst="rect">
            <a:avLst/>
          </a:prstGeom>
        </p:spPr>
        <p:txBody>
          <a:bodyPr wrap="none">
            <a:sp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rPr>
              <a:t>单击文本框输入标题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3967740" y="3983170"/>
            <a:ext cx="4243386" cy="646331"/>
          </a:xfrm>
          <a:prstGeom prst="rect">
            <a:avLst/>
          </a:prstGeom>
          <a:noFill/>
        </p:spPr>
        <p:txBody>
          <a:bodyPr wrap="square" rtlCol="0">
            <a:spAutoFit/>
          </a:bodyPr>
          <a:lstStyle>
            <a:defPPr>
              <a:defRPr lang="zh-CN"/>
            </a:defPPr>
            <a:lvl1pPr algn="ctr">
              <a:defRPr sz="6000" b="1">
                <a:blipFill dpi="0" rotWithShape="1">
                  <a:blip r:embed="rId7"/>
                  <a:srcRect/>
                  <a:stretch>
                    <a:fillRect/>
                  </a:stretch>
                </a:blipFill>
              </a:defRPr>
            </a:lvl1pPr>
          </a:lstStyle>
          <a:p>
            <a:r>
              <a:rPr lang="en-US" altLang="zh-CN" sz="1800" b="0" dirty="0" smtClean="0">
                <a:solidFill>
                  <a:schemeClr val="bg1"/>
                </a:solidFill>
                <a:latin typeface="微软雅黑" panose="020B0503020204020204" pitchFamily="34" charset="-122"/>
                <a:ea typeface="微软雅黑" panose="020B0503020204020204" pitchFamily="34" charset="-122"/>
              </a:rPr>
              <a:t>Professional generation</a:t>
            </a:r>
            <a:endParaRPr lang="en-US" altLang="zh-CN" sz="1800" b="0" dirty="0" smtClean="0">
              <a:solidFill>
                <a:schemeClr val="bg1"/>
              </a:solidFill>
              <a:latin typeface="微软雅黑" panose="020B0503020204020204" pitchFamily="34" charset="-122"/>
              <a:ea typeface="微软雅黑" panose="020B0503020204020204" pitchFamily="34" charset="-122"/>
            </a:endParaRPr>
          </a:p>
          <a:p>
            <a:r>
              <a:rPr lang="en-US" altLang="zh-CN" sz="1800" b="0" dirty="0" smtClean="0">
                <a:solidFill>
                  <a:schemeClr val="bg1"/>
                </a:solidFill>
                <a:latin typeface="微软雅黑" panose="020B0503020204020204" pitchFamily="34" charset="-122"/>
                <a:ea typeface="微软雅黑" panose="020B0503020204020204" pitchFamily="34" charset="-122"/>
              </a:rPr>
              <a:t> PowerPoint</a:t>
            </a:r>
            <a:endParaRPr lang="zh-CN" altLang="en-US" sz="1800" b="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9445"/>
          <a:stretch>
            <a:fillRect/>
          </a:stretch>
        </p:blipFill>
        <p:spPr>
          <a:xfrm rot="16200000">
            <a:off x="2667000" y="-2667000"/>
            <a:ext cx="6858000" cy="1219200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1" y="0"/>
            <a:ext cx="6375810" cy="571500"/>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6096000" y="0"/>
            <a:ext cx="6375810" cy="571500"/>
          </a:xfrm>
          <a:prstGeom prst="rect">
            <a:avLst/>
          </a:prstGeom>
        </p:spPr>
      </p:pic>
      <p:sp>
        <p:nvSpPr>
          <p:cNvPr id="23" name="Diamond 14"/>
          <p:cNvSpPr/>
          <p:nvPr/>
        </p:nvSpPr>
        <p:spPr>
          <a:xfrm rot="18947839">
            <a:off x="581151" y="560048"/>
            <a:ext cx="705020" cy="705020"/>
          </a:xfrm>
          <a:prstGeom prst="ellipse">
            <a:avLst/>
          </a:prstGeom>
          <a:solidFill>
            <a:srgbClr val="9CC992"/>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0"/>
                <a:tileRect/>
              </a:gradFill>
            </a:endParaRPr>
          </a:p>
        </p:txBody>
      </p:sp>
      <p:sp>
        <p:nvSpPr>
          <p:cNvPr id="24" name="文本框 23"/>
          <p:cNvSpPr txBox="1"/>
          <p:nvPr/>
        </p:nvSpPr>
        <p:spPr>
          <a:xfrm>
            <a:off x="604482" y="632855"/>
            <a:ext cx="658356" cy="523220"/>
          </a:xfrm>
          <a:prstGeom prst="rect">
            <a:avLst/>
          </a:prstGeom>
          <a:noFill/>
        </p:spPr>
        <p:txBody>
          <a:bodyPr wrap="square" rtlCol="0">
            <a:spAutoFit/>
          </a:bodyPr>
          <a:lstStyle/>
          <a:p>
            <a:pPr algn="ctr"/>
            <a:r>
              <a:rPr lang="en-US" altLang="zh-CN" sz="2800" b="1" dirty="0" smtClean="0">
                <a:ln w="28575">
                  <a:noFill/>
                </a:ln>
                <a:solidFill>
                  <a:schemeClr val="bg1"/>
                </a:solidFill>
                <a:latin typeface="微软雅黑" panose="020B0503020204020204" pitchFamily="34" charset="-122"/>
                <a:ea typeface="微软雅黑" panose="020B0503020204020204" pitchFamily="34" charset="-122"/>
              </a:rPr>
              <a:t>04</a:t>
            </a:r>
            <a:endParaRPr lang="zh-CN" altLang="en-US" sz="4400" b="1" dirty="0">
              <a:ln w="28575">
                <a:noFill/>
              </a:ln>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1379995" y="496800"/>
            <a:ext cx="2262158" cy="507831"/>
          </a:xfrm>
          <a:prstGeom prst="rect">
            <a:avLst/>
          </a:prstGeom>
        </p:spPr>
        <p:txBody>
          <a:bodyPr wrap="none">
            <a:spAutoFit/>
          </a:bodyPr>
          <a:lstStyle/>
          <a:p>
            <a:pPr>
              <a:lnSpc>
                <a:spcPct val="15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文本框输入标题</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1379995" y="934714"/>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tx1">
                    <a:lumMod val="75000"/>
                    <a:lumOff val="25000"/>
                  </a:schemeClr>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Freeform 1075"/>
          <p:cNvSpPr/>
          <p:nvPr/>
        </p:nvSpPr>
        <p:spPr bwMode="auto">
          <a:xfrm>
            <a:off x="7200071" y="4393267"/>
            <a:ext cx="1973893" cy="740379"/>
          </a:xfrm>
          <a:custGeom>
            <a:avLst/>
            <a:gdLst>
              <a:gd name="T0" fmla="*/ 731 w 731"/>
              <a:gd name="T1" fmla="*/ 274 h 274"/>
              <a:gd name="T2" fmla="*/ 45 w 731"/>
              <a:gd name="T3" fmla="*/ 274 h 274"/>
              <a:gd name="T4" fmla="*/ 0 w 731"/>
              <a:gd name="T5" fmla="*/ 229 h 274"/>
              <a:gd name="T6" fmla="*/ 0 w 731"/>
              <a:gd name="T7" fmla="*/ 0 h 274"/>
            </a:gdLst>
            <a:ahLst/>
            <a:cxnLst>
              <a:cxn ang="0">
                <a:pos x="T0" y="T1"/>
              </a:cxn>
              <a:cxn ang="0">
                <a:pos x="T2" y="T3"/>
              </a:cxn>
              <a:cxn ang="0">
                <a:pos x="T4" y="T5"/>
              </a:cxn>
              <a:cxn ang="0">
                <a:pos x="T6" y="T7"/>
              </a:cxn>
            </a:cxnLst>
            <a:rect l="0" t="0" r="r" b="b"/>
            <a:pathLst>
              <a:path w="731" h="274">
                <a:moveTo>
                  <a:pt x="731" y="274"/>
                </a:moveTo>
                <a:cubicBezTo>
                  <a:pt x="45" y="274"/>
                  <a:pt x="45" y="274"/>
                  <a:pt x="45" y="274"/>
                </a:cubicBezTo>
                <a:cubicBezTo>
                  <a:pt x="20" y="274"/>
                  <a:pt x="0" y="254"/>
                  <a:pt x="0" y="229"/>
                </a:cubicBezTo>
                <a:cubicBezTo>
                  <a:pt x="0" y="0"/>
                  <a:pt x="0" y="0"/>
                  <a:pt x="0" y="0"/>
                </a:cubicBezTo>
              </a:path>
            </a:pathLst>
          </a:custGeom>
          <a:noFill/>
          <a:ln w="3175" cap="flat">
            <a:solidFill>
              <a:srgbClr val="6A9C4E"/>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11" name="Freeform 1076"/>
          <p:cNvSpPr/>
          <p:nvPr/>
        </p:nvSpPr>
        <p:spPr bwMode="auto">
          <a:xfrm>
            <a:off x="2605129" y="2230170"/>
            <a:ext cx="1973893" cy="945739"/>
          </a:xfrm>
          <a:custGeom>
            <a:avLst/>
            <a:gdLst>
              <a:gd name="T0" fmla="*/ 0 w 731"/>
              <a:gd name="T1" fmla="*/ 0 h 350"/>
              <a:gd name="T2" fmla="*/ 686 w 731"/>
              <a:gd name="T3" fmla="*/ 0 h 350"/>
              <a:gd name="T4" fmla="*/ 731 w 731"/>
              <a:gd name="T5" fmla="*/ 45 h 350"/>
              <a:gd name="T6" fmla="*/ 731 w 731"/>
              <a:gd name="T7" fmla="*/ 350 h 350"/>
            </a:gdLst>
            <a:ahLst/>
            <a:cxnLst>
              <a:cxn ang="0">
                <a:pos x="T0" y="T1"/>
              </a:cxn>
              <a:cxn ang="0">
                <a:pos x="T2" y="T3"/>
              </a:cxn>
              <a:cxn ang="0">
                <a:pos x="T4" y="T5"/>
              </a:cxn>
              <a:cxn ang="0">
                <a:pos x="T6" y="T7"/>
              </a:cxn>
            </a:cxnLst>
            <a:rect l="0" t="0" r="r" b="b"/>
            <a:pathLst>
              <a:path w="731" h="350">
                <a:moveTo>
                  <a:pt x="0" y="0"/>
                </a:moveTo>
                <a:cubicBezTo>
                  <a:pt x="686" y="0"/>
                  <a:pt x="686" y="0"/>
                  <a:pt x="686" y="0"/>
                </a:cubicBezTo>
                <a:cubicBezTo>
                  <a:pt x="711" y="0"/>
                  <a:pt x="731" y="20"/>
                  <a:pt x="731" y="45"/>
                </a:cubicBezTo>
                <a:cubicBezTo>
                  <a:pt x="731" y="350"/>
                  <a:pt x="731" y="350"/>
                  <a:pt x="731" y="350"/>
                </a:cubicBezTo>
              </a:path>
            </a:pathLst>
          </a:custGeom>
          <a:noFill/>
          <a:ln w="3175" cap="flat">
            <a:solidFill>
              <a:srgbClr val="6A9C4E"/>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12" name="Line 1077"/>
          <p:cNvSpPr>
            <a:spLocks noChangeShapeType="1"/>
          </p:cNvSpPr>
          <p:nvPr/>
        </p:nvSpPr>
        <p:spPr bwMode="auto">
          <a:xfrm>
            <a:off x="2605129" y="5126398"/>
            <a:ext cx="2687251" cy="0"/>
          </a:xfrm>
          <a:prstGeom prst="line">
            <a:avLst/>
          </a:prstGeom>
          <a:noFill/>
          <a:ln w="3175" cap="flat">
            <a:solidFill>
              <a:srgbClr val="6A9C4E"/>
            </a:solidFill>
            <a:prstDash val="dash"/>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13" name="Line 1078"/>
          <p:cNvSpPr>
            <a:spLocks noChangeShapeType="1"/>
          </p:cNvSpPr>
          <p:nvPr/>
        </p:nvSpPr>
        <p:spPr bwMode="auto">
          <a:xfrm flipH="1">
            <a:off x="6500223" y="2461284"/>
            <a:ext cx="2673739" cy="0"/>
          </a:xfrm>
          <a:prstGeom prst="line">
            <a:avLst/>
          </a:prstGeom>
          <a:noFill/>
          <a:ln w="3175" cap="flat">
            <a:solidFill>
              <a:srgbClr val="6A9C4E"/>
            </a:solidFill>
            <a:prstDash val="dash"/>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14" name="Freeform 1079"/>
          <p:cNvSpPr/>
          <p:nvPr/>
        </p:nvSpPr>
        <p:spPr bwMode="auto">
          <a:xfrm>
            <a:off x="4038600" y="2918772"/>
            <a:ext cx="1783394" cy="2113052"/>
          </a:xfrm>
          <a:custGeom>
            <a:avLst/>
            <a:gdLst>
              <a:gd name="T0" fmla="*/ 455 w 660"/>
              <a:gd name="T1" fmla="*/ 768 h 782"/>
              <a:gd name="T2" fmla="*/ 407 w 660"/>
              <a:gd name="T3" fmla="*/ 768 h 782"/>
              <a:gd name="T4" fmla="*/ 30 w 660"/>
              <a:gd name="T5" fmla="*/ 391 h 782"/>
              <a:gd name="T6" fmla="*/ 0 w 660"/>
              <a:gd name="T7" fmla="*/ 319 h 782"/>
              <a:gd name="T8" fmla="*/ 30 w 660"/>
              <a:gd name="T9" fmla="*/ 247 h 782"/>
              <a:gd name="T10" fmla="*/ 174 w 660"/>
              <a:gd name="T11" fmla="*/ 103 h 782"/>
              <a:gd name="T12" fmla="*/ 222 w 660"/>
              <a:gd name="T13" fmla="*/ 103 h 782"/>
              <a:gd name="T14" fmla="*/ 268 w 660"/>
              <a:gd name="T15" fmla="*/ 150 h 782"/>
              <a:gd name="T16" fmla="*/ 310 w 660"/>
              <a:gd name="T17" fmla="*/ 150 h 782"/>
              <a:gd name="T18" fmla="*/ 327 w 660"/>
              <a:gd name="T19" fmla="*/ 106 h 782"/>
              <a:gd name="T20" fmla="*/ 353 w 660"/>
              <a:gd name="T21" fmla="*/ 36 h 782"/>
              <a:gd name="T22" fmla="*/ 481 w 660"/>
              <a:gd name="T23" fmla="*/ 36 h 782"/>
              <a:gd name="T24" fmla="*/ 481 w 660"/>
              <a:gd name="T25" fmla="*/ 164 h 782"/>
              <a:gd name="T26" fmla="*/ 411 w 660"/>
              <a:gd name="T27" fmla="*/ 190 h 782"/>
              <a:gd name="T28" fmla="*/ 367 w 660"/>
              <a:gd name="T29" fmla="*/ 206 h 782"/>
              <a:gd name="T30" fmla="*/ 367 w 660"/>
              <a:gd name="T31" fmla="*/ 249 h 782"/>
              <a:gd name="T32" fmla="*/ 647 w 660"/>
              <a:gd name="T33" fmla="*/ 528 h 782"/>
              <a:gd name="T34" fmla="*/ 647 w 660"/>
              <a:gd name="T35" fmla="*/ 576 h 782"/>
              <a:gd name="T36" fmla="*/ 600 w 660"/>
              <a:gd name="T37" fmla="*/ 623 h 782"/>
              <a:gd name="T38" fmla="*/ 586 w 660"/>
              <a:gd name="T39" fmla="*/ 623 h 782"/>
              <a:gd name="T40" fmla="*/ 576 w 660"/>
              <a:gd name="T41" fmla="*/ 594 h 782"/>
              <a:gd name="T42" fmla="*/ 544 w 660"/>
              <a:gd name="T43" fmla="*/ 509 h 782"/>
              <a:gd name="T44" fmla="*/ 387 w 660"/>
              <a:gd name="T45" fmla="*/ 509 h 782"/>
              <a:gd name="T46" fmla="*/ 387 w 660"/>
              <a:gd name="T47" fmla="*/ 665 h 782"/>
              <a:gd name="T48" fmla="*/ 473 w 660"/>
              <a:gd name="T49" fmla="*/ 697 h 782"/>
              <a:gd name="T50" fmla="*/ 501 w 660"/>
              <a:gd name="T51" fmla="*/ 708 h 782"/>
              <a:gd name="T52" fmla="*/ 501 w 660"/>
              <a:gd name="T53" fmla="*/ 722 h 782"/>
              <a:gd name="T54" fmla="*/ 455 w 660"/>
              <a:gd name="T55" fmla="*/ 768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0" h="782">
                <a:moveTo>
                  <a:pt x="455" y="768"/>
                </a:moveTo>
                <a:cubicBezTo>
                  <a:pt x="442" y="782"/>
                  <a:pt x="420" y="782"/>
                  <a:pt x="407" y="768"/>
                </a:cubicBezTo>
                <a:cubicBezTo>
                  <a:pt x="30" y="391"/>
                  <a:pt x="30" y="391"/>
                  <a:pt x="30" y="391"/>
                </a:cubicBezTo>
                <a:cubicBezTo>
                  <a:pt x="11" y="372"/>
                  <a:pt x="0" y="346"/>
                  <a:pt x="0" y="319"/>
                </a:cubicBezTo>
                <a:cubicBezTo>
                  <a:pt x="0" y="292"/>
                  <a:pt x="11" y="266"/>
                  <a:pt x="30" y="247"/>
                </a:cubicBezTo>
                <a:cubicBezTo>
                  <a:pt x="174" y="103"/>
                  <a:pt x="174" y="103"/>
                  <a:pt x="174" y="103"/>
                </a:cubicBezTo>
                <a:cubicBezTo>
                  <a:pt x="187" y="90"/>
                  <a:pt x="208" y="90"/>
                  <a:pt x="222" y="103"/>
                </a:cubicBezTo>
                <a:cubicBezTo>
                  <a:pt x="268" y="150"/>
                  <a:pt x="268" y="150"/>
                  <a:pt x="268" y="150"/>
                </a:cubicBezTo>
                <a:cubicBezTo>
                  <a:pt x="280" y="161"/>
                  <a:pt x="299" y="161"/>
                  <a:pt x="310" y="150"/>
                </a:cubicBezTo>
                <a:cubicBezTo>
                  <a:pt x="322" y="138"/>
                  <a:pt x="328" y="122"/>
                  <a:pt x="327" y="106"/>
                </a:cubicBezTo>
                <a:cubicBezTo>
                  <a:pt x="325" y="81"/>
                  <a:pt x="334" y="55"/>
                  <a:pt x="353" y="36"/>
                </a:cubicBezTo>
                <a:cubicBezTo>
                  <a:pt x="388" y="0"/>
                  <a:pt x="446" y="0"/>
                  <a:pt x="481" y="36"/>
                </a:cubicBezTo>
                <a:cubicBezTo>
                  <a:pt x="516" y="71"/>
                  <a:pt x="516" y="128"/>
                  <a:pt x="481" y="164"/>
                </a:cubicBezTo>
                <a:cubicBezTo>
                  <a:pt x="462" y="183"/>
                  <a:pt x="436" y="192"/>
                  <a:pt x="411" y="190"/>
                </a:cubicBezTo>
                <a:cubicBezTo>
                  <a:pt x="395" y="189"/>
                  <a:pt x="379" y="195"/>
                  <a:pt x="367" y="206"/>
                </a:cubicBezTo>
                <a:cubicBezTo>
                  <a:pt x="355" y="218"/>
                  <a:pt x="356" y="237"/>
                  <a:pt x="367" y="249"/>
                </a:cubicBezTo>
                <a:cubicBezTo>
                  <a:pt x="647" y="528"/>
                  <a:pt x="647" y="528"/>
                  <a:pt x="647" y="528"/>
                </a:cubicBezTo>
                <a:cubicBezTo>
                  <a:pt x="660" y="542"/>
                  <a:pt x="660" y="563"/>
                  <a:pt x="647" y="576"/>
                </a:cubicBezTo>
                <a:cubicBezTo>
                  <a:pt x="600" y="623"/>
                  <a:pt x="600" y="623"/>
                  <a:pt x="600" y="623"/>
                </a:cubicBezTo>
                <a:cubicBezTo>
                  <a:pt x="597" y="627"/>
                  <a:pt x="590" y="627"/>
                  <a:pt x="586" y="623"/>
                </a:cubicBezTo>
                <a:cubicBezTo>
                  <a:pt x="579" y="615"/>
                  <a:pt x="575" y="605"/>
                  <a:pt x="576" y="594"/>
                </a:cubicBezTo>
                <a:cubicBezTo>
                  <a:pt x="578" y="563"/>
                  <a:pt x="566" y="531"/>
                  <a:pt x="544" y="509"/>
                </a:cubicBezTo>
                <a:cubicBezTo>
                  <a:pt x="501" y="466"/>
                  <a:pt x="430" y="466"/>
                  <a:pt x="387" y="509"/>
                </a:cubicBezTo>
                <a:cubicBezTo>
                  <a:pt x="344" y="552"/>
                  <a:pt x="344" y="622"/>
                  <a:pt x="387" y="665"/>
                </a:cubicBezTo>
                <a:cubicBezTo>
                  <a:pt x="410" y="688"/>
                  <a:pt x="441" y="699"/>
                  <a:pt x="473" y="697"/>
                </a:cubicBezTo>
                <a:cubicBezTo>
                  <a:pt x="483" y="696"/>
                  <a:pt x="494" y="700"/>
                  <a:pt x="501" y="708"/>
                </a:cubicBezTo>
                <a:cubicBezTo>
                  <a:pt x="505" y="712"/>
                  <a:pt x="505" y="718"/>
                  <a:pt x="501" y="722"/>
                </a:cubicBezTo>
                <a:lnTo>
                  <a:pt x="455" y="768"/>
                </a:lnTo>
                <a:close/>
              </a:path>
            </a:pathLst>
          </a:custGeom>
          <a:solidFill>
            <a:srgbClr val="6A9C4E"/>
          </a:solidFill>
          <a:ln>
            <a:noFill/>
          </a:ln>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15" name="Freeform 1080"/>
          <p:cNvSpPr/>
          <p:nvPr/>
        </p:nvSpPr>
        <p:spPr bwMode="auto">
          <a:xfrm>
            <a:off x="5027573" y="3848299"/>
            <a:ext cx="2102244" cy="1783393"/>
          </a:xfrm>
          <a:custGeom>
            <a:avLst/>
            <a:gdLst>
              <a:gd name="T0" fmla="*/ 768 w 778"/>
              <a:gd name="T1" fmla="*/ 205 h 660"/>
              <a:gd name="T2" fmla="*/ 778 w 778"/>
              <a:gd name="T3" fmla="*/ 229 h 660"/>
              <a:gd name="T4" fmla="*/ 768 w 778"/>
              <a:gd name="T5" fmla="*/ 253 h 660"/>
              <a:gd name="T6" fmla="*/ 391 w 778"/>
              <a:gd name="T7" fmla="*/ 630 h 660"/>
              <a:gd name="T8" fmla="*/ 319 w 778"/>
              <a:gd name="T9" fmla="*/ 660 h 660"/>
              <a:gd name="T10" fmla="*/ 247 w 778"/>
              <a:gd name="T11" fmla="*/ 630 h 660"/>
              <a:gd name="T12" fmla="*/ 103 w 778"/>
              <a:gd name="T13" fmla="*/ 486 h 660"/>
              <a:gd name="T14" fmla="*/ 103 w 778"/>
              <a:gd name="T15" fmla="*/ 438 h 660"/>
              <a:gd name="T16" fmla="*/ 150 w 778"/>
              <a:gd name="T17" fmla="*/ 392 h 660"/>
              <a:gd name="T18" fmla="*/ 150 w 778"/>
              <a:gd name="T19" fmla="*/ 350 h 660"/>
              <a:gd name="T20" fmla="*/ 106 w 778"/>
              <a:gd name="T21" fmla="*/ 333 h 660"/>
              <a:gd name="T22" fmla="*/ 36 w 778"/>
              <a:gd name="T23" fmla="*/ 307 h 660"/>
              <a:gd name="T24" fmla="*/ 36 w 778"/>
              <a:gd name="T25" fmla="*/ 179 h 660"/>
              <a:gd name="T26" fmla="*/ 163 w 778"/>
              <a:gd name="T27" fmla="*/ 179 h 660"/>
              <a:gd name="T28" fmla="*/ 190 w 778"/>
              <a:gd name="T29" fmla="*/ 249 h 660"/>
              <a:gd name="T30" fmla="*/ 206 w 778"/>
              <a:gd name="T31" fmla="*/ 293 h 660"/>
              <a:gd name="T32" fmla="*/ 249 w 778"/>
              <a:gd name="T33" fmla="*/ 293 h 660"/>
              <a:gd name="T34" fmla="*/ 528 w 778"/>
              <a:gd name="T35" fmla="*/ 13 h 660"/>
              <a:gd name="T36" fmla="*/ 576 w 778"/>
              <a:gd name="T37" fmla="*/ 13 h 660"/>
              <a:gd name="T38" fmla="*/ 623 w 778"/>
              <a:gd name="T39" fmla="*/ 60 h 660"/>
              <a:gd name="T40" fmla="*/ 623 w 778"/>
              <a:gd name="T41" fmla="*/ 74 h 660"/>
              <a:gd name="T42" fmla="*/ 594 w 778"/>
              <a:gd name="T43" fmla="*/ 84 h 660"/>
              <a:gd name="T44" fmla="*/ 509 w 778"/>
              <a:gd name="T45" fmla="*/ 116 h 660"/>
              <a:gd name="T46" fmla="*/ 509 w 778"/>
              <a:gd name="T47" fmla="*/ 273 h 660"/>
              <a:gd name="T48" fmla="*/ 665 w 778"/>
              <a:gd name="T49" fmla="*/ 273 h 660"/>
              <a:gd name="T50" fmla="*/ 697 w 778"/>
              <a:gd name="T51" fmla="*/ 187 h 660"/>
              <a:gd name="T52" fmla="*/ 708 w 778"/>
              <a:gd name="T53" fmla="*/ 159 h 660"/>
              <a:gd name="T54" fmla="*/ 722 w 778"/>
              <a:gd name="T55" fmla="*/ 159 h 660"/>
              <a:gd name="T56" fmla="*/ 768 w 778"/>
              <a:gd name="T57" fmla="*/ 205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8" h="660">
                <a:moveTo>
                  <a:pt x="768" y="205"/>
                </a:moveTo>
                <a:cubicBezTo>
                  <a:pt x="775" y="211"/>
                  <a:pt x="778" y="220"/>
                  <a:pt x="778" y="229"/>
                </a:cubicBezTo>
                <a:cubicBezTo>
                  <a:pt x="778" y="238"/>
                  <a:pt x="775" y="247"/>
                  <a:pt x="768" y="253"/>
                </a:cubicBezTo>
                <a:cubicBezTo>
                  <a:pt x="391" y="630"/>
                  <a:pt x="391" y="630"/>
                  <a:pt x="391" y="630"/>
                </a:cubicBezTo>
                <a:cubicBezTo>
                  <a:pt x="372" y="649"/>
                  <a:pt x="346" y="660"/>
                  <a:pt x="319" y="660"/>
                </a:cubicBezTo>
                <a:cubicBezTo>
                  <a:pt x="292" y="660"/>
                  <a:pt x="266" y="649"/>
                  <a:pt x="247" y="630"/>
                </a:cubicBezTo>
                <a:cubicBezTo>
                  <a:pt x="103" y="486"/>
                  <a:pt x="103" y="486"/>
                  <a:pt x="103" y="486"/>
                </a:cubicBezTo>
                <a:cubicBezTo>
                  <a:pt x="90" y="473"/>
                  <a:pt x="90" y="452"/>
                  <a:pt x="103" y="438"/>
                </a:cubicBezTo>
                <a:cubicBezTo>
                  <a:pt x="150" y="392"/>
                  <a:pt x="150" y="392"/>
                  <a:pt x="150" y="392"/>
                </a:cubicBezTo>
                <a:cubicBezTo>
                  <a:pt x="161" y="380"/>
                  <a:pt x="161" y="361"/>
                  <a:pt x="150" y="350"/>
                </a:cubicBezTo>
                <a:cubicBezTo>
                  <a:pt x="138" y="338"/>
                  <a:pt x="122" y="332"/>
                  <a:pt x="106" y="333"/>
                </a:cubicBezTo>
                <a:cubicBezTo>
                  <a:pt x="80" y="335"/>
                  <a:pt x="55" y="326"/>
                  <a:pt x="36" y="307"/>
                </a:cubicBezTo>
                <a:cubicBezTo>
                  <a:pt x="0" y="272"/>
                  <a:pt x="0" y="214"/>
                  <a:pt x="36" y="179"/>
                </a:cubicBezTo>
                <a:cubicBezTo>
                  <a:pt x="71" y="144"/>
                  <a:pt x="128" y="144"/>
                  <a:pt x="163" y="179"/>
                </a:cubicBezTo>
                <a:cubicBezTo>
                  <a:pt x="183" y="198"/>
                  <a:pt x="192" y="224"/>
                  <a:pt x="190" y="249"/>
                </a:cubicBezTo>
                <a:cubicBezTo>
                  <a:pt x="189" y="265"/>
                  <a:pt x="195" y="281"/>
                  <a:pt x="206" y="293"/>
                </a:cubicBezTo>
                <a:cubicBezTo>
                  <a:pt x="218" y="305"/>
                  <a:pt x="237" y="305"/>
                  <a:pt x="249" y="293"/>
                </a:cubicBezTo>
                <a:cubicBezTo>
                  <a:pt x="528" y="13"/>
                  <a:pt x="528" y="13"/>
                  <a:pt x="528" y="13"/>
                </a:cubicBezTo>
                <a:cubicBezTo>
                  <a:pt x="542" y="0"/>
                  <a:pt x="563" y="0"/>
                  <a:pt x="576" y="13"/>
                </a:cubicBezTo>
                <a:cubicBezTo>
                  <a:pt x="623" y="60"/>
                  <a:pt x="623" y="60"/>
                  <a:pt x="623" y="60"/>
                </a:cubicBezTo>
                <a:cubicBezTo>
                  <a:pt x="627" y="63"/>
                  <a:pt x="627" y="70"/>
                  <a:pt x="623" y="74"/>
                </a:cubicBezTo>
                <a:cubicBezTo>
                  <a:pt x="615" y="81"/>
                  <a:pt x="605" y="85"/>
                  <a:pt x="594" y="84"/>
                </a:cubicBezTo>
                <a:cubicBezTo>
                  <a:pt x="562" y="82"/>
                  <a:pt x="531" y="94"/>
                  <a:pt x="509" y="116"/>
                </a:cubicBezTo>
                <a:cubicBezTo>
                  <a:pt x="466" y="160"/>
                  <a:pt x="466" y="230"/>
                  <a:pt x="509" y="273"/>
                </a:cubicBezTo>
                <a:cubicBezTo>
                  <a:pt x="552" y="316"/>
                  <a:pt x="622" y="316"/>
                  <a:pt x="665" y="273"/>
                </a:cubicBezTo>
                <a:cubicBezTo>
                  <a:pt x="687" y="250"/>
                  <a:pt x="699" y="219"/>
                  <a:pt x="697" y="187"/>
                </a:cubicBezTo>
                <a:cubicBezTo>
                  <a:pt x="696" y="177"/>
                  <a:pt x="700" y="166"/>
                  <a:pt x="708" y="159"/>
                </a:cubicBezTo>
                <a:cubicBezTo>
                  <a:pt x="712" y="155"/>
                  <a:pt x="718" y="155"/>
                  <a:pt x="722" y="159"/>
                </a:cubicBezTo>
                <a:lnTo>
                  <a:pt x="768" y="205"/>
                </a:lnTo>
                <a:close/>
              </a:path>
            </a:pathLst>
          </a:custGeom>
          <a:solidFill>
            <a:srgbClr val="6A9C4E"/>
          </a:solidFill>
          <a:ln>
            <a:noFill/>
          </a:ln>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16" name="Freeform 1081"/>
          <p:cNvSpPr/>
          <p:nvPr/>
        </p:nvSpPr>
        <p:spPr bwMode="auto">
          <a:xfrm>
            <a:off x="5957100" y="2532369"/>
            <a:ext cx="1783394" cy="2110350"/>
          </a:xfrm>
          <a:custGeom>
            <a:avLst/>
            <a:gdLst>
              <a:gd name="T0" fmla="*/ 205 w 660"/>
              <a:gd name="T1" fmla="*/ 13 h 781"/>
              <a:gd name="T2" fmla="*/ 253 w 660"/>
              <a:gd name="T3" fmla="*/ 13 h 781"/>
              <a:gd name="T4" fmla="*/ 630 w 660"/>
              <a:gd name="T5" fmla="*/ 390 h 781"/>
              <a:gd name="T6" fmla="*/ 660 w 660"/>
              <a:gd name="T7" fmla="*/ 462 h 781"/>
              <a:gd name="T8" fmla="*/ 630 w 660"/>
              <a:gd name="T9" fmla="*/ 534 h 781"/>
              <a:gd name="T10" fmla="*/ 486 w 660"/>
              <a:gd name="T11" fmla="*/ 678 h 781"/>
              <a:gd name="T12" fmla="*/ 438 w 660"/>
              <a:gd name="T13" fmla="*/ 678 h 781"/>
              <a:gd name="T14" fmla="*/ 392 w 660"/>
              <a:gd name="T15" fmla="*/ 632 h 781"/>
              <a:gd name="T16" fmla="*/ 350 w 660"/>
              <a:gd name="T17" fmla="*/ 632 h 781"/>
              <a:gd name="T18" fmla="*/ 333 w 660"/>
              <a:gd name="T19" fmla="*/ 676 h 781"/>
              <a:gd name="T20" fmla="*/ 307 w 660"/>
              <a:gd name="T21" fmla="*/ 746 h 781"/>
              <a:gd name="T22" fmla="*/ 179 w 660"/>
              <a:gd name="T23" fmla="*/ 746 h 781"/>
              <a:gd name="T24" fmla="*/ 179 w 660"/>
              <a:gd name="T25" fmla="*/ 618 h 781"/>
              <a:gd name="T26" fmla="*/ 249 w 660"/>
              <a:gd name="T27" fmla="*/ 591 h 781"/>
              <a:gd name="T28" fmla="*/ 293 w 660"/>
              <a:gd name="T29" fmla="*/ 575 h 781"/>
              <a:gd name="T30" fmla="*/ 293 w 660"/>
              <a:gd name="T31" fmla="*/ 533 h 781"/>
              <a:gd name="T32" fmla="*/ 13 w 660"/>
              <a:gd name="T33" fmla="*/ 253 h 781"/>
              <a:gd name="T34" fmla="*/ 13 w 660"/>
              <a:gd name="T35" fmla="*/ 205 h 781"/>
              <a:gd name="T36" fmla="*/ 60 w 660"/>
              <a:gd name="T37" fmla="*/ 158 h 781"/>
              <a:gd name="T38" fmla="*/ 74 w 660"/>
              <a:gd name="T39" fmla="*/ 158 h 781"/>
              <a:gd name="T40" fmla="*/ 84 w 660"/>
              <a:gd name="T41" fmla="*/ 187 h 781"/>
              <a:gd name="T42" fmla="*/ 116 w 660"/>
              <a:gd name="T43" fmla="*/ 272 h 781"/>
              <a:gd name="T44" fmla="*/ 273 w 660"/>
              <a:gd name="T45" fmla="*/ 272 h 781"/>
              <a:gd name="T46" fmla="*/ 273 w 660"/>
              <a:gd name="T47" fmla="*/ 116 h 781"/>
              <a:gd name="T48" fmla="*/ 187 w 660"/>
              <a:gd name="T49" fmla="*/ 84 h 781"/>
              <a:gd name="T50" fmla="*/ 159 w 660"/>
              <a:gd name="T51" fmla="*/ 73 h 781"/>
              <a:gd name="T52" fmla="*/ 159 w 660"/>
              <a:gd name="T53" fmla="*/ 59 h 781"/>
              <a:gd name="T54" fmla="*/ 205 w 660"/>
              <a:gd name="T55" fmla="*/ 13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0" h="781">
                <a:moveTo>
                  <a:pt x="205" y="13"/>
                </a:moveTo>
                <a:cubicBezTo>
                  <a:pt x="218" y="0"/>
                  <a:pt x="240" y="0"/>
                  <a:pt x="253" y="13"/>
                </a:cubicBezTo>
                <a:cubicBezTo>
                  <a:pt x="630" y="390"/>
                  <a:pt x="630" y="390"/>
                  <a:pt x="630" y="390"/>
                </a:cubicBezTo>
                <a:cubicBezTo>
                  <a:pt x="649" y="409"/>
                  <a:pt x="660" y="435"/>
                  <a:pt x="660" y="462"/>
                </a:cubicBezTo>
                <a:cubicBezTo>
                  <a:pt x="660" y="489"/>
                  <a:pt x="649" y="515"/>
                  <a:pt x="630" y="534"/>
                </a:cubicBezTo>
                <a:cubicBezTo>
                  <a:pt x="486" y="678"/>
                  <a:pt x="486" y="678"/>
                  <a:pt x="486" y="678"/>
                </a:cubicBezTo>
                <a:cubicBezTo>
                  <a:pt x="473" y="691"/>
                  <a:pt x="452" y="691"/>
                  <a:pt x="438" y="678"/>
                </a:cubicBezTo>
                <a:cubicBezTo>
                  <a:pt x="392" y="632"/>
                  <a:pt x="392" y="632"/>
                  <a:pt x="392" y="632"/>
                </a:cubicBezTo>
                <a:cubicBezTo>
                  <a:pt x="380" y="620"/>
                  <a:pt x="361" y="620"/>
                  <a:pt x="350" y="632"/>
                </a:cubicBezTo>
                <a:cubicBezTo>
                  <a:pt x="338" y="643"/>
                  <a:pt x="332" y="659"/>
                  <a:pt x="333" y="676"/>
                </a:cubicBezTo>
                <a:cubicBezTo>
                  <a:pt x="335" y="701"/>
                  <a:pt x="326" y="726"/>
                  <a:pt x="307" y="746"/>
                </a:cubicBezTo>
                <a:cubicBezTo>
                  <a:pt x="272" y="781"/>
                  <a:pt x="214" y="781"/>
                  <a:pt x="179" y="746"/>
                </a:cubicBezTo>
                <a:cubicBezTo>
                  <a:pt x="144" y="710"/>
                  <a:pt x="144" y="653"/>
                  <a:pt x="179" y="618"/>
                </a:cubicBezTo>
                <a:cubicBezTo>
                  <a:pt x="198" y="598"/>
                  <a:pt x="224" y="590"/>
                  <a:pt x="249" y="591"/>
                </a:cubicBezTo>
                <a:cubicBezTo>
                  <a:pt x="265" y="592"/>
                  <a:pt x="281" y="586"/>
                  <a:pt x="293" y="575"/>
                </a:cubicBezTo>
                <a:cubicBezTo>
                  <a:pt x="305" y="563"/>
                  <a:pt x="304" y="544"/>
                  <a:pt x="293" y="533"/>
                </a:cubicBezTo>
                <a:cubicBezTo>
                  <a:pt x="13" y="253"/>
                  <a:pt x="13" y="253"/>
                  <a:pt x="13" y="253"/>
                </a:cubicBezTo>
                <a:cubicBezTo>
                  <a:pt x="0" y="240"/>
                  <a:pt x="0" y="218"/>
                  <a:pt x="13" y="205"/>
                </a:cubicBezTo>
                <a:cubicBezTo>
                  <a:pt x="60" y="158"/>
                  <a:pt x="60" y="158"/>
                  <a:pt x="60" y="158"/>
                </a:cubicBezTo>
                <a:cubicBezTo>
                  <a:pt x="63" y="154"/>
                  <a:pt x="70" y="154"/>
                  <a:pt x="74" y="158"/>
                </a:cubicBezTo>
                <a:cubicBezTo>
                  <a:pt x="81" y="166"/>
                  <a:pt x="85" y="176"/>
                  <a:pt x="84" y="187"/>
                </a:cubicBezTo>
                <a:cubicBezTo>
                  <a:pt x="82" y="219"/>
                  <a:pt x="94" y="250"/>
                  <a:pt x="116" y="272"/>
                </a:cubicBezTo>
                <a:cubicBezTo>
                  <a:pt x="159" y="315"/>
                  <a:pt x="229" y="315"/>
                  <a:pt x="273" y="272"/>
                </a:cubicBezTo>
                <a:cubicBezTo>
                  <a:pt x="316" y="229"/>
                  <a:pt x="316" y="159"/>
                  <a:pt x="273" y="116"/>
                </a:cubicBezTo>
                <a:cubicBezTo>
                  <a:pt x="250" y="94"/>
                  <a:pt x="219" y="82"/>
                  <a:pt x="187" y="84"/>
                </a:cubicBezTo>
                <a:cubicBezTo>
                  <a:pt x="177" y="85"/>
                  <a:pt x="166" y="81"/>
                  <a:pt x="159" y="73"/>
                </a:cubicBezTo>
                <a:cubicBezTo>
                  <a:pt x="155" y="69"/>
                  <a:pt x="155" y="63"/>
                  <a:pt x="159" y="59"/>
                </a:cubicBezTo>
                <a:lnTo>
                  <a:pt x="205" y="13"/>
                </a:lnTo>
                <a:close/>
              </a:path>
            </a:pathLst>
          </a:custGeom>
          <a:solidFill>
            <a:srgbClr val="6A9C4E"/>
          </a:solidFill>
          <a:ln>
            <a:noFill/>
          </a:ln>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17" name="Freeform 1082"/>
          <p:cNvSpPr/>
          <p:nvPr/>
        </p:nvSpPr>
        <p:spPr bwMode="auto">
          <a:xfrm>
            <a:off x="4641171" y="1929799"/>
            <a:ext cx="2110349" cy="1783393"/>
          </a:xfrm>
          <a:custGeom>
            <a:avLst/>
            <a:gdLst>
              <a:gd name="T0" fmla="*/ 13 w 781"/>
              <a:gd name="T1" fmla="*/ 455 h 660"/>
              <a:gd name="T2" fmla="*/ 13 w 781"/>
              <a:gd name="T3" fmla="*/ 407 h 660"/>
              <a:gd name="T4" fmla="*/ 390 w 781"/>
              <a:gd name="T5" fmla="*/ 30 h 660"/>
              <a:gd name="T6" fmla="*/ 462 w 781"/>
              <a:gd name="T7" fmla="*/ 0 h 660"/>
              <a:gd name="T8" fmla="*/ 534 w 781"/>
              <a:gd name="T9" fmla="*/ 30 h 660"/>
              <a:gd name="T10" fmla="*/ 678 w 781"/>
              <a:gd name="T11" fmla="*/ 174 h 660"/>
              <a:gd name="T12" fmla="*/ 678 w 781"/>
              <a:gd name="T13" fmla="*/ 222 h 660"/>
              <a:gd name="T14" fmla="*/ 631 w 781"/>
              <a:gd name="T15" fmla="*/ 268 h 660"/>
              <a:gd name="T16" fmla="*/ 631 w 781"/>
              <a:gd name="T17" fmla="*/ 310 h 660"/>
              <a:gd name="T18" fmla="*/ 675 w 781"/>
              <a:gd name="T19" fmla="*/ 327 h 660"/>
              <a:gd name="T20" fmla="*/ 745 w 781"/>
              <a:gd name="T21" fmla="*/ 353 h 660"/>
              <a:gd name="T22" fmla="*/ 745 w 781"/>
              <a:gd name="T23" fmla="*/ 481 h 660"/>
              <a:gd name="T24" fmla="*/ 618 w 781"/>
              <a:gd name="T25" fmla="*/ 481 h 660"/>
              <a:gd name="T26" fmla="*/ 591 w 781"/>
              <a:gd name="T27" fmla="*/ 411 h 660"/>
              <a:gd name="T28" fmla="*/ 575 w 781"/>
              <a:gd name="T29" fmla="*/ 367 h 660"/>
              <a:gd name="T30" fmla="*/ 532 w 781"/>
              <a:gd name="T31" fmla="*/ 367 h 660"/>
              <a:gd name="T32" fmla="*/ 253 w 781"/>
              <a:gd name="T33" fmla="*/ 647 h 660"/>
              <a:gd name="T34" fmla="*/ 205 w 781"/>
              <a:gd name="T35" fmla="*/ 647 h 660"/>
              <a:gd name="T36" fmla="*/ 158 w 781"/>
              <a:gd name="T37" fmla="*/ 601 h 660"/>
              <a:gd name="T38" fmla="*/ 158 w 781"/>
              <a:gd name="T39" fmla="*/ 587 h 660"/>
              <a:gd name="T40" fmla="*/ 187 w 781"/>
              <a:gd name="T41" fmla="*/ 576 h 660"/>
              <a:gd name="T42" fmla="*/ 272 w 781"/>
              <a:gd name="T43" fmla="*/ 544 h 660"/>
              <a:gd name="T44" fmla="*/ 272 w 781"/>
              <a:gd name="T45" fmla="*/ 388 h 660"/>
              <a:gd name="T46" fmla="*/ 116 w 781"/>
              <a:gd name="T47" fmla="*/ 387 h 660"/>
              <a:gd name="T48" fmla="*/ 84 w 781"/>
              <a:gd name="T49" fmla="*/ 473 h 660"/>
              <a:gd name="T50" fmla="*/ 73 w 781"/>
              <a:gd name="T51" fmla="*/ 502 h 660"/>
              <a:gd name="T52" fmla="*/ 59 w 781"/>
              <a:gd name="T53" fmla="*/ 502 h 660"/>
              <a:gd name="T54" fmla="*/ 13 w 781"/>
              <a:gd name="T55" fmla="*/ 455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1" h="660">
                <a:moveTo>
                  <a:pt x="13" y="455"/>
                </a:moveTo>
                <a:cubicBezTo>
                  <a:pt x="0" y="442"/>
                  <a:pt x="0" y="420"/>
                  <a:pt x="13" y="407"/>
                </a:cubicBezTo>
                <a:cubicBezTo>
                  <a:pt x="390" y="30"/>
                  <a:pt x="390" y="30"/>
                  <a:pt x="390" y="30"/>
                </a:cubicBezTo>
                <a:cubicBezTo>
                  <a:pt x="409" y="11"/>
                  <a:pt x="435" y="0"/>
                  <a:pt x="462" y="0"/>
                </a:cubicBezTo>
                <a:cubicBezTo>
                  <a:pt x="489" y="0"/>
                  <a:pt x="515" y="11"/>
                  <a:pt x="534" y="30"/>
                </a:cubicBezTo>
                <a:cubicBezTo>
                  <a:pt x="678" y="174"/>
                  <a:pt x="678" y="174"/>
                  <a:pt x="678" y="174"/>
                </a:cubicBezTo>
                <a:cubicBezTo>
                  <a:pt x="691" y="187"/>
                  <a:pt x="691" y="209"/>
                  <a:pt x="678" y="222"/>
                </a:cubicBezTo>
                <a:cubicBezTo>
                  <a:pt x="631" y="268"/>
                  <a:pt x="631" y="268"/>
                  <a:pt x="631" y="268"/>
                </a:cubicBezTo>
                <a:cubicBezTo>
                  <a:pt x="620" y="280"/>
                  <a:pt x="620" y="299"/>
                  <a:pt x="631" y="310"/>
                </a:cubicBezTo>
                <a:cubicBezTo>
                  <a:pt x="643" y="322"/>
                  <a:pt x="659" y="328"/>
                  <a:pt x="675" y="327"/>
                </a:cubicBezTo>
                <a:cubicBezTo>
                  <a:pt x="701" y="325"/>
                  <a:pt x="726" y="334"/>
                  <a:pt x="745" y="353"/>
                </a:cubicBezTo>
                <a:cubicBezTo>
                  <a:pt x="781" y="389"/>
                  <a:pt x="781" y="446"/>
                  <a:pt x="745" y="481"/>
                </a:cubicBezTo>
                <a:cubicBezTo>
                  <a:pt x="710" y="517"/>
                  <a:pt x="653" y="517"/>
                  <a:pt x="618" y="481"/>
                </a:cubicBezTo>
                <a:cubicBezTo>
                  <a:pt x="598" y="462"/>
                  <a:pt x="589" y="436"/>
                  <a:pt x="591" y="411"/>
                </a:cubicBezTo>
                <a:cubicBezTo>
                  <a:pt x="592" y="395"/>
                  <a:pt x="586" y="379"/>
                  <a:pt x="575" y="367"/>
                </a:cubicBezTo>
                <a:cubicBezTo>
                  <a:pt x="563" y="356"/>
                  <a:pt x="544" y="356"/>
                  <a:pt x="532" y="367"/>
                </a:cubicBezTo>
                <a:cubicBezTo>
                  <a:pt x="253" y="647"/>
                  <a:pt x="253" y="647"/>
                  <a:pt x="253" y="647"/>
                </a:cubicBezTo>
                <a:cubicBezTo>
                  <a:pt x="239" y="660"/>
                  <a:pt x="218" y="660"/>
                  <a:pt x="205" y="647"/>
                </a:cubicBezTo>
                <a:cubicBezTo>
                  <a:pt x="158" y="601"/>
                  <a:pt x="158" y="601"/>
                  <a:pt x="158" y="601"/>
                </a:cubicBezTo>
                <a:cubicBezTo>
                  <a:pt x="154" y="597"/>
                  <a:pt x="154" y="590"/>
                  <a:pt x="158" y="587"/>
                </a:cubicBezTo>
                <a:cubicBezTo>
                  <a:pt x="166" y="579"/>
                  <a:pt x="176" y="575"/>
                  <a:pt x="187" y="576"/>
                </a:cubicBezTo>
                <a:cubicBezTo>
                  <a:pt x="219" y="578"/>
                  <a:pt x="250" y="566"/>
                  <a:pt x="272" y="544"/>
                </a:cubicBezTo>
                <a:cubicBezTo>
                  <a:pt x="315" y="501"/>
                  <a:pt x="315" y="431"/>
                  <a:pt x="272" y="388"/>
                </a:cubicBezTo>
                <a:cubicBezTo>
                  <a:pt x="229" y="344"/>
                  <a:pt x="159" y="344"/>
                  <a:pt x="116" y="387"/>
                </a:cubicBezTo>
                <a:cubicBezTo>
                  <a:pt x="94" y="410"/>
                  <a:pt x="82" y="441"/>
                  <a:pt x="84" y="473"/>
                </a:cubicBezTo>
                <a:cubicBezTo>
                  <a:pt x="85" y="484"/>
                  <a:pt x="81" y="494"/>
                  <a:pt x="73" y="502"/>
                </a:cubicBezTo>
                <a:cubicBezTo>
                  <a:pt x="69" y="505"/>
                  <a:pt x="63" y="505"/>
                  <a:pt x="59" y="502"/>
                </a:cubicBezTo>
                <a:lnTo>
                  <a:pt x="13" y="455"/>
                </a:lnTo>
                <a:close/>
              </a:path>
            </a:pathLst>
          </a:custGeom>
          <a:solidFill>
            <a:srgbClr val="6A9C4E"/>
          </a:solidFill>
          <a:ln>
            <a:noFill/>
          </a:ln>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18" name="Freeform 1083"/>
          <p:cNvSpPr>
            <a:spLocks noEditPoints="1"/>
          </p:cNvSpPr>
          <p:nvPr/>
        </p:nvSpPr>
        <p:spPr bwMode="auto">
          <a:xfrm>
            <a:off x="5178890" y="4380614"/>
            <a:ext cx="224275" cy="221574"/>
          </a:xfrm>
          <a:custGeom>
            <a:avLst/>
            <a:gdLst>
              <a:gd name="T0" fmla="*/ 81 w 83"/>
              <a:gd name="T1" fmla="*/ 25 h 82"/>
              <a:gd name="T2" fmla="*/ 45 w 83"/>
              <a:gd name="T3" fmla="*/ 1 h 82"/>
              <a:gd name="T4" fmla="*/ 39 w 83"/>
              <a:gd name="T5" fmla="*/ 1 h 82"/>
              <a:gd name="T6" fmla="*/ 3 w 83"/>
              <a:gd name="T7" fmla="*/ 25 h 82"/>
              <a:gd name="T8" fmla="*/ 0 w 83"/>
              <a:gd name="T9" fmla="*/ 30 h 82"/>
              <a:gd name="T10" fmla="*/ 0 w 83"/>
              <a:gd name="T11" fmla="*/ 77 h 82"/>
              <a:gd name="T12" fmla="*/ 5 w 83"/>
              <a:gd name="T13" fmla="*/ 82 h 82"/>
              <a:gd name="T14" fmla="*/ 78 w 83"/>
              <a:gd name="T15" fmla="*/ 82 h 82"/>
              <a:gd name="T16" fmla="*/ 83 w 83"/>
              <a:gd name="T17" fmla="*/ 77 h 82"/>
              <a:gd name="T18" fmla="*/ 83 w 83"/>
              <a:gd name="T19" fmla="*/ 30 h 82"/>
              <a:gd name="T20" fmla="*/ 81 w 83"/>
              <a:gd name="T21" fmla="*/ 25 h 82"/>
              <a:gd name="T22" fmla="*/ 78 w 83"/>
              <a:gd name="T23" fmla="*/ 37 h 82"/>
              <a:gd name="T24" fmla="*/ 42 w 83"/>
              <a:gd name="T25" fmla="*/ 62 h 82"/>
              <a:gd name="T26" fmla="*/ 6 w 83"/>
              <a:gd name="T27" fmla="*/ 37 h 82"/>
              <a:gd name="T28" fmla="*/ 6 w 83"/>
              <a:gd name="T29" fmla="*/ 32 h 82"/>
              <a:gd name="T30" fmla="*/ 8 w 83"/>
              <a:gd name="T31" fmla="*/ 30 h 82"/>
              <a:gd name="T32" fmla="*/ 75 w 83"/>
              <a:gd name="T33" fmla="*/ 30 h 82"/>
              <a:gd name="T34" fmla="*/ 78 w 83"/>
              <a:gd name="T35" fmla="*/ 32 h 82"/>
              <a:gd name="T36" fmla="*/ 78 w 83"/>
              <a:gd name="T37" fmla="*/ 37 h 82"/>
              <a:gd name="T38" fmla="*/ 41 w 83"/>
              <a:gd name="T39" fmla="*/ 57 h 82"/>
              <a:gd name="T40" fmla="*/ 42 w 83"/>
              <a:gd name="T41" fmla="*/ 57 h 82"/>
              <a:gd name="T42" fmla="*/ 48 w 83"/>
              <a:gd name="T43" fmla="*/ 53 h 82"/>
              <a:gd name="T44" fmla="*/ 35 w 83"/>
              <a:gd name="T45" fmla="*/ 53 h 82"/>
              <a:gd name="T46" fmla="*/ 41 w 83"/>
              <a:gd name="T47" fmla="*/ 57 h 82"/>
              <a:gd name="T48" fmla="*/ 29 w 83"/>
              <a:gd name="T49" fmla="*/ 49 h 82"/>
              <a:gd name="T50" fmla="*/ 54 w 83"/>
              <a:gd name="T51" fmla="*/ 49 h 82"/>
              <a:gd name="T52" fmla="*/ 60 w 83"/>
              <a:gd name="T53" fmla="*/ 45 h 82"/>
              <a:gd name="T54" fmla="*/ 24 w 83"/>
              <a:gd name="T55" fmla="*/ 45 h 82"/>
              <a:gd name="T56" fmla="*/ 29 w 83"/>
              <a:gd name="T57" fmla="*/ 49 h 82"/>
              <a:gd name="T58" fmla="*/ 17 w 83"/>
              <a:gd name="T59" fmla="*/ 40 h 82"/>
              <a:gd name="T60" fmla="*/ 18 w 83"/>
              <a:gd name="T61" fmla="*/ 41 h 82"/>
              <a:gd name="T62" fmla="*/ 66 w 83"/>
              <a:gd name="T63" fmla="*/ 41 h 82"/>
              <a:gd name="T64" fmla="*/ 66 w 83"/>
              <a:gd name="T65" fmla="*/ 40 h 82"/>
              <a:gd name="T66" fmla="*/ 66 w 83"/>
              <a:gd name="T67" fmla="*/ 37 h 82"/>
              <a:gd name="T68" fmla="*/ 17 w 83"/>
              <a:gd name="T69" fmla="*/ 37 h 82"/>
              <a:gd name="T70" fmla="*/ 17 w 83"/>
              <a:gd name="T71"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 h="82">
                <a:moveTo>
                  <a:pt x="81" y="25"/>
                </a:moveTo>
                <a:cubicBezTo>
                  <a:pt x="45" y="1"/>
                  <a:pt x="45" y="1"/>
                  <a:pt x="45" y="1"/>
                </a:cubicBezTo>
                <a:cubicBezTo>
                  <a:pt x="43" y="0"/>
                  <a:pt x="41" y="0"/>
                  <a:pt x="39" y="1"/>
                </a:cubicBezTo>
                <a:cubicBezTo>
                  <a:pt x="3" y="25"/>
                  <a:pt x="3" y="25"/>
                  <a:pt x="3" y="25"/>
                </a:cubicBezTo>
                <a:cubicBezTo>
                  <a:pt x="1" y="26"/>
                  <a:pt x="0" y="28"/>
                  <a:pt x="0" y="30"/>
                </a:cubicBezTo>
                <a:cubicBezTo>
                  <a:pt x="0" y="77"/>
                  <a:pt x="0" y="77"/>
                  <a:pt x="0" y="77"/>
                </a:cubicBezTo>
                <a:cubicBezTo>
                  <a:pt x="0" y="79"/>
                  <a:pt x="3" y="82"/>
                  <a:pt x="5" y="82"/>
                </a:cubicBezTo>
                <a:cubicBezTo>
                  <a:pt x="78" y="82"/>
                  <a:pt x="78" y="82"/>
                  <a:pt x="78" y="82"/>
                </a:cubicBezTo>
                <a:cubicBezTo>
                  <a:pt x="81" y="82"/>
                  <a:pt x="83" y="79"/>
                  <a:pt x="83" y="77"/>
                </a:cubicBezTo>
                <a:cubicBezTo>
                  <a:pt x="83" y="30"/>
                  <a:pt x="83" y="30"/>
                  <a:pt x="83" y="30"/>
                </a:cubicBezTo>
                <a:cubicBezTo>
                  <a:pt x="83" y="28"/>
                  <a:pt x="82" y="26"/>
                  <a:pt x="81" y="25"/>
                </a:cubicBezTo>
                <a:close/>
                <a:moveTo>
                  <a:pt x="78" y="37"/>
                </a:moveTo>
                <a:cubicBezTo>
                  <a:pt x="42" y="62"/>
                  <a:pt x="42" y="62"/>
                  <a:pt x="42" y="62"/>
                </a:cubicBezTo>
                <a:cubicBezTo>
                  <a:pt x="6" y="37"/>
                  <a:pt x="6" y="37"/>
                  <a:pt x="6" y="37"/>
                </a:cubicBezTo>
                <a:cubicBezTo>
                  <a:pt x="6" y="32"/>
                  <a:pt x="6" y="32"/>
                  <a:pt x="6" y="32"/>
                </a:cubicBezTo>
                <a:cubicBezTo>
                  <a:pt x="6" y="31"/>
                  <a:pt x="7" y="30"/>
                  <a:pt x="8" y="30"/>
                </a:cubicBezTo>
                <a:cubicBezTo>
                  <a:pt x="75" y="30"/>
                  <a:pt x="75" y="30"/>
                  <a:pt x="75" y="30"/>
                </a:cubicBezTo>
                <a:cubicBezTo>
                  <a:pt x="77" y="30"/>
                  <a:pt x="78" y="31"/>
                  <a:pt x="78" y="32"/>
                </a:cubicBezTo>
                <a:lnTo>
                  <a:pt x="78" y="37"/>
                </a:lnTo>
                <a:close/>
                <a:moveTo>
                  <a:pt x="41" y="57"/>
                </a:moveTo>
                <a:cubicBezTo>
                  <a:pt x="42" y="57"/>
                  <a:pt x="42" y="57"/>
                  <a:pt x="42" y="57"/>
                </a:cubicBezTo>
                <a:cubicBezTo>
                  <a:pt x="48" y="53"/>
                  <a:pt x="48" y="53"/>
                  <a:pt x="48" y="53"/>
                </a:cubicBezTo>
                <a:cubicBezTo>
                  <a:pt x="35" y="53"/>
                  <a:pt x="35" y="53"/>
                  <a:pt x="35" y="53"/>
                </a:cubicBezTo>
                <a:lnTo>
                  <a:pt x="41" y="57"/>
                </a:lnTo>
                <a:close/>
                <a:moveTo>
                  <a:pt x="29" y="49"/>
                </a:moveTo>
                <a:cubicBezTo>
                  <a:pt x="54" y="49"/>
                  <a:pt x="54" y="49"/>
                  <a:pt x="54" y="49"/>
                </a:cubicBezTo>
                <a:cubicBezTo>
                  <a:pt x="60" y="45"/>
                  <a:pt x="60" y="45"/>
                  <a:pt x="60" y="45"/>
                </a:cubicBezTo>
                <a:cubicBezTo>
                  <a:pt x="24" y="45"/>
                  <a:pt x="24" y="45"/>
                  <a:pt x="24" y="45"/>
                </a:cubicBezTo>
                <a:lnTo>
                  <a:pt x="29" y="49"/>
                </a:lnTo>
                <a:close/>
                <a:moveTo>
                  <a:pt x="17" y="40"/>
                </a:moveTo>
                <a:cubicBezTo>
                  <a:pt x="18" y="41"/>
                  <a:pt x="18" y="41"/>
                  <a:pt x="18" y="41"/>
                </a:cubicBezTo>
                <a:cubicBezTo>
                  <a:pt x="66" y="41"/>
                  <a:pt x="66" y="41"/>
                  <a:pt x="66" y="41"/>
                </a:cubicBezTo>
                <a:cubicBezTo>
                  <a:pt x="66" y="40"/>
                  <a:pt x="66" y="40"/>
                  <a:pt x="66" y="40"/>
                </a:cubicBezTo>
                <a:cubicBezTo>
                  <a:pt x="66" y="37"/>
                  <a:pt x="66" y="37"/>
                  <a:pt x="66" y="37"/>
                </a:cubicBezTo>
                <a:cubicBezTo>
                  <a:pt x="17" y="37"/>
                  <a:pt x="17" y="37"/>
                  <a:pt x="17" y="37"/>
                </a:cubicBezTo>
                <a:lnTo>
                  <a:pt x="17" y="40"/>
                </a:lnTo>
                <a:close/>
              </a:path>
            </a:pathLst>
          </a:custGeom>
          <a:solidFill>
            <a:schemeClr val="bg1"/>
          </a:solidFill>
          <a:ln>
            <a:noFill/>
          </a:ln>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19" name="Freeform 1084"/>
          <p:cNvSpPr>
            <a:spLocks noEditPoints="1"/>
          </p:cNvSpPr>
          <p:nvPr/>
        </p:nvSpPr>
        <p:spPr bwMode="auto">
          <a:xfrm>
            <a:off x="6519138" y="4253614"/>
            <a:ext cx="191850" cy="243190"/>
          </a:xfrm>
          <a:custGeom>
            <a:avLst/>
            <a:gdLst>
              <a:gd name="T0" fmla="*/ 142 w 142"/>
              <a:gd name="T1" fmla="*/ 16 h 180"/>
              <a:gd name="T2" fmla="*/ 126 w 142"/>
              <a:gd name="T3" fmla="*/ 16 h 180"/>
              <a:gd name="T4" fmla="*/ 126 w 142"/>
              <a:gd name="T5" fmla="*/ 0 h 180"/>
              <a:gd name="T6" fmla="*/ 0 w 142"/>
              <a:gd name="T7" fmla="*/ 0 h 180"/>
              <a:gd name="T8" fmla="*/ 0 w 142"/>
              <a:gd name="T9" fmla="*/ 164 h 180"/>
              <a:gd name="T10" fmla="*/ 16 w 142"/>
              <a:gd name="T11" fmla="*/ 164 h 180"/>
              <a:gd name="T12" fmla="*/ 16 w 142"/>
              <a:gd name="T13" fmla="*/ 180 h 180"/>
              <a:gd name="T14" fmla="*/ 100 w 142"/>
              <a:gd name="T15" fmla="*/ 180 h 180"/>
              <a:gd name="T16" fmla="*/ 142 w 142"/>
              <a:gd name="T17" fmla="*/ 180 h 180"/>
              <a:gd name="T18" fmla="*/ 142 w 142"/>
              <a:gd name="T19" fmla="*/ 138 h 180"/>
              <a:gd name="T20" fmla="*/ 142 w 142"/>
              <a:gd name="T21" fmla="*/ 16 h 180"/>
              <a:gd name="T22" fmla="*/ 8 w 142"/>
              <a:gd name="T23" fmla="*/ 156 h 180"/>
              <a:gd name="T24" fmla="*/ 8 w 142"/>
              <a:gd name="T25" fmla="*/ 8 h 180"/>
              <a:gd name="T26" fmla="*/ 118 w 142"/>
              <a:gd name="T27" fmla="*/ 8 h 180"/>
              <a:gd name="T28" fmla="*/ 118 w 142"/>
              <a:gd name="T29" fmla="*/ 118 h 180"/>
              <a:gd name="T30" fmla="*/ 80 w 142"/>
              <a:gd name="T31" fmla="*/ 118 h 180"/>
              <a:gd name="T32" fmla="*/ 80 w 142"/>
              <a:gd name="T33" fmla="*/ 156 h 180"/>
              <a:gd name="T34" fmla="*/ 8 w 142"/>
              <a:gd name="T35" fmla="*/ 156 h 180"/>
              <a:gd name="T36" fmla="*/ 134 w 142"/>
              <a:gd name="T37" fmla="*/ 134 h 180"/>
              <a:gd name="T38" fmla="*/ 134 w 142"/>
              <a:gd name="T39" fmla="*/ 170 h 180"/>
              <a:gd name="T40" fmla="*/ 96 w 142"/>
              <a:gd name="T41" fmla="*/ 170 h 180"/>
              <a:gd name="T42" fmla="*/ 24 w 142"/>
              <a:gd name="T43" fmla="*/ 170 h 180"/>
              <a:gd name="T44" fmla="*/ 24 w 142"/>
              <a:gd name="T45" fmla="*/ 164 h 180"/>
              <a:gd name="T46" fmla="*/ 84 w 142"/>
              <a:gd name="T47" fmla="*/ 164 h 180"/>
              <a:gd name="T48" fmla="*/ 126 w 142"/>
              <a:gd name="T49" fmla="*/ 122 h 180"/>
              <a:gd name="T50" fmla="*/ 126 w 142"/>
              <a:gd name="T51" fmla="*/ 24 h 180"/>
              <a:gd name="T52" fmla="*/ 134 w 142"/>
              <a:gd name="T53" fmla="*/ 24 h 180"/>
              <a:gd name="T54" fmla="*/ 134 w 142"/>
              <a:gd name="T55" fmla="*/ 134 h 180"/>
              <a:gd name="T56" fmla="*/ 102 w 142"/>
              <a:gd name="T57" fmla="*/ 52 h 180"/>
              <a:gd name="T58" fmla="*/ 24 w 142"/>
              <a:gd name="T59" fmla="*/ 52 h 180"/>
              <a:gd name="T60" fmla="*/ 24 w 142"/>
              <a:gd name="T61" fmla="*/ 62 h 180"/>
              <a:gd name="T62" fmla="*/ 102 w 142"/>
              <a:gd name="T63" fmla="*/ 62 h 180"/>
              <a:gd name="T64" fmla="*/ 102 w 142"/>
              <a:gd name="T65" fmla="*/ 52 h 180"/>
              <a:gd name="T66" fmla="*/ 102 w 142"/>
              <a:gd name="T67" fmla="*/ 30 h 180"/>
              <a:gd name="T68" fmla="*/ 24 w 142"/>
              <a:gd name="T69" fmla="*/ 30 h 180"/>
              <a:gd name="T70" fmla="*/ 24 w 142"/>
              <a:gd name="T71" fmla="*/ 40 h 180"/>
              <a:gd name="T72" fmla="*/ 102 w 142"/>
              <a:gd name="T73" fmla="*/ 40 h 180"/>
              <a:gd name="T74" fmla="*/ 102 w 142"/>
              <a:gd name="T75" fmla="*/ 30 h 180"/>
              <a:gd name="T76" fmla="*/ 24 w 142"/>
              <a:gd name="T77" fmla="*/ 106 h 180"/>
              <a:gd name="T78" fmla="*/ 64 w 142"/>
              <a:gd name="T79" fmla="*/ 106 h 180"/>
              <a:gd name="T80" fmla="*/ 64 w 142"/>
              <a:gd name="T81" fmla="*/ 96 h 180"/>
              <a:gd name="T82" fmla="*/ 24 w 142"/>
              <a:gd name="T83" fmla="*/ 96 h 180"/>
              <a:gd name="T84" fmla="*/ 24 w 142"/>
              <a:gd name="T85" fmla="*/ 106 h 180"/>
              <a:gd name="T86" fmla="*/ 102 w 142"/>
              <a:gd name="T87" fmla="*/ 74 h 180"/>
              <a:gd name="T88" fmla="*/ 24 w 142"/>
              <a:gd name="T89" fmla="*/ 74 h 180"/>
              <a:gd name="T90" fmla="*/ 24 w 142"/>
              <a:gd name="T91" fmla="*/ 84 h 180"/>
              <a:gd name="T92" fmla="*/ 102 w 142"/>
              <a:gd name="T93" fmla="*/ 84 h 180"/>
              <a:gd name="T94" fmla="*/ 102 w 142"/>
              <a:gd name="T95" fmla="*/ 7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2" h="180">
                <a:moveTo>
                  <a:pt x="142" y="16"/>
                </a:moveTo>
                <a:lnTo>
                  <a:pt x="126" y="16"/>
                </a:lnTo>
                <a:lnTo>
                  <a:pt x="126" y="0"/>
                </a:lnTo>
                <a:lnTo>
                  <a:pt x="0" y="0"/>
                </a:lnTo>
                <a:lnTo>
                  <a:pt x="0" y="164"/>
                </a:lnTo>
                <a:lnTo>
                  <a:pt x="16" y="164"/>
                </a:lnTo>
                <a:lnTo>
                  <a:pt x="16" y="180"/>
                </a:lnTo>
                <a:lnTo>
                  <a:pt x="100" y="180"/>
                </a:lnTo>
                <a:lnTo>
                  <a:pt x="142" y="180"/>
                </a:lnTo>
                <a:lnTo>
                  <a:pt x="142" y="138"/>
                </a:lnTo>
                <a:lnTo>
                  <a:pt x="142" y="16"/>
                </a:lnTo>
                <a:close/>
                <a:moveTo>
                  <a:pt x="8" y="156"/>
                </a:moveTo>
                <a:lnTo>
                  <a:pt x="8" y="8"/>
                </a:lnTo>
                <a:lnTo>
                  <a:pt x="118" y="8"/>
                </a:lnTo>
                <a:lnTo>
                  <a:pt x="118" y="118"/>
                </a:lnTo>
                <a:lnTo>
                  <a:pt x="80" y="118"/>
                </a:lnTo>
                <a:lnTo>
                  <a:pt x="80" y="156"/>
                </a:lnTo>
                <a:lnTo>
                  <a:pt x="8" y="156"/>
                </a:lnTo>
                <a:close/>
                <a:moveTo>
                  <a:pt x="134" y="134"/>
                </a:moveTo>
                <a:lnTo>
                  <a:pt x="134" y="170"/>
                </a:lnTo>
                <a:lnTo>
                  <a:pt x="96" y="170"/>
                </a:lnTo>
                <a:lnTo>
                  <a:pt x="24" y="170"/>
                </a:lnTo>
                <a:lnTo>
                  <a:pt x="24" y="164"/>
                </a:lnTo>
                <a:lnTo>
                  <a:pt x="84" y="164"/>
                </a:lnTo>
                <a:lnTo>
                  <a:pt x="126" y="122"/>
                </a:lnTo>
                <a:lnTo>
                  <a:pt x="126" y="24"/>
                </a:lnTo>
                <a:lnTo>
                  <a:pt x="134" y="24"/>
                </a:lnTo>
                <a:lnTo>
                  <a:pt x="134" y="134"/>
                </a:lnTo>
                <a:close/>
                <a:moveTo>
                  <a:pt x="102" y="52"/>
                </a:moveTo>
                <a:lnTo>
                  <a:pt x="24" y="52"/>
                </a:lnTo>
                <a:lnTo>
                  <a:pt x="24" y="62"/>
                </a:lnTo>
                <a:lnTo>
                  <a:pt x="102" y="62"/>
                </a:lnTo>
                <a:lnTo>
                  <a:pt x="102" y="52"/>
                </a:lnTo>
                <a:close/>
                <a:moveTo>
                  <a:pt x="102" y="30"/>
                </a:moveTo>
                <a:lnTo>
                  <a:pt x="24" y="30"/>
                </a:lnTo>
                <a:lnTo>
                  <a:pt x="24" y="40"/>
                </a:lnTo>
                <a:lnTo>
                  <a:pt x="102" y="40"/>
                </a:lnTo>
                <a:lnTo>
                  <a:pt x="102" y="30"/>
                </a:lnTo>
                <a:close/>
                <a:moveTo>
                  <a:pt x="24" y="106"/>
                </a:moveTo>
                <a:lnTo>
                  <a:pt x="64" y="106"/>
                </a:lnTo>
                <a:lnTo>
                  <a:pt x="64" y="96"/>
                </a:lnTo>
                <a:lnTo>
                  <a:pt x="24" y="96"/>
                </a:lnTo>
                <a:lnTo>
                  <a:pt x="24" y="106"/>
                </a:lnTo>
                <a:close/>
                <a:moveTo>
                  <a:pt x="102" y="74"/>
                </a:moveTo>
                <a:lnTo>
                  <a:pt x="24" y="74"/>
                </a:lnTo>
                <a:lnTo>
                  <a:pt x="24" y="84"/>
                </a:lnTo>
                <a:lnTo>
                  <a:pt x="102" y="84"/>
                </a:lnTo>
                <a:lnTo>
                  <a:pt x="102" y="74"/>
                </a:lnTo>
                <a:close/>
              </a:path>
            </a:pathLst>
          </a:custGeom>
          <a:solidFill>
            <a:schemeClr val="bg1"/>
          </a:solidFill>
          <a:ln>
            <a:noFill/>
          </a:ln>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20" name="Freeform 1085"/>
          <p:cNvSpPr>
            <a:spLocks noEditPoints="1"/>
          </p:cNvSpPr>
          <p:nvPr/>
        </p:nvSpPr>
        <p:spPr bwMode="auto">
          <a:xfrm>
            <a:off x="6348906" y="2940389"/>
            <a:ext cx="262105" cy="224275"/>
          </a:xfrm>
          <a:custGeom>
            <a:avLst/>
            <a:gdLst>
              <a:gd name="T0" fmla="*/ 4 w 97"/>
              <a:gd name="T1" fmla="*/ 67 h 83"/>
              <a:gd name="T2" fmla="*/ 4 w 97"/>
              <a:gd name="T3" fmla="*/ 79 h 83"/>
              <a:gd name="T4" fmla="*/ 8 w 97"/>
              <a:gd name="T5" fmla="*/ 83 h 83"/>
              <a:gd name="T6" fmla="*/ 26 w 97"/>
              <a:gd name="T7" fmla="*/ 83 h 83"/>
              <a:gd name="T8" fmla="*/ 26 w 97"/>
              <a:gd name="T9" fmla="*/ 45 h 83"/>
              <a:gd name="T10" fmla="*/ 4 w 97"/>
              <a:gd name="T11" fmla="*/ 67 h 83"/>
              <a:gd name="T12" fmla="*/ 35 w 97"/>
              <a:gd name="T13" fmla="*/ 54 h 83"/>
              <a:gd name="T14" fmla="*/ 35 w 97"/>
              <a:gd name="T15" fmla="*/ 83 h 83"/>
              <a:gd name="T16" fmla="*/ 56 w 97"/>
              <a:gd name="T17" fmla="*/ 83 h 83"/>
              <a:gd name="T18" fmla="*/ 56 w 97"/>
              <a:gd name="T19" fmla="*/ 57 h 83"/>
              <a:gd name="T20" fmla="*/ 47 w 97"/>
              <a:gd name="T21" fmla="*/ 66 h 83"/>
              <a:gd name="T22" fmla="*/ 35 w 97"/>
              <a:gd name="T23" fmla="*/ 54 h 83"/>
              <a:gd name="T24" fmla="*/ 78 w 97"/>
              <a:gd name="T25" fmla="*/ 2 h 83"/>
              <a:gd name="T26" fmla="*/ 74 w 97"/>
              <a:gd name="T27" fmla="*/ 6 h 83"/>
              <a:gd name="T28" fmla="*/ 79 w 97"/>
              <a:gd name="T29" fmla="*/ 10 h 83"/>
              <a:gd name="T30" fmla="*/ 83 w 97"/>
              <a:gd name="T31" fmla="*/ 9 h 83"/>
              <a:gd name="T32" fmla="*/ 47 w 97"/>
              <a:gd name="T33" fmla="*/ 45 h 83"/>
              <a:gd name="T34" fmla="*/ 26 w 97"/>
              <a:gd name="T35" fmla="*/ 24 h 83"/>
              <a:gd name="T36" fmla="*/ 1 w 97"/>
              <a:gd name="T37" fmla="*/ 49 h 83"/>
              <a:gd name="T38" fmla="*/ 1 w 97"/>
              <a:gd name="T39" fmla="*/ 54 h 83"/>
              <a:gd name="T40" fmla="*/ 7 w 97"/>
              <a:gd name="T41" fmla="*/ 54 h 83"/>
              <a:gd name="T42" fmla="*/ 26 w 97"/>
              <a:gd name="T43" fmla="*/ 35 h 83"/>
              <a:gd name="T44" fmla="*/ 47 w 97"/>
              <a:gd name="T45" fmla="*/ 56 h 83"/>
              <a:gd name="T46" fmla="*/ 88 w 97"/>
              <a:gd name="T47" fmla="*/ 15 h 83"/>
              <a:gd name="T48" fmla="*/ 88 w 97"/>
              <a:gd name="T49" fmla="*/ 19 h 83"/>
              <a:gd name="T50" fmla="*/ 92 w 97"/>
              <a:gd name="T51" fmla="*/ 23 h 83"/>
              <a:gd name="T52" fmla="*/ 92 w 97"/>
              <a:gd name="T53" fmla="*/ 23 h 83"/>
              <a:gd name="T54" fmla="*/ 96 w 97"/>
              <a:gd name="T55" fmla="*/ 20 h 83"/>
              <a:gd name="T56" fmla="*/ 97 w 97"/>
              <a:gd name="T57" fmla="*/ 0 h 83"/>
              <a:gd name="T58" fmla="*/ 78 w 97"/>
              <a:gd name="T59" fmla="*/ 2 h 83"/>
              <a:gd name="T60" fmla="*/ 65 w 97"/>
              <a:gd name="T61" fmla="*/ 48 h 83"/>
              <a:gd name="T62" fmla="*/ 65 w 97"/>
              <a:gd name="T63" fmla="*/ 83 h 83"/>
              <a:gd name="T64" fmla="*/ 83 w 97"/>
              <a:gd name="T65" fmla="*/ 83 h 83"/>
              <a:gd name="T66" fmla="*/ 87 w 97"/>
              <a:gd name="T67" fmla="*/ 79 h 83"/>
              <a:gd name="T68" fmla="*/ 87 w 97"/>
              <a:gd name="T69" fmla="*/ 45 h 83"/>
              <a:gd name="T70" fmla="*/ 87 w 97"/>
              <a:gd name="T71" fmla="*/ 27 h 83"/>
              <a:gd name="T72" fmla="*/ 68 w 97"/>
              <a:gd name="T73" fmla="*/ 45 h 83"/>
              <a:gd name="T74" fmla="*/ 65 w 97"/>
              <a:gd name="T75" fmla="*/ 4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 h="83">
                <a:moveTo>
                  <a:pt x="4" y="67"/>
                </a:moveTo>
                <a:cubicBezTo>
                  <a:pt x="4" y="79"/>
                  <a:pt x="4" y="79"/>
                  <a:pt x="4" y="79"/>
                </a:cubicBezTo>
                <a:cubicBezTo>
                  <a:pt x="4" y="81"/>
                  <a:pt x="6" y="83"/>
                  <a:pt x="8" y="83"/>
                </a:cubicBezTo>
                <a:cubicBezTo>
                  <a:pt x="26" y="83"/>
                  <a:pt x="26" y="83"/>
                  <a:pt x="26" y="83"/>
                </a:cubicBezTo>
                <a:cubicBezTo>
                  <a:pt x="26" y="45"/>
                  <a:pt x="26" y="45"/>
                  <a:pt x="26" y="45"/>
                </a:cubicBezTo>
                <a:lnTo>
                  <a:pt x="4" y="67"/>
                </a:lnTo>
                <a:close/>
                <a:moveTo>
                  <a:pt x="35" y="54"/>
                </a:moveTo>
                <a:cubicBezTo>
                  <a:pt x="35" y="83"/>
                  <a:pt x="35" y="83"/>
                  <a:pt x="35" y="83"/>
                </a:cubicBezTo>
                <a:cubicBezTo>
                  <a:pt x="56" y="83"/>
                  <a:pt x="56" y="83"/>
                  <a:pt x="56" y="83"/>
                </a:cubicBezTo>
                <a:cubicBezTo>
                  <a:pt x="56" y="57"/>
                  <a:pt x="56" y="57"/>
                  <a:pt x="56" y="57"/>
                </a:cubicBezTo>
                <a:cubicBezTo>
                  <a:pt x="47" y="66"/>
                  <a:pt x="47" y="66"/>
                  <a:pt x="47" y="66"/>
                </a:cubicBezTo>
                <a:lnTo>
                  <a:pt x="35" y="54"/>
                </a:lnTo>
                <a:close/>
                <a:moveTo>
                  <a:pt x="78" y="2"/>
                </a:moveTo>
                <a:cubicBezTo>
                  <a:pt x="76" y="2"/>
                  <a:pt x="74" y="4"/>
                  <a:pt x="74" y="6"/>
                </a:cubicBezTo>
                <a:cubicBezTo>
                  <a:pt x="75" y="8"/>
                  <a:pt x="77" y="10"/>
                  <a:pt x="79" y="10"/>
                </a:cubicBezTo>
                <a:cubicBezTo>
                  <a:pt x="83" y="9"/>
                  <a:pt x="83" y="9"/>
                  <a:pt x="83" y="9"/>
                </a:cubicBezTo>
                <a:cubicBezTo>
                  <a:pt x="47" y="45"/>
                  <a:pt x="47" y="45"/>
                  <a:pt x="47" y="45"/>
                </a:cubicBezTo>
                <a:cubicBezTo>
                  <a:pt x="26" y="24"/>
                  <a:pt x="26" y="24"/>
                  <a:pt x="26" y="24"/>
                </a:cubicBezTo>
                <a:cubicBezTo>
                  <a:pt x="1" y="49"/>
                  <a:pt x="1" y="49"/>
                  <a:pt x="1" y="49"/>
                </a:cubicBezTo>
                <a:cubicBezTo>
                  <a:pt x="0" y="50"/>
                  <a:pt x="0" y="53"/>
                  <a:pt x="1" y="54"/>
                </a:cubicBezTo>
                <a:cubicBezTo>
                  <a:pt x="3" y="56"/>
                  <a:pt x="5" y="56"/>
                  <a:pt x="7" y="54"/>
                </a:cubicBezTo>
                <a:cubicBezTo>
                  <a:pt x="26" y="35"/>
                  <a:pt x="26" y="35"/>
                  <a:pt x="26" y="35"/>
                </a:cubicBezTo>
                <a:cubicBezTo>
                  <a:pt x="47" y="56"/>
                  <a:pt x="47" y="56"/>
                  <a:pt x="47" y="56"/>
                </a:cubicBezTo>
                <a:cubicBezTo>
                  <a:pt x="88" y="15"/>
                  <a:pt x="88" y="15"/>
                  <a:pt x="88" y="15"/>
                </a:cubicBezTo>
                <a:cubicBezTo>
                  <a:pt x="88" y="19"/>
                  <a:pt x="88" y="19"/>
                  <a:pt x="88" y="19"/>
                </a:cubicBezTo>
                <a:cubicBezTo>
                  <a:pt x="88" y="21"/>
                  <a:pt x="89" y="23"/>
                  <a:pt x="92" y="23"/>
                </a:cubicBezTo>
                <a:cubicBezTo>
                  <a:pt x="92" y="23"/>
                  <a:pt x="92" y="23"/>
                  <a:pt x="92" y="23"/>
                </a:cubicBezTo>
                <a:cubicBezTo>
                  <a:pt x="94" y="23"/>
                  <a:pt x="96" y="22"/>
                  <a:pt x="96" y="20"/>
                </a:cubicBezTo>
                <a:cubicBezTo>
                  <a:pt x="97" y="0"/>
                  <a:pt x="97" y="0"/>
                  <a:pt x="97" y="0"/>
                </a:cubicBezTo>
                <a:lnTo>
                  <a:pt x="78" y="2"/>
                </a:lnTo>
                <a:close/>
                <a:moveTo>
                  <a:pt x="65" y="48"/>
                </a:moveTo>
                <a:cubicBezTo>
                  <a:pt x="65" y="83"/>
                  <a:pt x="65" y="83"/>
                  <a:pt x="65" y="83"/>
                </a:cubicBezTo>
                <a:cubicBezTo>
                  <a:pt x="83" y="83"/>
                  <a:pt x="83" y="83"/>
                  <a:pt x="83" y="83"/>
                </a:cubicBezTo>
                <a:cubicBezTo>
                  <a:pt x="85" y="83"/>
                  <a:pt x="87" y="81"/>
                  <a:pt x="87" y="79"/>
                </a:cubicBezTo>
                <a:cubicBezTo>
                  <a:pt x="87" y="45"/>
                  <a:pt x="87" y="45"/>
                  <a:pt x="87" y="45"/>
                </a:cubicBezTo>
                <a:cubicBezTo>
                  <a:pt x="87" y="27"/>
                  <a:pt x="87" y="27"/>
                  <a:pt x="87" y="27"/>
                </a:cubicBezTo>
                <a:cubicBezTo>
                  <a:pt x="68" y="45"/>
                  <a:pt x="68" y="45"/>
                  <a:pt x="68" y="45"/>
                </a:cubicBezTo>
                <a:lnTo>
                  <a:pt x="65" y="48"/>
                </a:lnTo>
                <a:close/>
              </a:path>
            </a:pathLst>
          </a:custGeom>
          <a:solidFill>
            <a:schemeClr val="bg1"/>
          </a:solidFill>
          <a:ln>
            <a:noFill/>
          </a:ln>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21" name="Freeform 1086"/>
          <p:cNvSpPr>
            <a:spLocks noEditPoints="1"/>
          </p:cNvSpPr>
          <p:nvPr/>
        </p:nvSpPr>
        <p:spPr bwMode="auto">
          <a:xfrm>
            <a:off x="5054593" y="3029558"/>
            <a:ext cx="216169" cy="313444"/>
          </a:xfrm>
          <a:custGeom>
            <a:avLst/>
            <a:gdLst>
              <a:gd name="T0" fmla="*/ 23 w 80"/>
              <a:gd name="T1" fmla="*/ 100 h 116"/>
              <a:gd name="T2" fmla="*/ 24 w 80"/>
              <a:gd name="T3" fmla="*/ 106 h 116"/>
              <a:gd name="T4" fmla="*/ 30 w 80"/>
              <a:gd name="T5" fmla="*/ 109 h 116"/>
              <a:gd name="T6" fmla="*/ 30 w 80"/>
              <a:gd name="T7" fmla="*/ 113 h 116"/>
              <a:gd name="T8" fmla="*/ 40 w 80"/>
              <a:gd name="T9" fmla="*/ 116 h 116"/>
              <a:gd name="T10" fmla="*/ 50 w 80"/>
              <a:gd name="T11" fmla="*/ 113 h 116"/>
              <a:gd name="T12" fmla="*/ 51 w 80"/>
              <a:gd name="T13" fmla="*/ 109 h 116"/>
              <a:gd name="T14" fmla="*/ 56 w 80"/>
              <a:gd name="T15" fmla="*/ 106 h 116"/>
              <a:gd name="T16" fmla="*/ 57 w 80"/>
              <a:gd name="T17" fmla="*/ 100 h 116"/>
              <a:gd name="T18" fmla="*/ 40 w 80"/>
              <a:gd name="T19" fmla="*/ 103 h 116"/>
              <a:gd name="T20" fmla="*/ 23 w 80"/>
              <a:gd name="T21" fmla="*/ 100 h 116"/>
              <a:gd name="T22" fmla="*/ 22 w 80"/>
              <a:gd name="T23" fmla="*/ 89 h 116"/>
              <a:gd name="T24" fmla="*/ 22 w 80"/>
              <a:gd name="T25" fmla="*/ 95 h 116"/>
              <a:gd name="T26" fmla="*/ 40 w 80"/>
              <a:gd name="T27" fmla="*/ 98 h 116"/>
              <a:gd name="T28" fmla="*/ 58 w 80"/>
              <a:gd name="T29" fmla="*/ 95 h 116"/>
              <a:gd name="T30" fmla="*/ 58 w 80"/>
              <a:gd name="T31" fmla="*/ 89 h 116"/>
              <a:gd name="T32" fmla="*/ 40 w 80"/>
              <a:gd name="T33" fmla="*/ 92 h 116"/>
              <a:gd name="T34" fmla="*/ 22 w 80"/>
              <a:gd name="T35" fmla="*/ 89 h 116"/>
              <a:gd name="T36" fmla="*/ 49 w 80"/>
              <a:gd name="T37" fmla="*/ 54 h 116"/>
              <a:gd name="T38" fmla="*/ 40 w 80"/>
              <a:gd name="T39" fmla="*/ 38 h 116"/>
              <a:gd name="T40" fmla="*/ 31 w 80"/>
              <a:gd name="T41" fmla="*/ 54 h 116"/>
              <a:gd name="T42" fmla="*/ 27 w 80"/>
              <a:gd name="T43" fmla="*/ 46 h 116"/>
              <a:gd name="T44" fmla="*/ 22 w 80"/>
              <a:gd name="T45" fmla="*/ 49 h 116"/>
              <a:gd name="T46" fmla="*/ 31 w 80"/>
              <a:gd name="T47" fmla="*/ 68 h 116"/>
              <a:gd name="T48" fmla="*/ 40 w 80"/>
              <a:gd name="T49" fmla="*/ 51 h 116"/>
              <a:gd name="T50" fmla="*/ 49 w 80"/>
              <a:gd name="T51" fmla="*/ 68 h 116"/>
              <a:gd name="T52" fmla="*/ 58 w 80"/>
              <a:gd name="T53" fmla="*/ 49 h 116"/>
              <a:gd name="T54" fmla="*/ 53 w 80"/>
              <a:gd name="T55" fmla="*/ 46 h 116"/>
              <a:gd name="T56" fmla="*/ 49 w 80"/>
              <a:gd name="T57" fmla="*/ 54 h 116"/>
              <a:gd name="T58" fmla="*/ 40 w 80"/>
              <a:gd name="T59" fmla="*/ 0 h 116"/>
              <a:gd name="T60" fmla="*/ 0 w 80"/>
              <a:gd name="T61" fmla="*/ 39 h 116"/>
              <a:gd name="T62" fmla="*/ 19 w 80"/>
              <a:gd name="T63" fmla="*/ 74 h 116"/>
              <a:gd name="T64" fmla="*/ 21 w 80"/>
              <a:gd name="T65" fmla="*/ 83 h 116"/>
              <a:gd name="T66" fmla="*/ 40 w 80"/>
              <a:gd name="T67" fmla="*/ 87 h 116"/>
              <a:gd name="T68" fmla="*/ 59 w 80"/>
              <a:gd name="T69" fmla="*/ 83 h 116"/>
              <a:gd name="T70" fmla="*/ 61 w 80"/>
              <a:gd name="T71" fmla="*/ 74 h 116"/>
              <a:gd name="T72" fmla="*/ 80 w 80"/>
              <a:gd name="T73" fmla="*/ 39 h 116"/>
              <a:gd name="T74" fmla="*/ 40 w 80"/>
              <a:gd name="T75" fmla="*/ 0 h 116"/>
              <a:gd name="T76" fmla="*/ 55 w 80"/>
              <a:gd name="T77" fmla="*/ 69 h 116"/>
              <a:gd name="T78" fmla="*/ 54 w 80"/>
              <a:gd name="T79" fmla="*/ 78 h 116"/>
              <a:gd name="T80" fmla="*/ 40 w 80"/>
              <a:gd name="T81" fmla="*/ 80 h 116"/>
              <a:gd name="T82" fmla="*/ 26 w 80"/>
              <a:gd name="T83" fmla="*/ 78 h 116"/>
              <a:gd name="T84" fmla="*/ 25 w 80"/>
              <a:gd name="T85" fmla="*/ 69 h 116"/>
              <a:gd name="T86" fmla="*/ 7 w 80"/>
              <a:gd name="T87" fmla="*/ 39 h 116"/>
              <a:gd name="T88" fmla="*/ 40 w 80"/>
              <a:gd name="T89" fmla="*/ 7 h 116"/>
              <a:gd name="T90" fmla="*/ 73 w 80"/>
              <a:gd name="T91" fmla="*/ 39 h 116"/>
              <a:gd name="T92" fmla="*/ 55 w 80"/>
              <a:gd name="T93" fmla="*/ 69 h 116"/>
              <a:gd name="T94" fmla="*/ 40 w 80"/>
              <a:gd name="T95" fmla="*/ 16 h 116"/>
              <a:gd name="T96" fmla="*/ 42 w 80"/>
              <a:gd name="T97" fmla="*/ 14 h 116"/>
              <a:gd name="T98" fmla="*/ 40 w 80"/>
              <a:gd name="T99" fmla="*/ 12 h 116"/>
              <a:gd name="T100" fmla="*/ 12 w 80"/>
              <a:gd name="T101" fmla="*/ 39 h 116"/>
              <a:gd name="T102" fmla="*/ 14 w 80"/>
              <a:gd name="T103" fmla="*/ 42 h 116"/>
              <a:gd name="T104" fmla="*/ 17 w 80"/>
              <a:gd name="T105" fmla="*/ 39 h 116"/>
              <a:gd name="T106" fmla="*/ 40 w 80"/>
              <a:gd name="T107" fmla="*/ 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116">
                <a:moveTo>
                  <a:pt x="23" y="100"/>
                </a:moveTo>
                <a:cubicBezTo>
                  <a:pt x="24" y="106"/>
                  <a:pt x="24" y="106"/>
                  <a:pt x="24" y="106"/>
                </a:cubicBezTo>
                <a:cubicBezTo>
                  <a:pt x="24" y="106"/>
                  <a:pt x="25" y="108"/>
                  <a:pt x="30" y="109"/>
                </a:cubicBezTo>
                <a:cubicBezTo>
                  <a:pt x="30" y="113"/>
                  <a:pt x="30" y="113"/>
                  <a:pt x="30" y="113"/>
                </a:cubicBezTo>
                <a:cubicBezTo>
                  <a:pt x="30" y="113"/>
                  <a:pt x="32" y="116"/>
                  <a:pt x="40" y="116"/>
                </a:cubicBezTo>
                <a:cubicBezTo>
                  <a:pt x="48" y="116"/>
                  <a:pt x="50" y="113"/>
                  <a:pt x="50" y="113"/>
                </a:cubicBezTo>
                <a:cubicBezTo>
                  <a:pt x="51" y="109"/>
                  <a:pt x="51" y="109"/>
                  <a:pt x="51" y="109"/>
                </a:cubicBezTo>
                <a:cubicBezTo>
                  <a:pt x="55" y="108"/>
                  <a:pt x="56" y="106"/>
                  <a:pt x="56" y="106"/>
                </a:cubicBezTo>
                <a:cubicBezTo>
                  <a:pt x="57" y="100"/>
                  <a:pt x="57" y="100"/>
                  <a:pt x="57" y="100"/>
                </a:cubicBezTo>
                <a:cubicBezTo>
                  <a:pt x="52" y="102"/>
                  <a:pt x="46" y="103"/>
                  <a:pt x="40" y="103"/>
                </a:cubicBezTo>
                <a:cubicBezTo>
                  <a:pt x="34" y="103"/>
                  <a:pt x="28" y="102"/>
                  <a:pt x="23" y="100"/>
                </a:cubicBezTo>
                <a:close/>
                <a:moveTo>
                  <a:pt x="22" y="89"/>
                </a:moveTo>
                <a:cubicBezTo>
                  <a:pt x="22" y="95"/>
                  <a:pt x="22" y="95"/>
                  <a:pt x="22" y="95"/>
                </a:cubicBezTo>
                <a:cubicBezTo>
                  <a:pt x="28" y="97"/>
                  <a:pt x="34" y="98"/>
                  <a:pt x="40" y="98"/>
                </a:cubicBezTo>
                <a:cubicBezTo>
                  <a:pt x="46" y="98"/>
                  <a:pt x="52" y="97"/>
                  <a:pt x="58" y="95"/>
                </a:cubicBezTo>
                <a:cubicBezTo>
                  <a:pt x="58" y="89"/>
                  <a:pt x="58" y="89"/>
                  <a:pt x="58" y="89"/>
                </a:cubicBezTo>
                <a:cubicBezTo>
                  <a:pt x="53" y="91"/>
                  <a:pt x="47" y="92"/>
                  <a:pt x="40" y="92"/>
                </a:cubicBezTo>
                <a:cubicBezTo>
                  <a:pt x="33" y="92"/>
                  <a:pt x="27" y="91"/>
                  <a:pt x="22" y="89"/>
                </a:cubicBezTo>
                <a:close/>
                <a:moveTo>
                  <a:pt x="49" y="54"/>
                </a:moveTo>
                <a:cubicBezTo>
                  <a:pt x="40" y="38"/>
                  <a:pt x="40" y="38"/>
                  <a:pt x="40" y="38"/>
                </a:cubicBezTo>
                <a:cubicBezTo>
                  <a:pt x="31" y="54"/>
                  <a:pt x="31" y="54"/>
                  <a:pt x="31" y="54"/>
                </a:cubicBezTo>
                <a:cubicBezTo>
                  <a:pt x="27" y="46"/>
                  <a:pt x="27" y="46"/>
                  <a:pt x="27" y="46"/>
                </a:cubicBezTo>
                <a:cubicBezTo>
                  <a:pt x="22" y="49"/>
                  <a:pt x="22" y="49"/>
                  <a:pt x="22" y="49"/>
                </a:cubicBezTo>
                <a:cubicBezTo>
                  <a:pt x="31" y="68"/>
                  <a:pt x="31" y="68"/>
                  <a:pt x="31" y="68"/>
                </a:cubicBezTo>
                <a:cubicBezTo>
                  <a:pt x="40" y="51"/>
                  <a:pt x="40" y="51"/>
                  <a:pt x="40" y="51"/>
                </a:cubicBezTo>
                <a:cubicBezTo>
                  <a:pt x="49" y="68"/>
                  <a:pt x="49" y="68"/>
                  <a:pt x="49" y="68"/>
                </a:cubicBezTo>
                <a:cubicBezTo>
                  <a:pt x="58" y="49"/>
                  <a:pt x="58" y="49"/>
                  <a:pt x="58" y="49"/>
                </a:cubicBezTo>
                <a:cubicBezTo>
                  <a:pt x="53" y="46"/>
                  <a:pt x="53" y="46"/>
                  <a:pt x="53" y="46"/>
                </a:cubicBezTo>
                <a:lnTo>
                  <a:pt x="49" y="54"/>
                </a:lnTo>
                <a:close/>
                <a:moveTo>
                  <a:pt x="40" y="0"/>
                </a:moveTo>
                <a:cubicBezTo>
                  <a:pt x="18" y="0"/>
                  <a:pt x="0" y="17"/>
                  <a:pt x="0" y="39"/>
                </a:cubicBezTo>
                <a:cubicBezTo>
                  <a:pt x="0" y="54"/>
                  <a:pt x="8" y="66"/>
                  <a:pt x="19" y="74"/>
                </a:cubicBezTo>
                <a:cubicBezTo>
                  <a:pt x="21" y="83"/>
                  <a:pt x="21" y="83"/>
                  <a:pt x="21" y="83"/>
                </a:cubicBezTo>
                <a:cubicBezTo>
                  <a:pt x="26" y="86"/>
                  <a:pt x="33" y="87"/>
                  <a:pt x="40" y="87"/>
                </a:cubicBezTo>
                <a:cubicBezTo>
                  <a:pt x="47" y="87"/>
                  <a:pt x="54" y="86"/>
                  <a:pt x="59" y="83"/>
                </a:cubicBezTo>
                <a:cubicBezTo>
                  <a:pt x="61" y="74"/>
                  <a:pt x="61" y="74"/>
                  <a:pt x="61" y="74"/>
                </a:cubicBezTo>
                <a:cubicBezTo>
                  <a:pt x="72" y="66"/>
                  <a:pt x="80" y="54"/>
                  <a:pt x="80" y="39"/>
                </a:cubicBezTo>
                <a:cubicBezTo>
                  <a:pt x="80" y="17"/>
                  <a:pt x="62" y="0"/>
                  <a:pt x="40" y="0"/>
                </a:cubicBezTo>
                <a:close/>
                <a:moveTo>
                  <a:pt x="55" y="69"/>
                </a:moveTo>
                <a:cubicBezTo>
                  <a:pt x="54" y="78"/>
                  <a:pt x="54" y="78"/>
                  <a:pt x="54" y="78"/>
                </a:cubicBezTo>
                <a:cubicBezTo>
                  <a:pt x="54" y="78"/>
                  <a:pt x="50" y="80"/>
                  <a:pt x="40" y="80"/>
                </a:cubicBezTo>
                <a:cubicBezTo>
                  <a:pt x="30" y="80"/>
                  <a:pt x="26" y="78"/>
                  <a:pt x="26" y="78"/>
                </a:cubicBezTo>
                <a:cubicBezTo>
                  <a:pt x="25" y="69"/>
                  <a:pt x="25" y="69"/>
                  <a:pt x="25" y="69"/>
                </a:cubicBezTo>
                <a:cubicBezTo>
                  <a:pt x="15" y="63"/>
                  <a:pt x="7" y="52"/>
                  <a:pt x="7" y="39"/>
                </a:cubicBezTo>
                <a:cubicBezTo>
                  <a:pt x="7" y="21"/>
                  <a:pt x="22" y="7"/>
                  <a:pt x="40" y="7"/>
                </a:cubicBezTo>
                <a:cubicBezTo>
                  <a:pt x="58" y="7"/>
                  <a:pt x="73" y="21"/>
                  <a:pt x="73" y="39"/>
                </a:cubicBezTo>
                <a:cubicBezTo>
                  <a:pt x="73" y="52"/>
                  <a:pt x="66" y="63"/>
                  <a:pt x="55" y="69"/>
                </a:cubicBezTo>
                <a:close/>
                <a:moveTo>
                  <a:pt x="40" y="16"/>
                </a:moveTo>
                <a:cubicBezTo>
                  <a:pt x="41" y="16"/>
                  <a:pt x="42" y="15"/>
                  <a:pt x="42" y="14"/>
                </a:cubicBezTo>
                <a:cubicBezTo>
                  <a:pt x="42" y="13"/>
                  <a:pt x="41" y="12"/>
                  <a:pt x="40" y="12"/>
                </a:cubicBezTo>
                <a:cubicBezTo>
                  <a:pt x="25" y="12"/>
                  <a:pt x="12" y="24"/>
                  <a:pt x="12" y="39"/>
                </a:cubicBezTo>
                <a:cubicBezTo>
                  <a:pt x="12" y="41"/>
                  <a:pt x="13" y="42"/>
                  <a:pt x="14" y="42"/>
                </a:cubicBezTo>
                <a:cubicBezTo>
                  <a:pt x="16" y="42"/>
                  <a:pt x="17" y="41"/>
                  <a:pt x="17" y="39"/>
                </a:cubicBezTo>
                <a:cubicBezTo>
                  <a:pt x="17" y="26"/>
                  <a:pt x="27" y="16"/>
                  <a:pt x="40" y="16"/>
                </a:cubicBezTo>
                <a:close/>
              </a:path>
            </a:pathLst>
          </a:custGeom>
          <a:solidFill>
            <a:schemeClr val="bg1"/>
          </a:solidFill>
          <a:ln>
            <a:noFill/>
          </a:ln>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22" name="TextBox 8"/>
          <p:cNvSpPr txBox="1"/>
          <p:nvPr/>
        </p:nvSpPr>
        <p:spPr>
          <a:xfrm>
            <a:off x="2518978" y="1920252"/>
            <a:ext cx="171615" cy="305097"/>
          </a:xfrm>
          <a:prstGeom prst="rect">
            <a:avLst/>
          </a:prstGeom>
          <a:noFill/>
        </p:spPr>
        <p:txBody>
          <a:bodyPr wrap="square" lIns="0" tIns="0" rIns="0" bIns="0" rtlCol="0">
            <a:spAutoFit/>
          </a:bodyPr>
          <a:lstStyle/>
          <a:p>
            <a:pPr algn="ctr"/>
            <a:r>
              <a:rPr lang="en-US" sz="2000" b="1" smtClean="0">
                <a:solidFill>
                  <a:schemeClr val="tx1">
                    <a:lumMod val="75000"/>
                    <a:lumOff val="25000"/>
                  </a:schemeClr>
                </a:solidFill>
              </a:rPr>
              <a:t>1</a:t>
            </a:r>
            <a:endParaRPr lang="en-US" sz="2000" b="1">
              <a:solidFill>
                <a:schemeClr val="tx1">
                  <a:lumMod val="75000"/>
                  <a:lumOff val="25000"/>
                </a:schemeClr>
              </a:solidFill>
            </a:endParaRPr>
          </a:p>
        </p:txBody>
      </p:sp>
      <p:sp>
        <p:nvSpPr>
          <p:cNvPr id="27" name="Line 23"/>
          <p:cNvSpPr>
            <a:spLocks noChangeShapeType="1"/>
          </p:cNvSpPr>
          <p:nvPr/>
        </p:nvSpPr>
        <p:spPr bwMode="auto">
          <a:xfrm flipH="1">
            <a:off x="2527775" y="2230170"/>
            <a:ext cx="154020" cy="0"/>
          </a:xfrm>
          <a:prstGeom prst="line">
            <a:avLst/>
          </a:prstGeom>
          <a:noFill/>
          <a:ln w="25400" cap="rnd">
            <a:solidFill>
              <a:srgbClr val="6A9C4E"/>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28" name="TextBox 22"/>
          <p:cNvSpPr txBox="1"/>
          <p:nvPr/>
        </p:nvSpPr>
        <p:spPr>
          <a:xfrm flipH="1">
            <a:off x="9088499" y="2151367"/>
            <a:ext cx="171615" cy="305097"/>
          </a:xfrm>
          <a:prstGeom prst="rect">
            <a:avLst/>
          </a:prstGeom>
          <a:noFill/>
        </p:spPr>
        <p:txBody>
          <a:bodyPr wrap="square" lIns="0" tIns="0" rIns="0" bIns="0" rtlCol="0">
            <a:spAutoFit/>
          </a:bodyPr>
          <a:lstStyle/>
          <a:p>
            <a:pPr algn="ctr"/>
            <a:r>
              <a:rPr lang="en-US" sz="2000" b="1" smtClean="0">
                <a:solidFill>
                  <a:schemeClr val="tx1">
                    <a:lumMod val="75000"/>
                    <a:lumOff val="25000"/>
                  </a:schemeClr>
                </a:solidFill>
              </a:rPr>
              <a:t>4</a:t>
            </a:r>
            <a:endParaRPr lang="en-US" sz="2000" b="1">
              <a:solidFill>
                <a:schemeClr val="tx1">
                  <a:lumMod val="75000"/>
                  <a:lumOff val="25000"/>
                </a:schemeClr>
              </a:solidFill>
            </a:endParaRPr>
          </a:p>
        </p:txBody>
      </p:sp>
      <p:sp>
        <p:nvSpPr>
          <p:cNvPr id="29" name="Line 23"/>
          <p:cNvSpPr>
            <a:spLocks noChangeShapeType="1"/>
          </p:cNvSpPr>
          <p:nvPr/>
        </p:nvSpPr>
        <p:spPr bwMode="auto">
          <a:xfrm>
            <a:off x="9097296" y="2461284"/>
            <a:ext cx="154020" cy="0"/>
          </a:xfrm>
          <a:prstGeom prst="line">
            <a:avLst/>
          </a:prstGeom>
          <a:noFill/>
          <a:ln w="25400" cap="rnd">
            <a:solidFill>
              <a:srgbClr val="6A9C4E"/>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30" name="TextBox 26"/>
          <p:cNvSpPr txBox="1"/>
          <p:nvPr/>
        </p:nvSpPr>
        <p:spPr>
          <a:xfrm>
            <a:off x="2518978" y="4816150"/>
            <a:ext cx="171615" cy="305097"/>
          </a:xfrm>
          <a:prstGeom prst="rect">
            <a:avLst/>
          </a:prstGeom>
          <a:noFill/>
        </p:spPr>
        <p:txBody>
          <a:bodyPr wrap="square" lIns="0" tIns="0" rIns="0" bIns="0" rtlCol="0">
            <a:spAutoFit/>
          </a:bodyPr>
          <a:lstStyle/>
          <a:p>
            <a:pPr algn="ctr"/>
            <a:r>
              <a:rPr lang="en-US" sz="2000" b="1" smtClean="0">
                <a:solidFill>
                  <a:schemeClr val="tx1">
                    <a:lumMod val="75000"/>
                    <a:lumOff val="25000"/>
                  </a:schemeClr>
                </a:solidFill>
              </a:rPr>
              <a:t>2</a:t>
            </a:r>
            <a:endParaRPr lang="en-US" sz="2000" b="1">
              <a:solidFill>
                <a:schemeClr val="tx1">
                  <a:lumMod val="75000"/>
                  <a:lumOff val="25000"/>
                </a:schemeClr>
              </a:solidFill>
            </a:endParaRPr>
          </a:p>
        </p:txBody>
      </p:sp>
      <p:sp>
        <p:nvSpPr>
          <p:cNvPr id="31" name="Line 23"/>
          <p:cNvSpPr>
            <a:spLocks noChangeShapeType="1"/>
          </p:cNvSpPr>
          <p:nvPr/>
        </p:nvSpPr>
        <p:spPr bwMode="auto">
          <a:xfrm flipH="1">
            <a:off x="2527775" y="5126068"/>
            <a:ext cx="154020" cy="0"/>
          </a:xfrm>
          <a:prstGeom prst="line">
            <a:avLst/>
          </a:prstGeom>
          <a:noFill/>
          <a:ln w="25400" cap="rnd">
            <a:solidFill>
              <a:srgbClr val="6A9C4E"/>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32" name="TextBox 30"/>
          <p:cNvSpPr txBox="1"/>
          <p:nvPr/>
        </p:nvSpPr>
        <p:spPr>
          <a:xfrm flipH="1">
            <a:off x="9088499" y="4823727"/>
            <a:ext cx="171615" cy="305097"/>
          </a:xfrm>
          <a:prstGeom prst="rect">
            <a:avLst/>
          </a:prstGeom>
          <a:noFill/>
        </p:spPr>
        <p:txBody>
          <a:bodyPr wrap="square" lIns="0" tIns="0" rIns="0" bIns="0" rtlCol="0">
            <a:spAutoFit/>
          </a:bodyPr>
          <a:lstStyle/>
          <a:p>
            <a:pPr algn="ctr"/>
            <a:r>
              <a:rPr lang="en-US" sz="2000" b="1" smtClean="0">
                <a:solidFill>
                  <a:schemeClr val="tx1">
                    <a:lumMod val="75000"/>
                    <a:lumOff val="25000"/>
                  </a:schemeClr>
                </a:solidFill>
              </a:rPr>
              <a:t>3</a:t>
            </a:r>
            <a:endParaRPr lang="en-US" sz="2000" b="1">
              <a:solidFill>
                <a:schemeClr val="tx1">
                  <a:lumMod val="75000"/>
                  <a:lumOff val="25000"/>
                </a:schemeClr>
              </a:solidFill>
            </a:endParaRPr>
          </a:p>
        </p:txBody>
      </p:sp>
      <p:sp>
        <p:nvSpPr>
          <p:cNvPr id="33" name="Line 23"/>
          <p:cNvSpPr>
            <a:spLocks noChangeShapeType="1"/>
          </p:cNvSpPr>
          <p:nvPr/>
        </p:nvSpPr>
        <p:spPr bwMode="auto">
          <a:xfrm>
            <a:off x="9097296" y="5133646"/>
            <a:ext cx="154020" cy="0"/>
          </a:xfrm>
          <a:prstGeom prst="line">
            <a:avLst/>
          </a:prstGeom>
          <a:noFill/>
          <a:ln w="25400" cap="rnd">
            <a:solidFill>
              <a:srgbClr val="6A9C4E"/>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34" name="文本框 33"/>
          <p:cNvSpPr txBox="1"/>
          <p:nvPr/>
        </p:nvSpPr>
        <p:spPr>
          <a:xfrm>
            <a:off x="2475879" y="2221230"/>
            <a:ext cx="1840800" cy="1015663"/>
          </a:xfrm>
          <a:prstGeom prst="rect">
            <a:avLst/>
          </a:prstGeom>
          <a:noFill/>
        </p:spPr>
        <p:txBody>
          <a:bodyPr wrap="square" rtlCol="0">
            <a:spAutoFit/>
          </a:bodyPr>
          <a:lstStyle/>
          <a:p>
            <a:pPr algn="ct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2690593" y="1929799"/>
            <a:ext cx="1455541" cy="338554"/>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2534227" y="5105307"/>
            <a:ext cx="1840800" cy="1015663"/>
          </a:xfrm>
          <a:prstGeom prst="rect">
            <a:avLst/>
          </a:prstGeom>
          <a:noFill/>
        </p:spPr>
        <p:txBody>
          <a:bodyPr wrap="square" rtlCol="0">
            <a:spAutoFit/>
          </a:bodyPr>
          <a:lstStyle/>
          <a:p>
            <a:pPr algn="ct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2748941" y="4813876"/>
            <a:ext cx="1455541" cy="338554"/>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7305604" y="5119821"/>
            <a:ext cx="1840800" cy="1015663"/>
          </a:xfrm>
          <a:prstGeom prst="rect">
            <a:avLst/>
          </a:prstGeom>
          <a:noFill/>
        </p:spPr>
        <p:txBody>
          <a:bodyPr wrap="square" rtlCol="0">
            <a:spAutoFit/>
          </a:bodyPr>
          <a:lstStyle/>
          <a:p>
            <a:pPr algn="ct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7520318" y="4828390"/>
            <a:ext cx="1455541" cy="338554"/>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7305604" y="2456337"/>
            <a:ext cx="1840800" cy="1015663"/>
          </a:xfrm>
          <a:prstGeom prst="rect">
            <a:avLst/>
          </a:prstGeom>
          <a:noFill/>
        </p:spPr>
        <p:txBody>
          <a:bodyPr wrap="square" rtlCol="0">
            <a:spAutoFit/>
          </a:bodyPr>
          <a:lstStyle/>
          <a:p>
            <a:pPr algn="ct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7520318" y="2164906"/>
            <a:ext cx="1455541" cy="338554"/>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b="9445"/>
          <a:stretch>
            <a:fillRect/>
          </a:stretch>
        </p:blipFill>
        <p:spPr>
          <a:xfrm rot="16200000">
            <a:off x="2667000" y="-2667000"/>
            <a:ext cx="6858000" cy="12192000"/>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b="93889"/>
          <a:stretch>
            <a:fillRect/>
          </a:stretch>
        </p:blipFill>
        <p:spPr>
          <a:xfrm>
            <a:off x="-1" y="0"/>
            <a:ext cx="6375810" cy="571500"/>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b="93889"/>
          <a:stretch>
            <a:fillRect/>
          </a:stretch>
        </p:blipFill>
        <p:spPr>
          <a:xfrm>
            <a:off x="6096000" y="0"/>
            <a:ext cx="6375810" cy="571500"/>
          </a:xfrm>
          <a:prstGeom prst="rect">
            <a:avLst/>
          </a:prstGeom>
        </p:spPr>
      </p:pic>
      <p:sp>
        <p:nvSpPr>
          <p:cNvPr id="23" name="Diamond 14"/>
          <p:cNvSpPr/>
          <p:nvPr/>
        </p:nvSpPr>
        <p:spPr>
          <a:xfrm rot="18947839">
            <a:off x="581151" y="560048"/>
            <a:ext cx="705020" cy="705020"/>
          </a:xfrm>
          <a:prstGeom prst="ellipse">
            <a:avLst/>
          </a:prstGeom>
          <a:solidFill>
            <a:srgbClr val="9CC992"/>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0"/>
                <a:tileRect/>
              </a:gradFill>
            </a:endParaRPr>
          </a:p>
        </p:txBody>
      </p:sp>
      <p:sp>
        <p:nvSpPr>
          <p:cNvPr id="24" name="文本框 23"/>
          <p:cNvSpPr txBox="1"/>
          <p:nvPr/>
        </p:nvSpPr>
        <p:spPr>
          <a:xfrm>
            <a:off x="604482" y="632855"/>
            <a:ext cx="658356" cy="523220"/>
          </a:xfrm>
          <a:prstGeom prst="rect">
            <a:avLst/>
          </a:prstGeom>
          <a:noFill/>
        </p:spPr>
        <p:txBody>
          <a:bodyPr wrap="square" rtlCol="0">
            <a:spAutoFit/>
          </a:bodyPr>
          <a:lstStyle/>
          <a:p>
            <a:pPr algn="ctr"/>
            <a:r>
              <a:rPr lang="en-US" altLang="zh-CN" sz="2800" b="1" dirty="0" smtClean="0">
                <a:ln w="28575">
                  <a:noFill/>
                </a:ln>
                <a:solidFill>
                  <a:schemeClr val="bg1"/>
                </a:solidFill>
                <a:latin typeface="微软雅黑" panose="020B0503020204020204" pitchFamily="34" charset="-122"/>
                <a:ea typeface="微软雅黑" panose="020B0503020204020204" pitchFamily="34" charset="-122"/>
              </a:rPr>
              <a:t>04</a:t>
            </a:r>
            <a:endParaRPr lang="zh-CN" altLang="en-US" sz="4400" b="1" dirty="0">
              <a:ln w="28575">
                <a:noFill/>
              </a:ln>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1379995" y="496800"/>
            <a:ext cx="2262158" cy="507831"/>
          </a:xfrm>
          <a:prstGeom prst="rect">
            <a:avLst/>
          </a:prstGeom>
        </p:spPr>
        <p:txBody>
          <a:bodyPr wrap="none">
            <a:spAutoFit/>
          </a:bodyPr>
          <a:lstStyle/>
          <a:p>
            <a:pPr>
              <a:lnSpc>
                <a:spcPct val="15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文本框输入标题</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1379995" y="934714"/>
            <a:ext cx="4243386" cy="276999"/>
          </a:xfrm>
          <a:prstGeom prst="rect">
            <a:avLst/>
          </a:prstGeom>
          <a:noFill/>
        </p:spPr>
        <p:txBody>
          <a:bodyPr wrap="square" rtlCol="0">
            <a:spAutoFit/>
          </a:bodyPr>
          <a:lstStyle>
            <a:defPPr>
              <a:defRPr lang="zh-CN"/>
            </a:defPPr>
            <a:lvl1pPr algn="ctr">
              <a:defRPr sz="6000" b="1">
                <a:blipFill dpi="0" rotWithShape="1">
                  <a:blip r:embed="rId4"/>
                  <a:srcRect/>
                  <a:stretch>
                    <a:fillRect/>
                  </a:stretch>
                </a:blipFill>
              </a:defRPr>
            </a:lvl1pPr>
          </a:lstStyle>
          <a:p>
            <a:pPr algn="l"/>
            <a:r>
              <a:rPr lang="en-US" altLang="zh-CN" sz="1200" b="0" dirty="0" smtClean="0">
                <a:solidFill>
                  <a:schemeClr val="tx1">
                    <a:lumMod val="75000"/>
                    <a:lumOff val="25000"/>
                  </a:schemeClr>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1233793" y="1941795"/>
            <a:ext cx="9724414" cy="4344301"/>
            <a:chOff x="843671" y="1629930"/>
            <a:chExt cx="10156472" cy="4537319"/>
          </a:xfrm>
        </p:grpSpPr>
        <p:graphicFrame>
          <p:nvGraphicFramePr>
            <p:cNvPr id="11" name="Chart 6"/>
            <p:cNvGraphicFramePr/>
            <p:nvPr/>
          </p:nvGraphicFramePr>
          <p:xfrm>
            <a:off x="892676" y="1629930"/>
            <a:ext cx="6751391" cy="3000777"/>
          </p:xfrm>
          <a:graphic>
            <a:graphicData uri="http://schemas.openxmlformats.org/drawingml/2006/chart">
              <c:chart xmlns:c="http://schemas.openxmlformats.org/drawingml/2006/chart" xmlns:r="http://schemas.openxmlformats.org/officeDocument/2006/relationships" r:id="rId1"/>
            </a:graphicData>
          </a:graphic>
        </p:graphicFrame>
        <p:grpSp>
          <p:nvGrpSpPr>
            <p:cNvPr id="12" name="组合 11"/>
            <p:cNvGrpSpPr/>
            <p:nvPr/>
          </p:nvGrpSpPr>
          <p:grpSpPr>
            <a:xfrm>
              <a:off x="843671" y="2392798"/>
              <a:ext cx="10156472" cy="3774451"/>
              <a:chOff x="843671" y="2392798"/>
              <a:chExt cx="10156472" cy="3774451"/>
            </a:xfrm>
          </p:grpSpPr>
          <p:sp>
            <p:nvSpPr>
              <p:cNvPr id="13" name="Rounded Rectangle 7"/>
              <p:cNvSpPr/>
              <p:nvPr/>
            </p:nvSpPr>
            <p:spPr>
              <a:xfrm>
                <a:off x="8332208" y="2514728"/>
                <a:ext cx="310138" cy="310138"/>
              </a:xfrm>
              <a:prstGeom prst="roundRect">
                <a:avLst/>
              </a:prstGeom>
              <a:solidFill>
                <a:srgbClr val="6A9C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4" name="Rounded Rectangle 9"/>
              <p:cNvSpPr/>
              <p:nvPr/>
            </p:nvSpPr>
            <p:spPr>
              <a:xfrm>
                <a:off x="8332208" y="3039566"/>
                <a:ext cx="310138" cy="310138"/>
              </a:xfrm>
              <a:prstGeom prst="roundRect">
                <a:avLst/>
              </a:prstGeom>
              <a:solidFill>
                <a:srgbClr val="7BAE5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5" name="Rounded Rectangle 11"/>
              <p:cNvSpPr/>
              <p:nvPr/>
            </p:nvSpPr>
            <p:spPr>
              <a:xfrm>
                <a:off x="8332208" y="3525809"/>
                <a:ext cx="310138" cy="310138"/>
              </a:xfrm>
              <a:prstGeom prst="roundRect">
                <a:avLst/>
              </a:prstGeom>
              <a:solidFill>
                <a:srgbClr val="9CC9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6" name="Rounded Rectangle 35"/>
              <p:cNvSpPr/>
              <p:nvPr/>
            </p:nvSpPr>
            <p:spPr>
              <a:xfrm>
                <a:off x="843671" y="5062753"/>
                <a:ext cx="853007" cy="853006"/>
              </a:xfrm>
              <a:prstGeom prst="roundRect">
                <a:avLst>
                  <a:gd name="adj" fmla="val 7712"/>
                </a:avLst>
              </a:prstGeom>
              <a:solidFill>
                <a:srgbClr val="6A9C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17" name="Picture 3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1895" y="5251248"/>
                <a:ext cx="476558" cy="47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38"/>
              <p:cNvSpPr/>
              <p:nvPr/>
            </p:nvSpPr>
            <p:spPr>
              <a:xfrm>
                <a:off x="4314877" y="5062755"/>
                <a:ext cx="853007" cy="853006"/>
              </a:xfrm>
              <a:prstGeom prst="roundRect">
                <a:avLst>
                  <a:gd name="adj" fmla="val 7712"/>
                </a:avLst>
              </a:prstGeom>
              <a:solidFill>
                <a:srgbClr val="7BAE5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19"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0446" y="5236517"/>
                <a:ext cx="561866" cy="561865"/>
              </a:xfrm>
              <a:prstGeom prst="rect">
                <a:avLst/>
              </a:prstGeom>
            </p:spPr>
          </p:pic>
          <p:sp>
            <p:nvSpPr>
              <p:cNvPr id="20" name="Rounded Rectangle 41"/>
              <p:cNvSpPr/>
              <p:nvPr/>
            </p:nvSpPr>
            <p:spPr>
              <a:xfrm>
                <a:off x="7849974" y="5062754"/>
                <a:ext cx="853007" cy="853006"/>
              </a:xfrm>
              <a:prstGeom prst="roundRect">
                <a:avLst>
                  <a:gd name="adj" fmla="val 7712"/>
                </a:avLst>
              </a:prstGeom>
              <a:solidFill>
                <a:srgbClr val="9CC9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21"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2567" y="5215347"/>
                <a:ext cx="547820" cy="547819"/>
              </a:xfrm>
              <a:prstGeom prst="rect">
                <a:avLst/>
              </a:prstGeom>
            </p:spPr>
          </p:pic>
          <p:sp>
            <p:nvSpPr>
              <p:cNvPr id="22" name="文本框 21"/>
              <p:cNvSpPr txBox="1"/>
              <p:nvPr/>
            </p:nvSpPr>
            <p:spPr>
              <a:xfrm>
                <a:off x="1849271" y="5347549"/>
                <a:ext cx="2130055" cy="81970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1864126" y="5046070"/>
                <a:ext cx="1359748" cy="353596"/>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5286813" y="5347549"/>
                <a:ext cx="2130055" cy="81970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5301668" y="5046070"/>
                <a:ext cx="1359748" cy="353596"/>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8870088" y="5347549"/>
                <a:ext cx="2130055" cy="81970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8884943" y="5046070"/>
                <a:ext cx="1359748" cy="353596"/>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8702981" y="2392798"/>
                <a:ext cx="2130055" cy="578612"/>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8702981" y="2917636"/>
                <a:ext cx="2130055" cy="578612"/>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8702981" y="3401441"/>
                <a:ext cx="2130055" cy="578612"/>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9445"/>
          <a:stretch>
            <a:fillRect/>
          </a:stretch>
        </p:blipFill>
        <p:spPr>
          <a:xfrm rot="16200000">
            <a:off x="2667000" y="-2667000"/>
            <a:ext cx="6858000" cy="12192000"/>
          </a:xfrm>
          <a:prstGeom prst="rect">
            <a:avLst/>
          </a:prstGeom>
        </p:spPr>
      </p:pic>
      <p:pic>
        <p:nvPicPr>
          <p:cNvPr id="40" name="图片 39"/>
          <p:cNvPicPr>
            <a:picLocks noChangeAspect="1"/>
          </p:cNvPicPr>
          <p:nvPr/>
        </p:nvPicPr>
        <p:blipFill rotWithShape="1">
          <a:blip r:embed="rId2" cstate="print">
            <a:extLst>
              <a:ext uri="{28A0092B-C50C-407E-A947-70E740481C1C}">
                <a14:useLocalDpi xmlns:a14="http://schemas.microsoft.com/office/drawing/2010/main" val="0"/>
              </a:ext>
            </a:extLst>
          </a:blip>
          <a:srcRect l="-929" t="26944" r="54889" b="38333"/>
          <a:stretch>
            <a:fillRect/>
          </a:stretch>
        </p:blipFill>
        <p:spPr>
          <a:xfrm flipH="1">
            <a:off x="6453560" y="2230574"/>
            <a:ext cx="3233288" cy="357664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5890" t="76667"/>
          <a:stretch>
            <a:fillRect/>
          </a:stretch>
        </p:blipFill>
        <p:spPr>
          <a:xfrm>
            <a:off x="9810751" y="4468757"/>
            <a:ext cx="2381250" cy="2389243"/>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b="93889"/>
          <a:stretch>
            <a:fillRect/>
          </a:stretch>
        </p:blipFill>
        <p:spPr>
          <a:xfrm>
            <a:off x="-1" y="0"/>
            <a:ext cx="6375810" cy="571500"/>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b="93889"/>
          <a:stretch>
            <a:fillRect/>
          </a:stretch>
        </p:blipFill>
        <p:spPr>
          <a:xfrm>
            <a:off x="6096000" y="0"/>
            <a:ext cx="6375810" cy="571500"/>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929" t="26944" r="54889" b="38333"/>
          <a:stretch>
            <a:fillRect/>
          </a:stretch>
        </p:blipFill>
        <p:spPr>
          <a:xfrm>
            <a:off x="2504765" y="2230574"/>
            <a:ext cx="3233288" cy="3576646"/>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t="68889" b="22778"/>
          <a:stretch>
            <a:fillRect/>
          </a:stretch>
        </p:blipFill>
        <p:spPr>
          <a:xfrm>
            <a:off x="3758203" y="5663378"/>
            <a:ext cx="4675594" cy="571500"/>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87778" r="67520"/>
          <a:stretch>
            <a:fillRect/>
          </a:stretch>
        </p:blipFill>
        <p:spPr>
          <a:xfrm>
            <a:off x="0" y="4742180"/>
            <a:ext cx="2914650" cy="2115820"/>
          </a:xfrm>
          <a:prstGeom prst="rect">
            <a:avLst/>
          </a:prstGeom>
        </p:spPr>
      </p:pic>
      <p:sp>
        <p:nvSpPr>
          <p:cNvPr id="28" name="椭圆 27"/>
          <p:cNvSpPr/>
          <p:nvPr/>
        </p:nvSpPr>
        <p:spPr>
          <a:xfrm>
            <a:off x="3867231" y="1098660"/>
            <a:ext cx="4419790" cy="4419790"/>
          </a:xfrm>
          <a:prstGeom prst="ellipse">
            <a:avLst/>
          </a:prstGeom>
          <a:solidFill>
            <a:srgbClr val="9CC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3797216" y="1043299"/>
            <a:ext cx="4559820" cy="4559818"/>
          </a:xfrm>
          <a:prstGeom prst="ellipse">
            <a:avLst/>
          </a:prstGeom>
          <a:noFill/>
          <a:ln>
            <a:solidFill>
              <a:srgbClr val="9CC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p:cNvCxnSpPr/>
          <p:nvPr/>
        </p:nvCxnSpPr>
        <p:spPr>
          <a:xfrm flipH="1">
            <a:off x="7719132" y="472525"/>
            <a:ext cx="726312" cy="869487"/>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7692676" y="1035744"/>
            <a:ext cx="434546" cy="520209"/>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3641928" y="5136350"/>
            <a:ext cx="726312" cy="869487"/>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3615472" y="5699569"/>
            <a:ext cx="434546" cy="520209"/>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178092" y="2104311"/>
            <a:ext cx="1814752" cy="1569660"/>
          </a:xfrm>
          <a:prstGeom prst="rect">
            <a:avLst/>
          </a:prstGeom>
          <a:noFill/>
        </p:spPr>
        <p:txBody>
          <a:bodyPr wrap="square" rtlCol="0">
            <a:spAutoFit/>
          </a:bodyPr>
          <a:lstStyle/>
          <a:p>
            <a:pPr algn="ctr"/>
            <a:r>
              <a:rPr lang="en-US" altLang="zh-CN" sz="9600" dirty="0" smtClean="0">
                <a:ln w="28575">
                  <a:noFill/>
                </a:ln>
                <a:solidFill>
                  <a:schemeClr val="bg1"/>
                </a:solidFill>
                <a:latin typeface="Road Rage" pitchFamily="50" charset="0"/>
                <a:ea typeface="微软雅黑" panose="020B0503020204020204" pitchFamily="34" charset="-122"/>
              </a:rPr>
              <a:t>o5</a:t>
            </a:r>
            <a:endParaRPr lang="zh-CN" altLang="en-US" sz="9600" dirty="0">
              <a:ln w="28575">
                <a:noFill/>
              </a:ln>
              <a:solidFill>
                <a:schemeClr val="bg1"/>
              </a:solidFill>
              <a:latin typeface="Road Rage" pitchFamily="50" charset="0"/>
              <a:ea typeface="微软雅黑" panose="020B0503020204020204" pitchFamily="34" charset="-122"/>
            </a:endParaRPr>
          </a:p>
        </p:txBody>
      </p:sp>
      <p:sp>
        <p:nvSpPr>
          <p:cNvPr id="17" name="矩形 16"/>
          <p:cNvSpPr/>
          <p:nvPr/>
        </p:nvSpPr>
        <p:spPr>
          <a:xfrm>
            <a:off x="4958354" y="3524262"/>
            <a:ext cx="2262158" cy="458908"/>
          </a:xfrm>
          <a:prstGeom prst="rect">
            <a:avLst/>
          </a:prstGeom>
        </p:spPr>
        <p:txBody>
          <a:bodyPr wrap="none">
            <a:sp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rPr>
              <a:t>单击文本框输入标题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3967740" y="3983170"/>
            <a:ext cx="4243386" cy="646331"/>
          </a:xfrm>
          <a:prstGeom prst="rect">
            <a:avLst/>
          </a:prstGeom>
          <a:noFill/>
        </p:spPr>
        <p:txBody>
          <a:bodyPr wrap="square" rtlCol="0">
            <a:spAutoFit/>
          </a:bodyPr>
          <a:lstStyle>
            <a:defPPr>
              <a:defRPr lang="zh-CN"/>
            </a:defPPr>
            <a:lvl1pPr algn="ctr">
              <a:defRPr sz="6000" b="1">
                <a:blipFill dpi="0" rotWithShape="1">
                  <a:blip r:embed="rId7"/>
                  <a:srcRect/>
                  <a:stretch>
                    <a:fillRect/>
                  </a:stretch>
                </a:blipFill>
              </a:defRPr>
            </a:lvl1pPr>
          </a:lstStyle>
          <a:p>
            <a:r>
              <a:rPr lang="en-US" altLang="zh-CN" sz="1800" b="0" dirty="0" smtClean="0">
                <a:solidFill>
                  <a:schemeClr val="bg1"/>
                </a:solidFill>
                <a:latin typeface="微软雅黑" panose="020B0503020204020204" pitchFamily="34" charset="-122"/>
                <a:ea typeface="微软雅黑" panose="020B0503020204020204" pitchFamily="34" charset="-122"/>
              </a:rPr>
              <a:t>Professional generation</a:t>
            </a:r>
            <a:endParaRPr lang="en-US" altLang="zh-CN" sz="1800" b="0" dirty="0" smtClean="0">
              <a:solidFill>
                <a:schemeClr val="bg1"/>
              </a:solidFill>
              <a:latin typeface="微软雅黑" panose="020B0503020204020204" pitchFamily="34" charset="-122"/>
              <a:ea typeface="微软雅黑" panose="020B0503020204020204" pitchFamily="34" charset="-122"/>
            </a:endParaRPr>
          </a:p>
          <a:p>
            <a:r>
              <a:rPr lang="en-US" altLang="zh-CN" sz="1800" b="0" dirty="0" smtClean="0">
                <a:solidFill>
                  <a:schemeClr val="bg1"/>
                </a:solidFill>
                <a:latin typeface="微软雅黑" panose="020B0503020204020204" pitchFamily="34" charset="-122"/>
                <a:ea typeface="微软雅黑" panose="020B0503020204020204" pitchFamily="34" charset="-122"/>
              </a:rPr>
              <a:t> PowerPoint</a:t>
            </a:r>
            <a:endParaRPr lang="zh-CN" altLang="en-US" sz="1800" b="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9445"/>
          <a:stretch>
            <a:fillRect/>
          </a:stretch>
        </p:blipFill>
        <p:spPr>
          <a:xfrm rot="16200000">
            <a:off x="2667000" y="-2667000"/>
            <a:ext cx="6858000" cy="1219200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1" y="0"/>
            <a:ext cx="6375810" cy="571500"/>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6096000" y="0"/>
            <a:ext cx="6375810" cy="571500"/>
          </a:xfrm>
          <a:prstGeom prst="rect">
            <a:avLst/>
          </a:prstGeom>
        </p:spPr>
      </p:pic>
      <p:sp>
        <p:nvSpPr>
          <p:cNvPr id="23" name="Diamond 14"/>
          <p:cNvSpPr/>
          <p:nvPr/>
        </p:nvSpPr>
        <p:spPr>
          <a:xfrm rot="18947839">
            <a:off x="581151" y="560048"/>
            <a:ext cx="705020" cy="705020"/>
          </a:xfrm>
          <a:prstGeom prst="ellipse">
            <a:avLst/>
          </a:prstGeom>
          <a:solidFill>
            <a:srgbClr val="9CC992"/>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0"/>
                <a:tileRect/>
              </a:gradFill>
            </a:endParaRPr>
          </a:p>
        </p:txBody>
      </p:sp>
      <p:sp>
        <p:nvSpPr>
          <p:cNvPr id="24" name="文本框 23"/>
          <p:cNvSpPr txBox="1"/>
          <p:nvPr/>
        </p:nvSpPr>
        <p:spPr>
          <a:xfrm>
            <a:off x="604482" y="632855"/>
            <a:ext cx="658356" cy="523220"/>
          </a:xfrm>
          <a:prstGeom prst="rect">
            <a:avLst/>
          </a:prstGeom>
          <a:noFill/>
        </p:spPr>
        <p:txBody>
          <a:bodyPr wrap="square" rtlCol="0">
            <a:spAutoFit/>
          </a:bodyPr>
          <a:lstStyle/>
          <a:p>
            <a:pPr algn="ctr"/>
            <a:r>
              <a:rPr lang="en-US" altLang="zh-CN" sz="2800" b="1" dirty="0" smtClean="0">
                <a:ln w="28575">
                  <a:noFill/>
                </a:ln>
                <a:solidFill>
                  <a:schemeClr val="bg1"/>
                </a:solidFill>
                <a:latin typeface="微软雅黑" panose="020B0503020204020204" pitchFamily="34" charset="-122"/>
                <a:ea typeface="微软雅黑" panose="020B0503020204020204" pitchFamily="34" charset="-122"/>
              </a:rPr>
              <a:t>05</a:t>
            </a:r>
            <a:endParaRPr lang="zh-CN" altLang="en-US" sz="4400" b="1" dirty="0">
              <a:ln w="28575">
                <a:noFill/>
              </a:ln>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1379995" y="496800"/>
            <a:ext cx="2262158" cy="507831"/>
          </a:xfrm>
          <a:prstGeom prst="rect">
            <a:avLst/>
          </a:prstGeom>
        </p:spPr>
        <p:txBody>
          <a:bodyPr wrap="none">
            <a:spAutoFit/>
          </a:bodyPr>
          <a:lstStyle/>
          <a:p>
            <a:pPr>
              <a:lnSpc>
                <a:spcPct val="15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文本框输入标题</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1379995" y="934714"/>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tx1">
                    <a:lumMod val="75000"/>
                    <a:lumOff val="25000"/>
                  </a:schemeClr>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椭圆 10"/>
          <p:cNvSpPr>
            <a:spLocks noChangeAspect="1" noChangeArrowheads="1"/>
          </p:cNvSpPr>
          <p:nvPr/>
        </p:nvSpPr>
        <p:spPr bwMode="auto">
          <a:xfrm>
            <a:off x="2924406" y="4917208"/>
            <a:ext cx="6050562" cy="1190659"/>
          </a:xfrm>
          <a:prstGeom prst="ellipse">
            <a:avLst/>
          </a:prstGeom>
          <a:gradFill flip="none" rotWithShape="1">
            <a:gsLst>
              <a:gs pos="0">
                <a:srgbClr val="6A9C4E"/>
              </a:gs>
              <a:gs pos="100000">
                <a:srgbClr val="FFFFFF">
                  <a:alpha val="0"/>
                </a:srgbClr>
              </a:gs>
            </a:gsLst>
            <a:path path="shape">
              <a:fillToRect l="50000" t="50000" r="50000" b="50000"/>
            </a:path>
            <a:tileRect/>
          </a:gradFill>
          <a:ln>
            <a:noFill/>
          </a:ln>
          <a:effectLst>
            <a:glow rad="127000">
              <a:srgbClr val="F79524">
                <a:alpha val="0"/>
              </a:srgbClr>
            </a:glow>
            <a:outerShdw dist="107763" dir="2700000" algn="ctr" rotWithShape="0">
              <a:srgbClr val="535455"/>
            </a:outerShdw>
            <a:softEdge rad="368300"/>
          </a:effectLst>
        </p:spPr>
        <p:txBody>
          <a:bodyPr wrap="none"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900">
              <a:solidFill>
                <a:srgbClr val="000000"/>
              </a:solidFill>
              <a:latin typeface="Arial" panose="020B0604020202020204" pitchFamily="34" charset="0"/>
            </a:endParaRPr>
          </a:p>
        </p:txBody>
      </p:sp>
      <p:sp>
        <p:nvSpPr>
          <p:cNvPr id="11" name="Freeform 17"/>
          <p:cNvSpPr>
            <a:spLocks noChangeAspect="1"/>
          </p:cNvSpPr>
          <p:nvPr/>
        </p:nvSpPr>
        <p:spPr bwMode="auto">
          <a:xfrm>
            <a:off x="6600825" y="3601015"/>
            <a:ext cx="1938338" cy="1908175"/>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solidFill>
            <a:srgbClr val="6A9C4E"/>
          </a:solidFill>
          <a:ln w="3175" cap="flat" cmpd="sng" algn="ctr">
            <a:noFill/>
            <a:prstDash val="solid"/>
          </a:ln>
          <a:effectLst/>
        </p:spPr>
        <p:txBody>
          <a:bodyPr anchor="ctr"/>
          <a:lstStyle/>
          <a:p>
            <a:pPr algn="ctr" eaLnBrk="1" fontAlgn="auto" hangingPunct="1">
              <a:spcBef>
                <a:spcPts val="0"/>
              </a:spcBef>
              <a:spcAft>
                <a:spcPts val="0"/>
              </a:spcAft>
              <a:defRPr/>
            </a:pPr>
            <a:endParaRPr lang="zh-CN" altLang="en-US" sz="900" kern="0">
              <a:solidFill>
                <a:srgbClr val="FFFFFF"/>
              </a:solidFill>
              <a:latin typeface="Arial" panose="020B0604020202020204"/>
            </a:endParaRPr>
          </a:p>
        </p:txBody>
      </p:sp>
      <p:sp>
        <p:nvSpPr>
          <p:cNvPr id="12" name="Freeform 17"/>
          <p:cNvSpPr/>
          <p:nvPr/>
        </p:nvSpPr>
        <p:spPr bwMode="auto">
          <a:xfrm>
            <a:off x="5602288" y="3840728"/>
            <a:ext cx="1481137" cy="1458912"/>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solidFill>
            <a:srgbClr val="6A9C4E"/>
          </a:solidFill>
          <a:ln w="3175" cap="flat" cmpd="sng" algn="ctr">
            <a:noFill/>
            <a:prstDash val="solid"/>
          </a:ln>
          <a:effectLst/>
        </p:spPr>
        <p:txBody>
          <a:bodyPr anchor="ctr"/>
          <a:lstStyle/>
          <a:p>
            <a:pPr algn="ctr" eaLnBrk="1" fontAlgn="auto" hangingPunct="1">
              <a:spcBef>
                <a:spcPts val="0"/>
              </a:spcBef>
              <a:spcAft>
                <a:spcPts val="0"/>
              </a:spcAft>
              <a:defRPr/>
            </a:pPr>
            <a:endParaRPr lang="zh-CN" altLang="en-US" sz="900" kern="0">
              <a:solidFill>
                <a:srgbClr val="FFFFFF"/>
              </a:solidFill>
              <a:latin typeface="Arial" panose="020B0604020202020204"/>
            </a:endParaRPr>
          </a:p>
        </p:txBody>
      </p:sp>
      <p:sp>
        <p:nvSpPr>
          <p:cNvPr id="13" name="Freeform 18"/>
          <p:cNvSpPr/>
          <p:nvPr/>
        </p:nvSpPr>
        <p:spPr bwMode="auto">
          <a:xfrm>
            <a:off x="4683125" y="3959790"/>
            <a:ext cx="1295400" cy="1265238"/>
          </a:xfrm>
          <a:custGeom>
            <a:avLst/>
            <a:gdLst>
              <a:gd name="T0" fmla="*/ 127 w 127"/>
              <a:gd name="T1" fmla="*/ 64 h 124"/>
              <a:gd name="T2" fmla="*/ 117 w 127"/>
              <a:gd name="T3" fmla="*/ 76 h 124"/>
              <a:gd name="T4" fmla="*/ 8 w 127"/>
              <a:gd name="T5" fmla="*/ 124 h 124"/>
              <a:gd name="T6" fmla="*/ 2 w 127"/>
              <a:gd name="T7" fmla="*/ 123 h 124"/>
              <a:gd name="T8" fmla="*/ 1 w 127"/>
              <a:gd name="T9" fmla="*/ 118 h 124"/>
              <a:gd name="T10" fmla="*/ 6 w 127"/>
              <a:gd name="T11" fmla="*/ 94 h 124"/>
              <a:gd name="T12" fmla="*/ 39 w 127"/>
              <a:gd name="T13" fmla="*/ 62 h 124"/>
              <a:gd name="T14" fmla="*/ 19 w 127"/>
              <a:gd name="T15" fmla="*/ 38 h 124"/>
              <a:gd name="T16" fmla="*/ 26 w 127"/>
              <a:gd name="T17" fmla="*/ 6 h 124"/>
              <a:gd name="T18" fmla="*/ 32 w 127"/>
              <a:gd name="T19" fmla="*/ 1 h 124"/>
              <a:gd name="T20" fmla="*/ 39 w 127"/>
              <a:gd name="T21" fmla="*/ 2 h 124"/>
              <a:gd name="T22" fmla="*/ 121 w 127"/>
              <a:gd name="T23" fmla="*/ 52 h 124"/>
              <a:gd name="T24" fmla="*/ 127 w 127"/>
              <a:gd name="T25"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24">
                <a:moveTo>
                  <a:pt x="127" y="64"/>
                </a:moveTo>
                <a:cubicBezTo>
                  <a:pt x="127" y="71"/>
                  <a:pt x="117" y="76"/>
                  <a:pt x="117" y="76"/>
                </a:cubicBezTo>
                <a:cubicBezTo>
                  <a:pt x="8" y="124"/>
                  <a:pt x="8" y="124"/>
                  <a:pt x="8" y="124"/>
                </a:cubicBezTo>
                <a:cubicBezTo>
                  <a:pt x="8" y="124"/>
                  <a:pt x="4" y="124"/>
                  <a:pt x="2" y="123"/>
                </a:cubicBezTo>
                <a:cubicBezTo>
                  <a:pt x="0" y="121"/>
                  <a:pt x="1" y="118"/>
                  <a:pt x="1" y="118"/>
                </a:cubicBezTo>
                <a:cubicBezTo>
                  <a:pt x="6" y="94"/>
                  <a:pt x="6" y="94"/>
                  <a:pt x="6" y="94"/>
                </a:cubicBezTo>
                <a:cubicBezTo>
                  <a:pt x="6" y="94"/>
                  <a:pt x="39" y="81"/>
                  <a:pt x="39" y="62"/>
                </a:cubicBezTo>
                <a:cubicBezTo>
                  <a:pt x="40" y="48"/>
                  <a:pt x="19" y="38"/>
                  <a:pt x="19" y="38"/>
                </a:cubicBezTo>
                <a:cubicBezTo>
                  <a:pt x="26" y="6"/>
                  <a:pt x="26" y="6"/>
                  <a:pt x="26" y="6"/>
                </a:cubicBezTo>
                <a:cubicBezTo>
                  <a:pt x="26" y="6"/>
                  <a:pt x="28" y="2"/>
                  <a:pt x="32" y="1"/>
                </a:cubicBezTo>
                <a:cubicBezTo>
                  <a:pt x="36" y="0"/>
                  <a:pt x="39" y="2"/>
                  <a:pt x="39" y="2"/>
                </a:cubicBezTo>
                <a:cubicBezTo>
                  <a:pt x="121" y="52"/>
                  <a:pt x="121" y="52"/>
                  <a:pt x="121" y="52"/>
                </a:cubicBezTo>
                <a:cubicBezTo>
                  <a:pt x="121" y="52"/>
                  <a:pt x="127" y="57"/>
                  <a:pt x="127" y="64"/>
                </a:cubicBezTo>
                <a:close/>
              </a:path>
            </a:pathLst>
          </a:custGeom>
          <a:solidFill>
            <a:srgbClr val="6A9C4E"/>
          </a:solidFill>
          <a:ln w="3175" cap="flat" cmpd="sng" algn="ctr">
            <a:noFill/>
            <a:prstDash val="solid"/>
          </a:ln>
          <a:effectLst/>
        </p:spPr>
        <p:txBody>
          <a:bodyPr anchor="ctr"/>
          <a:lstStyle/>
          <a:p>
            <a:pPr algn="ctr" eaLnBrk="1" fontAlgn="auto" hangingPunct="1">
              <a:spcBef>
                <a:spcPts val="0"/>
              </a:spcBef>
              <a:spcAft>
                <a:spcPts val="0"/>
              </a:spcAft>
              <a:defRPr/>
            </a:pPr>
            <a:endParaRPr lang="zh-CN" altLang="en-US" sz="900" kern="0">
              <a:solidFill>
                <a:srgbClr val="FFFFFF"/>
              </a:solidFill>
              <a:latin typeface="Arial" panose="020B0604020202020204"/>
            </a:endParaRPr>
          </a:p>
        </p:txBody>
      </p:sp>
      <p:sp>
        <p:nvSpPr>
          <p:cNvPr id="14" name="Freeform 19"/>
          <p:cNvSpPr/>
          <p:nvPr/>
        </p:nvSpPr>
        <p:spPr bwMode="auto">
          <a:xfrm>
            <a:off x="3960813" y="4085203"/>
            <a:ext cx="1028700" cy="1042987"/>
          </a:xfrm>
          <a:custGeom>
            <a:avLst/>
            <a:gdLst>
              <a:gd name="T0" fmla="*/ 15 w 101"/>
              <a:gd name="T1" fmla="*/ 31 h 102"/>
              <a:gd name="T2" fmla="*/ 21 w 101"/>
              <a:gd name="T3" fmla="*/ 5 h 102"/>
              <a:gd name="T4" fmla="*/ 26 w 101"/>
              <a:gd name="T5" fmla="*/ 1 h 102"/>
              <a:gd name="T6" fmla="*/ 32 w 101"/>
              <a:gd name="T7" fmla="*/ 2 h 102"/>
              <a:gd name="T8" fmla="*/ 95 w 101"/>
              <a:gd name="T9" fmla="*/ 41 h 102"/>
              <a:gd name="T10" fmla="*/ 101 w 101"/>
              <a:gd name="T11" fmla="*/ 51 h 102"/>
              <a:gd name="T12" fmla="*/ 94 w 101"/>
              <a:gd name="T13" fmla="*/ 63 h 102"/>
              <a:gd name="T14" fmla="*/ 6 w 101"/>
              <a:gd name="T15" fmla="*/ 102 h 102"/>
              <a:gd name="T16" fmla="*/ 2 w 101"/>
              <a:gd name="T17" fmla="*/ 101 h 102"/>
              <a:gd name="T18" fmla="*/ 0 w 101"/>
              <a:gd name="T19" fmla="*/ 97 h 102"/>
              <a:gd name="T20" fmla="*/ 5 w 101"/>
              <a:gd name="T21" fmla="*/ 77 h 102"/>
              <a:gd name="T22" fmla="*/ 15 w 101"/>
              <a:gd name="T23" fmla="*/ 3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102">
                <a:moveTo>
                  <a:pt x="15" y="31"/>
                </a:moveTo>
                <a:cubicBezTo>
                  <a:pt x="21" y="5"/>
                  <a:pt x="21" y="5"/>
                  <a:pt x="21" y="5"/>
                </a:cubicBezTo>
                <a:cubicBezTo>
                  <a:pt x="21" y="5"/>
                  <a:pt x="22" y="2"/>
                  <a:pt x="26" y="1"/>
                </a:cubicBezTo>
                <a:cubicBezTo>
                  <a:pt x="29" y="0"/>
                  <a:pt x="32" y="2"/>
                  <a:pt x="32" y="2"/>
                </a:cubicBezTo>
                <a:cubicBezTo>
                  <a:pt x="95" y="41"/>
                  <a:pt x="95" y="41"/>
                  <a:pt x="95" y="41"/>
                </a:cubicBezTo>
                <a:cubicBezTo>
                  <a:pt x="95" y="41"/>
                  <a:pt x="101" y="46"/>
                  <a:pt x="101" y="51"/>
                </a:cubicBezTo>
                <a:cubicBezTo>
                  <a:pt x="101" y="60"/>
                  <a:pt x="94" y="63"/>
                  <a:pt x="94" y="63"/>
                </a:cubicBezTo>
                <a:cubicBezTo>
                  <a:pt x="6" y="102"/>
                  <a:pt x="6" y="102"/>
                  <a:pt x="6" y="102"/>
                </a:cubicBezTo>
                <a:cubicBezTo>
                  <a:pt x="6" y="102"/>
                  <a:pt x="3" y="102"/>
                  <a:pt x="2" y="101"/>
                </a:cubicBezTo>
                <a:cubicBezTo>
                  <a:pt x="0" y="99"/>
                  <a:pt x="0" y="97"/>
                  <a:pt x="0" y="97"/>
                </a:cubicBezTo>
                <a:cubicBezTo>
                  <a:pt x="5" y="77"/>
                  <a:pt x="5" y="77"/>
                  <a:pt x="5" y="77"/>
                </a:cubicBezTo>
                <a:lnTo>
                  <a:pt x="15" y="31"/>
                </a:lnTo>
                <a:close/>
              </a:path>
            </a:pathLst>
          </a:custGeom>
          <a:solidFill>
            <a:srgbClr val="6A9C4E"/>
          </a:solidFill>
          <a:ln w="3175" cap="flat" cmpd="sng" algn="ctr">
            <a:noFill/>
            <a:prstDash val="solid"/>
          </a:ln>
          <a:effectLst/>
        </p:spPr>
        <p:txBody>
          <a:bodyPr anchor="ctr"/>
          <a:lstStyle/>
          <a:p>
            <a:pPr algn="ctr" eaLnBrk="1" fontAlgn="auto" hangingPunct="1">
              <a:spcBef>
                <a:spcPts val="0"/>
              </a:spcBef>
              <a:spcAft>
                <a:spcPts val="0"/>
              </a:spcAft>
              <a:defRPr/>
            </a:pPr>
            <a:endParaRPr lang="zh-CN" altLang="en-US" sz="900" kern="0">
              <a:solidFill>
                <a:srgbClr val="FFFFFF"/>
              </a:solidFill>
              <a:latin typeface="Arial" panose="020B0604020202020204"/>
            </a:endParaRPr>
          </a:p>
        </p:txBody>
      </p:sp>
      <p:sp>
        <p:nvSpPr>
          <p:cNvPr id="15" name="任意多边形 100"/>
          <p:cNvSpPr/>
          <p:nvPr/>
        </p:nvSpPr>
        <p:spPr bwMode="auto">
          <a:xfrm>
            <a:off x="7935913" y="4004240"/>
            <a:ext cx="2549525" cy="285750"/>
          </a:xfrm>
          <a:custGeom>
            <a:avLst/>
            <a:gdLst>
              <a:gd name="connsiteX0" fmla="*/ 0 w 1600200"/>
              <a:gd name="connsiteY0" fmla="*/ 552450 h 552450"/>
              <a:gd name="connsiteX1" fmla="*/ 171450 w 1600200"/>
              <a:gd name="connsiteY1" fmla="*/ 0 h 552450"/>
              <a:gd name="connsiteX2" fmla="*/ 1600200 w 1600200"/>
              <a:gd name="connsiteY2" fmla="*/ 0 h 552450"/>
            </a:gdLst>
            <a:ahLst/>
            <a:cxnLst>
              <a:cxn ang="0">
                <a:pos x="connsiteX0" y="connsiteY0"/>
              </a:cxn>
              <a:cxn ang="0">
                <a:pos x="connsiteX1" y="connsiteY1"/>
              </a:cxn>
              <a:cxn ang="0">
                <a:pos x="connsiteX2" y="connsiteY2"/>
              </a:cxn>
            </a:cxnLst>
            <a:rect l="l" t="t" r="r" b="b"/>
            <a:pathLst>
              <a:path w="1600200" h="552450">
                <a:moveTo>
                  <a:pt x="0" y="552450"/>
                </a:moveTo>
                <a:lnTo>
                  <a:pt x="171450" y="0"/>
                </a:lnTo>
                <a:lnTo>
                  <a:pt x="1600200" y="0"/>
                </a:lnTo>
              </a:path>
            </a:pathLst>
          </a:custGeom>
          <a:noFill/>
          <a:ln w="12700" cap="flat" cmpd="sng" algn="ctr">
            <a:solidFill>
              <a:schemeClr val="bg1">
                <a:lumMod val="50000"/>
              </a:schemeClr>
            </a:solidFill>
            <a:prstDash val="solid"/>
            <a:headEnd type="oval" w="med" len="med"/>
            <a:tailEnd type="stealth" w="med" len="med"/>
          </a:ln>
          <a:effectLst/>
        </p:spPr>
        <p:txBody>
          <a:bodyPr anchor="ctr"/>
          <a:lstStyle/>
          <a:p>
            <a:pPr algn="ctr" eaLnBrk="1" fontAlgn="auto" hangingPunct="1">
              <a:spcBef>
                <a:spcPts val="0"/>
              </a:spcBef>
              <a:spcAft>
                <a:spcPts val="0"/>
              </a:spcAft>
              <a:defRPr/>
            </a:pPr>
            <a:endParaRPr lang="zh-CN" altLang="en-US" sz="900" kern="0">
              <a:solidFill>
                <a:schemeClr val="tx1">
                  <a:lumMod val="75000"/>
                  <a:lumOff val="25000"/>
                </a:schemeClr>
              </a:solidFill>
              <a:latin typeface="Arial" panose="020B0604020202020204"/>
            </a:endParaRPr>
          </a:p>
        </p:txBody>
      </p:sp>
      <p:sp>
        <p:nvSpPr>
          <p:cNvPr id="16" name="任意多边形 108"/>
          <p:cNvSpPr/>
          <p:nvPr/>
        </p:nvSpPr>
        <p:spPr bwMode="auto">
          <a:xfrm flipH="1">
            <a:off x="1689100" y="4312215"/>
            <a:ext cx="2551113" cy="285750"/>
          </a:xfrm>
          <a:custGeom>
            <a:avLst/>
            <a:gdLst>
              <a:gd name="connsiteX0" fmla="*/ 0 w 1600200"/>
              <a:gd name="connsiteY0" fmla="*/ 552450 h 552450"/>
              <a:gd name="connsiteX1" fmla="*/ 171450 w 1600200"/>
              <a:gd name="connsiteY1" fmla="*/ 0 h 552450"/>
              <a:gd name="connsiteX2" fmla="*/ 1600200 w 1600200"/>
              <a:gd name="connsiteY2" fmla="*/ 0 h 552450"/>
            </a:gdLst>
            <a:ahLst/>
            <a:cxnLst>
              <a:cxn ang="0">
                <a:pos x="connsiteX0" y="connsiteY0"/>
              </a:cxn>
              <a:cxn ang="0">
                <a:pos x="connsiteX1" y="connsiteY1"/>
              </a:cxn>
              <a:cxn ang="0">
                <a:pos x="connsiteX2" y="connsiteY2"/>
              </a:cxn>
            </a:cxnLst>
            <a:rect l="l" t="t" r="r" b="b"/>
            <a:pathLst>
              <a:path w="1600200" h="552450">
                <a:moveTo>
                  <a:pt x="0" y="552450"/>
                </a:moveTo>
                <a:lnTo>
                  <a:pt x="171450" y="0"/>
                </a:lnTo>
                <a:lnTo>
                  <a:pt x="1600200" y="0"/>
                </a:lnTo>
              </a:path>
            </a:pathLst>
          </a:custGeom>
          <a:noFill/>
          <a:ln w="12700" cap="flat" cmpd="sng" algn="ctr">
            <a:solidFill>
              <a:schemeClr val="bg1">
                <a:lumMod val="50000"/>
              </a:schemeClr>
            </a:solidFill>
            <a:prstDash val="solid"/>
            <a:headEnd type="oval" w="med" len="med"/>
            <a:tailEnd type="stealth" w="med" len="med"/>
          </a:ln>
          <a:effectLst/>
        </p:spPr>
        <p:txBody>
          <a:bodyPr anchor="ctr"/>
          <a:lstStyle/>
          <a:p>
            <a:pPr algn="ctr" eaLnBrk="1" fontAlgn="auto" hangingPunct="1">
              <a:spcBef>
                <a:spcPts val="0"/>
              </a:spcBef>
              <a:spcAft>
                <a:spcPts val="0"/>
              </a:spcAft>
              <a:defRPr/>
            </a:pPr>
            <a:endParaRPr lang="zh-CN" altLang="en-US" sz="900" kern="0">
              <a:solidFill>
                <a:srgbClr val="000000"/>
              </a:solidFill>
              <a:latin typeface="Arial" panose="020B0604020202020204"/>
            </a:endParaRPr>
          </a:p>
        </p:txBody>
      </p:sp>
      <p:sp>
        <p:nvSpPr>
          <p:cNvPr id="17" name="任意多边形 112"/>
          <p:cNvSpPr/>
          <p:nvPr/>
        </p:nvSpPr>
        <p:spPr>
          <a:xfrm>
            <a:off x="6343650" y="3302565"/>
            <a:ext cx="673100" cy="1003300"/>
          </a:xfrm>
          <a:custGeom>
            <a:avLst/>
            <a:gdLst>
              <a:gd name="connsiteX0" fmla="*/ 0 w 647700"/>
              <a:gd name="connsiteY0" fmla="*/ 965200 h 965200"/>
              <a:gd name="connsiteX1" fmla="*/ 152400 w 647700"/>
              <a:gd name="connsiteY1" fmla="*/ 508000 h 965200"/>
              <a:gd name="connsiteX2" fmla="*/ 647700 w 647700"/>
              <a:gd name="connsiteY2" fmla="*/ 0 h 965200"/>
              <a:gd name="connsiteX0-1" fmla="*/ 0 w 647700"/>
              <a:gd name="connsiteY0-2" fmla="*/ 965200 h 965200"/>
              <a:gd name="connsiteX1-3" fmla="*/ 101600 w 647700"/>
              <a:gd name="connsiteY1-4" fmla="*/ 520700 h 965200"/>
              <a:gd name="connsiteX2-5" fmla="*/ 647700 w 647700"/>
              <a:gd name="connsiteY2-6" fmla="*/ 0 h 965200"/>
            </a:gdLst>
            <a:ahLst/>
            <a:cxnLst>
              <a:cxn ang="0">
                <a:pos x="connsiteX0-1" y="connsiteY0-2"/>
              </a:cxn>
              <a:cxn ang="0">
                <a:pos x="connsiteX1-3" y="connsiteY1-4"/>
              </a:cxn>
              <a:cxn ang="0">
                <a:pos x="connsiteX2-5" y="connsiteY2-6"/>
              </a:cxn>
            </a:cxnLst>
            <a:rect l="l" t="t" r="r" b="b"/>
            <a:pathLst>
              <a:path w="647700" h="965200">
                <a:moveTo>
                  <a:pt x="0" y="965200"/>
                </a:moveTo>
                <a:lnTo>
                  <a:pt x="101600" y="520700"/>
                </a:lnTo>
                <a:lnTo>
                  <a:pt x="647700" y="0"/>
                </a:lnTo>
              </a:path>
            </a:pathLst>
          </a:custGeom>
          <a:noFill/>
          <a:ln w="12700" cap="flat" cmpd="sng" algn="ctr">
            <a:solidFill>
              <a:schemeClr val="bg1">
                <a:lumMod val="50000"/>
              </a:schemeClr>
            </a:solidFill>
            <a:prstDash val="solid"/>
            <a:headEnd type="oval" w="med" len="med"/>
            <a:tailEnd type="stealth" w="med" len="med"/>
          </a:ln>
          <a:effectLst/>
        </p:spPr>
        <p:txBody>
          <a:bodyPr anchor="ctr"/>
          <a:lstStyle/>
          <a:p>
            <a:pPr algn="ctr" eaLnBrk="1" fontAlgn="auto" hangingPunct="1">
              <a:spcBef>
                <a:spcPts val="0"/>
              </a:spcBef>
              <a:spcAft>
                <a:spcPts val="0"/>
              </a:spcAft>
              <a:defRPr/>
            </a:pPr>
            <a:endParaRPr lang="zh-CN" altLang="en-US" sz="900" kern="0">
              <a:solidFill>
                <a:schemeClr val="tx1">
                  <a:lumMod val="75000"/>
                  <a:lumOff val="25000"/>
                </a:schemeClr>
              </a:solidFill>
              <a:latin typeface="Arial" panose="020B0604020202020204"/>
            </a:endParaRPr>
          </a:p>
        </p:txBody>
      </p:sp>
      <p:sp>
        <p:nvSpPr>
          <p:cNvPr id="18" name="任意多边形 113"/>
          <p:cNvSpPr/>
          <p:nvPr/>
        </p:nvSpPr>
        <p:spPr>
          <a:xfrm flipH="1">
            <a:off x="4630738" y="3296215"/>
            <a:ext cx="673100" cy="1001713"/>
          </a:xfrm>
          <a:custGeom>
            <a:avLst/>
            <a:gdLst>
              <a:gd name="connsiteX0" fmla="*/ 0 w 647700"/>
              <a:gd name="connsiteY0" fmla="*/ 965200 h 965200"/>
              <a:gd name="connsiteX1" fmla="*/ 152400 w 647700"/>
              <a:gd name="connsiteY1" fmla="*/ 508000 h 965200"/>
              <a:gd name="connsiteX2" fmla="*/ 647700 w 647700"/>
              <a:gd name="connsiteY2" fmla="*/ 0 h 965200"/>
              <a:gd name="connsiteX0-1" fmla="*/ 0 w 647700"/>
              <a:gd name="connsiteY0-2" fmla="*/ 965200 h 965200"/>
              <a:gd name="connsiteX1-3" fmla="*/ 101600 w 647700"/>
              <a:gd name="connsiteY1-4" fmla="*/ 520700 h 965200"/>
              <a:gd name="connsiteX2-5" fmla="*/ 647700 w 647700"/>
              <a:gd name="connsiteY2-6" fmla="*/ 0 h 965200"/>
            </a:gdLst>
            <a:ahLst/>
            <a:cxnLst>
              <a:cxn ang="0">
                <a:pos x="connsiteX0-1" y="connsiteY0-2"/>
              </a:cxn>
              <a:cxn ang="0">
                <a:pos x="connsiteX1-3" y="connsiteY1-4"/>
              </a:cxn>
              <a:cxn ang="0">
                <a:pos x="connsiteX2-5" y="connsiteY2-6"/>
              </a:cxn>
            </a:cxnLst>
            <a:rect l="l" t="t" r="r" b="b"/>
            <a:pathLst>
              <a:path w="647700" h="965200">
                <a:moveTo>
                  <a:pt x="0" y="965200"/>
                </a:moveTo>
                <a:lnTo>
                  <a:pt x="101600" y="520700"/>
                </a:lnTo>
                <a:lnTo>
                  <a:pt x="647700" y="0"/>
                </a:lnTo>
              </a:path>
            </a:pathLst>
          </a:custGeom>
          <a:noFill/>
          <a:ln w="12700" cap="flat" cmpd="sng" algn="ctr">
            <a:solidFill>
              <a:schemeClr val="bg1">
                <a:lumMod val="50000"/>
              </a:schemeClr>
            </a:solidFill>
            <a:prstDash val="solid"/>
            <a:headEnd type="oval" w="med" len="med"/>
            <a:tailEnd type="stealth" w="med" len="med"/>
          </a:ln>
          <a:effectLst/>
        </p:spPr>
        <p:txBody>
          <a:bodyPr anchor="ctr"/>
          <a:lstStyle/>
          <a:p>
            <a:pPr algn="ctr" eaLnBrk="1" fontAlgn="auto" hangingPunct="1">
              <a:spcBef>
                <a:spcPts val="0"/>
              </a:spcBef>
              <a:spcAft>
                <a:spcPts val="0"/>
              </a:spcAft>
              <a:defRPr/>
            </a:pPr>
            <a:endParaRPr lang="zh-CN" altLang="en-US" sz="900" kern="0">
              <a:solidFill>
                <a:schemeClr val="tx1">
                  <a:lumMod val="75000"/>
                  <a:lumOff val="25000"/>
                </a:schemeClr>
              </a:solidFill>
              <a:latin typeface="Arial" panose="020B0604020202020204"/>
            </a:endParaRPr>
          </a:p>
        </p:txBody>
      </p:sp>
      <p:sp>
        <p:nvSpPr>
          <p:cNvPr id="19" name="Freeform 6"/>
          <p:cNvSpPr>
            <a:spLocks noChangeAspect="1" noEditPoints="1"/>
          </p:cNvSpPr>
          <p:nvPr/>
        </p:nvSpPr>
        <p:spPr bwMode="auto">
          <a:xfrm>
            <a:off x="4403725" y="4469378"/>
            <a:ext cx="227013" cy="241300"/>
          </a:xfrm>
          <a:custGeom>
            <a:avLst/>
            <a:gdLst>
              <a:gd name="T0" fmla="*/ 40435 w 376"/>
              <a:gd name="T1" fmla="*/ 1808 h 401"/>
              <a:gd name="T2" fmla="*/ 37417 w 376"/>
              <a:gd name="T3" fmla="*/ 1808 h 401"/>
              <a:gd name="T4" fmla="*/ 0 w 376"/>
              <a:gd name="T5" fmla="*/ 95845 h 401"/>
              <a:gd name="T6" fmla="*/ 39228 w 376"/>
              <a:gd name="T7" fmla="*/ 134424 h 401"/>
              <a:gd name="T8" fmla="*/ 77852 w 376"/>
              <a:gd name="T9" fmla="*/ 95845 h 401"/>
              <a:gd name="T10" fmla="*/ 40435 w 376"/>
              <a:gd name="T11" fmla="*/ 1808 h 401"/>
              <a:gd name="T12" fmla="*/ 188896 w 376"/>
              <a:gd name="T13" fmla="*/ 1808 h 401"/>
              <a:gd name="T14" fmla="*/ 186482 w 376"/>
              <a:gd name="T15" fmla="*/ 1808 h 401"/>
              <a:gd name="T16" fmla="*/ 148462 w 376"/>
              <a:gd name="T17" fmla="*/ 95845 h 401"/>
              <a:gd name="T18" fmla="*/ 187689 w 376"/>
              <a:gd name="T19" fmla="*/ 134424 h 401"/>
              <a:gd name="T20" fmla="*/ 226917 w 376"/>
              <a:gd name="T21" fmla="*/ 95845 h 401"/>
              <a:gd name="T22" fmla="*/ 188896 w 376"/>
              <a:gd name="T23" fmla="*/ 1808 h 401"/>
              <a:gd name="T24" fmla="*/ 111648 w 376"/>
              <a:gd name="T25" fmla="*/ 108504 h 401"/>
              <a:gd name="T26" fmla="*/ 74231 w 376"/>
              <a:gd name="T27" fmla="*/ 203143 h 401"/>
              <a:gd name="T28" fmla="*/ 113459 w 376"/>
              <a:gd name="T29" fmla="*/ 241722 h 401"/>
              <a:gd name="T30" fmla="*/ 152686 w 376"/>
              <a:gd name="T31" fmla="*/ 203143 h 401"/>
              <a:gd name="T32" fmla="*/ 114666 w 376"/>
              <a:gd name="T33" fmla="*/ 108504 h 401"/>
              <a:gd name="T34" fmla="*/ 111648 w 376"/>
              <a:gd name="T35" fmla="*/ 108504 h 4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6" h="401">
                <a:moveTo>
                  <a:pt x="67" y="3"/>
                </a:moveTo>
                <a:cubicBezTo>
                  <a:pt x="67" y="0"/>
                  <a:pt x="62" y="0"/>
                  <a:pt x="62" y="3"/>
                </a:cubicBezTo>
                <a:cubicBezTo>
                  <a:pt x="52" y="85"/>
                  <a:pt x="0" y="102"/>
                  <a:pt x="0" y="159"/>
                </a:cubicBezTo>
                <a:cubicBezTo>
                  <a:pt x="0" y="195"/>
                  <a:pt x="29" y="223"/>
                  <a:pt x="65" y="223"/>
                </a:cubicBezTo>
                <a:cubicBezTo>
                  <a:pt x="100" y="223"/>
                  <a:pt x="129" y="195"/>
                  <a:pt x="129" y="159"/>
                </a:cubicBezTo>
                <a:cubicBezTo>
                  <a:pt x="129" y="102"/>
                  <a:pt x="77" y="85"/>
                  <a:pt x="67" y="3"/>
                </a:cubicBezTo>
                <a:close/>
                <a:moveTo>
                  <a:pt x="313" y="3"/>
                </a:moveTo>
                <a:cubicBezTo>
                  <a:pt x="313" y="0"/>
                  <a:pt x="309" y="0"/>
                  <a:pt x="309" y="3"/>
                </a:cubicBezTo>
                <a:cubicBezTo>
                  <a:pt x="298" y="85"/>
                  <a:pt x="246" y="102"/>
                  <a:pt x="246" y="159"/>
                </a:cubicBezTo>
                <a:cubicBezTo>
                  <a:pt x="246" y="195"/>
                  <a:pt x="276" y="223"/>
                  <a:pt x="311" y="223"/>
                </a:cubicBezTo>
                <a:cubicBezTo>
                  <a:pt x="346" y="223"/>
                  <a:pt x="376" y="195"/>
                  <a:pt x="376" y="159"/>
                </a:cubicBezTo>
                <a:cubicBezTo>
                  <a:pt x="376" y="102"/>
                  <a:pt x="324" y="85"/>
                  <a:pt x="313" y="3"/>
                </a:cubicBezTo>
                <a:close/>
                <a:moveTo>
                  <a:pt x="185" y="180"/>
                </a:moveTo>
                <a:cubicBezTo>
                  <a:pt x="175" y="263"/>
                  <a:pt x="123" y="280"/>
                  <a:pt x="123" y="337"/>
                </a:cubicBezTo>
                <a:cubicBezTo>
                  <a:pt x="123" y="372"/>
                  <a:pt x="153" y="401"/>
                  <a:pt x="188" y="401"/>
                </a:cubicBezTo>
                <a:cubicBezTo>
                  <a:pt x="223" y="401"/>
                  <a:pt x="253" y="372"/>
                  <a:pt x="253" y="337"/>
                </a:cubicBezTo>
                <a:cubicBezTo>
                  <a:pt x="253" y="280"/>
                  <a:pt x="200" y="263"/>
                  <a:pt x="190" y="180"/>
                </a:cubicBezTo>
                <a:cubicBezTo>
                  <a:pt x="190" y="178"/>
                  <a:pt x="186" y="178"/>
                  <a:pt x="185" y="18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 name="Freeform 11"/>
          <p:cNvSpPr>
            <a:spLocks noChangeAspect="1" noEditPoints="1"/>
          </p:cNvSpPr>
          <p:nvPr/>
        </p:nvSpPr>
        <p:spPr bwMode="auto">
          <a:xfrm>
            <a:off x="5230813" y="4447153"/>
            <a:ext cx="292100" cy="292100"/>
          </a:xfrm>
          <a:custGeom>
            <a:avLst/>
            <a:gdLst>
              <a:gd name="T0" fmla="*/ 263211 w 400"/>
              <a:gd name="T1" fmla="*/ 134673 h 400"/>
              <a:gd name="T2" fmla="*/ 263211 w 400"/>
              <a:gd name="T3" fmla="*/ 158094 h 400"/>
              <a:gd name="T4" fmla="*/ 292457 w 400"/>
              <a:gd name="T5" fmla="*/ 146384 h 400"/>
              <a:gd name="T6" fmla="*/ 146229 w 400"/>
              <a:gd name="T7" fmla="*/ 65873 h 400"/>
              <a:gd name="T8" fmla="*/ 146229 w 400"/>
              <a:gd name="T9" fmla="*/ 226894 h 400"/>
              <a:gd name="T10" fmla="*/ 146229 w 400"/>
              <a:gd name="T11" fmla="*/ 65873 h 400"/>
              <a:gd name="T12" fmla="*/ 87737 w 400"/>
              <a:gd name="T13" fmla="*/ 146384 h 400"/>
              <a:gd name="T14" fmla="*/ 204720 w 400"/>
              <a:gd name="T15" fmla="*/ 146384 h 400"/>
              <a:gd name="T16" fmla="*/ 43137 w 400"/>
              <a:gd name="T17" fmla="*/ 146384 h 400"/>
              <a:gd name="T18" fmla="*/ 14623 w 400"/>
              <a:gd name="T19" fmla="*/ 134673 h 400"/>
              <a:gd name="T20" fmla="*/ 14623 w 400"/>
              <a:gd name="T21" fmla="*/ 158094 h 400"/>
              <a:gd name="T22" fmla="*/ 43137 w 400"/>
              <a:gd name="T23" fmla="*/ 146384 h 400"/>
              <a:gd name="T24" fmla="*/ 157927 w 400"/>
              <a:gd name="T25" fmla="*/ 29277 h 400"/>
              <a:gd name="T26" fmla="*/ 146229 w 400"/>
              <a:gd name="T27" fmla="*/ 0 h 400"/>
              <a:gd name="T28" fmla="*/ 134530 w 400"/>
              <a:gd name="T29" fmla="*/ 29277 h 400"/>
              <a:gd name="T30" fmla="*/ 146229 w 400"/>
              <a:gd name="T31" fmla="*/ 248852 h 400"/>
              <a:gd name="T32" fmla="*/ 134530 w 400"/>
              <a:gd name="T33" fmla="*/ 278129 h 400"/>
              <a:gd name="T34" fmla="*/ 157927 w 400"/>
              <a:gd name="T35" fmla="*/ 278129 h 400"/>
              <a:gd name="T36" fmla="*/ 146229 w 400"/>
              <a:gd name="T37" fmla="*/ 248852 h 400"/>
              <a:gd name="T38" fmla="*/ 255900 w 400"/>
              <a:gd name="T39" fmla="*/ 36596 h 400"/>
              <a:gd name="T40" fmla="*/ 226654 w 400"/>
              <a:gd name="T41" fmla="*/ 49038 h 400"/>
              <a:gd name="T42" fmla="*/ 243470 w 400"/>
              <a:gd name="T43" fmla="*/ 65141 h 400"/>
              <a:gd name="T44" fmla="*/ 48255 w 400"/>
              <a:gd name="T45" fmla="*/ 227626 h 400"/>
              <a:gd name="T46" fmla="*/ 36557 w 400"/>
              <a:gd name="T47" fmla="*/ 256171 h 400"/>
              <a:gd name="T48" fmla="*/ 65072 w 400"/>
              <a:gd name="T49" fmla="*/ 243729 h 400"/>
              <a:gd name="T50" fmla="*/ 48255 w 400"/>
              <a:gd name="T51" fmla="*/ 227626 h 400"/>
              <a:gd name="T52" fmla="*/ 36557 w 400"/>
              <a:gd name="T53" fmla="*/ 36596 h 400"/>
              <a:gd name="T54" fmla="*/ 48255 w 400"/>
              <a:gd name="T55" fmla="*/ 65141 h 400"/>
              <a:gd name="T56" fmla="*/ 65072 w 400"/>
              <a:gd name="T57" fmla="*/ 49038 h 400"/>
              <a:gd name="T58" fmla="*/ 226654 w 400"/>
              <a:gd name="T59" fmla="*/ 243729 h 400"/>
              <a:gd name="T60" fmla="*/ 255900 w 400"/>
              <a:gd name="T61" fmla="*/ 256171 h 400"/>
              <a:gd name="T62" fmla="*/ 243470 w 400"/>
              <a:gd name="T63" fmla="*/ 227626 h 400"/>
              <a:gd name="T64" fmla="*/ 226654 w 400"/>
              <a:gd name="T65" fmla="*/ 243729 h 4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00" h="400">
                <a:moveTo>
                  <a:pt x="380" y="184"/>
                </a:moveTo>
                <a:cubicBezTo>
                  <a:pt x="376" y="184"/>
                  <a:pt x="364" y="184"/>
                  <a:pt x="360" y="184"/>
                </a:cubicBezTo>
                <a:cubicBezTo>
                  <a:pt x="349" y="184"/>
                  <a:pt x="340" y="191"/>
                  <a:pt x="340" y="200"/>
                </a:cubicBezTo>
                <a:cubicBezTo>
                  <a:pt x="340" y="209"/>
                  <a:pt x="349" y="216"/>
                  <a:pt x="360" y="216"/>
                </a:cubicBezTo>
                <a:cubicBezTo>
                  <a:pt x="364" y="216"/>
                  <a:pt x="376" y="216"/>
                  <a:pt x="380" y="216"/>
                </a:cubicBezTo>
                <a:cubicBezTo>
                  <a:pt x="391" y="216"/>
                  <a:pt x="400" y="209"/>
                  <a:pt x="400" y="200"/>
                </a:cubicBezTo>
                <a:cubicBezTo>
                  <a:pt x="400" y="191"/>
                  <a:pt x="391" y="184"/>
                  <a:pt x="380" y="184"/>
                </a:cubicBezTo>
                <a:close/>
                <a:moveTo>
                  <a:pt x="200" y="90"/>
                </a:moveTo>
                <a:cubicBezTo>
                  <a:pt x="139" y="90"/>
                  <a:pt x="90" y="139"/>
                  <a:pt x="90" y="200"/>
                </a:cubicBezTo>
                <a:cubicBezTo>
                  <a:pt x="90" y="261"/>
                  <a:pt x="139" y="310"/>
                  <a:pt x="200" y="310"/>
                </a:cubicBezTo>
                <a:cubicBezTo>
                  <a:pt x="261" y="310"/>
                  <a:pt x="310" y="261"/>
                  <a:pt x="310" y="200"/>
                </a:cubicBezTo>
                <a:cubicBezTo>
                  <a:pt x="310" y="139"/>
                  <a:pt x="261" y="90"/>
                  <a:pt x="200" y="90"/>
                </a:cubicBezTo>
                <a:close/>
                <a:moveTo>
                  <a:pt x="200" y="280"/>
                </a:moveTo>
                <a:cubicBezTo>
                  <a:pt x="156" y="280"/>
                  <a:pt x="120" y="244"/>
                  <a:pt x="120" y="200"/>
                </a:cubicBezTo>
                <a:cubicBezTo>
                  <a:pt x="120" y="156"/>
                  <a:pt x="156" y="120"/>
                  <a:pt x="200" y="120"/>
                </a:cubicBezTo>
                <a:cubicBezTo>
                  <a:pt x="244" y="120"/>
                  <a:pt x="280" y="156"/>
                  <a:pt x="280" y="200"/>
                </a:cubicBezTo>
                <a:cubicBezTo>
                  <a:pt x="280" y="244"/>
                  <a:pt x="244" y="280"/>
                  <a:pt x="200" y="280"/>
                </a:cubicBezTo>
                <a:close/>
                <a:moveTo>
                  <a:pt x="59" y="200"/>
                </a:moveTo>
                <a:cubicBezTo>
                  <a:pt x="59" y="191"/>
                  <a:pt x="51" y="184"/>
                  <a:pt x="40" y="184"/>
                </a:cubicBezTo>
                <a:cubicBezTo>
                  <a:pt x="36" y="184"/>
                  <a:pt x="23" y="184"/>
                  <a:pt x="20" y="184"/>
                </a:cubicBezTo>
                <a:cubicBezTo>
                  <a:pt x="9" y="184"/>
                  <a:pt x="0" y="191"/>
                  <a:pt x="0" y="200"/>
                </a:cubicBezTo>
                <a:cubicBezTo>
                  <a:pt x="0" y="209"/>
                  <a:pt x="9" y="216"/>
                  <a:pt x="20" y="216"/>
                </a:cubicBezTo>
                <a:cubicBezTo>
                  <a:pt x="23" y="216"/>
                  <a:pt x="36" y="216"/>
                  <a:pt x="40" y="216"/>
                </a:cubicBezTo>
                <a:cubicBezTo>
                  <a:pt x="51" y="216"/>
                  <a:pt x="59" y="209"/>
                  <a:pt x="59" y="200"/>
                </a:cubicBezTo>
                <a:close/>
                <a:moveTo>
                  <a:pt x="200" y="60"/>
                </a:moveTo>
                <a:cubicBezTo>
                  <a:pt x="209" y="60"/>
                  <a:pt x="216" y="51"/>
                  <a:pt x="216" y="40"/>
                </a:cubicBezTo>
                <a:cubicBezTo>
                  <a:pt x="216" y="36"/>
                  <a:pt x="216" y="24"/>
                  <a:pt x="216" y="20"/>
                </a:cubicBezTo>
                <a:cubicBezTo>
                  <a:pt x="216" y="9"/>
                  <a:pt x="209" y="0"/>
                  <a:pt x="200" y="0"/>
                </a:cubicBezTo>
                <a:cubicBezTo>
                  <a:pt x="191" y="0"/>
                  <a:pt x="184" y="9"/>
                  <a:pt x="184" y="20"/>
                </a:cubicBezTo>
                <a:cubicBezTo>
                  <a:pt x="184" y="24"/>
                  <a:pt x="184" y="36"/>
                  <a:pt x="184" y="40"/>
                </a:cubicBezTo>
                <a:cubicBezTo>
                  <a:pt x="184" y="51"/>
                  <a:pt x="191" y="60"/>
                  <a:pt x="200" y="60"/>
                </a:cubicBezTo>
                <a:close/>
                <a:moveTo>
                  <a:pt x="200" y="340"/>
                </a:moveTo>
                <a:cubicBezTo>
                  <a:pt x="191" y="340"/>
                  <a:pt x="184" y="349"/>
                  <a:pt x="184" y="360"/>
                </a:cubicBezTo>
                <a:cubicBezTo>
                  <a:pt x="184" y="364"/>
                  <a:pt x="184" y="376"/>
                  <a:pt x="184" y="380"/>
                </a:cubicBezTo>
                <a:cubicBezTo>
                  <a:pt x="184" y="391"/>
                  <a:pt x="191" y="400"/>
                  <a:pt x="200" y="400"/>
                </a:cubicBezTo>
                <a:cubicBezTo>
                  <a:pt x="209" y="400"/>
                  <a:pt x="216" y="391"/>
                  <a:pt x="216" y="380"/>
                </a:cubicBezTo>
                <a:cubicBezTo>
                  <a:pt x="216" y="376"/>
                  <a:pt x="216" y="364"/>
                  <a:pt x="216" y="360"/>
                </a:cubicBezTo>
                <a:cubicBezTo>
                  <a:pt x="216" y="349"/>
                  <a:pt x="209" y="340"/>
                  <a:pt x="200" y="340"/>
                </a:cubicBezTo>
                <a:close/>
                <a:moveTo>
                  <a:pt x="347" y="75"/>
                </a:moveTo>
                <a:cubicBezTo>
                  <a:pt x="355" y="67"/>
                  <a:pt x="356" y="56"/>
                  <a:pt x="350" y="50"/>
                </a:cubicBezTo>
                <a:cubicBezTo>
                  <a:pt x="344" y="44"/>
                  <a:pt x="332" y="45"/>
                  <a:pt x="324" y="53"/>
                </a:cubicBezTo>
                <a:cubicBezTo>
                  <a:pt x="322" y="55"/>
                  <a:pt x="313" y="64"/>
                  <a:pt x="310" y="67"/>
                </a:cubicBezTo>
                <a:cubicBezTo>
                  <a:pt x="303" y="74"/>
                  <a:pt x="301" y="86"/>
                  <a:pt x="308" y="92"/>
                </a:cubicBezTo>
                <a:cubicBezTo>
                  <a:pt x="314" y="98"/>
                  <a:pt x="325" y="97"/>
                  <a:pt x="333" y="89"/>
                </a:cubicBezTo>
                <a:cubicBezTo>
                  <a:pt x="335" y="87"/>
                  <a:pt x="345" y="77"/>
                  <a:pt x="347" y="75"/>
                </a:cubicBezTo>
                <a:close/>
                <a:moveTo>
                  <a:pt x="66" y="311"/>
                </a:moveTo>
                <a:cubicBezTo>
                  <a:pt x="64" y="313"/>
                  <a:pt x="55" y="322"/>
                  <a:pt x="52" y="325"/>
                </a:cubicBezTo>
                <a:cubicBezTo>
                  <a:pt x="45" y="332"/>
                  <a:pt x="43" y="344"/>
                  <a:pt x="50" y="350"/>
                </a:cubicBezTo>
                <a:cubicBezTo>
                  <a:pt x="56" y="356"/>
                  <a:pt x="67" y="355"/>
                  <a:pt x="75" y="347"/>
                </a:cubicBezTo>
                <a:cubicBezTo>
                  <a:pt x="77" y="345"/>
                  <a:pt x="87" y="335"/>
                  <a:pt x="89" y="333"/>
                </a:cubicBezTo>
                <a:cubicBezTo>
                  <a:pt x="97" y="325"/>
                  <a:pt x="98" y="314"/>
                  <a:pt x="92" y="308"/>
                </a:cubicBezTo>
                <a:cubicBezTo>
                  <a:pt x="86" y="302"/>
                  <a:pt x="74" y="303"/>
                  <a:pt x="66" y="311"/>
                </a:cubicBezTo>
                <a:close/>
                <a:moveTo>
                  <a:pt x="75" y="53"/>
                </a:moveTo>
                <a:cubicBezTo>
                  <a:pt x="67" y="45"/>
                  <a:pt x="56" y="44"/>
                  <a:pt x="50" y="50"/>
                </a:cubicBezTo>
                <a:cubicBezTo>
                  <a:pt x="43" y="56"/>
                  <a:pt x="45" y="67"/>
                  <a:pt x="52" y="75"/>
                </a:cubicBezTo>
                <a:cubicBezTo>
                  <a:pt x="55" y="77"/>
                  <a:pt x="64" y="87"/>
                  <a:pt x="66" y="89"/>
                </a:cubicBezTo>
                <a:cubicBezTo>
                  <a:pt x="74" y="97"/>
                  <a:pt x="86" y="98"/>
                  <a:pt x="92" y="92"/>
                </a:cubicBezTo>
                <a:cubicBezTo>
                  <a:pt x="98" y="86"/>
                  <a:pt x="97" y="74"/>
                  <a:pt x="89" y="67"/>
                </a:cubicBezTo>
                <a:cubicBezTo>
                  <a:pt x="87" y="64"/>
                  <a:pt x="77" y="55"/>
                  <a:pt x="75" y="53"/>
                </a:cubicBezTo>
                <a:close/>
                <a:moveTo>
                  <a:pt x="310" y="333"/>
                </a:moveTo>
                <a:cubicBezTo>
                  <a:pt x="313" y="335"/>
                  <a:pt x="322" y="345"/>
                  <a:pt x="324" y="347"/>
                </a:cubicBezTo>
                <a:cubicBezTo>
                  <a:pt x="332" y="355"/>
                  <a:pt x="344" y="356"/>
                  <a:pt x="350" y="350"/>
                </a:cubicBezTo>
                <a:cubicBezTo>
                  <a:pt x="356" y="344"/>
                  <a:pt x="355" y="332"/>
                  <a:pt x="347" y="325"/>
                </a:cubicBezTo>
                <a:cubicBezTo>
                  <a:pt x="345" y="322"/>
                  <a:pt x="335" y="313"/>
                  <a:pt x="333" y="311"/>
                </a:cubicBezTo>
                <a:cubicBezTo>
                  <a:pt x="325" y="303"/>
                  <a:pt x="314" y="302"/>
                  <a:pt x="308" y="308"/>
                </a:cubicBezTo>
                <a:cubicBezTo>
                  <a:pt x="301" y="314"/>
                  <a:pt x="303" y="325"/>
                  <a:pt x="310" y="33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 name="Freeform 21"/>
          <p:cNvSpPr>
            <a:spLocks noChangeAspect="1" noEditPoints="1"/>
          </p:cNvSpPr>
          <p:nvPr/>
        </p:nvSpPr>
        <p:spPr bwMode="auto">
          <a:xfrm>
            <a:off x="6334125" y="4459853"/>
            <a:ext cx="255588" cy="255587"/>
          </a:xfrm>
          <a:custGeom>
            <a:avLst/>
            <a:gdLst>
              <a:gd name="T0" fmla="*/ 246577 w 403"/>
              <a:gd name="T1" fmla="*/ 94901 h 404"/>
              <a:gd name="T2" fmla="*/ 152372 w 403"/>
              <a:gd name="T3" fmla="*/ 69594 h 404"/>
              <a:gd name="T4" fmla="*/ 135933 w 403"/>
              <a:gd name="T5" fmla="*/ 8225 h 404"/>
              <a:gd name="T6" fmla="*/ 123288 w 403"/>
              <a:gd name="T7" fmla="*/ 1265 h 404"/>
              <a:gd name="T8" fmla="*/ 8851 w 403"/>
              <a:gd name="T9" fmla="*/ 32266 h 404"/>
              <a:gd name="T10" fmla="*/ 1264 w 403"/>
              <a:gd name="T11" fmla="*/ 44287 h 404"/>
              <a:gd name="T12" fmla="*/ 42361 w 403"/>
              <a:gd name="T13" fmla="*/ 196761 h 404"/>
              <a:gd name="T14" fmla="*/ 54373 w 403"/>
              <a:gd name="T15" fmla="*/ 203721 h 404"/>
              <a:gd name="T16" fmla="*/ 100527 w 403"/>
              <a:gd name="T17" fmla="*/ 191067 h 404"/>
              <a:gd name="T18" fmla="*/ 94205 w 403"/>
              <a:gd name="T19" fmla="*/ 214476 h 404"/>
              <a:gd name="T20" fmla="*/ 101160 w 403"/>
              <a:gd name="T21" fmla="*/ 226497 h 404"/>
              <a:gd name="T22" fmla="*/ 203584 w 403"/>
              <a:gd name="T23" fmla="*/ 253702 h 404"/>
              <a:gd name="T24" fmla="*/ 216229 w 403"/>
              <a:gd name="T25" fmla="*/ 247375 h 404"/>
              <a:gd name="T26" fmla="*/ 253532 w 403"/>
              <a:gd name="T27" fmla="*/ 106922 h 404"/>
              <a:gd name="T28" fmla="*/ 246577 w 403"/>
              <a:gd name="T29" fmla="*/ 94901 h 404"/>
              <a:gd name="T30" fmla="*/ 21496 w 403"/>
              <a:gd name="T31" fmla="*/ 47450 h 404"/>
              <a:gd name="T32" fmla="*/ 120759 w 403"/>
              <a:gd name="T33" fmla="*/ 20878 h 404"/>
              <a:gd name="T34" fmla="*/ 157430 w 403"/>
              <a:gd name="T35" fmla="*/ 157536 h 404"/>
              <a:gd name="T36" fmla="*/ 58167 w 403"/>
              <a:gd name="T37" fmla="*/ 184108 h 404"/>
              <a:gd name="T38" fmla="*/ 21496 w 403"/>
              <a:gd name="T39" fmla="*/ 47450 h 404"/>
              <a:gd name="T40" fmla="*/ 199158 w 403"/>
              <a:gd name="T41" fmla="*/ 234722 h 404"/>
              <a:gd name="T42" fmla="*/ 113172 w 403"/>
              <a:gd name="T43" fmla="*/ 211313 h 404"/>
              <a:gd name="T44" fmla="*/ 120127 w 403"/>
              <a:gd name="T45" fmla="*/ 186006 h 404"/>
              <a:gd name="T46" fmla="*/ 169443 w 403"/>
              <a:gd name="T47" fmla="*/ 172720 h 404"/>
              <a:gd name="T48" fmla="*/ 176397 w 403"/>
              <a:gd name="T49" fmla="*/ 160699 h 404"/>
              <a:gd name="T50" fmla="*/ 157430 w 403"/>
              <a:gd name="T51" fmla="*/ 89840 h 404"/>
              <a:gd name="T52" fmla="*/ 232667 w 403"/>
              <a:gd name="T53" fmla="*/ 110085 h 404"/>
              <a:gd name="T54" fmla="*/ 199158 w 403"/>
              <a:gd name="T55" fmla="*/ 234722 h 4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3" h="404">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 name="Freeform 26"/>
          <p:cNvSpPr>
            <a:spLocks noChangeAspect="1"/>
          </p:cNvSpPr>
          <p:nvPr/>
        </p:nvSpPr>
        <p:spPr bwMode="auto">
          <a:xfrm>
            <a:off x="7597775" y="4469378"/>
            <a:ext cx="242888" cy="252412"/>
          </a:xfrm>
          <a:custGeom>
            <a:avLst/>
            <a:gdLst>
              <a:gd name="T0" fmla="*/ 91341 w 274"/>
              <a:gd name="T1" fmla="*/ 252000 h 284"/>
              <a:gd name="T2" fmla="*/ 70945 w 274"/>
              <a:gd name="T3" fmla="*/ 242239 h 284"/>
              <a:gd name="T4" fmla="*/ 7981 w 274"/>
              <a:gd name="T5" fmla="*/ 157944 h 284"/>
              <a:gd name="T6" fmla="*/ 12415 w 274"/>
              <a:gd name="T7" fmla="*/ 123338 h 284"/>
              <a:gd name="T8" fmla="*/ 47001 w 274"/>
              <a:gd name="T9" fmla="*/ 128662 h 284"/>
              <a:gd name="T10" fmla="*/ 88681 w 274"/>
              <a:gd name="T11" fmla="*/ 183676 h 284"/>
              <a:gd name="T12" fmla="*/ 194211 w 274"/>
              <a:gd name="T13" fmla="*/ 15085 h 284"/>
              <a:gd name="T14" fmla="*/ 227910 w 274"/>
              <a:gd name="T15" fmla="*/ 7099 h 284"/>
              <a:gd name="T16" fmla="*/ 235892 w 274"/>
              <a:gd name="T17" fmla="*/ 41704 h 284"/>
              <a:gd name="T18" fmla="*/ 111738 w 274"/>
              <a:gd name="T19" fmla="*/ 240465 h 284"/>
              <a:gd name="T20" fmla="*/ 92228 w 274"/>
              <a:gd name="T21" fmla="*/ 252000 h 284"/>
              <a:gd name="T22" fmla="*/ 91341 w 274"/>
              <a:gd name="T23" fmla="*/ 252000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7" name="文本框 26"/>
          <p:cNvSpPr txBox="1"/>
          <p:nvPr/>
        </p:nvSpPr>
        <p:spPr>
          <a:xfrm>
            <a:off x="8259058" y="3024627"/>
            <a:ext cx="2265185" cy="1015663"/>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文本框即可进行编辑输入相关内容点击文本框</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即</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1652587" y="3233674"/>
            <a:ext cx="2265185" cy="1015663"/>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文本框即可进行编辑输入相关内容点击文本框</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即</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6205512" y="2193892"/>
            <a:ext cx="1755825" cy="1015663"/>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文本框即可进行编辑输入相关内容点击文本框</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即</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3960813" y="2193892"/>
            <a:ext cx="1755825" cy="1015663"/>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文本框即可进行编辑输入相关内容点击文本框</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即</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9445"/>
          <a:stretch>
            <a:fillRect/>
          </a:stretch>
        </p:blipFill>
        <p:spPr>
          <a:xfrm rot="16200000">
            <a:off x="2667000" y="-2667000"/>
            <a:ext cx="6858000" cy="12192000"/>
          </a:xfrm>
          <a:prstGeom prst="rect">
            <a:avLst/>
          </a:prstGeom>
        </p:spPr>
      </p:pic>
      <p:pic>
        <p:nvPicPr>
          <p:cNvPr id="40" name="图片 39"/>
          <p:cNvPicPr>
            <a:picLocks noChangeAspect="1"/>
          </p:cNvPicPr>
          <p:nvPr/>
        </p:nvPicPr>
        <p:blipFill rotWithShape="1">
          <a:blip r:embed="rId2" cstate="print">
            <a:extLst>
              <a:ext uri="{28A0092B-C50C-407E-A947-70E740481C1C}">
                <a14:useLocalDpi xmlns:a14="http://schemas.microsoft.com/office/drawing/2010/main" val="0"/>
              </a:ext>
            </a:extLst>
          </a:blip>
          <a:srcRect l="-929" t="26944" r="54889" b="38333"/>
          <a:stretch>
            <a:fillRect/>
          </a:stretch>
        </p:blipFill>
        <p:spPr>
          <a:xfrm flipH="1">
            <a:off x="6453560" y="2230574"/>
            <a:ext cx="3233288" cy="357664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5890" t="76667"/>
          <a:stretch>
            <a:fillRect/>
          </a:stretch>
        </p:blipFill>
        <p:spPr>
          <a:xfrm>
            <a:off x="9810751" y="4468757"/>
            <a:ext cx="2381250" cy="2389243"/>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b="93889"/>
          <a:stretch>
            <a:fillRect/>
          </a:stretch>
        </p:blipFill>
        <p:spPr>
          <a:xfrm>
            <a:off x="-1" y="0"/>
            <a:ext cx="6375810" cy="571500"/>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b="93889"/>
          <a:stretch>
            <a:fillRect/>
          </a:stretch>
        </p:blipFill>
        <p:spPr>
          <a:xfrm>
            <a:off x="6096000" y="0"/>
            <a:ext cx="6375810" cy="571500"/>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929" t="26944" r="54889" b="38333"/>
          <a:stretch>
            <a:fillRect/>
          </a:stretch>
        </p:blipFill>
        <p:spPr>
          <a:xfrm>
            <a:off x="2504765" y="2230574"/>
            <a:ext cx="3233288" cy="3576646"/>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t="68889" b="22778"/>
          <a:stretch>
            <a:fillRect/>
          </a:stretch>
        </p:blipFill>
        <p:spPr>
          <a:xfrm>
            <a:off x="3758203" y="5663378"/>
            <a:ext cx="4675594" cy="571500"/>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87778" r="67520"/>
          <a:stretch>
            <a:fillRect/>
          </a:stretch>
        </p:blipFill>
        <p:spPr>
          <a:xfrm>
            <a:off x="0" y="4742180"/>
            <a:ext cx="2914650" cy="2115820"/>
          </a:xfrm>
          <a:prstGeom prst="rect">
            <a:avLst/>
          </a:prstGeom>
        </p:spPr>
      </p:pic>
      <p:sp>
        <p:nvSpPr>
          <p:cNvPr id="28" name="椭圆 27"/>
          <p:cNvSpPr/>
          <p:nvPr/>
        </p:nvSpPr>
        <p:spPr>
          <a:xfrm>
            <a:off x="3867231" y="1098660"/>
            <a:ext cx="4419790" cy="4419790"/>
          </a:xfrm>
          <a:prstGeom prst="ellipse">
            <a:avLst/>
          </a:prstGeom>
          <a:solidFill>
            <a:srgbClr val="9CC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3797216" y="1043299"/>
            <a:ext cx="4559820" cy="4559818"/>
          </a:xfrm>
          <a:prstGeom prst="ellipse">
            <a:avLst/>
          </a:prstGeom>
          <a:noFill/>
          <a:ln>
            <a:solidFill>
              <a:srgbClr val="9CC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p:cNvCxnSpPr/>
          <p:nvPr/>
        </p:nvCxnSpPr>
        <p:spPr>
          <a:xfrm flipH="1">
            <a:off x="7719132" y="472525"/>
            <a:ext cx="726312" cy="869487"/>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7692676" y="1035744"/>
            <a:ext cx="434546" cy="520209"/>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3641928" y="5136350"/>
            <a:ext cx="726312" cy="869487"/>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3615472" y="5699569"/>
            <a:ext cx="434546" cy="520209"/>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5169076" y="1431214"/>
            <a:ext cx="1816100" cy="923330"/>
          </a:xfrm>
          <a:prstGeom prst="rect">
            <a:avLst/>
          </a:prstGeom>
          <a:noFill/>
        </p:spPr>
        <p:txBody>
          <a:bodyPr wrap="square" rtlCol="0">
            <a:spAutoFit/>
          </a:bodyPr>
          <a:lstStyle/>
          <a:p>
            <a:pPr algn="ctr"/>
            <a:r>
              <a:rPr lang="zh-CN" altLang="en-US" sz="5400" dirty="0" smtClean="0">
                <a:solidFill>
                  <a:schemeClr val="bg1"/>
                </a:solidFill>
                <a:latin typeface="微软雅黑" panose="020B0503020204020204" pitchFamily="34" charset="-122"/>
                <a:ea typeface="微软雅黑" panose="020B0503020204020204" pitchFamily="34" charset="-122"/>
              </a:rPr>
              <a:t>目录</a:t>
            </a:r>
            <a:endParaRPr lang="zh-CN" altLang="en-US" sz="5400" dirty="0">
              <a:solidFill>
                <a:schemeClr val="bg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4387072" y="2241968"/>
            <a:ext cx="3380108" cy="2758447"/>
          </a:xfrm>
          <a:prstGeom prst="rect">
            <a:avLst/>
          </a:prstGeom>
          <a:noFill/>
        </p:spPr>
        <p:txBody>
          <a:bodyPr wrap="square" rtlCol="0">
            <a:spAutoFit/>
          </a:bodyPr>
          <a:lstStyle/>
          <a:p>
            <a:pPr algn="ctr">
              <a:lnSpc>
                <a:spcPct val="125000"/>
              </a:lnSpc>
            </a:pPr>
            <a:r>
              <a:rPr lang="en-US" altLang="zh-CN" sz="2800" dirty="0">
                <a:solidFill>
                  <a:schemeClr val="bg1"/>
                </a:solidFill>
                <a:latin typeface="Road Rage" pitchFamily="50" charset="0"/>
                <a:ea typeface="华文仿宋" panose="02010600040101010101" pitchFamily="2" charset="-122"/>
              </a:rPr>
              <a:t>o</a:t>
            </a:r>
            <a:r>
              <a:rPr lang="en-US" altLang="zh-CN" sz="2800" dirty="0" smtClean="0">
                <a:solidFill>
                  <a:schemeClr val="bg1"/>
                </a:solidFill>
                <a:latin typeface="Road Rage" pitchFamily="50" charset="0"/>
                <a:ea typeface="华文仿宋" panose="02010600040101010101" pitchFamily="2" charset="-122"/>
              </a:rPr>
              <a:t>1</a:t>
            </a:r>
            <a:r>
              <a:rPr lang="en-US" altLang="zh-CN" sz="2800" dirty="0" smtClean="0">
                <a:solidFill>
                  <a:schemeClr val="bg1"/>
                </a:solidFill>
                <a:latin typeface="华文仿宋" panose="02010600040101010101" pitchFamily="2" charset="-122"/>
                <a:ea typeface="华文仿宋" panose="02010600040101010101" pitchFamily="2" charset="-122"/>
              </a:rPr>
              <a:t>.</a:t>
            </a:r>
            <a:r>
              <a:rPr lang="zh-CN" altLang="en-US" sz="2000" dirty="0" smtClean="0">
                <a:solidFill>
                  <a:schemeClr val="bg1"/>
                </a:solidFill>
                <a:latin typeface="微软雅黑" panose="020B0503020204020204" pitchFamily="34" charset="-122"/>
                <a:ea typeface="微软雅黑" panose="020B0503020204020204" pitchFamily="34" charset="-122"/>
              </a:rPr>
              <a:t>单击文本框输入标题</a:t>
            </a:r>
            <a:endParaRPr lang="en-US" altLang="zh-CN" sz="2000" dirty="0">
              <a:solidFill>
                <a:schemeClr val="bg1"/>
              </a:solidFill>
              <a:latin typeface="微软雅黑" panose="020B0503020204020204" pitchFamily="34" charset="-122"/>
              <a:ea typeface="微软雅黑" panose="020B0503020204020204" pitchFamily="34" charset="-122"/>
            </a:endParaRPr>
          </a:p>
          <a:p>
            <a:pPr algn="ctr">
              <a:lnSpc>
                <a:spcPct val="125000"/>
              </a:lnSpc>
            </a:pPr>
            <a:r>
              <a:rPr lang="en-US" altLang="zh-CN" sz="2800" dirty="0" smtClean="0">
                <a:solidFill>
                  <a:schemeClr val="bg1"/>
                </a:solidFill>
                <a:latin typeface="Road Rage" pitchFamily="50" charset="0"/>
                <a:ea typeface="华文仿宋" panose="02010600040101010101" pitchFamily="2" charset="-122"/>
              </a:rPr>
              <a:t>o2</a:t>
            </a:r>
            <a:r>
              <a:rPr lang="en-US" altLang="zh-CN" sz="2800" dirty="0" smtClean="0">
                <a:solidFill>
                  <a:schemeClr val="bg1"/>
                </a:solidFill>
                <a:latin typeface="华文仿宋" panose="02010600040101010101" pitchFamily="2" charset="-122"/>
                <a:ea typeface="华文仿宋" panose="02010600040101010101" pitchFamily="2" charset="-122"/>
              </a:rPr>
              <a:t>.</a:t>
            </a:r>
            <a:r>
              <a:rPr lang="zh-CN" altLang="en-US" sz="2000" dirty="0" smtClean="0">
                <a:solidFill>
                  <a:schemeClr val="bg1"/>
                </a:solidFill>
                <a:latin typeface="微软雅黑" panose="020B0503020204020204" pitchFamily="34" charset="-122"/>
                <a:ea typeface="微软雅黑" panose="020B0503020204020204" pitchFamily="34" charset="-122"/>
              </a:rPr>
              <a:t>单击文本框输入标题</a:t>
            </a:r>
            <a:endParaRPr lang="zh-CN" altLang="en-US" sz="2000" dirty="0" smtClean="0">
              <a:solidFill>
                <a:schemeClr val="bg1"/>
              </a:solidFill>
              <a:latin typeface="微软雅黑" panose="020B0503020204020204" pitchFamily="34" charset="-122"/>
              <a:ea typeface="微软雅黑" panose="020B0503020204020204" pitchFamily="34" charset="-122"/>
            </a:endParaRPr>
          </a:p>
          <a:p>
            <a:pPr algn="ctr">
              <a:lnSpc>
                <a:spcPct val="125000"/>
              </a:lnSpc>
            </a:pPr>
            <a:r>
              <a:rPr lang="en-US" altLang="zh-CN" sz="2800" dirty="0" smtClean="0">
                <a:solidFill>
                  <a:schemeClr val="bg1"/>
                </a:solidFill>
                <a:latin typeface="Road Rage" pitchFamily="50" charset="0"/>
                <a:ea typeface="华文仿宋" panose="02010600040101010101" pitchFamily="2" charset="-122"/>
              </a:rPr>
              <a:t>o3</a:t>
            </a:r>
            <a:r>
              <a:rPr lang="en-US" altLang="zh-CN" sz="2800" dirty="0" smtClean="0">
                <a:solidFill>
                  <a:schemeClr val="bg1"/>
                </a:solidFill>
                <a:latin typeface="华文仿宋" panose="02010600040101010101" pitchFamily="2" charset="-122"/>
                <a:ea typeface="华文仿宋" panose="02010600040101010101" pitchFamily="2" charset="-122"/>
              </a:rPr>
              <a:t>.</a:t>
            </a:r>
            <a:r>
              <a:rPr lang="zh-CN" altLang="en-US" sz="2000" dirty="0" smtClean="0">
                <a:solidFill>
                  <a:schemeClr val="bg1"/>
                </a:solidFill>
                <a:latin typeface="微软雅黑" panose="020B0503020204020204" pitchFamily="34" charset="-122"/>
                <a:ea typeface="微软雅黑" panose="020B0503020204020204" pitchFamily="34" charset="-122"/>
              </a:rPr>
              <a:t>单击文本框输入标题</a:t>
            </a:r>
            <a:endParaRPr lang="zh-CN" altLang="en-US" sz="2000" dirty="0" smtClean="0">
              <a:solidFill>
                <a:schemeClr val="bg1"/>
              </a:solidFill>
              <a:latin typeface="微软雅黑" panose="020B0503020204020204" pitchFamily="34" charset="-122"/>
              <a:ea typeface="微软雅黑" panose="020B0503020204020204" pitchFamily="34" charset="-122"/>
            </a:endParaRPr>
          </a:p>
          <a:p>
            <a:pPr algn="ctr">
              <a:lnSpc>
                <a:spcPct val="125000"/>
              </a:lnSpc>
            </a:pPr>
            <a:r>
              <a:rPr lang="en-US" altLang="zh-CN" sz="2800" dirty="0" smtClean="0">
                <a:solidFill>
                  <a:schemeClr val="bg1"/>
                </a:solidFill>
                <a:latin typeface="Road Rage" pitchFamily="50" charset="0"/>
                <a:ea typeface="华文仿宋" panose="02010600040101010101" pitchFamily="2" charset="-122"/>
              </a:rPr>
              <a:t>o4</a:t>
            </a:r>
            <a:r>
              <a:rPr lang="en-US" altLang="zh-CN" sz="2800" dirty="0" smtClean="0">
                <a:solidFill>
                  <a:schemeClr val="bg1"/>
                </a:solidFill>
                <a:latin typeface="华文仿宋" panose="02010600040101010101" pitchFamily="2" charset="-122"/>
                <a:ea typeface="华文仿宋" panose="02010600040101010101" pitchFamily="2" charset="-122"/>
              </a:rPr>
              <a:t>.</a:t>
            </a:r>
            <a:r>
              <a:rPr lang="zh-CN" altLang="en-US" sz="2000" dirty="0" smtClean="0">
                <a:solidFill>
                  <a:schemeClr val="bg1"/>
                </a:solidFill>
                <a:latin typeface="微软雅黑" panose="020B0503020204020204" pitchFamily="34" charset="-122"/>
                <a:ea typeface="微软雅黑" panose="020B0503020204020204" pitchFamily="34" charset="-122"/>
              </a:rPr>
              <a:t>单击文本框输入标题</a:t>
            </a:r>
            <a:endParaRPr lang="zh-CN" altLang="en-US" sz="2000" dirty="0" smtClean="0">
              <a:solidFill>
                <a:schemeClr val="bg1"/>
              </a:solidFill>
              <a:latin typeface="微软雅黑" panose="020B0503020204020204" pitchFamily="34" charset="-122"/>
              <a:ea typeface="微软雅黑" panose="020B0503020204020204" pitchFamily="34" charset="-122"/>
            </a:endParaRPr>
          </a:p>
          <a:p>
            <a:pPr algn="ctr">
              <a:lnSpc>
                <a:spcPct val="125000"/>
              </a:lnSpc>
            </a:pPr>
            <a:r>
              <a:rPr lang="en-US" altLang="zh-CN" sz="2800" dirty="0" smtClean="0">
                <a:solidFill>
                  <a:schemeClr val="bg1"/>
                </a:solidFill>
                <a:latin typeface="Road Rage" pitchFamily="50" charset="0"/>
                <a:ea typeface="华文仿宋" panose="02010600040101010101" pitchFamily="2" charset="-122"/>
              </a:rPr>
              <a:t>o5</a:t>
            </a:r>
            <a:r>
              <a:rPr lang="en-US" altLang="zh-CN" sz="2800" dirty="0" smtClean="0">
                <a:solidFill>
                  <a:schemeClr val="bg1"/>
                </a:solidFill>
                <a:latin typeface="华文仿宋" panose="02010600040101010101" pitchFamily="2" charset="-122"/>
                <a:ea typeface="华文仿宋" panose="02010600040101010101" pitchFamily="2" charset="-122"/>
              </a:rPr>
              <a:t>.</a:t>
            </a:r>
            <a:r>
              <a:rPr lang="zh-CN" altLang="en-US" sz="2000" dirty="0" smtClean="0">
                <a:solidFill>
                  <a:schemeClr val="bg1"/>
                </a:solidFill>
                <a:latin typeface="微软雅黑" panose="020B0503020204020204" pitchFamily="34" charset="-122"/>
                <a:ea typeface="微软雅黑" panose="020B0503020204020204" pitchFamily="34" charset="-122"/>
              </a:rPr>
              <a:t>单击文本框输入标题</a:t>
            </a:r>
            <a:endParaRPr lang="zh-CN" altLang="en-US" sz="2000" dirty="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9445"/>
          <a:stretch>
            <a:fillRect/>
          </a:stretch>
        </p:blipFill>
        <p:spPr>
          <a:xfrm rot="16200000">
            <a:off x="2667000" y="-2667000"/>
            <a:ext cx="6858000" cy="12192000"/>
          </a:xfrm>
          <a:prstGeom prst="rect">
            <a:avLst/>
          </a:prstGeom>
        </p:spPr>
      </p:pic>
      <p:pic>
        <p:nvPicPr>
          <p:cNvPr id="40" name="图片 39"/>
          <p:cNvPicPr>
            <a:picLocks noChangeAspect="1"/>
          </p:cNvPicPr>
          <p:nvPr/>
        </p:nvPicPr>
        <p:blipFill rotWithShape="1">
          <a:blip r:embed="rId2" cstate="print">
            <a:extLst>
              <a:ext uri="{28A0092B-C50C-407E-A947-70E740481C1C}">
                <a14:useLocalDpi xmlns:a14="http://schemas.microsoft.com/office/drawing/2010/main" val="0"/>
              </a:ext>
            </a:extLst>
          </a:blip>
          <a:srcRect l="-929" t="26944" r="54889" b="38333"/>
          <a:stretch>
            <a:fillRect/>
          </a:stretch>
        </p:blipFill>
        <p:spPr>
          <a:xfrm flipH="1">
            <a:off x="6453560" y="2230574"/>
            <a:ext cx="3233288" cy="357664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5890" t="76667"/>
          <a:stretch>
            <a:fillRect/>
          </a:stretch>
        </p:blipFill>
        <p:spPr>
          <a:xfrm>
            <a:off x="9810751" y="4468757"/>
            <a:ext cx="2381250" cy="2389243"/>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b="93889"/>
          <a:stretch>
            <a:fillRect/>
          </a:stretch>
        </p:blipFill>
        <p:spPr>
          <a:xfrm>
            <a:off x="-1" y="0"/>
            <a:ext cx="6375810" cy="571500"/>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b="93889"/>
          <a:stretch>
            <a:fillRect/>
          </a:stretch>
        </p:blipFill>
        <p:spPr>
          <a:xfrm>
            <a:off x="6096000" y="0"/>
            <a:ext cx="6375810" cy="571500"/>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929" t="26944" r="54889" b="38333"/>
          <a:stretch>
            <a:fillRect/>
          </a:stretch>
        </p:blipFill>
        <p:spPr>
          <a:xfrm>
            <a:off x="2504765" y="2230574"/>
            <a:ext cx="3233288" cy="3576646"/>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t="68889" b="22778"/>
          <a:stretch>
            <a:fillRect/>
          </a:stretch>
        </p:blipFill>
        <p:spPr>
          <a:xfrm>
            <a:off x="3758203" y="5663378"/>
            <a:ext cx="4675594" cy="571500"/>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87778" r="67520"/>
          <a:stretch>
            <a:fillRect/>
          </a:stretch>
        </p:blipFill>
        <p:spPr>
          <a:xfrm>
            <a:off x="0" y="4742180"/>
            <a:ext cx="2914650" cy="2115820"/>
          </a:xfrm>
          <a:prstGeom prst="rect">
            <a:avLst/>
          </a:prstGeom>
        </p:spPr>
      </p:pic>
      <p:sp>
        <p:nvSpPr>
          <p:cNvPr id="28" name="椭圆 27"/>
          <p:cNvSpPr/>
          <p:nvPr/>
        </p:nvSpPr>
        <p:spPr>
          <a:xfrm>
            <a:off x="3867231" y="1098660"/>
            <a:ext cx="4419790" cy="4419790"/>
          </a:xfrm>
          <a:prstGeom prst="ellipse">
            <a:avLst/>
          </a:prstGeom>
          <a:solidFill>
            <a:srgbClr val="9CC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3797216" y="1043299"/>
            <a:ext cx="4559820" cy="4559818"/>
          </a:xfrm>
          <a:prstGeom prst="ellipse">
            <a:avLst/>
          </a:prstGeom>
          <a:noFill/>
          <a:ln>
            <a:solidFill>
              <a:srgbClr val="9CC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p:cNvCxnSpPr/>
          <p:nvPr/>
        </p:nvCxnSpPr>
        <p:spPr>
          <a:xfrm flipH="1">
            <a:off x="7719132" y="472525"/>
            <a:ext cx="726312" cy="869487"/>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7692676" y="1035744"/>
            <a:ext cx="434546" cy="520209"/>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3641928" y="5136350"/>
            <a:ext cx="726312" cy="869487"/>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3615472" y="5699569"/>
            <a:ext cx="434546" cy="520209"/>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3193144" y="2252163"/>
            <a:ext cx="5805712" cy="25545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8000" dirty="0" smtClean="0">
                <a:solidFill>
                  <a:schemeClr val="bg1"/>
                </a:solidFill>
                <a:latin typeface="Road Rage" pitchFamily="50" charset="0"/>
                <a:ea typeface="微软雅黑" panose="020B0503020204020204" pitchFamily="34" charset="-122"/>
                <a:cs typeface="Arial" panose="020B0604020202020204" pitchFamily="34" charset="0"/>
              </a:rPr>
              <a:t>THANK</a:t>
            </a:r>
            <a:endParaRPr lang="en-US" altLang="zh-CN" sz="8000" dirty="0" smtClean="0">
              <a:solidFill>
                <a:schemeClr val="bg1"/>
              </a:solidFill>
              <a:latin typeface="Road Rage" pitchFamily="50" charset="0"/>
              <a:ea typeface="微软雅黑" panose="020B0503020204020204" pitchFamily="34" charset="-122"/>
              <a:cs typeface="Arial" panose="020B0604020202020204" pitchFamily="34" charset="0"/>
            </a:endParaRPr>
          </a:p>
          <a:p>
            <a:pPr algn="ctr"/>
            <a:r>
              <a:rPr lang="en-US" altLang="zh-CN" sz="8000" dirty="0" smtClean="0">
                <a:solidFill>
                  <a:schemeClr val="bg1"/>
                </a:solidFill>
                <a:latin typeface="Road Rage" pitchFamily="50" charset="0"/>
                <a:ea typeface="微软雅黑" panose="020B0503020204020204" pitchFamily="34" charset="-122"/>
                <a:cs typeface="Arial" panose="020B0604020202020204" pitchFamily="34" charset="0"/>
              </a:rPr>
              <a:t> YOU</a:t>
            </a:r>
            <a:endParaRPr lang="zh-CN" altLang="en-US" sz="8000" dirty="0">
              <a:solidFill>
                <a:schemeClr val="bg1"/>
              </a:solidFill>
              <a:latin typeface="Road Rage" pitchFamily="50" charset="0"/>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9445"/>
          <a:stretch>
            <a:fillRect/>
          </a:stretch>
        </p:blipFill>
        <p:spPr>
          <a:xfrm rot="16200000">
            <a:off x="2667000" y="-2667000"/>
            <a:ext cx="6858000" cy="12192000"/>
          </a:xfrm>
          <a:prstGeom prst="rect">
            <a:avLst/>
          </a:prstGeom>
        </p:spPr>
      </p:pic>
      <p:pic>
        <p:nvPicPr>
          <p:cNvPr id="40" name="图片 39"/>
          <p:cNvPicPr>
            <a:picLocks noChangeAspect="1"/>
          </p:cNvPicPr>
          <p:nvPr/>
        </p:nvPicPr>
        <p:blipFill rotWithShape="1">
          <a:blip r:embed="rId2" cstate="print">
            <a:extLst>
              <a:ext uri="{28A0092B-C50C-407E-A947-70E740481C1C}">
                <a14:useLocalDpi xmlns:a14="http://schemas.microsoft.com/office/drawing/2010/main" val="0"/>
              </a:ext>
            </a:extLst>
          </a:blip>
          <a:srcRect l="-929" t="26944" r="54889" b="38333"/>
          <a:stretch>
            <a:fillRect/>
          </a:stretch>
        </p:blipFill>
        <p:spPr>
          <a:xfrm flipH="1">
            <a:off x="6453560" y="2230574"/>
            <a:ext cx="3233288" cy="357664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5890" t="76667"/>
          <a:stretch>
            <a:fillRect/>
          </a:stretch>
        </p:blipFill>
        <p:spPr>
          <a:xfrm>
            <a:off x="9810751" y="4468757"/>
            <a:ext cx="2381250" cy="2389243"/>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b="93889"/>
          <a:stretch>
            <a:fillRect/>
          </a:stretch>
        </p:blipFill>
        <p:spPr>
          <a:xfrm>
            <a:off x="-1" y="0"/>
            <a:ext cx="6375810" cy="571500"/>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b="93889"/>
          <a:stretch>
            <a:fillRect/>
          </a:stretch>
        </p:blipFill>
        <p:spPr>
          <a:xfrm>
            <a:off x="6096000" y="0"/>
            <a:ext cx="6375810" cy="571500"/>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929" t="26944" r="54889" b="38333"/>
          <a:stretch>
            <a:fillRect/>
          </a:stretch>
        </p:blipFill>
        <p:spPr>
          <a:xfrm>
            <a:off x="2504765" y="2230574"/>
            <a:ext cx="3233288" cy="3576646"/>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t="68889" b="22778"/>
          <a:stretch>
            <a:fillRect/>
          </a:stretch>
        </p:blipFill>
        <p:spPr>
          <a:xfrm>
            <a:off x="3758203" y="5663378"/>
            <a:ext cx="4675594" cy="571500"/>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87778" r="67520"/>
          <a:stretch>
            <a:fillRect/>
          </a:stretch>
        </p:blipFill>
        <p:spPr>
          <a:xfrm>
            <a:off x="0" y="4742180"/>
            <a:ext cx="2914650" cy="2115820"/>
          </a:xfrm>
          <a:prstGeom prst="rect">
            <a:avLst/>
          </a:prstGeom>
        </p:spPr>
      </p:pic>
      <p:sp>
        <p:nvSpPr>
          <p:cNvPr id="28" name="椭圆 27"/>
          <p:cNvSpPr/>
          <p:nvPr/>
        </p:nvSpPr>
        <p:spPr>
          <a:xfrm>
            <a:off x="3867231" y="1098660"/>
            <a:ext cx="4419790" cy="4419790"/>
          </a:xfrm>
          <a:prstGeom prst="ellipse">
            <a:avLst/>
          </a:prstGeom>
          <a:solidFill>
            <a:srgbClr val="9CC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3797216" y="1043299"/>
            <a:ext cx="4559820" cy="4559818"/>
          </a:xfrm>
          <a:prstGeom prst="ellipse">
            <a:avLst/>
          </a:prstGeom>
          <a:noFill/>
          <a:ln>
            <a:solidFill>
              <a:srgbClr val="9CC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p:cNvCxnSpPr/>
          <p:nvPr/>
        </p:nvCxnSpPr>
        <p:spPr>
          <a:xfrm flipH="1">
            <a:off x="7719132" y="472525"/>
            <a:ext cx="726312" cy="869487"/>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7692676" y="1035744"/>
            <a:ext cx="434546" cy="520209"/>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3641928" y="5136350"/>
            <a:ext cx="726312" cy="869487"/>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3615472" y="5699569"/>
            <a:ext cx="434546" cy="520209"/>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178092" y="2104311"/>
            <a:ext cx="1814752" cy="1569660"/>
          </a:xfrm>
          <a:prstGeom prst="rect">
            <a:avLst/>
          </a:prstGeom>
          <a:noFill/>
        </p:spPr>
        <p:txBody>
          <a:bodyPr wrap="square" rtlCol="0">
            <a:spAutoFit/>
          </a:bodyPr>
          <a:lstStyle/>
          <a:p>
            <a:pPr algn="ctr"/>
            <a:r>
              <a:rPr lang="en-US" altLang="zh-CN" sz="9600" dirty="0">
                <a:ln w="28575">
                  <a:noFill/>
                </a:ln>
                <a:solidFill>
                  <a:schemeClr val="bg1"/>
                </a:solidFill>
                <a:latin typeface="Road Rage" pitchFamily="50" charset="0"/>
                <a:ea typeface="微软雅黑" panose="020B0503020204020204" pitchFamily="34" charset="-122"/>
              </a:rPr>
              <a:t>o</a:t>
            </a:r>
            <a:r>
              <a:rPr lang="en-US" altLang="zh-CN" sz="9600" dirty="0" smtClean="0">
                <a:ln w="28575">
                  <a:noFill/>
                </a:ln>
                <a:solidFill>
                  <a:schemeClr val="bg1"/>
                </a:solidFill>
                <a:latin typeface="Road Rage" pitchFamily="50" charset="0"/>
                <a:ea typeface="微软雅黑" panose="020B0503020204020204" pitchFamily="34" charset="-122"/>
              </a:rPr>
              <a:t>1</a:t>
            </a:r>
            <a:endParaRPr lang="zh-CN" altLang="en-US" sz="9600" dirty="0">
              <a:ln w="28575">
                <a:noFill/>
              </a:ln>
              <a:solidFill>
                <a:schemeClr val="bg1"/>
              </a:solidFill>
              <a:latin typeface="Road Rage" pitchFamily="50" charset="0"/>
              <a:ea typeface="微软雅黑" panose="020B0503020204020204" pitchFamily="34" charset="-122"/>
            </a:endParaRPr>
          </a:p>
        </p:txBody>
      </p:sp>
      <p:sp>
        <p:nvSpPr>
          <p:cNvPr id="17" name="矩形 16"/>
          <p:cNvSpPr/>
          <p:nvPr/>
        </p:nvSpPr>
        <p:spPr>
          <a:xfrm>
            <a:off x="4958354" y="3524262"/>
            <a:ext cx="2262158" cy="458908"/>
          </a:xfrm>
          <a:prstGeom prst="rect">
            <a:avLst/>
          </a:prstGeom>
        </p:spPr>
        <p:txBody>
          <a:bodyPr wrap="none">
            <a:sp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rPr>
              <a:t>单击文本框输入标题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3967740" y="3983170"/>
            <a:ext cx="4243386" cy="646331"/>
          </a:xfrm>
          <a:prstGeom prst="rect">
            <a:avLst/>
          </a:prstGeom>
          <a:noFill/>
        </p:spPr>
        <p:txBody>
          <a:bodyPr wrap="square" rtlCol="0">
            <a:spAutoFit/>
          </a:bodyPr>
          <a:lstStyle>
            <a:defPPr>
              <a:defRPr lang="zh-CN"/>
            </a:defPPr>
            <a:lvl1pPr algn="ctr">
              <a:defRPr sz="6000" b="1">
                <a:blipFill dpi="0" rotWithShape="1">
                  <a:blip r:embed="rId7"/>
                  <a:srcRect/>
                  <a:stretch>
                    <a:fillRect/>
                  </a:stretch>
                </a:blipFill>
              </a:defRPr>
            </a:lvl1pPr>
          </a:lstStyle>
          <a:p>
            <a:r>
              <a:rPr lang="en-US" altLang="zh-CN" sz="1800" b="0" dirty="0" smtClean="0">
                <a:solidFill>
                  <a:schemeClr val="bg1"/>
                </a:solidFill>
                <a:latin typeface="微软雅黑" panose="020B0503020204020204" pitchFamily="34" charset="-122"/>
                <a:ea typeface="微软雅黑" panose="020B0503020204020204" pitchFamily="34" charset="-122"/>
              </a:rPr>
              <a:t>Professional generation</a:t>
            </a:r>
            <a:endParaRPr lang="en-US" altLang="zh-CN" sz="1800" b="0" dirty="0" smtClean="0">
              <a:solidFill>
                <a:schemeClr val="bg1"/>
              </a:solidFill>
              <a:latin typeface="微软雅黑" panose="020B0503020204020204" pitchFamily="34" charset="-122"/>
              <a:ea typeface="微软雅黑" panose="020B0503020204020204" pitchFamily="34" charset="-122"/>
            </a:endParaRPr>
          </a:p>
          <a:p>
            <a:r>
              <a:rPr lang="en-US" altLang="zh-CN" sz="1800" b="0" dirty="0" smtClean="0">
                <a:solidFill>
                  <a:schemeClr val="bg1"/>
                </a:solidFill>
                <a:latin typeface="微软雅黑" panose="020B0503020204020204" pitchFamily="34" charset="-122"/>
                <a:ea typeface="微软雅黑" panose="020B0503020204020204" pitchFamily="34" charset="-122"/>
              </a:rPr>
              <a:t> PowerPoint</a:t>
            </a:r>
            <a:endParaRPr lang="zh-CN" altLang="en-US" sz="1800" b="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9445"/>
          <a:stretch>
            <a:fillRect/>
          </a:stretch>
        </p:blipFill>
        <p:spPr>
          <a:xfrm rot="16200000">
            <a:off x="2667000" y="-2667000"/>
            <a:ext cx="6858000" cy="1219200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1" y="0"/>
            <a:ext cx="6375810" cy="571500"/>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6096000" y="0"/>
            <a:ext cx="6375810" cy="571500"/>
          </a:xfrm>
          <a:prstGeom prst="rect">
            <a:avLst/>
          </a:prstGeom>
        </p:spPr>
      </p:pic>
      <p:sp>
        <p:nvSpPr>
          <p:cNvPr id="23" name="Diamond 14"/>
          <p:cNvSpPr/>
          <p:nvPr/>
        </p:nvSpPr>
        <p:spPr>
          <a:xfrm rot="18947839">
            <a:off x="581151" y="560048"/>
            <a:ext cx="705020" cy="705020"/>
          </a:xfrm>
          <a:prstGeom prst="ellipse">
            <a:avLst/>
          </a:prstGeom>
          <a:solidFill>
            <a:srgbClr val="9CC992"/>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0"/>
                <a:tileRect/>
              </a:gradFill>
            </a:endParaRPr>
          </a:p>
        </p:txBody>
      </p:sp>
      <p:sp>
        <p:nvSpPr>
          <p:cNvPr id="24" name="文本框 23"/>
          <p:cNvSpPr txBox="1"/>
          <p:nvPr/>
        </p:nvSpPr>
        <p:spPr>
          <a:xfrm>
            <a:off x="604482" y="632855"/>
            <a:ext cx="658356" cy="523220"/>
          </a:xfrm>
          <a:prstGeom prst="rect">
            <a:avLst/>
          </a:prstGeom>
          <a:noFill/>
        </p:spPr>
        <p:txBody>
          <a:bodyPr wrap="square" rtlCol="0">
            <a:spAutoFit/>
          </a:bodyPr>
          <a:lstStyle/>
          <a:p>
            <a:pPr algn="ctr"/>
            <a:r>
              <a:rPr lang="en-US" altLang="zh-CN" sz="2800" b="1" dirty="0" smtClean="0">
                <a:ln w="28575">
                  <a:noFill/>
                </a:ln>
                <a:solidFill>
                  <a:schemeClr val="bg1"/>
                </a:solidFill>
                <a:latin typeface="微软雅黑" panose="020B0503020204020204" pitchFamily="34" charset="-122"/>
                <a:ea typeface="微软雅黑" panose="020B0503020204020204" pitchFamily="34" charset="-122"/>
              </a:rPr>
              <a:t>01</a:t>
            </a:r>
            <a:endParaRPr lang="zh-CN" altLang="en-US" sz="4400" b="1" dirty="0">
              <a:ln w="28575">
                <a:noFill/>
              </a:ln>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1379995" y="496800"/>
            <a:ext cx="2262158" cy="507831"/>
          </a:xfrm>
          <a:prstGeom prst="rect">
            <a:avLst/>
          </a:prstGeom>
        </p:spPr>
        <p:txBody>
          <a:bodyPr wrap="none">
            <a:spAutoFit/>
          </a:bodyPr>
          <a:lstStyle/>
          <a:p>
            <a:pPr>
              <a:lnSpc>
                <a:spcPct val="15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文本框输入标题</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1379995" y="934714"/>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tx1">
                    <a:lumMod val="75000"/>
                    <a:lumOff val="25000"/>
                  </a:schemeClr>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l="17160"/>
          <a:stretch>
            <a:fillRect/>
          </a:stretch>
        </p:blipFill>
        <p:spPr>
          <a:xfrm>
            <a:off x="1490783" y="2374056"/>
            <a:ext cx="4142204" cy="3125136"/>
          </a:xfrm>
          <a:prstGeom prst="rect">
            <a:avLst/>
          </a:prstGeom>
          <a:ln w="28575">
            <a:solidFill>
              <a:srgbClr val="6A9C4E"/>
            </a:solidFill>
          </a:ln>
        </p:spPr>
      </p:pic>
      <p:sp>
        <p:nvSpPr>
          <p:cNvPr id="27" name="文本框 26"/>
          <p:cNvSpPr txBox="1"/>
          <p:nvPr/>
        </p:nvSpPr>
        <p:spPr>
          <a:xfrm>
            <a:off x="7186635" y="2474513"/>
            <a:ext cx="3453219" cy="1015663"/>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TextBox 38"/>
          <p:cNvSpPr txBox="1"/>
          <p:nvPr/>
        </p:nvSpPr>
        <p:spPr>
          <a:xfrm>
            <a:off x="7249829" y="3604366"/>
            <a:ext cx="3314944" cy="738664"/>
          </a:xfrm>
          <a:prstGeom prst="rect">
            <a:avLst/>
          </a:prstGeom>
          <a:noFill/>
        </p:spPr>
        <p:txBody>
          <a:bodyPr wrap="square" lIns="0" tIns="0" rIns="0" bIns="0" rtlCol="0">
            <a:spAutoFit/>
          </a:bodyPr>
          <a:lstStyle/>
          <a:p>
            <a:pPr algn="just"/>
            <a:r>
              <a:rPr lang="en-US" sz="1200" dirty="0" smtClean="0">
                <a:solidFill>
                  <a:schemeClr val="tx1">
                    <a:lumMod val="75000"/>
                    <a:lumOff val="25000"/>
                  </a:schemeClr>
                </a:solidFill>
                <a:latin typeface="Arial" panose="020B0604020202020204" pitchFamily="34" charset="0"/>
                <a:cs typeface="Arial" panose="020B0604020202020204" pitchFamily="34" charset="0"/>
              </a:rPr>
              <a:t>PowerPoint offers word processing, outlining, drawing, graphing, and presentation management tools all designed to be easy to use and learn.</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 </a:t>
            </a:r>
            <a:endParaRPr lang="en-US" sz="1200" dirty="0" smtClean="0">
              <a:solidFill>
                <a:schemeClr val="tx1">
                  <a:lumMod val="75000"/>
                  <a:lumOff val="25000"/>
                </a:schemeClr>
              </a:solidFill>
              <a:latin typeface="Arial" panose="020B0604020202020204" pitchFamily="34" charset="0"/>
              <a:cs typeface="Arial" panose="020B0604020202020204" pitchFamily="34" charset="0"/>
            </a:endParaRPr>
          </a:p>
        </p:txBody>
      </p:sp>
      <p:sp>
        <p:nvSpPr>
          <p:cNvPr id="30" name="文本框 29"/>
          <p:cNvSpPr txBox="1"/>
          <p:nvPr/>
        </p:nvSpPr>
        <p:spPr>
          <a:xfrm>
            <a:off x="7186634" y="4435900"/>
            <a:ext cx="3453219" cy="1015663"/>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6466253" y="2421686"/>
            <a:ext cx="0" cy="3029877"/>
          </a:xfrm>
          <a:prstGeom prst="line">
            <a:avLst/>
          </a:prstGeom>
          <a:ln w="28575">
            <a:solidFill>
              <a:srgbClr val="6A9C4E"/>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9445"/>
          <a:stretch>
            <a:fillRect/>
          </a:stretch>
        </p:blipFill>
        <p:spPr>
          <a:xfrm rot="16200000">
            <a:off x="2667000" y="-2667000"/>
            <a:ext cx="6858000" cy="1219200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1" y="0"/>
            <a:ext cx="6375810" cy="571500"/>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6096000" y="0"/>
            <a:ext cx="6375810" cy="571500"/>
          </a:xfrm>
          <a:prstGeom prst="rect">
            <a:avLst/>
          </a:prstGeom>
        </p:spPr>
      </p:pic>
      <p:sp>
        <p:nvSpPr>
          <p:cNvPr id="23" name="Diamond 14"/>
          <p:cNvSpPr/>
          <p:nvPr/>
        </p:nvSpPr>
        <p:spPr>
          <a:xfrm rot="18947839">
            <a:off x="581151" y="560048"/>
            <a:ext cx="705020" cy="705020"/>
          </a:xfrm>
          <a:prstGeom prst="ellipse">
            <a:avLst/>
          </a:prstGeom>
          <a:solidFill>
            <a:srgbClr val="9CC992"/>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0"/>
                <a:tileRect/>
              </a:gradFill>
            </a:endParaRPr>
          </a:p>
        </p:txBody>
      </p:sp>
      <p:sp>
        <p:nvSpPr>
          <p:cNvPr id="24" name="文本框 23"/>
          <p:cNvSpPr txBox="1"/>
          <p:nvPr/>
        </p:nvSpPr>
        <p:spPr>
          <a:xfrm>
            <a:off x="604482" y="632855"/>
            <a:ext cx="658356" cy="523220"/>
          </a:xfrm>
          <a:prstGeom prst="rect">
            <a:avLst/>
          </a:prstGeom>
          <a:noFill/>
        </p:spPr>
        <p:txBody>
          <a:bodyPr wrap="square" rtlCol="0">
            <a:spAutoFit/>
          </a:bodyPr>
          <a:lstStyle/>
          <a:p>
            <a:pPr algn="ctr"/>
            <a:r>
              <a:rPr lang="en-US" altLang="zh-CN" sz="2800" b="1" dirty="0" smtClean="0">
                <a:ln w="28575">
                  <a:noFill/>
                </a:ln>
                <a:solidFill>
                  <a:schemeClr val="bg1"/>
                </a:solidFill>
                <a:latin typeface="微软雅黑" panose="020B0503020204020204" pitchFamily="34" charset="-122"/>
                <a:ea typeface="微软雅黑" panose="020B0503020204020204" pitchFamily="34" charset="-122"/>
              </a:rPr>
              <a:t>01</a:t>
            </a:r>
            <a:endParaRPr lang="zh-CN" altLang="en-US" sz="4400" b="1" dirty="0">
              <a:ln w="28575">
                <a:noFill/>
              </a:ln>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1379995" y="496800"/>
            <a:ext cx="2262158" cy="507831"/>
          </a:xfrm>
          <a:prstGeom prst="rect">
            <a:avLst/>
          </a:prstGeom>
        </p:spPr>
        <p:txBody>
          <a:bodyPr wrap="none">
            <a:spAutoFit/>
          </a:bodyPr>
          <a:lstStyle/>
          <a:p>
            <a:pPr>
              <a:lnSpc>
                <a:spcPct val="15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文本框输入标题</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1379995" y="934714"/>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tx1">
                    <a:lumMod val="75000"/>
                    <a:lumOff val="25000"/>
                  </a:schemeClr>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149356" y="2530070"/>
            <a:ext cx="10052044" cy="2062874"/>
            <a:chOff x="2114695" y="2728176"/>
            <a:chExt cx="8121366" cy="1666661"/>
          </a:xfrm>
        </p:grpSpPr>
        <p:grpSp>
          <p:nvGrpSpPr>
            <p:cNvPr id="10" name="Group 78"/>
            <p:cNvGrpSpPr/>
            <p:nvPr/>
          </p:nvGrpSpPr>
          <p:grpSpPr>
            <a:xfrm flipH="1">
              <a:off x="2114695" y="2728176"/>
              <a:ext cx="1537856" cy="1212541"/>
              <a:chOff x="4429126" y="2717800"/>
              <a:chExt cx="1981200" cy="1562100"/>
            </a:xfrm>
            <a:solidFill>
              <a:srgbClr val="5C4633"/>
            </a:solidFill>
          </p:grpSpPr>
          <p:sp>
            <p:nvSpPr>
              <p:cNvPr id="11" name="Freeform 444"/>
              <p:cNvSpPr/>
              <p:nvPr/>
            </p:nvSpPr>
            <p:spPr bwMode="auto">
              <a:xfrm>
                <a:off x="4429126" y="3244850"/>
                <a:ext cx="1981200" cy="504825"/>
              </a:xfrm>
              <a:custGeom>
                <a:avLst/>
                <a:gdLst>
                  <a:gd name="T0" fmla="*/ 79 w 624"/>
                  <a:gd name="T1" fmla="*/ 159 h 159"/>
                  <a:gd name="T2" fmla="*/ 545 w 624"/>
                  <a:gd name="T3" fmla="*/ 159 h 159"/>
                  <a:gd name="T4" fmla="*/ 624 w 624"/>
                  <a:gd name="T5" fmla="*/ 80 h 159"/>
                  <a:gd name="T6" fmla="*/ 545 w 624"/>
                  <a:gd name="T7" fmla="*/ 0 h 159"/>
                  <a:gd name="T8" fmla="*/ 79 w 624"/>
                  <a:gd name="T9" fmla="*/ 0 h 159"/>
                  <a:gd name="T10" fmla="*/ 0 w 624"/>
                  <a:gd name="T11" fmla="*/ 80 h 159"/>
                  <a:gd name="T12" fmla="*/ 79 w 624"/>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624" h="159">
                    <a:moveTo>
                      <a:pt x="79" y="159"/>
                    </a:moveTo>
                    <a:cubicBezTo>
                      <a:pt x="545" y="159"/>
                      <a:pt x="545" y="159"/>
                      <a:pt x="545" y="159"/>
                    </a:cubicBezTo>
                    <a:cubicBezTo>
                      <a:pt x="589" y="159"/>
                      <a:pt x="624" y="124"/>
                      <a:pt x="624" y="80"/>
                    </a:cubicBezTo>
                    <a:cubicBezTo>
                      <a:pt x="624" y="36"/>
                      <a:pt x="589" y="0"/>
                      <a:pt x="545" y="0"/>
                    </a:cubicBezTo>
                    <a:cubicBezTo>
                      <a:pt x="79" y="0"/>
                      <a:pt x="79" y="0"/>
                      <a:pt x="79" y="0"/>
                    </a:cubicBezTo>
                    <a:cubicBezTo>
                      <a:pt x="35" y="0"/>
                      <a:pt x="0" y="36"/>
                      <a:pt x="0" y="80"/>
                    </a:cubicBezTo>
                    <a:cubicBezTo>
                      <a:pt x="0" y="124"/>
                      <a:pt x="35" y="159"/>
                      <a:pt x="79" y="159"/>
                    </a:cubicBez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12" name="Freeform 445"/>
              <p:cNvSpPr/>
              <p:nvPr/>
            </p:nvSpPr>
            <p:spPr bwMode="auto">
              <a:xfrm>
                <a:off x="4429126" y="2717800"/>
                <a:ext cx="1031875" cy="1562100"/>
              </a:xfrm>
              <a:custGeom>
                <a:avLst/>
                <a:gdLst>
                  <a:gd name="T0" fmla="*/ 0 w 325"/>
                  <a:gd name="T1" fmla="*/ 246 h 492"/>
                  <a:gd name="T2" fmla="*/ 24 w 325"/>
                  <a:gd name="T3" fmla="*/ 303 h 492"/>
                  <a:gd name="T4" fmla="*/ 25 w 325"/>
                  <a:gd name="T5" fmla="*/ 304 h 492"/>
                  <a:gd name="T6" fmla="*/ 182 w 325"/>
                  <a:gd name="T7" fmla="*/ 461 h 492"/>
                  <a:gd name="T8" fmla="*/ 294 w 325"/>
                  <a:gd name="T9" fmla="*/ 461 h 492"/>
                  <a:gd name="T10" fmla="*/ 294 w 325"/>
                  <a:gd name="T11" fmla="*/ 348 h 492"/>
                  <a:gd name="T12" fmla="*/ 191 w 325"/>
                  <a:gd name="T13" fmla="*/ 246 h 492"/>
                  <a:gd name="T14" fmla="*/ 294 w 325"/>
                  <a:gd name="T15" fmla="*/ 143 h 492"/>
                  <a:gd name="T16" fmla="*/ 294 w 325"/>
                  <a:gd name="T17" fmla="*/ 31 h 492"/>
                  <a:gd name="T18" fmla="*/ 182 w 325"/>
                  <a:gd name="T19" fmla="*/ 31 h 492"/>
                  <a:gd name="T20" fmla="*/ 25 w 325"/>
                  <a:gd name="T21" fmla="*/ 188 h 492"/>
                  <a:gd name="T22" fmla="*/ 24 w 325"/>
                  <a:gd name="T23" fmla="*/ 188 h 492"/>
                  <a:gd name="T24" fmla="*/ 0 w 325"/>
                  <a:gd name="T25" fmla="*/ 24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2">
                    <a:moveTo>
                      <a:pt x="0" y="246"/>
                    </a:moveTo>
                    <a:cubicBezTo>
                      <a:pt x="0" y="268"/>
                      <a:pt x="9" y="289"/>
                      <a:pt x="24" y="303"/>
                    </a:cubicBezTo>
                    <a:cubicBezTo>
                      <a:pt x="25" y="304"/>
                      <a:pt x="25" y="304"/>
                      <a:pt x="25" y="304"/>
                    </a:cubicBezTo>
                    <a:cubicBezTo>
                      <a:pt x="182" y="461"/>
                      <a:pt x="182" y="461"/>
                      <a:pt x="182" y="461"/>
                    </a:cubicBezTo>
                    <a:cubicBezTo>
                      <a:pt x="213" y="492"/>
                      <a:pt x="263" y="492"/>
                      <a:pt x="294" y="461"/>
                    </a:cubicBezTo>
                    <a:cubicBezTo>
                      <a:pt x="325" y="430"/>
                      <a:pt x="325" y="379"/>
                      <a:pt x="294" y="348"/>
                    </a:cubicBezTo>
                    <a:cubicBezTo>
                      <a:pt x="191" y="246"/>
                      <a:pt x="191" y="246"/>
                      <a:pt x="191" y="246"/>
                    </a:cubicBezTo>
                    <a:cubicBezTo>
                      <a:pt x="294" y="143"/>
                      <a:pt x="294" y="143"/>
                      <a:pt x="294" y="143"/>
                    </a:cubicBezTo>
                    <a:cubicBezTo>
                      <a:pt x="325" y="112"/>
                      <a:pt x="325" y="62"/>
                      <a:pt x="294" y="31"/>
                    </a:cubicBezTo>
                    <a:cubicBezTo>
                      <a:pt x="263" y="0"/>
                      <a:pt x="213" y="0"/>
                      <a:pt x="182" y="31"/>
                    </a:cubicBezTo>
                    <a:cubicBezTo>
                      <a:pt x="25" y="188"/>
                      <a:pt x="25" y="188"/>
                      <a:pt x="25" y="188"/>
                    </a:cubicBezTo>
                    <a:cubicBezTo>
                      <a:pt x="25" y="188"/>
                      <a:pt x="25" y="188"/>
                      <a:pt x="24" y="188"/>
                    </a:cubicBezTo>
                    <a:cubicBezTo>
                      <a:pt x="9" y="203"/>
                      <a:pt x="0" y="223"/>
                      <a:pt x="0" y="246"/>
                    </a:cubicBez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13" name="Freeform 446"/>
              <p:cNvSpPr/>
              <p:nvPr/>
            </p:nvSpPr>
            <p:spPr bwMode="auto">
              <a:xfrm>
                <a:off x="4429126" y="3244850"/>
                <a:ext cx="606425" cy="504825"/>
              </a:xfrm>
              <a:custGeom>
                <a:avLst/>
                <a:gdLst>
                  <a:gd name="T0" fmla="*/ 0 w 191"/>
                  <a:gd name="T1" fmla="*/ 80 h 159"/>
                  <a:gd name="T2" fmla="*/ 79 w 191"/>
                  <a:gd name="T3" fmla="*/ 159 h 159"/>
                  <a:gd name="T4" fmla="*/ 129 w 191"/>
                  <a:gd name="T5" fmla="*/ 141 h 159"/>
                  <a:gd name="T6" fmla="*/ 141 w 191"/>
                  <a:gd name="T7" fmla="*/ 130 h 159"/>
                  <a:gd name="T8" fmla="*/ 191 w 191"/>
                  <a:gd name="T9" fmla="*/ 80 h 159"/>
                  <a:gd name="T10" fmla="*/ 141 w 191"/>
                  <a:gd name="T11" fmla="*/ 29 h 159"/>
                  <a:gd name="T12" fmla="*/ 129 w 191"/>
                  <a:gd name="T13" fmla="*/ 18 h 159"/>
                  <a:gd name="T14" fmla="*/ 79 w 191"/>
                  <a:gd name="T15" fmla="*/ 0 h 159"/>
                  <a:gd name="T16" fmla="*/ 0 w 191"/>
                  <a:gd name="T17"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59">
                    <a:moveTo>
                      <a:pt x="0" y="80"/>
                    </a:moveTo>
                    <a:cubicBezTo>
                      <a:pt x="0" y="124"/>
                      <a:pt x="35" y="159"/>
                      <a:pt x="79" y="159"/>
                    </a:cubicBezTo>
                    <a:cubicBezTo>
                      <a:pt x="98" y="159"/>
                      <a:pt x="115" y="153"/>
                      <a:pt x="129" y="141"/>
                    </a:cubicBezTo>
                    <a:cubicBezTo>
                      <a:pt x="141" y="130"/>
                      <a:pt x="141" y="130"/>
                      <a:pt x="141" y="130"/>
                    </a:cubicBezTo>
                    <a:cubicBezTo>
                      <a:pt x="191" y="80"/>
                      <a:pt x="191" y="80"/>
                      <a:pt x="191" y="80"/>
                    </a:cubicBezTo>
                    <a:cubicBezTo>
                      <a:pt x="141" y="29"/>
                      <a:pt x="141" y="29"/>
                      <a:pt x="141" y="29"/>
                    </a:cubicBezTo>
                    <a:cubicBezTo>
                      <a:pt x="129" y="18"/>
                      <a:pt x="129" y="18"/>
                      <a:pt x="129" y="18"/>
                    </a:cubicBezTo>
                    <a:cubicBezTo>
                      <a:pt x="116" y="7"/>
                      <a:pt x="98" y="0"/>
                      <a:pt x="79" y="0"/>
                    </a:cubicBezTo>
                    <a:cubicBezTo>
                      <a:pt x="35" y="0"/>
                      <a:pt x="0" y="36"/>
                      <a:pt x="0" y="80"/>
                    </a:cubicBez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14" name="Freeform 447"/>
              <p:cNvSpPr/>
              <p:nvPr/>
            </p:nvSpPr>
            <p:spPr bwMode="auto">
              <a:xfrm>
                <a:off x="4679951" y="3244850"/>
                <a:ext cx="609600" cy="254000"/>
              </a:xfrm>
              <a:custGeom>
                <a:avLst/>
                <a:gdLst>
                  <a:gd name="T0" fmla="*/ 0 w 192"/>
                  <a:gd name="T1" fmla="*/ 0 h 80"/>
                  <a:gd name="T2" fmla="*/ 50 w 192"/>
                  <a:gd name="T3" fmla="*/ 18 h 80"/>
                  <a:gd name="T4" fmla="*/ 62 w 192"/>
                  <a:gd name="T5" fmla="*/ 30 h 80"/>
                  <a:gd name="T6" fmla="*/ 112 w 192"/>
                  <a:gd name="T7" fmla="*/ 80 h 80"/>
                  <a:gd name="T8" fmla="*/ 192 w 192"/>
                  <a:gd name="T9" fmla="*/ 0 h 80"/>
                  <a:gd name="T10" fmla="*/ 0 w 192"/>
                  <a:gd name="T11" fmla="*/ 0 h 80"/>
                </a:gdLst>
                <a:ahLst/>
                <a:cxnLst>
                  <a:cxn ang="0">
                    <a:pos x="T0" y="T1"/>
                  </a:cxn>
                  <a:cxn ang="0">
                    <a:pos x="T2" y="T3"/>
                  </a:cxn>
                  <a:cxn ang="0">
                    <a:pos x="T4" y="T5"/>
                  </a:cxn>
                  <a:cxn ang="0">
                    <a:pos x="T6" y="T7"/>
                  </a:cxn>
                  <a:cxn ang="0">
                    <a:pos x="T8" y="T9"/>
                  </a:cxn>
                  <a:cxn ang="0">
                    <a:pos x="T10" y="T11"/>
                  </a:cxn>
                </a:cxnLst>
                <a:rect l="0" t="0" r="r" b="b"/>
                <a:pathLst>
                  <a:path w="192" h="80">
                    <a:moveTo>
                      <a:pt x="0" y="0"/>
                    </a:moveTo>
                    <a:cubicBezTo>
                      <a:pt x="19" y="0"/>
                      <a:pt x="36" y="7"/>
                      <a:pt x="50" y="18"/>
                    </a:cubicBezTo>
                    <a:cubicBezTo>
                      <a:pt x="62" y="30"/>
                      <a:pt x="62" y="30"/>
                      <a:pt x="62" y="30"/>
                    </a:cubicBezTo>
                    <a:cubicBezTo>
                      <a:pt x="112" y="80"/>
                      <a:pt x="112" y="80"/>
                      <a:pt x="112" y="80"/>
                    </a:cubicBezTo>
                    <a:cubicBezTo>
                      <a:pt x="192" y="0"/>
                      <a:pt x="192" y="0"/>
                      <a:pt x="192" y="0"/>
                    </a:cubicBezTo>
                    <a:lnTo>
                      <a:pt x="0" y="0"/>
                    </a:ln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15" name="Freeform 448"/>
              <p:cNvSpPr/>
              <p:nvPr/>
            </p:nvSpPr>
            <p:spPr bwMode="auto">
              <a:xfrm>
                <a:off x="4679951" y="3498850"/>
                <a:ext cx="609600" cy="250825"/>
              </a:xfrm>
              <a:custGeom>
                <a:avLst/>
                <a:gdLst>
                  <a:gd name="T0" fmla="*/ 0 w 192"/>
                  <a:gd name="T1" fmla="*/ 79 h 79"/>
                  <a:gd name="T2" fmla="*/ 50 w 192"/>
                  <a:gd name="T3" fmla="*/ 61 h 79"/>
                  <a:gd name="T4" fmla="*/ 62 w 192"/>
                  <a:gd name="T5" fmla="*/ 50 h 79"/>
                  <a:gd name="T6" fmla="*/ 112 w 192"/>
                  <a:gd name="T7" fmla="*/ 0 h 79"/>
                  <a:gd name="T8" fmla="*/ 192 w 192"/>
                  <a:gd name="T9" fmla="*/ 79 h 79"/>
                  <a:gd name="T10" fmla="*/ 0 w 192"/>
                  <a:gd name="T11" fmla="*/ 79 h 79"/>
                </a:gdLst>
                <a:ahLst/>
                <a:cxnLst>
                  <a:cxn ang="0">
                    <a:pos x="T0" y="T1"/>
                  </a:cxn>
                  <a:cxn ang="0">
                    <a:pos x="T2" y="T3"/>
                  </a:cxn>
                  <a:cxn ang="0">
                    <a:pos x="T4" y="T5"/>
                  </a:cxn>
                  <a:cxn ang="0">
                    <a:pos x="T6" y="T7"/>
                  </a:cxn>
                  <a:cxn ang="0">
                    <a:pos x="T8" y="T9"/>
                  </a:cxn>
                  <a:cxn ang="0">
                    <a:pos x="T10" y="T11"/>
                  </a:cxn>
                </a:cxnLst>
                <a:rect l="0" t="0" r="r" b="b"/>
                <a:pathLst>
                  <a:path w="192" h="79">
                    <a:moveTo>
                      <a:pt x="0" y="79"/>
                    </a:moveTo>
                    <a:cubicBezTo>
                      <a:pt x="19" y="79"/>
                      <a:pt x="36" y="73"/>
                      <a:pt x="50" y="61"/>
                    </a:cubicBezTo>
                    <a:cubicBezTo>
                      <a:pt x="62" y="50"/>
                      <a:pt x="62" y="50"/>
                      <a:pt x="62" y="50"/>
                    </a:cubicBezTo>
                    <a:cubicBezTo>
                      <a:pt x="112" y="0"/>
                      <a:pt x="112" y="0"/>
                      <a:pt x="112" y="0"/>
                    </a:cubicBezTo>
                    <a:cubicBezTo>
                      <a:pt x="192" y="79"/>
                      <a:pt x="192" y="79"/>
                      <a:pt x="192" y="79"/>
                    </a:cubicBezTo>
                    <a:lnTo>
                      <a:pt x="0" y="79"/>
                    </a:lnTo>
                    <a:close/>
                  </a:path>
                </a:pathLst>
              </a:custGeom>
              <a:solidFill>
                <a:srgbClr val="6A9C4E"/>
              </a:solidFill>
              <a:ln>
                <a:noFill/>
              </a:ln>
            </p:spPr>
            <p:txBody>
              <a:bodyPr vert="horz" wrap="square" lIns="91440" tIns="45720" rIns="91440" bIns="45720" numCol="1" anchor="t" anchorCtr="0" compatLnSpc="1"/>
              <a:lstStyle/>
              <a:p>
                <a:endParaRPr lang="en-US"/>
              </a:p>
            </p:txBody>
          </p:sp>
        </p:grpSp>
        <p:grpSp>
          <p:nvGrpSpPr>
            <p:cNvPr id="16" name="Group 78"/>
            <p:cNvGrpSpPr/>
            <p:nvPr/>
          </p:nvGrpSpPr>
          <p:grpSpPr>
            <a:xfrm flipH="1">
              <a:off x="4309198" y="2728176"/>
              <a:ext cx="1537856" cy="1212541"/>
              <a:chOff x="4429126" y="2717800"/>
              <a:chExt cx="1981200" cy="1562100"/>
            </a:xfrm>
            <a:solidFill>
              <a:srgbClr val="ED7D31"/>
            </a:solidFill>
          </p:grpSpPr>
          <p:sp>
            <p:nvSpPr>
              <p:cNvPr id="17" name="Freeform 444"/>
              <p:cNvSpPr/>
              <p:nvPr/>
            </p:nvSpPr>
            <p:spPr bwMode="auto">
              <a:xfrm>
                <a:off x="4429126" y="3244850"/>
                <a:ext cx="1981200" cy="504825"/>
              </a:xfrm>
              <a:custGeom>
                <a:avLst/>
                <a:gdLst>
                  <a:gd name="T0" fmla="*/ 79 w 624"/>
                  <a:gd name="T1" fmla="*/ 159 h 159"/>
                  <a:gd name="T2" fmla="*/ 545 w 624"/>
                  <a:gd name="T3" fmla="*/ 159 h 159"/>
                  <a:gd name="T4" fmla="*/ 624 w 624"/>
                  <a:gd name="T5" fmla="*/ 80 h 159"/>
                  <a:gd name="T6" fmla="*/ 545 w 624"/>
                  <a:gd name="T7" fmla="*/ 0 h 159"/>
                  <a:gd name="T8" fmla="*/ 79 w 624"/>
                  <a:gd name="T9" fmla="*/ 0 h 159"/>
                  <a:gd name="T10" fmla="*/ 0 w 624"/>
                  <a:gd name="T11" fmla="*/ 80 h 159"/>
                  <a:gd name="T12" fmla="*/ 79 w 624"/>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624" h="159">
                    <a:moveTo>
                      <a:pt x="79" y="159"/>
                    </a:moveTo>
                    <a:cubicBezTo>
                      <a:pt x="545" y="159"/>
                      <a:pt x="545" y="159"/>
                      <a:pt x="545" y="159"/>
                    </a:cubicBezTo>
                    <a:cubicBezTo>
                      <a:pt x="589" y="159"/>
                      <a:pt x="624" y="124"/>
                      <a:pt x="624" y="80"/>
                    </a:cubicBezTo>
                    <a:cubicBezTo>
                      <a:pt x="624" y="36"/>
                      <a:pt x="589" y="0"/>
                      <a:pt x="545" y="0"/>
                    </a:cubicBezTo>
                    <a:cubicBezTo>
                      <a:pt x="79" y="0"/>
                      <a:pt x="79" y="0"/>
                      <a:pt x="79" y="0"/>
                    </a:cubicBezTo>
                    <a:cubicBezTo>
                      <a:pt x="35" y="0"/>
                      <a:pt x="0" y="36"/>
                      <a:pt x="0" y="80"/>
                    </a:cubicBezTo>
                    <a:cubicBezTo>
                      <a:pt x="0" y="124"/>
                      <a:pt x="35" y="159"/>
                      <a:pt x="79" y="159"/>
                    </a:cubicBez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18" name="Freeform 445"/>
              <p:cNvSpPr/>
              <p:nvPr/>
            </p:nvSpPr>
            <p:spPr bwMode="auto">
              <a:xfrm>
                <a:off x="4429126" y="2717800"/>
                <a:ext cx="1031875" cy="1562100"/>
              </a:xfrm>
              <a:custGeom>
                <a:avLst/>
                <a:gdLst>
                  <a:gd name="T0" fmla="*/ 0 w 325"/>
                  <a:gd name="T1" fmla="*/ 246 h 492"/>
                  <a:gd name="T2" fmla="*/ 24 w 325"/>
                  <a:gd name="T3" fmla="*/ 303 h 492"/>
                  <a:gd name="T4" fmla="*/ 25 w 325"/>
                  <a:gd name="T5" fmla="*/ 304 h 492"/>
                  <a:gd name="T6" fmla="*/ 182 w 325"/>
                  <a:gd name="T7" fmla="*/ 461 h 492"/>
                  <a:gd name="T8" fmla="*/ 294 w 325"/>
                  <a:gd name="T9" fmla="*/ 461 h 492"/>
                  <a:gd name="T10" fmla="*/ 294 w 325"/>
                  <a:gd name="T11" fmla="*/ 348 h 492"/>
                  <a:gd name="T12" fmla="*/ 191 w 325"/>
                  <a:gd name="T13" fmla="*/ 246 h 492"/>
                  <a:gd name="T14" fmla="*/ 294 w 325"/>
                  <a:gd name="T15" fmla="*/ 143 h 492"/>
                  <a:gd name="T16" fmla="*/ 294 w 325"/>
                  <a:gd name="T17" fmla="*/ 31 h 492"/>
                  <a:gd name="T18" fmla="*/ 182 w 325"/>
                  <a:gd name="T19" fmla="*/ 31 h 492"/>
                  <a:gd name="T20" fmla="*/ 25 w 325"/>
                  <a:gd name="T21" fmla="*/ 188 h 492"/>
                  <a:gd name="T22" fmla="*/ 24 w 325"/>
                  <a:gd name="T23" fmla="*/ 188 h 492"/>
                  <a:gd name="T24" fmla="*/ 0 w 325"/>
                  <a:gd name="T25" fmla="*/ 24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2">
                    <a:moveTo>
                      <a:pt x="0" y="246"/>
                    </a:moveTo>
                    <a:cubicBezTo>
                      <a:pt x="0" y="268"/>
                      <a:pt x="9" y="289"/>
                      <a:pt x="24" y="303"/>
                    </a:cubicBezTo>
                    <a:cubicBezTo>
                      <a:pt x="25" y="304"/>
                      <a:pt x="25" y="304"/>
                      <a:pt x="25" y="304"/>
                    </a:cubicBezTo>
                    <a:cubicBezTo>
                      <a:pt x="182" y="461"/>
                      <a:pt x="182" y="461"/>
                      <a:pt x="182" y="461"/>
                    </a:cubicBezTo>
                    <a:cubicBezTo>
                      <a:pt x="213" y="492"/>
                      <a:pt x="263" y="492"/>
                      <a:pt x="294" y="461"/>
                    </a:cubicBezTo>
                    <a:cubicBezTo>
                      <a:pt x="325" y="430"/>
                      <a:pt x="325" y="379"/>
                      <a:pt x="294" y="348"/>
                    </a:cubicBezTo>
                    <a:cubicBezTo>
                      <a:pt x="191" y="246"/>
                      <a:pt x="191" y="246"/>
                      <a:pt x="191" y="246"/>
                    </a:cubicBezTo>
                    <a:cubicBezTo>
                      <a:pt x="294" y="143"/>
                      <a:pt x="294" y="143"/>
                      <a:pt x="294" y="143"/>
                    </a:cubicBezTo>
                    <a:cubicBezTo>
                      <a:pt x="325" y="112"/>
                      <a:pt x="325" y="62"/>
                      <a:pt x="294" y="31"/>
                    </a:cubicBezTo>
                    <a:cubicBezTo>
                      <a:pt x="263" y="0"/>
                      <a:pt x="213" y="0"/>
                      <a:pt x="182" y="31"/>
                    </a:cubicBezTo>
                    <a:cubicBezTo>
                      <a:pt x="25" y="188"/>
                      <a:pt x="25" y="188"/>
                      <a:pt x="25" y="188"/>
                    </a:cubicBezTo>
                    <a:cubicBezTo>
                      <a:pt x="25" y="188"/>
                      <a:pt x="25" y="188"/>
                      <a:pt x="24" y="188"/>
                    </a:cubicBezTo>
                    <a:cubicBezTo>
                      <a:pt x="9" y="203"/>
                      <a:pt x="0" y="223"/>
                      <a:pt x="0" y="246"/>
                    </a:cubicBez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19" name="Freeform 446"/>
              <p:cNvSpPr/>
              <p:nvPr/>
            </p:nvSpPr>
            <p:spPr bwMode="auto">
              <a:xfrm>
                <a:off x="4429126" y="3244850"/>
                <a:ext cx="606425" cy="504825"/>
              </a:xfrm>
              <a:custGeom>
                <a:avLst/>
                <a:gdLst>
                  <a:gd name="T0" fmla="*/ 0 w 191"/>
                  <a:gd name="T1" fmla="*/ 80 h 159"/>
                  <a:gd name="T2" fmla="*/ 79 w 191"/>
                  <a:gd name="T3" fmla="*/ 159 h 159"/>
                  <a:gd name="T4" fmla="*/ 129 w 191"/>
                  <a:gd name="T5" fmla="*/ 141 h 159"/>
                  <a:gd name="T6" fmla="*/ 141 w 191"/>
                  <a:gd name="T7" fmla="*/ 130 h 159"/>
                  <a:gd name="T8" fmla="*/ 191 w 191"/>
                  <a:gd name="T9" fmla="*/ 80 h 159"/>
                  <a:gd name="T10" fmla="*/ 141 w 191"/>
                  <a:gd name="T11" fmla="*/ 29 h 159"/>
                  <a:gd name="T12" fmla="*/ 129 w 191"/>
                  <a:gd name="T13" fmla="*/ 18 h 159"/>
                  <a:gd name="T14" fmla="*/ 79 w 191"/>
                  <a:gd name="T15" fmla="*/ 0 h 159"/>
                  <a:gd name="T16" fmla="*/ 0 w 191"/>
                  <a:gd name="T17"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59">
                    <a:moveTo>
                      <a:pt x="0" y="80"/>
                    </a:moveTo>
                    <a:cubicBezTo>
                      <a:pt x="0" y="124"/>
                      <a:pt x="35" y="159"/>
                      <a:pt x="79" y="159"/>
                    </a:cubicBezTo>
                    <a:cubicBezTo>
                      <a:pt x="98" y="159"/>
                      <a:pt x="115" y="153"/>
                      <a:pt x="129" y="141"/>
                    </a:cubicBezTo>
                    <a:cubicBezTo>
                      <a:pt x="141" y="130"/>
                      <a:pt x="141" y="130"/>
                      <a:pt x="141" y="130"/>
                    </a:cubicBezTo>
                    <a:cubicBezTo>
                      <a:pt x="191" y="80"/>
                      <a:pt x="191" y="80"/>
                      <a:pt x="191" y="80"/>
                    </a:cubicBezTo>
                    <a:cubicBezTo>
                      <a:pt x="141" y="29"/>
                      <a:pt x="141" y="29"/>
                      <a:pt x="141" y="29"/>
                    </a:cubicBezTo>
                    <a:cubicBezTo>
                      <a:pt x="129" y="18"/>
                      <a:pt x="129" y="18"/>
                      <a:pt x="129" y="18"/>
                    </a:cubicBezTo>
                    <a:cubicBezTo>
                      <a:pt x="116" y="7"/>
                      <a:pt x="98" y="0"/>
                      <a:pt x="79" y="0"/>
                    </a:cubicBezTo>
                    <a:cubicBezTo>
                      <a:pt x="35" y="0"/>
                      <a:pt x="0" y="36"/>
                      <a:pt x="0" y="80"/>
                    </a:cubicBez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20" name="Freeform 447"/>
              <p:cNvSpPr/>
              <p:nvPr/>
            </p:nvSpPr>
            <p:spPr bwMode="auto">
              <a:xfrm>
                <a:off x="4679951" y="3244850"/>
                <a:ext cx="609600" cy="254000"/>
              </a:xfrm>
              <a:custGeom>
                <a:avLst/>
                <a:gdLst>
                  <a:gd name="T0" fmla="*/ 0 w 192"/>
                  <a:gd name="T1" fmla="*/ 0 h 80"/>
                  <a:gd name="T2" fmla="*/ 50 w 192"/>
                  <a:gd name="T3" fmla="*/ 18 h 80"/>
                  <a:gd name="T4" fmla="*/ 62 w 192"/>
                  <a:gd name="T5" fmla="*/ 30 h 80"/>
                  <a:gd name="T6" fmla="*/ 112 w 192"/>
                  <a:gd name="T7" fmla="*/ 80 h 80"/>
                  <a:gd name="T8" fmla="*/ 192 w 192"/>
                  <a:gd name="T9" fmla="*/ 0 h 80"/>
                  <a:gd name="T10" fmla="*/ 0 w 192"/>
                  <a:gd name="T11" fmla="*/ 0 h 80"/>
                </a:gdLst>
                <a:ahLst/>
                <a:cxnLst>
                  <a:cxn ang="0">
                    <a:pos x="T0" y="T1"/>
                  </a:cxn>
                  <a:cxn ang="0">
                    <a:pos x="T2" y="T3"/>
                  </a:cxn>
                  <a:cxn ang="0">
                    <a:pos x="T4" y="T5"/>
                  </a:cxn>
                  <a:cxn ang="0">
                    <a:pos x="T6" y="T7"/>
                  </a:cxn>
                  <a:cxn ang="0">
                    <a:pos x="T8" y="T9"/>
                  </a:cxn>
                  <a:cxn ang="0">
                    <a:pos x="T10" y="T11"/>
                  </a:cxn>
                </a:cxnLst>
                <a:rect l="0" t="0" r="r" b="b"/>
                <a:pathLst>
                  <a:path w="192" h="80">
                    <a:moveTo>
                      <a:pt x="0" y="0"/>
                    </a:moveTo>
                    <a:cubicBezTo>
                      <a:pt x="19" y="0"/>
                      <a:pt x="36" y="7"/>
                      <a:pt x="50" y="18"/>
                    </a:cubicBezTo>
                    <a:cubicBezTo>
                      <a:pt x="62" y="30"/>
                      <a:pt x="62" y="30"/>
                      <a:pt x="62" y="30"/>
                    </a:cubicBezTo>
                    <a:cubicBezTo>
                      <a:pt x="112" y="80"/>
                      <a:pt x="112" y="80"/>
                      <a:pt x="112" y="80"/>
                    </a:cubicBezTo>
                    <a:cubicBezTo>
                      <a:pt x="192" y="0"/>
                      <a:pt x="192" y="0"/>
                      <a:pt x="192" y="0"/>
                    </a:cubicBezTo>
                    <a:lnTo>
                      <a:pt x="0" y="0"/>
                    </a:ln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21" name="Freeform 448"/>
              <p:cNvSpPr/>
              <p:nvPr/>
            </p:nvSpPr>
            <p:spPr bwMode="auto">
              <a:xfrm>
                <a:off x="4679951" y="3498850"/>
                <a:ext cx="609600" cy="250825"/>
              </a:xfrm>
              <a:custGeom>
                <a:avLst/>
                <a:gdLst>
                  <a:gd name="T0" fmla="*/ 0 w 192"/>
                  <a:gd name="T1" fmla="*/ 79 h 79"/>
                  <a:gd name="T2" fmla="*/ 50 w 192"/>
                  <a:gd name="T3" fmla="*/ 61 h 79"/>
                  <a:gd name="T4" fmla="*/ 62 w 192"/>
                  <a:gd name="T5" fmla="*/ 50 h 79"/>
                  <a:gd name="T6" fmla="*/ 112 w 192"/>
                  <a:gd name="T7" fmla="*/ 0 h 79"/>
                  <a:gd name="T8" fmla="*/ 192 w 192"/>
                  <a:gd name="T9" fmla="*/ 79 h 79"/>
                  <a:gd name="T10" fmla="*/ 0 w 192"/>
                  <a:gd name="T11" fmla="*/ 79 h 79"/>
                </a:gdLst>
                <a:ahLst/>
                <a:cxnLst>
                  <a:cxn ang="0">
                    <a:pos x="T0" y="T1"/>
                  </a:cxn>
                  <a:cxn ang="0">
                    <a:pos x="T2" y="T3"/>
                  </a:cxn>
                  <a:cxn ang="0">
                    <a:pos x="T4" y="T5"/>
                  </a:cxn>
                  <a:cxn ang="0">
                    <a:pos x="T6" y="T7"/>
                  </a:cxn>
                  <a:cxn ang="0">
                    <a:pos x="T8" y="T9"/>
                  </a:cxn>
                  <a:cxn ang="0">
                    <a:pos x="T10" y="T11"/>
                  </a:cxn>
                </a:cxnLst>
                <a:rect l="0" t="0" r="r" b="b"/>
                <a:pathLst>
                  <a:path w="192" h="79">
                    <a:moveTo>
                      <a:pt x="0" y="79"/>
                    </a:moveTo>
                    <a:cubicBezTo>
                      <a:pt x="19" y="79"/>
                      <a:pt x="36" y="73"/>
                      <a:pt x="50" y="61"/>
                    </a:cubicBezTo>
                    <a:cubicBezTo>
                      <a:pt x="62" y="50"/>
                      <a:pt x="62" y="50"/>
                      <a:pt x="62" y="50"/>
                    </a:cubicBezTo>
                    <a:cubicBezTo>
                      <a:pt x="112" y="0"/>
                      <a:pt x="112" y="0"/>
                      <a:pt x="112" y="0"/>
                    </a:cubicBezTo>
                    <a:cubicBezTo>
                      <a:pt x="192" y="79"/>
                      <a:pt x="192" y="79"/>
                      <a:pt x="192" y="79"/>
                    </a:cubicBezTo>
                    <a:lnTo>
                      <a:pt x="0" y="79"/>
                    </a:lnTo>
                    <a:close/>
                  </a:path>
                </a:pathLst>
              </a:custGeom>
              <a:solidFill>
                <a:srgbClr val="6A9C4E"/>
              </a:solidFill>
              <a:ln>
                <a:noFill/>
              </a:ln>
            </p:spPr>
            <p:txBody>
              <a:bodyPr vert="horz" wrap="square" lIns="91440" tIns="45720" rIns="91440" bIns="45720" numCol="1" anchor="t" anchorCtr="0" compatLnSpc="1"/>
              <a:lstStyle/>
              <a:p>
                <a:endParaRPr lang="en-US"/>
              </a:p>
            </p:txBody>
          </p:sp>
        </p:grpSp>
        <p:grpSp>
          <p:nvGrpSpPr>
            <p:cNvPr id="22" name="Group 78"/>
            <p:cNvGrpSpPr/>
            <p:nvPr/>
          </p:nvGrpSpPr>
          <p:grpSpPr>
            <a:xfrm flipH="1">
              <a:off x="6503701" y="2728176"/>
              <a:ext cx="1537856" cy="1212541"/>
              <a:chOff x="4429126" y="2717800"/>
              <a:chExt cx="1981200" cy="1562100"/>
            </a:xfrm>
            <a:solidFill>
              <a:srgbClr val="5C4633"/>
            </a:solidFill>
          </p:grpSpPr>
          <p:sp>
            <p:nvSpPr>
              <p:cNvPr id="27" name="Freeform 444"/>
              <p:cNvSpPr/>
              <p:nvPr/>
            </p:nvSpPr>
            <p:spPr bwMode="auto">
              <a:xfrm>
                <a:off x="4429126" y="3244850"/>
                <a:ext cx="1981200" cy="504825"/>
              </a:xfrm>
              <a:custGeom>
                <a:avLst/>
                <a:gdLst>
                  <a:gd name="T0" fmla="*/ 79 w 624"/>
                  <a:gd name="T1" fmla="*/ 159 h 159"/>
                  <a:gd name="T2" fmla="*/ 545 w 624"/>
                  <a:gd name="T3" fmla="*/ 159 h 159"/>
                  <a:gd name="T4" fmla="*/ 624 w 624"/>
                  <a:gd name="T5" fmla="*/ 80 h 159"/>
                  <a:gd name="T6" fmla="*/ 545 w 624"/>
                  <a:gd name="T7" fmla="*/ 0 h 159"/>
                  <a:gd name="T8" fmla="*/ 79 w 624"/>
                  <a:gd name="T9" fmla="*/ 0 h 159"/>
                  <a:gd name="T10" fmla="*/ 0 w 624"/>
                  <a:gd name="T11" fmla="*/ 80 h 159"/>
                  <a:gd name="T12" fmla="*/ 79 w 624"/>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624" h="159">
                    <a:moveTo>
                      <a:pt x="79" y="159"/>
                    </a:moveTo>
                    <a:cubicBezTo>
                      <a:pt x="545" y="159"/>
                      <a:pt x="545" y="159"/>
                      <a:pt x="545" y="159"/>
                    </a:cubicBezTo>
                    <a:cubicBezTo>
                      <a:pt x="589" y="159"/>
                      <a:pt x="624" y="124"/>
                      <a:pt x="624" y="80"/>
                    </a:cubicBezTo>
                    <a:cubicBezTo>
                      <a:pt x="624" y="36"/>
                      <a:pt x="589" y="0"/>
                      <a:pt x="545" y="0"/>
                    </a:cubicBezTo>
                    <a:cubicBezTo>
                      <a:pt x="79" y="0"/>
                      <a:pt x="79" y="0"/>
                      <a:pt x="79" y="0"/>
                    </a:cubicBezTo>
                    <a:cubicBezTo>
                      <a:pt x="35" y="0"/>
                      <a:pt x="0" y="36"/>
                      <a:pt x="0" y="80"/>
                    </a:cubicBezTo>
                    <a:cubicBezTo>
                      <a:pt x="0" y="124"/>
                      <a:pt x="35" y="159"/>
                      <a:pt x="79" y="159"/>
                    </a:cubicBez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28" name="Freeform 445"/>
              <p:cNvSpPr/>
              <p:nvPr/>
            </p:nvSpPr>
            <p:spPr bwMode="auto">
              <a:xfrm>
                <a:off x="4429126" y="2717800"/>
                <a:ext cx="1031875" cy="1562100"/>
              </a:xfrm>
              <a:custGeom>
                <a:avLst/>
                <a:gdLst>
                  <a:gd name="T0" fmla="*/ 0 w 325"/>
                  <a:gd name="T1" fmla="*/ 246 h 492"/>
                  <a:gd name="T2" fmla="*/ 24 w 325"/>
                  <a:gd name="T3" fmla="*/ 303 h 492"/>
                  <a:gd name="T4" fmla="*/ 25 w 325"/>
                  <a:gd name="T5" fmla="*/ 304 h 492"/>
                  <a:gd name="T6" fmla="*/ 182 w 325"/>
                  <a:gd name="T7" fmla="*/ 461 h 492"/>
                  <a:gd name="T8" fmla="*/ 294 w 325"/>
                  <a:gd name="T9" fmla="*/ 461 h 492"/>
                  <a:gd name="T10" fmla="*/ 294 w 325"/>
                  <a:gd name="T11" fmla="*/ 348 h 492"/>
                  <a:gd name="T12" fmla="*/ 191 w 325"/>
                  <a:gd name="T13" fmla="*/ 246 h 492"/>
                  <a:gd name="T14" fmla="*/ 294 w 325"/>
                  <a:gd name="T15" fmla="*/ 143 h 492"/>
                  <a:gd name="T16" fmla="*/ 294 w 325"/>
                  <a:gd name="T17" fmla="*/ 31 h 492"/>
                  <a:gd name="T18" fmla="*/ 182 w 325"/>
                  <a:gd name="T19" fmla="*/ 31 h 492"/>
                  <a:gd name="T20" fmla="*/ 25 w 325"/>
                  <a:gd name="T21" fmla="*/ 188 h 492"/>
                  <a:gd name="T22" fmla="*/ 24 w 325"/>
                  <a:gd name="T23" fmla="*/ 188 h 492"/>
                  <a:gd name="T24" fmla="*/ 0 w 325"/>
                  <a:gd name="T25" fmla="*/ 24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2">
                    <a:moveTo>
                      <a:pt x="0" y="246"/>
                    </a:moveTo>
                    <a:cubicBezTo>
                      <a:pt x="0" y="268"/>
                      <a:pt x="9" y="289"/>
                      <a:pt x="24" y="303"/>
                    </a:cubicBezTo>
                    <a:cubicBezTo>
                      <a:pt x="25" y="304"/>
                      <a:pt x="25" y="304"/>
                      <a:pt x="25" y="304"/>
                    </a:cubicBezTo>
                    <a:cubicBezTo>
                      <a:pt x="182" y="461"/>
                      <a:pt x="182" y="461"/>
                      <a:pt x="182" y="461"/>
                    </a:cubicBezTo>
                    <a:cubicBezTo>
                      <a:pt x="213" y="492"/>
                      <a:pt x="263" y="492"/>
                      <a:pt x="294" y="461"/>
                    </a:cubicBezTo>
                    <a:cubicBezTo>
                      <a:pt x="325" y="430"/>
                      <a:pt x="325" y="379"/>
                      <a:pt x="294" y="348"/>
                    </a:cubicBezTo>
                    <a:cubicBezTo>
                      <a:pt x="191" y="246"/>
                      <a:pt x="191" y="246"/>
                      <a:pt x="191" y="246"/>
                    </a:cubicBezTo>
                    <a:cubicBezTo>
                      <a:pt x="294" y="143"/>
                      <a:pt x="294" y="143"/>
                      <a:pt x="294" y="143"/>
                    </a:cubicBezTo>
                    <a:cubicBezTo>
                      <a:pt x="325" y="112"/>
                      <a:pt x="325" y="62"/>
                      <a:pt x="294" y="31"/>
                    </a:cubicBezTo>
                    <a:cubicBezTo>
                      <a:pt x="263" y="0"/>
                      <a:pt x="213" y="0"/>
                      <a:pt x="182" y="31"/>
                    </a:cubicBezTo>
                    <a:cubicBezTo>
                      <a:pt x="25" y="188"/>
                      <a:pt x="25" y="188"/>
                      <a:pt x="25" y="188"/>
                    </a:cubicBezTo>
                    <a:cubicBezTo>
                      <a:pt x="25" y="188"/>
                      <a:pt x="25" y="188"/>
                      <a:pt x="24" y="188"/>
                    </a:cubicBezTo>
                    <a:cubicBezTo>
                      <a:pt x="9" y="203"/>
                      <a:pt x="0" y="223"/>
                      <a:pt x="0" y="246"/>
                    </a:cubicBez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29" name="Freeform 446"/>
              <p:cNvSpPr/>
              <p:nvPr/>
            </p:nvSpPr>
            <p:spPr bwMode="auto">
              <a:xfrm>
                <a:off x="4429126" y="3244850"/>
                <a:ext cx="606425" cy="504825"/>
              </a:xfrm>
              <a:custGeom>
                <a:avLst/>
                <a:gdLst>
                  <a:gd name="T0" fmla="*/ 0 w 191"/>
                  <a:gd name="T1" fmla="*/ 80 h 159"/>
                  <a:gd name="T2" fmla="*/ 79 w 191"/>
                  <a:gd name="T3" fmla="*/ 159 h 159"/>
                  <a:gd name="T4" fmla="*/ 129 w 191"/>
                  <a:gd name="T5" fmla="*/ 141 h 159"/>
                  <a:gd name="T6" fmla="*/ 141 w 191"/>
                  <a:gd name="T7" fmla="*/ 130 h 159"/>
                  <a:gd name="T8" fmla="*/ 191 w 191"/>
                  <a:gd name="T9" fmla="*/ 80 h 159"/>
                  <a:gd name="T10" fmla="*/ 141 w 191"/>
                  <a:gd name="T11" fmla="*/ 29 h 159"/>
                  <a:gd name="T12" fmla="*/ 129 w 191"/>
                  <a:gd name="T13" fmla="*/ 18 h 159"/>
                  <a:gd name="T14" fmla="*/ 79 w 191"/>
                  <a:gd name="T15" fmla="*/ 0 h 159"/>
                  <a:gd name="T16" fmla="*/ 0 w 191"/>
                  <a:gd name="T17"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59">
                    <a:moveTo>
                      <a:pt x="0" y="80"/>
                    </a:moveTo>
                    <a:cubicBezTo>
                      <a:pt x="0" y="124"/>
                      <a:pt x="35" y="159"/>
                      <a:pt x="79" y="159"/>
                    </a:cubicBezTo>
                    <a:cubicBezTo>
                      <a:pt x="98" y="159"/>
                      <a:pt x="115" y="153"/>
                      <a:pt x="129" y="141"/>
                    </a:cubicBezTo>
                    <a:cubicBezTo>
                      <a:pt x="141" y="130"/>
                      <a:pt x="141" y="130"/>
                      <a:pt x="141" y="130"/>
                    </a:cubicBezTo>
                    <a:cubicBezTo>
                      <a:pt x="191" y="80"/>
                      <a:pt x="191" y="80"/>
                      <a:pt x="191" y="80"/>
                    </a:cubicBezTo>
                    <a:cubicBezTo>
                      <a:pt x="141" y="29"/>
                      <a:pt x="141" y="29"/>
                      <a:pt x="141" y="29"/>
                    </a:cubicBezTo>
                    <a:cubicBezTo>
                      <a:pt x="129" y="18"/>
                      <a:pt x="129" y="18"/>
                      <a:pt x="129" y="18"/>
                    </a:cubicBezTo>
                    <a:cubicBezTo>
                      <a:pt x="116" y="7"/>
                      <a:pt x="98" y="0"/>
                      <a:pt x="79" y="0"/>
                    </a:cubicBezTo>
                    <a:cubicBezTo>
                      <a:pt x="35" y="0"/>
                      <a:pt x="0" y="36"/>
                      <a:pt x="0" y="80"/>
                    </a:cubicBez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30" name="Freeform 447"/>
              <p:cNvSpPr/>
              <p:nvPr/>
            </p:nvSpPr>
            <p:spPr bwMode="auto">
              <a:xfrm>
                <a:off x="4679951" y="3244850"/>
                <a:ext cx="609600" cy="254000"/>
              </a:xfrm>
              <a:custGeom>
                <a:avLst/>
                <a:gdLst>
                  <a:gd name="T0" fmla="*/ 0 w 192"/>
                  <a:gd name="T1" fmla="*/ 0 h 80"/>
                  <a:gd name="T2" fmla="*/ 50 w 192"/>
                  <a:gd name="T3" fmla="*/ 18 h 80"/>
                  <a:gd name="T4" fmla="*/ 62 w 192"/>
                  <a:gd name="T5" fmla="*/ 30 h 80"/>
                  <a:gd name="T6" fmla="*/ 112 w 192"/>
                  <a:gd name="T7" fmla="*/ 80 h 80"/>
                  <a:gd name="T8" fmla="*/ 192 w 192"/>
                  <a:gd name="T9" fmla="*/ 0 h 80"/>
                  <a:gd name="T10" fmla="*/ 0 w 192"/>
                  <a:gd name="T11" fmla="*/ 0 h 80"/>
                </a:gdLst>
                <a:ahLst/>
                <a:cxnLst>
                  <a:cxn ang="0">
                    <a:pos x="T0" y="T1"/>
                  </a:cxn>
                  <a:cxn ang="0">
                    <a:pos x="T2" y="T3"/>
                  </a:cxn>
                  <a:cxn ang="0">
                    <a:pos x="T4" y="T5"/>
                  </a:cxn>
                  <a:cxn ang="0">
                    <a:pos x="T6" y="T7"/>
                  </a:cxn>
                  <a:cxn ang="0">
                    <a:pos x="T8" y="T9"/>
                  </a:cxn>
                  <a:cxn ang="0">
                    <a:pos x="T10" y="T11"/>
                  </a:cxn>
                </a:cxnLst>
                <a:rect l="0" t="0" r="r" b="b"/>
                <a:pathLst>
                  <a:path w="192" h="80">
                    <a:moveTo>
                      <a:pt x="0" y="0"/>
                    </a:moveTo>
                    <a:cubicBezTo>
                      <a:pt x="19" y="0"/>
                      <a:pt x="36" y="7"/>
                      <a:pt x="50" y="18"/>
                    </a:cubicBezTo>
                    <a:cubicBezTo>
                      <a:pt x="62" y="30"/>
                      <a:pt x="62" y="30"/>
                      <a:pt x="62" y="30"/>
                    </a:cubicBezTo>
                    <a:cubicBezTo>
                      <a:pt x="112" y="80"/>
                      <a:pt x="112" y="80"/>
                      <a:pt x="112" y="80"/>
                    </a:cubicBezTo>
                    <a:cubicBezTo>
                      <a:pt x="192" y="0"/>
                      <a:pt x="192" y="0"/>
                      <a:pt x="192" y="0"/>
                    </a:cubicBezTo>
                    <a:lnTo>
                      <a:pt x="0" y="0"/>
                    </a:ln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31" name="Freeform 448"/>
              <p:cNvSpPr/>
              <p:nvPr/>
            </p:nvSpPr>
            <p:spPr bwMode="auto">
              <a:xfrm>
                <a:off x="4679951" y="3498850"/>
                <a:ext cx="609600" cy="250825"/>
              </a:xfrm>
              <a:custGeom>
                <a:avLst/>
                <a:gdLst>
                  <a:gd name="T0" fmla="*/ 0 w 192"/>
                  <a:gd name="T1" fmla="*/ 79 h 79"/>
                  <a:gd name="T2" fmla="*/ 50 w 192"/>
                  <a:gd name="T3" fmla="*/ 61 h 79"/>
                  <a:gd name="T4" fmla="*/ 62 w 192"/>
                  <a:gd name="T5" fmla="*/ 50 h 79"/>
                  <a:gd name="T6" fmla="*/ 112 w 192"/>
                  <a:gd name="T7" fmla="*/ 0 h 79"/>
                  <a:gd name="T8" fmla="*/ 192 w 192"/>
                  <a:gd name="T9" fmla="*/ 79 h 79"/>
                  <a:gd name="T10" fmla="*/ 0 w 192"/>
                  <a:gd name="T11" fmla="*/ 79 h 79"/>
                </a:gdLst>
                <a:ahLst/>
                <a:cxnLst>
                  <a:cxn ang="0">
                    <a:pos x="T0" y="T1"/>
                  </a:cxn>
                  <a:cxn ang="0">
                    <a:pos x="T2" y="T3"/>
                  </a:cxn>
                  <a:cxn ang="0">
                    <a:pos x="T4" y="T5"/>
                  </a:cxn>
                  <a:cxn ang="0">
                    <a:pos x="T6" y="T7"/>
                  </a:cxn>
                  <a:cxn ang="0">
                    <a:pos x="T8" y="T9"/>
                  </a:cxn>
                  <a:cxn ang="0">
                    <a:pos x="T10" y="T11"/>
                  </a:cxn>
                </a:cxnLst>
                <a:rect l="0" t="0" r="r" b="b"/>
                <a:pathLst>
                  <a:path w="192" h="79">
                    <a:moveTo>
                      <a:pt x="0" y="79"/>
                    </a:moveTo>
                    <a:cubicBezTo>
                      <a:pt x="19" y="79"/>
                      <a:pt x="36" y="73"/>
                      <a:pt x="50" y="61"/>
                    </a:cubicBezTo>
                    <a:cubicBezTo>
                      <a:pt x="62" y="50"/>
                      <a:pt x="62" y="50"/>
                      <a:pt x="62" y="50"/>
                    </a:cubicBezTo>
                    <a:cubicBezTo>
                      <a:pt x="112" y="0"/>
                      <a:pt x="112" y="0"/>
                      <a:pt x="112" y="0"/>
                    </a:cubicBezTo>
                    <a:cubicBezTo>
                      <a:pt x="192" y="79"/>
                      <a:pt x="192" y="79"/>
                      <a:pt x="192" y="79"/>
                    </a:cubicBezTo>
                    <a:lnTo>
                      <a:pt x="0" y="79"/>
                    </a:lnTo>
                    <a:close/>
                  </a:path>
                </a:pathLst>
              </a:custGeom>
              <a:solidFill>
                <a:srgbClr val="6A9C4E"/>
              </a:solidFill>
              <a:ln>
                <a:noFill/>
              </a:ln>
            </p:spPr>
            <p:txBody>
              <a:bodyPr vert="horz" wrap="square" lIns="91440" tIns="45720" rIns="91440" bIns="45720" numCol="1" anchor="t" anchorCtr="0" compatLnSpc="1"/>
              <a:lstStyle/>
              <a:p>
                <a:endParaRPr lang="en-US"/>
              </a:p>
            </p:txBody>
          </p:sp>
        </p:grpSp>
        <p:grpSp>
          <p:nvGrpSpPr>
            <p:cNvPr id="32" name="Group 78"/>
            <p:cNvGrpSpPr/>
            <p:nvPr/>
          </p:nvGrpSpPr>
          <p:grpSpPr>
            <a:xfrm flipH="1">
              <a:off x="8698205" y="2728176"/>
              <a:ext cx="1537856" cy="1212541"/>
              <a:chOff x="4429126" y="2717800"/>
              <a:chExt cx="1981200" cy="1562100"/>
            </a:xfrm>
            <a:solidFill>
              <a:srgbClr val="ED7D31"/>
            </a:solidFill>
          </p:grpSpPr>
          <p:sp>
            <p:nvSpPr>
              <p:cNvPr id="33" name="Freeform 444"/>
              <p:cNvSpPr/>
              <p:nvPr/>
            </p:nvSpPr>
            <p:spPr bwMode="auto">
              <a:xfrm>
                <a:off x="4429126" y="3244850"/>
                <a:ext cx="1981200" cy="504825"/>
              </a:xfrm>
              <a:custGeom>
                <a:avLst/>
                <a:gdLst>
                  <a:gd name="T0" fmla="*/ 79 w 624"/>
                  <a:gd name="T1" fmla="*/ 159 h 159"/>
                  <a:gd name="T2" fmla="*/ 545 w 624"/>
                  <a:gd name="T3" fmla="*/ 159 h 159"/>
                  <a:gd name="T4" fmla="*/ 624 w 624"/>
                  <a:gd name="T5" fmla="*/ 80 h 159"/>
                  <a:gd name="T6" fmla="*/ 545 w 624"/>
                  <a:gd name="T7" fmla="*/ 0 h 159"/>
                  <a:gd name="T8" fmla="*/ 79 w 624"/>
                  <a:gd name="T9" fmla="*/ 0 h 159"/>
                  <a:gd name="T10" fmla="*/ 0 w 624"/>
                  <a:gd name="T11" fmla="*/ 80 h 159"/>
                  <a:gd name="T12" fmla="*/ 79 w 624"/>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624" h="159">
                    <a:moveTo>
                      <a:pt x="79" y="159"/>
                    </a:moveTo>
                    <a:cubicBezTo>
                      <a:pt x="545" y="159"/>
                      <a:pt x="545" y="159"/>
                      <a:pt x="545" y="159"/>
                    </a:cubicBezTo>
                    <a:cubicBezTo>
                      <a:pt x="589" y="159"/>
                      <a:pt x="624" y="124"/>
                      <a:pt x="624" y="80"/>
                    </a:cubicBezTo>
                    <a:cubicBezTo>
                      <a:pt x="624" y="36"/>
                      <a:pt x="589" y="0"/>
                      <a:pt x="545" y="0"/>
                    </a:cubicBezTo>
                    <a:cubicBezTo>
                      <a:pt x="79" y="0"/>
                      <a:pt x="79" y="0"/>
                      <a:pt x="79" y="0"/>
                    </a:cubicBezTo>
                    <a:cubicBezTo>
                      <a:pt x="35" y="0"/>
                      <a:pt x="0" y="36"/>
                      <a:pt x="0" y="80"/>
                    </a:cubicBezTo>
                    <a:cubicBezTo>
                      <a:pt x="0" y="124"/>
                      <a:pt x="35" y="159"/>
                      <a:pt x="79" y="159"/>
                    </a:cubicBez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34" name="Freeform 445"/>
              <p:cNvSpPr/>
              <p:nvPr/>
            </p:nvSpPr>
            <p:spPr bwMode="auto">
              <a:xfrm>
                <a:off x="4429126" y="2717800"/>
                <a:ext cx="1031875" cy="1562100"/>
              </a:xfrm>
              <a:custGeom>
                <a:avLst/>
                <a:gdLst>
                  <a:gd name="T0" fmla="*/ 0 w 325"/>
                  <a:gd name="T1" fmla="*/ 246 h 492"/>
                  <a:gd name="T2" fmla="*/ 24 w 325"/>
                  <a:gd name="T3" fmla="*/ 303 h 492"/>
                  <a:gd name="T4" fmla="*/ 25 w 325"/>
                  <a:gd name="T5" fmla="*/ 304 h 492"/>
                  <a:gd name="T6" fmla="*/ 182 w 325"/>
                  <a:gd name="T7" fmla="*/ 461 h 492"/>
                  <a:gd name="T8" fmla="*/ 294 w 325"/>
                  <a:gd name="T9" fmla="*/ 461 h 492"/>
                  <a:gd name="T10" fmla="*/ 294 w 325"/>
                  <a:gd name="T11" fmla="*/ 348 h 492"/>
                  <a:gd name="T12" fmla="*/ 191 w 325"/>
                  <a:gd name="T13" fmla="*/ 246 h 492"/>
                  <a:gd name="T14" fmla="*/ 294 w 325"/>
                  <a:gd name="T15" fmla="*/ 143 h 492"/>
                  <a:gd name="T16" fmla="*/ 294 w 325"/>
                  <a:gd name="T17" fmla="*/ 31 h 492"/>
                  <a:gd name="T18" fmla="*/ 182 w 325"/>
                  <a:gd name="T19" fmla="*/ 31 h 492"/>
                  <a:gd name="T20" fmla="*/ 25 w 325"/>
                  <a:gd name="T21" fmla="*/ 188 h 492"/>
                  <a:gd name="T22" fmla="*/ 24 w 325"/>
                  <a:gd name="T23" fmla="*/ 188 h 492"/>
                  <a:gd name="T24" fmla="*/ 0 w 325"/>
                  <a:gd name="T25" fmla="*/ 24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2">
                    <a:moveTo>
                      <a:pt x="0" y="246"/>
                    </a:moveTo>
                    <a:cubicBezTo>
                      <a:pt x="0" y="268"/>
                      <a:pt x="9" y="289"/>
                      <a:pt x="24" y="303"/>
                    </a:cubicBezTo>
                    <a:cubicBezTo>
                      <a:pt x="25" y="304"/>
                      <a:pt x="25" y="304"/>
                      <a:pt x="25" y="304"/>
                    </a:cubicBezTo>
                    <a:cubicBezTo>
                      <a:pt x="182" y="461"/>
                      <a:pt x="182" y="461"/>
                      <a:pt x="182" y="461"/>
                    </a:cubicBezTo>
                    <a:cubicBezTo>
                      <a:pt x="213" y="492"/>
                      <a:pt x="263" y="492"/>
                      <a:pt x="294" y="461"/>
                    </a:cubicBezTo>
                    <a:cubicBezTo>
                      <a:pt x="325" y="430"/>
                      <a:pt x="325" y="379"/>
                      <a:pt x="294" y="348"/>
                    </a:cubicBezTo>
                    <a:cubicBezTo>
                      <a:pt x="191" y="246"/>
                      <a:pt x="191" y="246"/>
                      <a:pt x="191" y="246"/>
                    </a:cubicBezTo>
                    <a:cubicBezTo>
                      <a:pt x="294" y="143"/>
                      <a:pt x="294" y="143"/>
                      <a:pt x="294" y="143"/>
                    </a:cubicBezTo>
                    <a:cubicBezTo>
                      <a:pt x="325" y="112"/>
                      <a:pt x="325" y="62"/>
                      <a:pt x="294" y="31"/>
                    </a:cubicBezTo>
                    <a:cubicBezTo>
                      <a:pt x="263" y="0"/>
                      <a:pt x="213" y="0"/>
                      <a:pt x="182" y="31"/>
                    </a:cubicBezTo>
                    <a:cubicBezTo>
                      <a:pt x="25" y="188"/>
                      <a:pt x="25" y="188"/>
                      <a:pt x="25" y="188"/>
                    </a:cubicBezTo>
                    <a:cubicBezTo>
                      <a:pt x="25" y="188"/>
                      <a:pt x="25" y="188"/>
                      <a:pt x="24" y="188"/>
                    </a:cubicBezTo>
                    <a:cubicBezTo>
                      <a:pt x="9" y="203"/>
                      <a:pt x="0" y="223"/>
                      <a:pt x="0" y="246"/>
                    </a:cubicBez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35" name="Freeform 446"/>
              <p:cNvSpPr/>
              <p:nvPr/>
            </p:nvSpPr>
            <p:spPr bwMode="auto">
              <a:xfrm>
                <a:off x="4429126" y="3244850"/>
                <a:ext cx="606425" cy="504825"/>
              </a:xfrm>
              <a:custGeom>
                <a:avLst/>
                <a:gdLst>
                  <a:gd name="T0" fmla="*/ 0 w 191"/>
                  <a:gd name="T1" fmla="*/ 80 h 159"/>
                  <a:gd name="T2" fmla="*/ 79 w 191"/>
                  <a:gd name="T3" fmla="*/ 159 h 159"/>
                  <a:gd name="T4" fmla="*/ 129 w 191"/>
                  <a:gd name="T5" fmla="*/ 141 h 159"/>
                  <a:gd name="T6" fmla="*/ 141 w 191"/>
                  <a:gd name="T7" fmla="*/ 130 h 159"/>
                  <a:gd name="T8" fmla="*/ 191 w 191"/>
                  <a:gd name="T9" fmla="*/ 80 h 159"/>
                  <a:gd name="T10" fmla="*/ 141 w 191"/>
                  <a:gd name="T11" fmla="*/ 29 h 159"/>
                  <a:gd name="T12" fmla="*/ 129 w 191"/>
                  <a:gd name="T13" fmla="*/ 18 h 159"/>
                  <a:gd name="T14" fmla="*/ 79 w 191"/>
                  <a:gd name="T15" fmla="*/ 0 h 159"/>
                  <a:gd name="T16" fmla="*/ 0 w 191"/>
                  <a:gd name="T17"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59">
                    <a:moveTo>
                      <a:pt x="0" y="80"/>
                    </a:moveTo>
                    <a:cubicBezTo>
                      <a:pt x="0" y="124"/>
                      <a:pt x="35" y="159"/>
                      <a:pt x="79" y="159"/>
                    </a:cubicBezTo>
                    <a:cubicBezTo>
                      <a:pt x="98" y="159"/>
                      <a:pt x="115" y="153"/>
                      <a:pt x="129" y="141"/>
                    </a:cubicBezTo>
                    <a:cubicBezTo>
                      <a:pt x="141" y="130"/>
                      <a:pt x="141" y="130"/>
                      <a:pt x="141" y="130"/>
                    </a:cubicBezTo>
                    <a:cubicBezTo>
                      <a:pt x="191" y="80"/>
                      <a:pt x="191" y="80"/>
                      <a:pt x="191" y="80"/>
                    </a:cubicBezTo>
                    <a:cubicBezTo>
                      <a:pt x="141" y="29"/>
                      <a:pt x="141" y="29"/>
                      <a:pt x="141" y="29"/>
                    </a:cubicBezTo>
                    <a:cubicBezTo>
                      <a:pt x="129" y="18"/>
                      <a:pt x="129" y="18"/>
                      <a:pt x="129" y="18"/>
                    </a:cubicBezTo>
                    <a:cubicBezTo>
                      <a:pt x="116" y="7"/>
                      <a:pt x="98" y="0"/>
                      <a:pt x="79" y="0"/>
                    </a:cubicBezTo>
                    <a:cubicBezTo>
                      <a:pt x="35" y="0"/>
                      <a:pt x="0" y="36"/>
                      <a:pt x="0" y="80"/>
                    </a:cubicBez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36" name="Freeform 447"/>
              <p:cNvSpPr/>
              <p:nvPr/>
            </p:nvSpPr>
            <p:spPr bwMode="auto">
              <a:xfrm>
                <a:off x="4679951" y="3244850"/>
                <a:ext cx="609600" cy="254000"/>
              </a:xfrm>
              <a:custGeom>
                <a:avLst/>
                <a:gdLst>
                  <a:gd name="T0" fmla="*/ 0 w 192"/>
                  <a:gd name="T1" fmla="*/ 0 h 80"/>
                  <a:gd name="T2" fmla="*/ 50 w 192"/>
                  <a:gd name="T3" fmla="*/ 18 h 80"/>
                  <a:gd name="T4" fmla="*/ 62 w 192"/>
                  <a:gd name="T5" fmla="*/ 30 h 80"/>
                  <a:gd name="T6" fmla="*/ 112 w 192"/>
                  <a:gd name="T7" fmla="*/ 80 h 80"/>
                  <a:gd name="T8" fmla="*/ 192 w 192"/>
                  <a:gd name="T9" fmla="*/ 0 h 80"/>
                  <a:gd name="T10" fmla="*/ 0 w 192"/>
                  <a:gd name="T11" fmla="*/ 0 h 80"/>
                </a:gdLst>
                <a:ahLst/>
                <a:cxnLst>
                  <a:cxn ang="0">
                    <a:pos x="T0" y="T1"/>
                  </a:cxn>
                  <a:cxn ang="0">
                    <a:pos x="T2" y="T3"/>
                  </a:cxn>
                  <a:cxn ang="0">
                    <a:pos x="T4" y="T5"/>
                  </a:cxn>
                  <a:cxn ang="0">
                    <a:pos x="T6" y="T7"/>
                  </a:cxn>
                  <a:cxn ang="0">
                    <a:pos x="T8" y="T9"/>
                  </a:cxn>
                  <a:cxn ang="0">
                    <a:pos x="T10" y="T11"/>
                  </a:cxn>
                </a:cxnLst>
                <a:rect l="0" t="0" r="r" b="b"/>
                <a:pathLst>
                  <a:path w="192" h="80">
                    <a:moveTo>
                      <a:pt x="0" y="0"/>
                    </a:moveTo>
                    <a:cubicBezTo>
                      <a:pt x="19" y="0"/>
                      <a:pt x="36" y="7"/>
                      <a:pt x="50" y="18"/>
                    </a:cubicBezTo>
                    <a:cubicBezTo>
                      <a:pt x="62" y="30"/>
                      <a:pt x="62" y="30"/>
                      <a:pt x="62" y="30"/>
                    </a:cubicBezTo>
                    <a:cubicBezTo>
                      <a:pt x="112" y="80"/>
                      <a:pt x="112" y="80"/>
                      <a:pt x="112" y="80"/>
                    </a:cubicBezTo>
                    <a:cubicBezTo>
                      <a:pt x="192" y="0"/>
                      <a:pt x="192" y="0"/>
                      <a:pt x="192" y="0"/>
                    </a:cubicBezTo>
                    <a:lnTo>
                      <a:pt x="0" y="0"/>
                    </a:lnTo>
                    <a:close/>
                  </a:path>
                </a:pathLst>
              </a:custGeom>
              <a:solidFill>
                <a:srgbClr val="6A9C4E"/>
              </a:solidFill>
              <a:ln>
                <a:noFill/>
              </a:ln>
            </p:spPr>
            <p:txBody>
              <a:bodyPr vert="horz" wrap="square" lIns="91440" tIns="45720" rIns="91440" bIns="45720" numCol="1" anchor="t" anchorCtr="0" compatLnSpc="1"/>
              <a:lstStyle/>
              <a:p>
                <a:endParaRPr lang="en-US"/>
              </a:p>
            </p:txBody>
          </p:sp>
          <p:sp>
            <p:nvSpPr>
              <p:cNvPr id="37" name="Freeform 448"/>
              <p:cNvSpPr/>
              <p:nvPr/>
            </p:nvSpPr>
            <p:spPr bwMode="auto">
              <a:xfrm>
                <a:off x="4679951" y="3498850"/>
                <a:ext cx="609600" cy="250825"/>
              </a:xfrm>
              <a:custGeom>
                <a:avLst/>
                <a:gdLst>
                  <a:gd name="T0" fmla="*/ 0 w 192"/>
                  <a:gd name="T1" fmla="*/ 79 h 79"/>
                  <a:gd name="T2" fmla="*/ 50 w 192"/>
                  <a:gd name="T3" fmla="*/ 61 h 79"/>
                  <a:gd name="T4" fmla="*/ 62 w 192"/>
                  <a:gd name="T5" fmla="*/ 50 h 79"/>
                  <a:gd name="T6" fmla="*/ 112 w 192"/>
                  <a:gd name="T7" fmla="*/ 0 h 79"/>
                  <a:gd name="T8" fmla="*/ 192 w 192"/>
                  <a:gd name="T9" fmla="*/ 79 h 79"/>
                  <a:gd name="T10" fmla="*/ 0 w 192"/>
                  <a:gd name="T11" fmla="*/ 79 h 79"/>
                </a:gdLst>
                <a:ahLst/>
                <a:cxnLst>
                  <a:cxn ang="0">
                    <a:pos x="T0" y="T1"/>
                  </a:cxn>
                  <a:cxn ang="0">
                    <a:pos x="T2" y="T3"/>
                  </a:cxn>
                  <a:cxn ang="0">
                    <a:pos x="T4" y="T5"/>
                  </a:cxn>
                  <a:cxn ang="0">
                    <a:pos x="T6" y="T7"/>
                  </a:cxn>
                  <a:cxn ang="0">
                    <a:pos x="T8" y="T9"/>
                  </a:cxn>
                  <a:cxn ang="0">
                    <a:pos x="T10" y="T11"/>
                  </a:cxn>
                </a:cxnLst>
                <a:rect l="0" t="0" r="r" b="b"/>
                <a:pathLst>
                  <a:path w="192" h="79">
                    <a:moveTo>
                      <a:pt x="0" y="79"/>
                    </a:moveTo>
                    <a:cubicBezTo>
                      <a:pt x="19" y="79"/>
                      <a:pt x="36" y="73"/>
                      <a:pt x="50" y="61"/>
                    </a:cubicBezTo>
                    <a:cubicBezTo>
                      <a:pt x="62" y="50"/>
                      <a:pt x="62" y="50"/>
                      <a:pt x="62" y="50"/>
                    </a:cubicBezTo>
                    <a:cubicBezTo>
                      <a:pt x="112" y="0"/>
                      <a:pt x="112" y="0"/>
                      <a:pt x="112" y="0"/>
                    </a:cubicBezTo>
                    <a:cubicBezTo>
                      <a:pt x="192" y="79"/>
                      <a:pt x="192" y="79"/>
                      <a:pt x="192" y="79"/>
                    </a:cubicBezTo>
                    <a:lnTo>
                      <a:pt x="0" y="79"/>
                    </a:lnTo>
                    <a:close/>
                  </a:path>
                </a:pathLst>
              </a:custGeom>
              <a:solidFill>
                <a:srgbClr val="6A9C4E"/>
              </a:solidFill>
              <a:ln>
                <a:noFill/>
              </a:ln>
            </p:spPr>
            <p:txBody>
              <a:bodyPr vert="horz" wrap="square" lIns="91440" tIns="45720" rIns="91440" bIns="45720" numCol="1" anchor="t" anchorCtr="0" compatLnSpc="1"/>
              <a:lstStyle/>
              <a:p>
                <a:endParaRPr lang="en-US"/>
              </a:p>
            </p:txBody>
          </p:sp>
        </p:grpSp>
        <p:sp>
          <p:nvSpPr>
            <p:cNvPr id="38" name="文本框 37"/>
            <p:cNvSpPr txBox="1"/>
            <p:nvPr/>
          </p:nvSpPr>
          <p:spPr>
            <a:xfrm>
              <a:off x="2194636" y="3084563"/>
              <a:ext cx="476703" cy="422726"/>
            </a:xfrm>
            <a:prstGeom prst="rect">
              <a:avLst/>
            </a:prstGeom>
            <a:noFill/>
          </p:spPr>
          <p:txBody>
            <a:bodyPr wrap="square" rtlCol="0">
              <a:sp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①</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4400416" y="3084563"/>
              <a:ext cx="584059" cy="422726"/>
            </a:xfrm>
            <a:prstGeom prst="rect">
              <a:avLst/>
            </a:prstGeom>
            <a:noFill/>
          </p:spPr>
          <p:txBody>
            <a:bodyPr wrap="square" rtlCol="0">
              <a:sp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②</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6606195" y="3084563"/>
              <a:ext cx="584059" cy="422726"/>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③</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8798119" y="3084563"/>
              <a:ext cx="584059" cy="422726"/>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④</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cxnSp>
          <p:nvCxnSpPr>
            <p:cNvPr id="42" name="直接连接符 41"/>
            <p:cNvCxnSpPr/>
            <p:nvPr/>
          </p:nvCxnSpPr>
          <p:spPr>
            <a:xfrm>
              <a:off x="3707971" y="3333214"/>
              <a:ext cx="524959" cy="0"/>
            </a:xfrm>
            <a:prstGeom prst="line">
              <a:avLst/>
            </a:prstGeom>
            <a:ln w="28575">
              <a:solidFill>
                <a:srgbClr val="6A9C4E"/>
              </a:solidFill>
              <a:prstDash val="sysDash"/>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5898501" y="3333214"/>
              <a:ext cx="524959" cy="0"/>
            </a:xfrm>
            <a:prstGeom prst="line">
              <a:avLst/>
            </a:prstGeom>
            <a:ln w="28575">
              <a:solidFill>
                <a:srgbClr val="6A9C4E"/>
              </a:solidFill>
              <a:prstDash val="sys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8089031" y="3333214"/>
              <a:ext cx="524959" cy="0"/>
            </a:xfrm>
            <a:prstGeom prst="line">
              <a:avLst/>
            </a:prstGeom>
            <a:ln w="28575">
              <a:solidFill>
                <a:srgbClr val="6A9C4E"/>
              </a:solidFill>
              <a:prstDash val="sysDash"/>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a:off x="2798762" y="3553259"/>
              <a:ext cx="0" cy="841578"/>
            </a:xfrm>
            <a:prstGeom prst="straightConnector1">
              <a:avLst/>
            </a:prstGeom>
            <a:ln w="28575">
              <a:solidFill>
                <a:srgbClr val="6A9C4E"/>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a:off x="4987782" y="3553259"/>
              <a:ext cx="0" cy="841578"/>
            </a:xfrm>
            <a:prstGeom prst="straightConnector1">
              <a:avLst/>
            </a:prstGeom>
            <a:ln w="28575">
              <a:solidFill>
                <a:srgbClr val="6A9C4E"/>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a:off x="7199025" y="3553259"/>
              <a:ext cx="0" cy="841578"/>
            </a:xfrm>
            <a:prstGeom prst="straightConnector1">
              <a:avLst/>
            </a:prstGeom>
            <a:ln w="28575">
              <a:solidFill>
                <a:srgbClr val="6A9C4E"/>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a:off x="9393240" y="3553259"/>
              <a:ext cx="0" cy="841578"/>
            </a:xfrm>
            <a:prstGeom prst="straightConnector1">
              <a:avLst/>
            </a:prstGeom>
            <a:ln w="28575">
              <a:solidFill>
                <a:srgbClr val="6A9C4E"/>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53" name="文本框 52"/>
          <p:cNvSpPr txBox="1"/>
          <p:nvPr/>
        </p:nvSpPr>
        <p:spPr>
          <a:xfrm>
            <a:off x="942767" y="4953937"/>
            <a:ext cx="2106556" cy="784830"/>
          </a:xfrm>
          <a:prstGeom prst="rect">
            <a:avLst/>
          </a:prstGeom>
          <a:noFill/>
        </p:spPr>
        <p:txBody>
          <a:bodyPr wrap="square" rtlCol="0">
            <a:spAutoFit/>
          </a:bodyPr>
          <a:lstStyle/>
          <a:p>
            <a:pPr algn="ct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4" name="文本框 53"/>
          <p:cNvSpPr txBox="1"/>
          <p:nvPr/>
        </p:nvSpPr>
        <p:spPr>
          <a:xfrm>
            <a:off x="1353594" y="4674538"/>
            <a:ext cx="1284902" cy="338554"/>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5" name="文本框 54"/>
          <p:cNvSpPr txBox="1"/>
          <p:nvPr/>
        </p:nvSpPr>
        <p:spPr>
          <a:xfrm>
            <a:off x="3638878" y="4953937"/>
            <a:ext cx="2106556" cy="784830"/>
          </a:xfrm>
          <a:prstGeom prst="rect">
            <a:avLst/>
          </a:prstGeom>
          <a:noFill/>
        </p:spPr>
        <p:txBody>
          <a:bodyPr wrap="square" rtlCol="0">
            <a:spAutoFit/>
          </a:bodyPr>
          <a:lstStyle/>
          <a:p>
            <a:pPr algn="ct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6" name="文本框 55"/>
          <p:cNvSpPr txBox="1"/>
          <p:nvPr/>
        </p:nvSpPr>
        <p:spPr>
          <a:xfrm>
            <a:off x="4049705" y="4674538"/>
            <a:ext cx="1284902" cy="338554"/>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7" name="文本框 56"/>
          <p:cNvSpPr txBox="1"/>
          <p:nvPr/>
        </p:nvSpPr>
        <p:spPr>
          <a:xfrm>
            <a:off x="6390323" y="4953937"/>
            <a:ext cx="2106556" cy="784830"/>
          </a:xfrm>
          <a:prstGeom prst="rect">
            <a:avLst/>
          </a:prstGeom>
          <a:noFill/>
        </p:spPr>
        <p:txBody>
          <a:bodyPr wrap="square" rtlCol="0">
            <a:spAutoFit/>
          </a:bodyPr>
          <a:lstStyle/>
          <a:p>
            <a:pPr algn="ct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8" name="文本框 57"/>
          <p:cNvSpPr txBox="1"/>
          <p:nvPr/>
        </p:nvSpPr>
        <p:spPr>
          <a:xfrm>
            <a:off x="6801150" y="4674538"/>
            <a:ext cx="1284902" cy="338554"/>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9" name="文本框 58"/>
          <p:cNvSpPr txBox="1"/>
          <p:nvPr/>
        </p:nvSpPr>
        <p:spPr>
          <a:xfrm>
            <a:off x="9100262" y="4953937"/>
            <a:ext cx="2106556" cy="784830"/>
          </a:xfrm>
          <a:prstGeom prst="rect">
            <a:avLst/>
          </a:prstGeom>
          <a:noFill/>
        </p:spPr>
        <p:txBody>
          <a:bodyPr wrap="square" rtlCol="0">
            <a:spAutoFit/>
          </a:bodyPr>
          <a:lstStyle/>
          <a:p>
            <a:pPr algn="ct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0" name="文本框 59"/>
          <p:cNvSpPr txBox="1"/>
          <p:nvPr/>
        </p:nvSpPr>
        <p:spPr>
          <a:xfrm>
            <a:off x="9511089" y="4674538"/>
            <a:ext cx="1284902" cy="338554"/>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9445"/>
          <a:stretch>
            <a:fillRect/>
          </a:stretch>
        </p:blipFill>
        <p:spPr>
          <a:xfrm rot="16200000">
            <a:off x="2667000" y="-2667000"/>
            <a:ext cx="6858000" cy="1219200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1" y="0"/>
            <a:ext cx="6375810" cy="571500"/>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6096000" y="0"/>
            <a:ext cx="6375810" cy="571500"/>
          </a:xfrm>
          <a:prstGeom prst="rect">
            <a:avLst/>
          </a:prstGeom>
        </p:spPr>
      </p:pic>
      <p:sp>
        <p:nvSpPr>
          <p:cNvPr id="23" name="Diamond 14"/>
          <p:cNvSpPr/>
          <p:nvPr/>
        </p:nvSpPr>
        <p:spPr>
          <a:xfrm rot="18947839">
            <a:off x="581151" y="560048"/>
            <a:ext cx="705020" cy="705020"/>
          </a:xfrm>
          <a:prstGeom prst="ellipse">
            <a:avLst/>
          </a:prstGeom>
          <a:solidFill>
            <a:srgbClr val="9CC992"/>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0"/>
                <a:tileRect/>
              </a:gradFill>
            </a:endParaRPr>
          </a:p>
        </p:txBody>
      </p:sp>
      <p:sp>
        <p:nvSpPr>
          <p:cNvPr id="24" name="文本框 23"/>
          <p:cNvSpPr txBox="1"/>
          <p:nvPr/>
        </p:nvSpPr>
        <p:spPr>
          <a:xfrm>
            <a:off x="604482" y="632855"/>
            <a:ext cx="658356" cy="523220"/>
          </a:xfrm>
          <a:prstGeom prst="rect">
            <a:avLst/>
          </a:prstGeom>
          <a:noFill/>
        </p:spPr>
        <p:txBody>
          <a:bodyPr wrap="square" rtlCol="0">
            <a:spAutoFit/>
          </a:bodyPr>
          <a:lstStyle/>
          <a:p>
            <a:pPr algn="ctr"/>
            <a:r>
              <a:rPr lang="en-US" altLang="zh-CN" sz="2800" b="1" dirty="0" smtClean="0">
                <a:ln w="28575">
                  <a:noFill/>
                </a:ln>
                <a:solidFill>
                  <a:schemeClr val="bg1"/>
                </a:solidFill>
                <a:latin typeface="微软雅黑" panose="020B0503020204020204" pitchFamily="34" charset="-122"/>
                <a:ea typeface="微软雅黑" panose="020B0503020204020204" pitchFamily="34" charset="-122"/>
              </a:rPr>
              <a:t>01</a:t>
            </a:r>
            <a:endParaRPr lang="zh-CN" altLang="en-US" sz="4400" b="1" dirty="0">
              <a:ln w="28575">
                <a:noFill/>
              </a:ln>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1379995" y="496800"/>
            <a:ext cx="2262158" cy="507831"/>
          </a:xfrm>
          <a:prstGeom prst="rect">
            <a:avLst/>
          </a:prstGeom>
        </p:spPr>
        <p:txBody>
          <a:bodyPr wrap="none">
            <a:spAutoFit/>
          </a:bodyPr>
          <a:lstStyle/>
          <a:p>
            <a:pPr>
              <a:lnSpc>
                <a:spcPct val="15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文本框输入标题</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1379995" y="934714"/>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tx1">
                    <a:lumMod val="75000"/>
                    <a:lumOff val="25000"/>
                  </a:schemeClr>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1202034" y="2296655"/>
            <a:ext cx="9787932" cy="3750812"/>
            <a:chOff x="1574319" y="2296655"/>
            <a:chExt cx="9787932" cy="3750812"/>
          </a:xfrm>
        </p:grpSpPr>
        <p:sp>
          <p:nvSpPr>
            <p:cNvPr id="11" name="Rounded Rectangle 24"/>
            <p:cNvSpPr/>
            <p:nvPr/>
          </p:nvSpPr>
          <p:spPr>
            <a:xfrm>
              <a:off x="1574319" y="2296655"/>
              <a:ext cx="938909" cy="938909"/>
            </a:xfrm>
            <a:prstGeom prst="roundRect">
              <a:avLst>
                <a:gd name="adj" fmla="val 7712"/>
              </a:avLst>
            </a:prstGeom>
            <a:solidFill>
              <a:srgbClr val="6A9C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1498" y="2504132"/>
              <a:ext cx="524550" cy="5248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27"/>
            <p:cNvSpPr/>
            <p:nvPr/>
          </p:nvSpPr>
          <p:spPr>
            <a:xfrm>
              <a:off x="1574319" y="3702607"/>
              <a:ext cx="938909" cy="938909"/>
            </a:xfrm>
            <a:prstGeom prst="roundRect">
              <a:avLst>
                <a:gd name="adj" fmla="val 7712"/>
              </a:avLst>
            </a:prstGeom>
            <a:solidFill>
              <a:srgbClr val="6A9C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4549" y="3893868"/>
              <a:ext cx="618448" cy="618448"/>
            </a:xfrm>
            <a:prstGeom prst="rect">
              <a:avLst/>
            </a:prstGeom>
            <a:effectLst/>
          </p:spPr>
        </p:pic>
        <p:sp>
          <p:nvSpPr>
            <p:cNvPr id="15" name="Rounded Rectangle 30"/>
            <p:cNvSpPr/>
            <p:nvPr/>
          </p:nvSpPr>
          <p:spPr>
            <a:xfrm>
              <a:off x="6626440" y="5108558"/>
              <a:ext cx="938909" cy="938909"/>
            </a:xfrm>
            <a:prstGeom prst="roundRect">
              <a:avLst>
                <a:gd name="adj" fmla="val 7712"/>
              </a:avLst>
            </a:prstGeom>
            <a:solidFill>
              <a:srgbClr val="6A9C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2863" y="5324982"/>
              <a:ext cx="506061" cy="506061"/>
            </a:xfrm>
            <a:prstGeom prst="rect">
              <a:avLst/>
            </a:prstGeom>
            <a:effectLst/>
          </p:spPr>
        </p:pic>
        <p:sp>
          <p:nvSpPr>
            <p:cNvPr id="17" name="Rounded Rectangle 33"/>
            <p:cNvSpPr/>
            <p:nvPr/>
          </p:nvSpPr>
          <p:spPr>
            <a:xfrm>
              <a:off x="6626440" y="2296655"/>
              <a:ext cx="938909" cy="938909"/>
            </a:xfrm>
            <a:prstGeom prst="roundRect">
              <a:avLst>
                <a:gd name="adj" fmla="val 7712"/>
              </a:avLst>
            </a:prstGeom>
            <a:solidFill>
              <a:srgbClr val="6A9C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4400" y="2464615"/>
              <a:ext cx="602988" cy="602988"/>
            </a:xfrm>
            <a:prstGeom prst="rect">
              <a:avLst/>
            </a:prstGeom>
            <a:effectLst/>
          </p:spPr>
        </p:pic>
        <p:sp>
          <p:nvSpPr>
            <p:cNvPr id="19" name="Rounded Rectangle 36"/>
            <p:cNvSpPr/>
            <p:nvPr/>
          </p:nvSpPr>
          <p:spPr>
            <a:xfrm>
              <a:off x="6626440" y="3702607"/>
              <a:ext cx="938909" cy="938909"/>
            </a:xfrm>
            <a:prstGeom prst="roundRect">
              <a:avLst>
                <a:gd name="adj" fmla="val 7712"/>
              </a:avLst>
            </a:prstGeom>
            <a:solidFill>
              <a:srgbClr val="6A9C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94400" y="3870567"/>
              <a:ext cx="602988" cy="602988"/>
            </a:xfrm>
            <a:prstGeom prst="rect">
              <a:avLst/>
            </a:prstGeom>
            <a:effectLst/>
          </p:spPr>
        </p:pic>
        <p:sp>
          <p:nvSpPr>
            <p:cNvPr id="21" name="Rounded Rectangle 39"/>
            <p:cNvSpPr/>
            <p:nvPr/>
          </p:nvSpPr>
          <p:spPr>
            <a:xfrm>
              <a:off x="1574319" y="5108558"/>
              <a:ext cx="938909" cy="938909"/>
            </a:xfrm>
            <a:prstGeom prst="roundRect">
              <a:avLst>
                <a:gd name="adj" fmla="val 7712"/>
              </a:avLst>
            </a:prstGeom>
            <a:solidFill>
              <a:srgbClr val="6A9C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91618" y="5324982"/>
              <a:ext cx="506061" cy="506061"/>
            </a:xfrm>
            <a:prstGeom prst="rect">
              <a:avLst/>
            </a:prstGeom>
            <a:effectLst/>
          </p:spPr>
        </p:pic>
        <p:sp>
          <p:nvSpPr>
            <p:cNvPr id="27" name="文本框 26"/>
            <p:cNvSpPr txBox="1"/>
            <p:nvPr/>
          </p:nvSpPr>
          <p:spPr>
            <a:xfrm>
              <a:off x="2597208" y="2296655"/>
              <a:ext cx="3671520" cy="78483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2597208" y="3727486"/>
              <a:ext cx="3671520" cy="78483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2597208" y="5148053"/>
              <a:ext cx="3671520" cy="78483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7690731" y="2296655"/>
              <a:ext cx="3671520" cy="78483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7690731" y="3727486"/>
              <a:ext cx="3671520" cy="78483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7690731" y="5148053"/>
              <a:ext cx="3671520" cy="78483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9445"/>
          <a:stretch>
            <a:fillRect/>
          </a:stretch>
        </p:blipFill>
        <p:spPr>
          <a:xfrm rot="16200000">
            <a:off x="2667000" y="-2667000"/>
            <a:ext cx="6858000" cy="12192000"/>
          </a:xfrm>
          <a:prstGeom prst="rect">
            <a:avLst/>
          </a:prstGeom>
        </p:spPr>
      </p:pic>
      <p:pic>
        <p:nvPicPr>
          <p:cNvPr id="40" name="图片 39"/>
          <p:cNvPicPr>
            <a:picLocks noChangeAspect="1"/>
          </p:cNvPicPr>
          <p:nvPr/>
        </p:nvPicPr>
        <p:blipFill rotWithShape="1">
          <a:blip r:embed="rId2" cstate="print">
            <a:extLst>
              <a:ext uri="{28A0092B-C50C-407E-A947-70E740481C1C}">
                <a14:useLocalDpi xmlns:a14="http://schemas.microsoft.com/office/drawing/2010/main" val="0"/>
              </a:ext>
            </a:extLst>
          </a:blip>
          <a:srcRect l="-929" t="26944" r="54889" b="38333"/>
          <a:stretch>
            <a:fillRect/>
          </a:stretch>
        </p:blipFill>
        <p:spPr>
          <a:xfrm flipH="1">
            <a:off x="6453560" y="2230574"/>
            <a:ext cx="3233288" cy="357664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5890" t="76667"/>
          <a:stretch>
            <a:fillRect/>
          </a:stretch>
        </p:blipFill>
        <p:spPr>
          <a:xfrm>
            <a:off x="9810751" y="4468757"/>
            <a:ext cx="2381250" cy="2389243"/>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b="93889"/>
          <a:stretch>
            <a:fillRect/>
          </a:stretch>
        </p:blipFill>
        <p:spPr>
          <a:xfrm>
            <a:off x="-1" y="0"/>
            <a:ext cx="6375810" cy="571500"/>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b="93889"/>
          <a:stretch>
            <a:fillRect/>
          </a:stretch>
        </p:blipFill>
        <p:spPr>
          <a:xfrm>
            <a:off x="6096000" y="0"/>
            <a:ext cx="6375810" cy="571500"/>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929" t="26944" r="54889" b="38333"/>
          <a:stretch>
            <a:fillRect/>
          </a:stretch>
        </p:blipFill>
        <p:spPr>
          <a:xfrm>
            <a:off x="2504765" y="2230574"/>
            <a:ext cx="3233288" cy="3576646"/>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t="68889" b="22778"/>
          <a:stretch>
            <a:fillRect/>
          </a:stretch>
        </p:blipFill>
        <p:spPr>
          <a:xfrm>
            <a:off x="3758203" y="5663378"/>
            <a:ext cx="4675594" cy="571500"/>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87778" r="67520"/>
          <a:stretch>
            <a:fillRect/>
          </a:stretch>
        </p:blipFill>
        <p:spPr>
          <a:xfrm>
            <a:off x="0" y="4742180"/>
            <a:ext cx="2914650" cy="2115820"/>
          </a:xfrm>
          <a:prstGeom prst="rect">
            <a:avLst/>
          </a:prstGeom>
        </p:spPr>
      </p:pic>
      <p:sp>
        <p:nvSpPr>
          <p:cNvPr id="28" name="椭圆 27"/>
          <p:cNvSpPr/>
          <p:nvPr/>
        </p:nvSpPr>
        <p:spPr>
          <a:xfrm>
            <a:off x="3867231" y="1098660"/>
            <a:ext cx="4419790" cy="4419790"/>
          </a:xfrm>
          <a:prstGeom prst="ellipse">
            <a:avLst/>
          </a:prstGeom>
          <a:solidFill>
            <a:srgbClr val="9CC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3797216" y="1043299"/>
            <a:ext cx="4559820" cy="4559818"/>
          </a:xfrm>
          <a:prstGeom prst="ellipse">
            <a:avLst/>
          </a:prstGeom>
          <a:noFill/>
          <a:ln>
            <a:solidFill>
              <a:srgbClr val="9CC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p:cNvCxnSpPr/>
          <p:nvPr/>
        </p:nvCxnSpPr>
        <p:spPr>
          <a:xfrm flipH="1">
            <a:off x="7719132" y="472525"/>
            <a:ext cx="726312" cy="869487"/>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7692676" y="1035744"/>
            <a:ext cx="434546" cy="520209"/>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3641928" y="5136350"/>
            <a:ext cx="726312" cy="869487"/>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3615472" y="5699569"/>
            <a:ext cx="434546" cy="520209"/>
          </a:xfrm>
          <a:prstGeom prst="line">
            <a:avLst/>
          </a:prstGeom>
          <a:ln>
            <a:solidFill>
              <a:srgbClr val="96C3CA"/>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178092" y="2104311"/>
            <a:ext cx="1814752" cy="1569660"/>
          </a:xfrm>
          <a:prstGeom prst="rect">
            <a:avLst/>
          </a:prstGeom>
          <a:noFill/>
        </p:spPr>
        <p:txBody>
          <a:bodyPr wrap="square" rtlCol="0">
            <a:spAutoFit/>
          </a:bodyPr>
          <a:lstStyle/>
          <a:p>
            <a:pPr algn="ctr"/>
            <a:r>
              <a:rPr lang="en-US" altLang="zh-CN" sz="9600" dirty="0" smtClean="0">
                <a:ln w="28575">
                  <a:noFill/>
                </a:ln>
                <a:solidFill>
                  <a:schemeClr val="bg1"/>
                </a:solidFill>
                <a:latin typeface="Road Rage" pitchFamily="50" charset="0"/>
                <a:ea typeface="微软雅黑" panose="020B0503020204020204" pitchFamily="34" charset="-122"/>
              </a:rPr>
              <a:t>o</a:t>
            </a:r>
            <a:r>
              <a:rPr lang="en-US" altLang="zh-CN" sz="9600" dirty="0">
                <a:ln w="28575">
                  <a:noFill/>
                </a:ln>
                <a:solidFill>
                  <a:schemeClr val="bg1"/>
                </a:solidFill>
                <a:latin typeface="Road Rage" pitchFamily="50" charset="0"/>
                <a:ea typeface="微软雅黑" panose="020B0503020204020204" pitchFamily="34" charset="-122"/>
              </a:rPr>
              <a:t>2</a:t>
            </a:r>
            <a:endParaRPr lang="zh-CN" altLang="en-US" sz="9600" dirty="0">
              <a:ln w="28575">
                <a:noFill/>
              </a:ln>
              <a:solidFill>
                <a:schemeClr val="bg1"/>
              </a:solidFill>
              <a:latin typeface="Road Rage" pitchFamily="50" charset="0"/>
              <a:ea typeface="微软雅黑" panose="020B0503020204020204" pitchFamily="34" charset="-122"/>
            </a:endParaRPr>
          </a:p>
        </p:txBody>
      </p:sp>
      <p:sp>
        <p:nvSpPr>
          <p:cNvPr id="17" name="矩形 16"/>
          <p:cNvSpPr/>
          <p:nvPr/>
        </p:nvSpPr>
        <p:spPr>
          <a:xfrm>
            <a:off x="4958354" y="3524262"/>
            <a:ext cx="2262158" cy="458908"/>
          </a:xfrm>
          <a:prstGeom prst="rect">
            <a:avLst/>
          </a:prstGeom>
        </p:spPr>
        <p:txBody>
          <a:bodyPr wrap="none">
            <a:sp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rPr>
              <a:t>单击文本框输入标题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3967740" y="3983170"/>
            <a:ext cx="4243386" cy="646331"/>
          </a:xfrm>
          <a:prstGeom prst="rect">
            <a:avLst/>
          </a:prstGeom>
          <a:noFill/>
        </p:spPr>
        <p:txBody>
          <a:bodyPr wrap="square" rtlCol="0">
            <a:spAutoFit/>
          </a:bodyPr>
          <a:lstStyle>
            <a:defPPr>
              <a:defRPr lang="zh-CN"/>
            </a:defPPr>
            <a:lvl1pPr algn="ctr">
              <a:defRPr sz="6000" b="1">
                <a:blipFill dpi="0" rotWithShape="1">
                  <a:blip r:embed="rId7"/>
                  <a:srcRect/>
                  <a:stretch>
                    <a:fillRect/>
                  </a:stretch>
                </a:blipFill>
              </a:defRPr>
            </a:lvl1pPr>
          </a:lstStyle>
          <a:p>
            <a:r>
              <a:rPr lang="en-US" altLang="zh-CN" sz="1800" b="0" dirty="0" smtClean="0">
                <a:solidFill>
                  <a:schemeClr val="bg1"/>
                </a:solidFill>
                <a:latin typeface="微软雅黑" panose="020B0503020204020204" pitchFamily="34" charset="-122"/>
                <a:ea typeface="微软雅黑" panose="020B0503020204020204" pitchFamily="34" charset="-122"/>
              </a:rPr>
              <a:t>Professional generation</a:t>
            </a:r>
            <a:endParaRPr lang="en-US" altLang="zh-CN" sz="1800" b="0" dirty="0" smtClean="0">
              <a:solidFill>
                <a:schemeClr val="bg1"/>
              </a:solidFill>
              <a:latin typeface="微软雅黑" panose="020B0503020204020204" pitchFamily="34" charset="-122"/>
              <a:ea typeface="微软雅黑" panose="020B0503020204020204" pitchFamily="34" charset="-122"/>
            </a:endParaRPr>
          </a:p>
          <a:p>
            <a:r>
              <a:rPr lang="en-US" altLang="zh-CN" sz="1800" b="0" dirty="0" smtClean="0">
                <a:solidFill>
                  <a:schemeClr val="bg1"/>
                </a:solidFill>
                <a:latin typeface="微软雅黑" panose="020B0503020204020204" pitchFamily="34" charset="-122"/>
                <a:ea typeface="微软雅黑" panose="020B0503020204020204" pitchFamily="34" charset="-122"/>
              </a:rPr>
              <a:t> PowerPoint</a:t>
            </a:r>
            <a:endParaRPr lang="zh-CN" altLang="en-US" sz="1800" b="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9445"/>
          <a:stretch>
            <a:fillRect/>
          </a:stretch>
        </p:blipFill>
        <p:spPr>
          <a:xfrm rot="16200000">
            <a:off x="2667000" y="-2667000"/>
            <a:ext cx="6858000" cy="1219200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1" y="0"/>
            <a:ext cx="6375810" cy="571500"/>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6096000" y="0"/>
            <a:ext cx="6375810" cy="571500"/>
          </a:xfrm>
          <a:prstGeom prst="rect">
            <a:avLst/>
          </a:prstGeom>
        </p:spPr>
      </p:pic>
      <p:sp>
        <p:nvSpPr>
          <p:cNvPr id="23" name="Diamond 14"/>
          <p:cNvSpPr/>
          <p:nvPr/>
        </p:nvSpPr>
        <p:spPr>
          <a:xfrm rot="18947839">
            <a:off x="581151" y="560048"/>
            <a:ext cx="705020" cy="705020"/>
          </a:xfrm>
          <a:prstGeom prst="ellipse">
            <a:avLst/>
          </a:prstGeom>
          <a:solidFill>
            <a:srgbClr val="9CC992"/>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0"/>
                <a:tileRect/>
              </a:gradFill>
            </a:endParaRPr>
          </a:p>
        </p:txBody>
      </p:sp>
      <p:sp>
        <p:nvSpPr>
          <p:cNvPr id="24" name="文本框 23"/>
          <p:cNvSpPr txBox="1"/>
          <p:nvPr/>
        </p:nvSpPr>
        <p:spPr>
          <a:xfrm>
            <a:off x="604482" y="632855"/>
            <a:ext cx="658356" cy="523220"/>
          </a:xfrm>
          <a:prstGeom prst="rect">
            <a:avLst/>
          </a:prstGeom>
          <a:noFill/>
        </p:spPr>
        <p:txBody>
          <a:bodyPr wrap="square" rtlCol="0">
            <a:spAutoFit/>
          </a:bodyPr>
          <a:lstStyle/>
          <a:p>
            <a:pPr algn="ctr"/>
            <a:r>
              <a:rPr lang="en-US" altLang="zh-CN" sz="2800" b="1" dirty="0" smtClean="0">
                <a:ln w="28575">
                  <a:noFill/>
                </a:ln>
                <a:solidFill>
                  <a:schemeClr val="bg1"/>
                </a:solidFill>
                <a:latin typeface="微软雅黑" panose="020B0503020204020204" pitchFamily="34" charset="-122"/>
                <a:ea typeface="微软雅黑" panose="020B0503020204020204" pitchFamily="34" charset="-122"/>
              </a:rPr>
              <a:t>02</a:t>
            </a:r>
            <a:endParaRPr lang="zh-CN" altLang="en-US" sz="4400" b="1" dirty="0">
              <a:ln w="28575">
                <a:noFill/>
              </a:ln>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1379995" y="496800"/>
            <a:ext cx="2262158" cy="507831"/>
          </a:xfrm>
          <a:prstGeom prst="rect">
            <a:avLst/>
          </a:prstGeom>
        </p:spPr>
        <p:txBody>
          <a:bodyPr wrap="none">
            <a:spAutoFit/>
          </a:bodyPr>
          <a:lstStyle/>
          <a:p>
            <a:pPr>
              <a:lnSpc>
                <a:spcPct val="15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文本框输入标题</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1379995" y="934714"/>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tx1">
                    <a:lumMod val="75000"/>
                    <a:lumOff val="25000"/>
                  </a:schemeClr>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Pentagon 6"/>
          <p:cNvSpPr/>
          <p:nvPr/>
        </p:nvSpPr>
        <p:spPr>
          <a:xfrm>
            <a:off x="1391576" y="2359856"/>
            <a:ext cx="2141185" cy="1466599"/>
          </a:xfrm>
          <a:prstGeom prst="homePlate">
            <a:avLst>
              <a:gd name="adj" fmla="val 37500"/>
            </a:avLst>
          </a:prstGeom>
          <a:solidFill>
            <a:srgbClr val="6A9C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Chevron 8"/>
          <p:cNvSpPr/>
          <p:nvPr/>
        </p:nvSpPr>
        <p:spPr>
          <a:xfrm>
            <a:off x="3886406" y="2359856"/>
            <a:ext cx="2187019" cy="1451728"/>
          </a:xfrm>
          <a:prstGeom prst="chevron">
            <a:avLst>
              <a:gd name="adj" fmla="val 37662"/>
            </a:avLst>
          </a:prstGeom>
          <a:solidFill>
            <a:srgbClr val="6A9C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2" name="Chevron 10"/>
          <p:cNvSpPr/>
          <p:nvPr/>
        </p:nvSpPr>
        <p:spPr>
          <a:xfrm>
            <a:off x="8653717" y="2413830"/>
            <a:ext cx="2187019" cy="1451728"/>
          </a:xfrm>
          <a:prstGeom prst="chevron">
            <a:avLst>
              <a:gd name="adj" fmla="val 37662"/>
            </a:avLst>
          </a:prstGeom>
          <a:solidFill>
            <a:srgbClr val="6A9C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3" name="Chevron 12"/>
          <p:cNvSpPr/>
          <p:nvPr/>
        </p:nvSpPr>
        <p:spPr>
          <a:xfrm>
            <a:off x="6272064" y="2374727"/>
            <a:ext cx="2187019" cy="1451728"/>
          </a:xfrm>
          <a:prstGeom prst="chevron">
            <a:avLst>
              <a:gd name="adj" fmla="val 37662"/>
            </a:avLst>
          </a:prstGeom>
          <a:solidFill>
            <a:srgbClr val="6A9C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grpSp>
        <p:nvGrpSpPr>
          <p:cNvPr id="14" name="Group 1"/>
          <p:cNvGrpSpPr/>
          <p:nvPr/>
        </p:nvGrpSpPr>
        <p:grpSpPr>
          <a:xfrm>
            <a:off x="2130620" y="4087713"/>
            <a:ext cx="113122" cy="1341900"/>
            <a:chOff x="2130620" y="3938493"/>
            <a:chExt cx="113122" cy="1341900"/>
          </a:xfrm>
          <a:solidFill>
            <a:srgbClr val="6A9C4E"/>
          </a:solidFill>
        </p:grpSpPr>
        <p:cxnSp>
          <p:nvCxnSpPr>
            <p:cNvPr id="15" name="Straight Connector 17"/>
            <p:cNvCxnSpPr>
              <a:stCxn id="10" idx="2"/>
              <a:endCxn id="16" idx="0"/>
            </p:cNvCxnSpPr>
            <p:nvPr/>
          </p:nvCxnSpPr>
          <p:spPr>
            <a:xfrm>
              <a:off x="2187181" y="3938493"/>
              <a:ext cx="0" cy="1228778"/>
            </a:xfrm>
            <a:prstGeom prst="line">
              <a:avLst/>
            </a:prstGeom>
            <a:grpFill/>
            <a:ln>
              <a:solidFill>
                <a:srgbClr val="6A9C4E"/>
              </a:solidFill>
            </a:ln>
          </p:spPr>
          <p:style>
            <a:lnRef idx="1">
              <a:schemeClr val="accent1"/>
            </a:lnRef>
            <a:fillRef idx="0">
              <a:schemeClr val="accent1"/>
            </a:fillRef>
            <a:effectRef idx="0">
              <a:schemeClr val="accent1"/>
            </a:effectRef>
            <a:fontRef idx="minor">
              <a:schemeClr val="tx1"/>
            </a:fontRef>
          </p:style>
        </p:cxnSp>
        <p:sp>
          <p:nvSpPr>
            <p:cNvPr id="16" name="Oval 19"/>
            <p:cNvSpPr/>
            <p:nvPr/>
          </p:nvSpPr>
          <p:spPr>
            <a:xfrm>
              <a:off x="2130620" y="5167271"/>
              <a:ext cx="113122" cy="113122"/>
            </a:xfrm>
            <a:prstGeom prst="ellipse">
              <a:avLst/>
            </a:prstGeom>
            <a:grpFill/>
            <a:ln>
              <a:solidFill>
                <a:srgbClr val="6A9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7" name="Group 25"/>
          <p:cNvGrpSpPr/>
          <p:nvPr/>
        </p:nvGrpSpPr>
        <p:grpSpPr>
          <a:xfrm>
            <a:off x="7176772" y="3826455"/>
            <a:ext cx="113122" cy="1555945"/>
            <a:chOff x="7176772" y="3677235"/>
            <a:chExt cx="113122" cy="1555945"/>
          </a:xfrm>
          <a:solidFill>
            <a:srgbClr val="6A9C4E"/>
          </a:solidFill>
        </p:grpSpPr>
        <p:cxnSp>
          <p:nvCxnSpPr>
            <p:cNvPr id="18" name="Straight Connector 18"/>
            <p:cNvCxnSpPr>
              <a:endCxn id="19" idx="0"/>
            </p:cNvCxnSpPr>
            <p:nvPr/>
          </p:nvCxnSpPr>
          <p:spPr>
            <a:xfrm>
              <a:off x="7233333" y="3677235"/>
              <a:ext cx="0" cy="1442823"/>
            </a:xfrm>
            <a:prstGeom prst="line">
              <a:avLst/>
            </a:prstGeom>
            <a:grpFill/>
            <a:ln>
              <a:solidFill>
                <a:srgbClr val="6A9C4E"/>
              </a:solidFill>
            </a:ln>
          </p:spPr>
          <p:style>
            <a:lnRef idx="1">
              <a:schemeClr val="accent1"/>
            </a:lnRef>
            <a:fillRef idx="0">
              <a:schemeClr val="accent1"/>
            </a:fillRef>
            <a:effectRef idx="0">
              <a:schemeClr val="accent1"/>
            </a:effectRef>
            <a:fontRef idx="minor">
              <a:schemeClr val="tx1"/>
            </a:fontRef>
          </p:style>
        </p:cxnSp>
        <p:sp>
          <p:nvSpPr>
            <p:cNvPr id="19" name="Oval 20"/>
            <p:cNvSpPr/>
            <p:nvPr/>
          </p:nvSpPr>
          <p:spPr>
            <a:xfrm>
              <a:off x="7176772" y="5120058"/>
              <a:ext cx="113122" cy="113122"/>
            </a:xfrm>
            <a:prstGeom prst="ellipse">
              <a:avLst/>
            </a:prstGeom>
            <a:grpFill/>
            <a:ln>
              <a:solidFill>
                <a:srgbClr val="6A9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0" name="文本框 19"/>
          <p:cNvSpPr txBox="1"/>
          <p:nvPr/>
        </p:nvSpPr>
        <p:spPr>
          <a:xfrm>
            <a:off x="2327187" y="5392538"/>
            <a:ext cx="2130055" cy="78483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2342042" y="5091059"/>
            <a:ext cx="1359748" cy="338554"/>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7402362" y="5392538"/>
            <a:ext cx="2130055" cy="78483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7417217" y="5091059"/>
            <a:ext cx="1359748" cy="338554"/>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4066532" y="4245074"/>
            <a:ext cx="2130055" cy="78483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4081387" y="3943595"/>
            <a:ext cx="1359748" cy="338554"/>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8957823" y="4245074"/>
            <a:ext cx="2130055" cy="78483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8972678" y="3943595"/>
            <a:ext cx="1359748" cy="338554"/>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1767901" y="2915925"/>
            <a:ext cx="1050228" cy="369332"/>
          </a:xfrm>
          <a:prstGeom prst="rect">
            <a:avLst/>
          </a:prstGeom>
          <a:noFill/>
        </p:spPr>
        <p:txBody>
          <a:bodyPr wrap="square" rtlCol="0">
            <a:spAutoFit/>
          </a:bodyPr>
          <a:lstStyle/>
          <a:p>
            <a:pPr algn="ctr"/>
            <a:r>
              <a:rPr lang="en-US" altLang="zh-CN" dirty="0" smtClean="0">
                <a:solidFill>
                  <a:schemeClr val="tx1">
                    <a:lumMod val="75000"/>
                    <a:lumOff val="25000"/>
                  </a:schemeClr>
                </a:solidFill>
              </a:rPr>
              <a:t>text here</a:t>
            </a:r>
            <a:endParaRPr lang="zh-CN" altLang="en-US" dirty="0">
              <a:solidFill>
                <a:schemeClr val="tx1">
                  <a:lumMod val="75000"/>
                  <a:lumOff val="25000"/>
                </a:schemeClr>
              </a:solidFill>
            </a:endParaRPr>
          </a:p>
        </p:txBody>
      </p:sp>
      <p:sp>
        <p:nvSpPr>
          <p:cNvPr id="33" name="文本框 32"/>
          <p:cNvSpPr txBox="1"/>
          <p:nvPr/>
        </p:nvSpPr>
        <p:spPr>
          <a:xfrm>
            <a:off x="4606445" y="2915925"/>
            <a:ext cx="1050228" cy="369332"/>
          </a:xfrm>
          <a:prstGeom prst="rect">
            <a:avLst/>
          </a:prstGeom>
          <a:noFill/>
        </p:spPr>
        <p:txBody>
          <a:bodyPr wrap="square" rtlCol="0">
            <a:spAutoFit/>
          </a:bodyPr>
          <a:lstStyle/>
          <a:p>
            <a:pPr algn="ctr"/>
            <a:r>
              <a:rPr lang="en-US" altLang="zh-CN" dirty="0" smtClean="0">
                <a:solidFill>
                  <a:schemeClr val="tx1">
                    <a:lumMod val="75000"/>
                    <a:lumOff val="25000"/>
                  </a:schemeClr>
                </a:solidFill>
              </a:rPr>
              <a:t>text here</a:t>
            </a:r>
            <a:endParaRPr lang="zh-CN" altLang="en-US" dirty="0">
              <a:solidFill>
                <a:schemeClr val="tx1">
                  <a:lumMod val="75000"/>
                  <a:lumOff val="25000"/>
                </a:schemeClr>
              </a:solidFill>
            </a:endParaRPr>
          </a:p>
        </p:txBody>
      </p:sp>
      <p:sp>
        <p:nvSpPr>
          <p:cNvPr id="34" name="文本框 33"/>
          <p:cNvSpPr txBox="1"/>
          <p:nvPr/>
        </p:nvSpPr>
        <p:spPr>
          <a:xfrm>
            <a:off x="7046863" y="2915925"/>
            <a:ext cx="1050228" cy="369332"/>
          </a:xfrm>
          <a:prstGeom prst="rect">
            <a:avLst/>
          </a:prstGeom>
          <a:noFill/>
        </p:spPr>
        <p:txBody>
          <a:bodyPr wrap="square" rtlCol="0">
            <a:spAutoFit/>
          </a:bodyPr>
          <a:lstStyle/>
          <a:p>
            <a:pPr algn="ctr"/>
            <a:r>
              <a:rPr lang="en-US" altLang="zh-CN" dirty="0" smtClean="0">
                <a:solidFill>
                  <a:schemeClr val="tx1">
                    <a:lumMod val="75000"/>
                    <a:lumOff val="25000"/>
                  </a:schemeClr>
                </a:solidFill>
              </a:rPr>
              <a:t>text here</a:t>
            </a:r>
            <a:endParaRPr lang="zh-CN" altLang="en-US" dirty="0">
              <a:solidFill>
                <a:schemeClr val="tx1">
                  <a:lumMod val="75000"/>
                  <a:lumOff val="25000"/>
                </a:schemeClr>
              </a:solidFill>
            </a:endParaRPr>
          </a:p>
        </p:txBody>
      </p:sp>
      <p:sp>
        <p:nvSpPr>
          <p:cNvPr id="35" name="文本框 34"/>
          <p:cNvSpPr txBox="1"/>
          <p:nvPr/>
        </p:nvSpPr>
        <p:spPr>
          <a:xfrm>
            <a:off x="9354352" y="2915925"/>
            <a:ext cx="1050228" cy="369332"/>
          </a:xfrm>
          <a:prstGeom prst="rect">
            <a:avLst/>
          </a:prstGeom>
          <a:noFill/>
        </p:spPr>
        <p:txBody>
          <a:bodyPr wrap="square" rtlCol="0">
            <a:spAutoFit/>
          </a:bodyPr>
          <a:lstStyle/>
          <a:p>
            <a:pPr algn="ctr"/>
            <a:r>
              <a:rPr lang="en-US" altLang="zh-CN" dirty="0" smtClean="0">
                <a:solidFill>
                  <a:schemeClr val="tx1">
                    <a:lumMod val="75000"/>
                    <a:lumOff val="25000"/>
                  </a:schemeClr>
                </a:solidFill>
              </a:rPr>
              <a:t>text here</a:t>
            </a:r>
            <a:endParaRPr lang="zh-CN" altLang="en-US" dirty="0">
              <a:solidFill>
                <a:schemeClr val="tx1">
                  <a:lumMod val="75000"/>
                  <a:lumOff val="2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250"/>
                                        <p:tgtEl>
                                          <p:spTgt spid="14"/>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up)">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9445"/>
          <a:stretch>
            <a:fillRect/>
          </a:stretch>
        </p:blipFill>
        <p:spPr>
          <a:xfrm rot="16200000">
            <a:off x="2667000" y="-2667000"/>
            <a:ext cx="6858000" cy="1219200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1" y="0"/>
            <a:ext cx="6375810" cy="571500"/>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b="93889"/>
          <a:stretch>
            <a:fillRect/>
          </a:stretch>
        </p:blipFill>
        <p:spPr>
          <a:xfrm>
            <a:off x="6096000" y="0"/>
            <a:ext cx="6375810" cy="571500"/>
          </a:xfrm>
          <a:prstGeom prst="rect">
            <a:avLst/>
          </a:prstGeom>
        </p:spPr>
      </p:pic>
      <p:sp>
        <p:nvSpPr>
          <p:cNvPr id="23" name="Diamond 14"/>
          <p:cNvSpPr/>
          <p:nvPr/>
        </p:nvSpPr>
        <p:spPr>
          <a:xfrm rot="18947839">
            <a:off x="581151" y="560048"/>
            <a:ext cx="705020" cy="705020"/>
          </a:xfrm>
          <a:prstGeom prst="ellipse">
            <a:avLst/>
          </a:prstGeom>
          <a:solidFill>
            <a:srgbClr val="9CC992"/>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0"/>
                <a:tileRect/>
              </a:gradFill>
            </a:endParaRPr>
          </a:p>
        </p:txBody>
      </p:sp>
      <p:sp>
        <p:nvSpPr>
          <p:cNvPr id="24" name="文本框 23"/>
          <p:cNvSpPr txBox="1"/>
          <p:nvPr/>
        </p:nvSpPr>
        <p:spPr>
          <a:xfrm>
            <a:off x="604482" y="632855"/>
            <a:ext cx="658356" cy="523220"/>
          </a:xfrm>
          <a:prstGeom prst="rect">
            <a:avLst/>
          </a:prstGeom>
          <a:noFill/>
        </p:spPr>
        <p:txBody>
          <a:bodyPr wrap="square" rtlCol="0">
            <a:spAutoFit/>
          </a:bodyPr>
          <a:lstStyle/>
          <a:p>
            <a:pPr algn="ctr"/>
            <a:r>
              <a:rPr lang="en-US" altLang="zh-CN" sz="2800" b="1" dirty="0" smtClean="0">
                <a:ln w="28575">
                  <a:noFill/>
                </a:ln>
                <a:solidFill>
                  <a:schemeClr val="bg1"/>
                </a:solidFill>
                <a:latin typeface="微软雅黑" panose="020B0503020204020204" pitchFamily="34" charset="-122"/>
                <a:ea typeface="微软雅黑" panose="020B0503020204020204" pitchFamily="34" charset="-122"/>
              </a:rPr>
              <a:t>02</a:t>
            </a:r>
            <a:endParaRPr lang="zh-CN" altLang="en-US" sz="4400" b="1" dirty="0">
              <a:ln w="28575">
                <a:noFill/>
              </a:ln>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1379995" y="496800"/>
            <a:ext cx="2262158" cy="507831"/>
          </a:xfrm>
          <a:prstGeom prst="rect">
            <a:avLst/>
          </a:prstGeom>
        </p:spPr>
        <p:txBody>
          <a:bodyPr wrap="none">
            <a:spAutoFit/>
          </a:bodyPr>
          <a:lstStyle/>
          <a:p>
            <a:pPr>
              <a:lnSpc>
                <a:spcPct val="15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文本框输入标题</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1379995" y="934714"/>
            <a:ext cx="4243386" cy="276999"/>
          </a:xfrm>
          <a:prstGeom prst="rect">
            <a:avLst/>
          </a:prstGeom>
          <a:noFill/>
        </p:spPr>
        <p:txBody>
          <a:bodyPr wrap="square" rtlCol="0">
            <a:spAutoFit/>
          </a:bodyPr>
          <a:lstStyle>
            <a:defPPr>
              <a:defRPr lang="zh-CN"/>
            </a:defPPr>
            <a:lvl1pPr algn="ctr">
              <a:defRPr sz="6000" b="1">
                <a:blipFill dpi="0" rotWithShape="1">
                  <a:blip r:embed="rId3"/>
                  <a:srcRect/>
                  <a:stretch>
                    <a:fillRect/>
                  </a:stretch>
                </a:blipFill>
              </a:defRPr>
            </a:lvl1pPr>
          </a:lstStyle>
          <a:p>
            <a:pPr algn="l"/>
            <a:r>
              <a:rPr lang="en-US" altLang="zh-CN" sz="1200" b="0" dirty="0" smtClean="0">
                <a:solidFill>
                  <a:schemeClr val="tx1">
                    <a:lumMod val="75000"/>
                    <a:lumOff val="25000"/>
                  </a:schemeClr>
                </a:solidFill>
                <a:latin typeface="微软雅黑" panose="020B0503020204020204" pitchFamily="34" charset="-122"/>
                <a:ea typeface="微软雅黑" panose="020B0503020204020204" pitchFamily="34" charset="-122"/>
              </a:rPr>
              <a:t>PROFESSIONAL GENERATION POWERPOINT</a:t>
            </a:r>
            <a:endPar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1401926" y="2005061"/>
            <a:ext cx="3865832" cy="3460514"/>
            <a:chOff x="1120247" y="1883225"/>
            <a:chExt cx="4429190" cy="3964807"/>
          </a:xfrm>
        </p:grpSpPr>
        <p:sp>
          <p:nvSpPr>
            <p:cNvPr id="11" name="Freeform 969"/>
            <p:cNvSpPr/>
            <p:nvPr/>
          </p:nvSpPr>
          <p:spPr bwMode="auto">
            <a:xfrm>
              <a:off x="1149827" y="3987085"/>
              <a:ext cx="4356540" cy="1860947"/>
            </a:xfrm>
            <a:custGeom>
              <a:avLst/>
              <a:gdLst>
                <a:gd name="connsiteX0" fmla="*/ 0 w 3036293"/>
                <a:gd name="connsiteY0" fmla="*/ 0 h 1296988"/>
                <a:gd name="connsiteX1" fmla="*/ 401051 w 3036293"/>
                <a:gd name="connsiteY1" fmla="*/ 187426 h 1296988"/>
                <a:gd name="connsiteX2" fmla="*/ 1217786 w 3036293"/>
                <a:gd name="connsiteY2" fmla="*/ 190801 h 1296988"/>
                <a:gd name="connsiteX3" fmla="*/ 1217786 w 3036293"/>
                <a:gd name="connsiteY3" fmla="*/ 163066 h 1296988"/>
                <a:gd name="connsiteX4" fmla="*/ 1793849 w 3036293"/>
                <a:gd name="connsiteY4" fmla="*/ 163066 h 1296988"/>
                <a:gd name="connsiteX5" fmla="*/ 1793849 w 3036293"/>
                <a:gd name="connsiteY5" fmla="*/ 190903 h 1296988"/>
                <a:gd name="connsiteX6" fmla="*/ 2635242 w 3036293"/>
                <a:gd name="connsiteY6" fmla="*/ 187426 h 1296988"/>
                <a:gd name="connsiteX7" fmla="*/ 3036293 w 3036293"/>
                <a:gd name="connsiteY7" fmla="*/ 0 h 1296988"/>
                <a:gd name="connsiteX8" fmla="*/ 3010056 w 3036293"/>
                <a:gd name="connsiteY8" fmla="*/ 74971 h 1296988"/>
                <a:gd name="connsiteX9" fmla="*/ 2863879 w 3036293"/>
                <a:gd name="connsiteY9" fmla="*/ 326121 h 1296988"/>
                <a:gd name="connsiteX10" fmla="*/ 2526546 w 3036293"/>
                <a:gd name="connsiteY10" fmla="*/ 914639 h 1296988"/>
                <a:gd name="connsiteX11" fmla="*/ 2391613 w 3036293"/>
                <a:gd name="connsiteY11" fmla="*/ 1147047 h 1296988"/>
                <a:gd name="connsiteX12" fmla="*/ 2369124 w 3036293"/>
                <a:gd name="connsiteY12" fmla="*/ 1177036 h 1296988"/>
                <a:gd name="connsiteX13" fmla="*/ 2136739 w 3036293"/>
                <a:gd name="connsiteY13" fmla="*/ 1296988 h 1296988"/>
                <a:gd name="connsiteX14" fmla="*/ 1728192 w 3036293"/>
                <a:gd name="connsiteY14" fmla="*/ 1296988 h 1296988"/>
                <a:gd name="connsiteX15" fmla="*/ 1728192 w 3036293"/>
                <a:gd name="connsiteY15" fmla="*/ 1296987 h 1296988"/>
                <a:gd name="connsiteX16" fmla="*/ 1308101 w 3036293"/>
                <a:gd name="connsiteY16" fmla="*/ 1296987 h 1296988"/>
                <a:gd name="connsiteX17" fmla="*/ 899554 w 3036293"/>
                <a:gd name="connsiteY17" fmla="*/ 1296988 h 1296988"/>
                <a:gd name="connsiteX18" fmla="*/ 667169 w 3036293"/>
                <a:gd name="connsiteY18" fmla="*/ 1177036 h 1296988"/>
                <a:gd name="connsiteX19" fmla="*/ 644680 w 3036293"/>
                <a:gd name="connsiteY19" fmla="*/ 1147047 h 1296988"/>
                <a:gd name="connsiteX20" fmla="*/ 509747 w 3036293"/>
                <a:gd name="connsiteY20" fmla="*/ 914639 h 1296988"/>
                <a:gd name="connsiteX21" fmla="*/ 168667 w 3036293"/>
                <a:gd name="connsiteY21" fmla="*/ 326121 h 1296988"/>
                <a:gd name="connsiteX22" fmla="*/ 26237 w 3036293"/>
                <a:gd name="connsiteY22" fmla="*/ 74971 h 1296988"/>
                <a:gd name="connsiteX23" fmla="*/ 0 w 3036293"/>
                <a:gd name="connsiteY23" fmla="*/ 0 h 1296988"/>
                <a:gd name="connsiteX0-1" fmla="*/ 0 w 3036293"/>
                <a:gd name="connsiteY0-2" fmla="*/ 0 h 1296988"/>
                <a:gd name="connsiteX1-3" fmla="*/ 401051 w 3036293"/>
                <a:gd name="connsiteY1-4" fmla="*/ 187426 h 1296988"/>
                <a:gd name="connsiteX2-5" fmla="*/ 1217786 w 3036293"/>
                <a:gd name="connsiteY2-6" fmla="*/ 190801 h 1296988"/>
                <a:gd name="connsiteX3-7" fmla="*/ 1217786 w 3036293"/>
                <a:gd name="connsiteY3-8" fmla="*/ 163066 h 1296988"/>
                <a:gd name="connsiteX4-9" fmla="*/ 1793849 w 3036293"/>
                <a:gd name="connsiteY4-10" fmla="*/ 163066 h 1296988"/>
                <a:gd name="connsiteX5-11" fmla="*/ 1793849 w 3036293"/>
                <a:gd name="connsiteY5-12" fmla="*/ 190903 h 1296988"/>
                <a:gd name="connsiteX6-13" fmla="*/ 2635242 w 3036293"/>
                <a:gd name="connsiteY6-14" fmla="*/ 187426 h 1296988"/>
                <a:gd name="connsiteX7-15" fmla="*/ 3036293 w 3036293"/>
                <a:gd name="connsiteY7-16" fmla="*/ 0 h 1296988"/>
                <a:gd name="connsiteX8-17" fmla="*/ 3010056 w 3036293"/>
                <a:gd name="connsiteY8-18" fmla="*/ 74971 h 1296988"/>
                <a:gd name="connsiteX9-19" fmla="*/ 2863879 w 3036293"/>
                <a:gd name="connsiteY9-20" fmla="*/ 326121 h 1296988"/>
                <a:gd name="connsiteX10-21" fmla="*/ 2526546 w 3036293"/>
                <a:gd name="connsiteY10-22" fmla="*/ 914639 h 1296988"/>
                <a:gd name="connsiteX11-23" fmla="*/ 2391613 w 3036293"/>
                <a:gd name="connsiteY11-24" fmla="*/ 1147047 h 1296988"/>
                <a:gd name="connsiteX12-25" fmla="*/ 2369124 w 3036293"/>
                <a:gd name="connsiteY12-26" fmla="*/ 1177036 h 1296988"/>
                <a:gd name="connsiteX13-27" fmla="*/ 2136739 w 3036293"/>
                <a:gd name="connsiteY13-28" fmla="*/ 1296988 h 1296988"/>
                <a:gd name="connsiteX14-29" fmla="*/ 1728192 w 3036293"/>
                <a:gd name="connsiteY14-30" fmla="*/ 1296988 h 1296988"/>
                <a:gd name="connsiteX15-31" fmla="*/ 1728192 w 3036293"/>
                <a:gd name="connsiteY15-32" fmla="*/ 1296987 h 1296988"/>
                <a:gd name="connsiteX16-33" fmla="*/ 899554 w 3036293"/>
                <a:gd name="connsiteY16-34" fmla="*/ 1296988 h 1296988"/>
                <a:gd name="connsiteX17-35" fmla="*/ 667169 w 3036293"/>
                <a:gd name="connsiteY17-36" fmla="*/ 1177036 h 1296988"/>
                <a:gd name="connsiteX18-37" fmla="*/ 644680 w 3036293"/>
                <a:gd name="connsiteY18-38" fmla="*/ 1147047 h 1296988"/>
                <a:gd name="connsiteX19-39" fmla="*/ 509747 w 3036293"/>
                <a:gd name="connsiteY19-40" fmla="*/ 914639 h 1296988"/>
                <a:gd name="connsiteX20-41" fmla="*/ 168667 w 3036293"/>
                <a:gd name="connsiteY20-42" fmla="*/ 326121 h 1296988"/>
                <a:gd name="connsiteX21-43" fmla="*/ 26237 w 3036293"/>
                <a:gd name="connsiteY21-44" fmla="*/ 74971 h 1296988"/>
                <a:gd name="connsiteX22-45" fmla="*/ 0 w 3036293"/>
                <a:gd name="connsiteY22-46" fmla="*/ 0 h 1296988"/>
                <a:gd name="connsiteX0-47" fmla="*/ 0 w 3036293"/>
                <a:gd name="connsiteY0-48" fmla="*/ 0 h 1296988"/>
                <a:gd name="connsiteX1-49" fmla="*/ 401051 w 3036293"/>
                <a:gd name="connsiteY1-50" fmla="*/ 187426 h 1296988"/>
                <a:gd name="connsiteX2-51" fmla="*/ 1217786 w 3036293"/>
                <a:gd name="connsiteY2-52" fmla="*/ 190801 h 1296988"/>
                <a:gd name="connsiteX3-53" fmla="*/ 1217786 w 3036293"/>
                <a:gd name="connsiteY3-54" fmla="*/ 163066 h 1296988"/>
                <a:gd name="connsiteX4-55" fmla="*/ 1793849 w 3036293"/>
                <a:gd name="connsiteY4-56" fmla="*/ 163066 h 1296988"/>
                <a:gd name="connsiteX5-57" fmla="*/ 1793849 w 3036293"/>
                <a:gd name="connsiteY5-58" fmla="*/ 190903 h 1296988"/>
                <a:gd name="connsiteX6-59" fmla="*/ 2635242 w 3036293"/>
                <a:gd name="connsiteY6-60" fmla="*/ 187426 h 1296988"/>
                <a:gd name="connsiteX7-61" fmla="*/ 3036293 w 3036293"/>
                <a:gd name="connsiteY7-62" fmla="*/ 0 h 1296988"/>
                <a:gd name="connsiteX8-63" fmla="*/ 3010056 w 3036293"/>
                <a:gd name="connsiteY8-64" fmla="*/ 74971 h 1296988"/>
                <a:gd name="connsiteX9-65" fmla="*/ 2863879 w 3036293"/>
                <a:gd name="connsiteY9-66" fmla="*/ 326121 h 1296988"/>
                <a:gd name="connsiteX10-67" fmla="*/ 2526546 w 3036293"/>
                <a:gd name="connsiteY10-68" fmla="*/ 914639 h 1296988"/>
                <a:gd name="connsiteX11-69" fmla="*/ 2391613 w 3036293"/>
                <a:gd name="connsiteY11-70" fmla="*/ 1147047 h 1296988"/>
                <a:gd name="connsiteX12-71" fmla="*/ 2369124 w 3036293"/>
                <a:gd name="connsiteY12-72" fmla="*/ 1177036 h 1296988"/>
                <a:gd name="connsiteX13-73" fmla="*/ 2136739 w 3036293"/>
                <a:gd name="connsiteY13-74" fmla="*/ 1296988 h 1296988"/>
                <a:gd name="connsiteX14-75" fmla="*/ 1728192 w 3036293"/>
                <a:gd name="connsiteY14-76" fmla="*/ 1296988 h 1296988"/>
                <a:gd name="connsiteX15-77" fmla="*/ 899554 w 3036293"/>
                <a:gd name="connsiteY15-78" fmla="*/ 1296988 h 1296988"/>
                <a:gd name="connsiteX16-79" fmla="*/ 667169 w 3036293"/>
                <a:gd name="connsiteY16-80" fmla="*/ 1177036 h 1296988"/>
                <a:gd name="connsiteX17-81" fmla="*/ 644680 w 3036293"/>
                <a:gd name="connsiteY17-82" fmla="*/ 1147047 h 1296988"/>
                <a:gd name="connsiteX18-83" fmla="*/ 509747 w 3036293"/>
                <a:gd name="connsiteY18-84" fmla="*/ 914639 h 1296988"/>
                <a:gd name="connsiteX19-85" fmla="*/ 168667 w 3036293"/>
                <a:gd name="connsiteY19-86" fmla="*/ 326121 h 1296988"/>
                <a:gd name="connsiteX20-87" fmla="*/ 26237 w 3036293"/>
                <a:gd name="connsiteY20-88" fmla="*/ 74971 h 1296988"/>
                <a:gd name="connsiteX21-89" fmla="*/ 0 w 3036293"/>
                <a:gd name="connsiteY21-90" fmla="*/ 0 h 1296988"/>
                <a:gd name="connsiteX0-91" fmla="*/ 0 w 3036293"/>
                <a:gd name="connsiteY0-92" fmla="*/ 0 h 1296988"/>
                <a:gd name="connsiteX1-93" fmla="*/ 401051 w 3036293"/>
                <a:gd name="connsiteY1-94" fmla="*/ 187426 h 1296988"/>
                <a:gd name="connsiteX2-95" fmla="*/ 1217786 w 3036293"/>
                <a:gd name="connsiteY2-96" fmla="*/ 190801 h 1296988"/>
                <a:gd name="connsiteX3-97" fmla="*/ 1217786 w 3036293"/>
                <a:gd name="connsiteY3-98" fmla="*/ 163066 h 1296988"/>
                <a:gd name="connsiteX4-99" fmla="*/ 1793849 w 3036293"/>
                <a:gd name="connsiteY4-100" fmla="*/ 190903 h 1296988"/>
                <a:gd name="connsiteX5-101" fmla="*/ 2635242 w 3036293"/>
                <a:gd name="connsiteY5-102" fmla="*/ 187426 h 1296988"/>
                <a:gd name="connsiteX6-103" fmla="*/ 3036293 w 3036293"/>
                <a:gd name="connsiteY6-104" fmla="*/ 0 h 1296988"/>
                <a:gd name="connsiteX7-105" fmla="*/ 3010056 w 3036293"/>
                <a:gd name="connsiteY7-106" fmla="*/ 74971 h 1296988"/>
                <a:gd name="connsiteX8-107" fmla="*/ 2863879 w 3036293"/>
                <a:gd name="connsiteY8-108" fmla="*/ 326121 h 1296988"/>
                <a:gd name="connsiteX9-109" fmla="*/ 2526546 w 3036293"/>
                <a:gd name="connsiteY9-110" fmla="*/ 914639 h 1296988"/>
                <a:gd name="connsiteX10-111" fmla="*/ 2391613 w 3036293"/>
                <a:gd name="connsiteY10-112" fmla="*/ 1147047 h 1296988"/>
                <a:gd name="connsiteX11-113" fmla="*/ 2369124 w 3036293"/>
                <a:gd name="connsiteY11-114" fmla="*/ 1177036 h 1296988"/>
                <a:gd name="connsiteX12-115" fmla="*/ 2136739 w 3036293"/>
                <a:gd name="connsiteY12-116" fmla="*/ 1296988 h 1296988"/>
                <a:gd name="connsiteX13-117" fmla="*/ 1728192 w 3036293"/>
                <a:gd name="connsiteY13-118" fmla="*/ 1296988 h 1296988"/>
                <a:gd name="connsiteX14-119" fmla="*/ 899554 w 3036293"/>
                <a:gd name="connsiteY14-120" fmla="*/ 1296988 h 1296988"/>
                <a:gd name="connsiteX15-121" fmla="*/ 667169 w 3036293"/>
                <a:gd name="connsiteY15-122" fmla="*/ 1177036 h 1296988"/>
                <a:gd name="connsiteX16-123" fmla="*/ 644680 w 3036293"/>
                <a:gd name="connsiteY16-124" fmla="*/ 1147047 h 1296988"/>
                <a:gd name="connsiteX17-125" fmla="*/ 509747 w 3036293"/>
                <a:gd name="connsiteY17-126" fmla="*/ 914639 h 1296988"/>
                <a:gd name="connsiteX18-127" fmla="*/ 168667 w 3036293"/>
                <a:gd name="connsiteY18-128" fmla="*/ 326121 h 1296988"/>
                <a:gd name="connsiteX19-129" fmla="*/ 26237 w 3036293"/>
                <a:gd name="connsiteY19-130" fmla="*/ 74971 h 1296988"/>
                <a:gd name="connsiteX20-131" fmla="*/ 0 w 3036293"/>
                <a:gd name="connsiteY20-132" fmla="*/ 0 h 1296988"/>
                <a:gd name="connsiteX0-133" fmla="*/ 0 w 3036293"/>
                <a:gd name="connsiteY0-134" fmla="*/ 0 h 1296988"/>
                <a:gd name="connsiteX1-135" fmla="*/ 401051 w 3036293"/>
                <a:gd name="connsiteY1-136" fmla="*/ 187426 h 1296988"/>
                <a:gd name="connsiteX2-137" fmla="*/ 1217786 w 3036293"/>
                <a:gd name="connsiteY2-138" fmla="*/ 190801 h 1296988"/>
                <a:gd name="connsiteX3-139" fmla="*/ 1793849 w 3036293"/>
                <a:gd name="connsiteY3-140" fmla="*/ 190903 h 1296988"/>
                <a:gd name="connsiteX4-141" fmla="*/ 2635242 w 3036293"/>
                <a:gd name="connsiteY4-142" fmla="*/ 187426 h 1296988"/>
                <a:gd name="connsiteX5-143" fmla="*/ 3036293 w 3036293"/>
                <a:gd name="connsiteY5-144" fmla="*/ 0 h 1296988"/>
                <a:gd name="connsiteX6-145" fmla="*/ 3010056 w 3036293"/>
                <a:gd name="connsiteY6-146" fmla="*/ 74971 h 1296988"/>
                <a:gd name="connsiteX7-147" fmla="*/ 2863879 w 3036293"/>
                <a:gd name="connsiteY7-148" fmla="*/ 326121 h 1296988"/>
                <a:gd name="connsiteX8-149" fmla="*/ 2526546 w 3036293"/>
                <a:gd name="connsiteY8-150" fmla="*/ 914639 h 1296988"/>
                <a:gd name="connsiteX9-151" fmla="*/ 2391613 w 3036293"/>
                <a:gd name="connsiteY9-152" fmla="*/ 1147047 h 1296988"/>
                <a:gd name="connsiteX10-153" fmla="*/ 2369124 w 3036293"/>
                <a:gd name="connsiteY10-154" fmla="*/ 1177036 h 1296988"/>
                <a:gd name="connsiteX11-155" fmla="*/ 2136739 w 3036293"/>
                <a:gd name="connsiteY11-156" fmla="*/ 1296988 h 1296988"/>
                <a:gd name="connsiteX12-157" fmla="*/ 1728192 w 3036293"/>
                <a:gd name="connsiteY12-158" fmla="*/ 1296988 h 1296988"/>
                <a:gd name="connsiteX13-159" fmla="*/ 899554 w 3036293"/>
                <a:gd name="connsiteY13-160" fmla="*/ 1296988 h 1296988"/>
                <a:gd name="connsiteX14-161" fmla="*/ 667169 w 3036293"/>
                <a:gd name="connsiteY14-162" fmla="*/ 1177036 h 1296988"/>
                <a:gd name="connsiteX15-163" fmla="*/ 644680 w 3036293"/>
                <a:gd name="connsiteY15-164" fmla="*/ 1147047 h 1296988"/>
                <a:gd name="connsiteX16-165" fmla="*/ 509747 w 3036293"/>
                <a:gd name="connsiteY16-166" fmla="*/ 914639 h 1296988"/>
                <a:gd name="connsiteX17-167" fmla="*/ 168667 w 3036293"/>
                <a:gd name="connsiteY17-168" fmla="*/ 326121 h 1296988"/>
                <a:gd name="connsiteX18-169" fmla="*/ 26237 w 3036293"/>
                <a:gd name="connsiteY18-170" fmla="*/ 74971 h 1296988"/>
                <a:gd name="connsiteX19-171" fmla="*/ 0 w 3036293"/>
                <a:gd name="connsiteY19-172" fmla="*/ 0 h 1296988"/>
                <a:gd name="connsiteX0-173" fmla="*/ 0 w 3036293"/>
                <a:gd name="connsiteY0-174" fmla="*/ 0 h 1296988"/>
                <a:gd name="connsiteX1-175" fmla="*/ 401051 w 3036293"/>
                <a:gd name="connsiteY1-176" fmla="*/ 187426 h 1296988"/>
                <a:gd name="connsiteX2-177" fmla="*/ 1793849 w 3036293"/>
                <a:gd name="connsiteY2-178" fmla="*/ 190903 h 1296988"/>
                <a:gd name="connsiteX3-179" fmla="*/ 2635242 w 3036293"/>
                <a:gd name="connsiteY3-180" fmla="*/ 187426 h 1296988"/>
                <a:gd name="connsiteX4-181" fmla="*/ 3036293 w 3036293"/>
                <a:gd name="connsiteY4-182" fmla="*/ 0 h 1296988"/>
                <a:gd name="connsiteX5-183" fmla="*/ 3010056 w 3036293"/>
                <a:gd name="connsiteY5-184" fmla="*/ 74971 h 1296988"/>
                <a:gd name="connsiteX6-185" fmla="*/ 2863879 w 3036293"/>
                <a:gd name="connsiteY6-186" fmla="*/ 326121 h 1296988"/>
                <a:gd name="connsiteX7-187" fmla="*/ 2526546 w 3036293"/>
                <a:gd name="connsiteY7-188" fmla="*/ 914639 h 1296988"/>
                <a:gd name="connsiteX8-189" fmla="*/ 2391613 w 3036293"/>
                <a:gd name="connsiteY8-190" fmla="*/ 1147047 h 1296988"/>
                <a:gd name="connsiteX9-191" fmla="*/ 2369124 w 3036293"/>
                <a:gd name="connsiteY9-192" fmla="*/ 1177036 h 1296988"/>
                <a:gd name="connsiteX10-193" fmla="*/ 2136739 w 3036293"/>
                <a:gd name="connsiteY10-194" fmla="*/ 1296988 h 1296988"/>
                <a:gd name="connsiteX11-195" fmla="*/ 1728192 w 3036293"/>
                <a:gd name="connsiteY11-196" fmla="*/ 1296988 h 1296988"/>
                <a:gd name="connsiteX12-197" fmla="*/ 899554 w 3036293"/>
                <a:gd name="connsiteY12-198" fmla="*/ 1296988 h 1296988"/>
                <a:gd name="connsiteX13-199" fmla="*/ 667169 w 3036293"/>
                <a:gd name="connsiteY13-200" fmla="*/ 1177036 h 1296988"/>
                <a:gd name="connsiteX14-201" fmla="*/ 644680 w 3036293"/>
                <a:gd name="connsiteY14-202" fmla="*/ 1147047 h 1296988"/>
                <a:gd name="connsiteX15-203" fmla="*/ 509747 w 3036293"/>
                <a:gd name="connsiteY15-204" fmla="*/ 914639 h 1296988"/>
                <a:gd name="connsiteX16-205" fmla="*/ 168667 w 3036293"/>
                <a:gd name="connsiteY16-206" fmla="*/ 326121 h 1296988"/>
                <a:gd name="connsiteX17-207" fmla="*/ 26237 w 3036293"/>
                <a:gd name="connsiteY17-208" fmla="*/ 74971 h 1296988"/>
                <a:gd name="connsiteX18-209" fmla="*/ 0 w 3036293"/>
                <a:gd name="connsiteY18-210" fmla="*/ 0 h 1296988"/>
                <a:gd name="connsiteX0-211" fmla="*/ 0 w 3036293"/>
                <a:gd name="connsiteY0-212" fmla="*/ 0 h 1296988"/>
                <a:gd name="connsiteX1-213" fmla="*/ 401051 w 3036293"/>
                <a:gd name="connsiteY1-214" fmla="*/ 187426 h 1296988"/>
                <a:gd name="connsiteX2-215" fmla="*/ 2635242 w 3036293"/>
                <a:gd name="connsiteY2-216" fmla="*/ 187426 h 1296988"/>
                <a:gd name="connsiteX3-217" fmla="*/ 3036293 w 3036293"/>
                <a:gd name="connsiteY3-218" fmla="*/ 0 h 1296988"/>
                <a:gd name="connsiteX4-219" fmla="*/ 3010056 w 3036293"/>
                <a:gd name="connsiteY4-220" fmla="*/ 74971 h 1296988"/>
                <a:gd name="connsiteX5-221" fmla="*/ 2863879 w 3036293"/>
                <a:gd name="connsiteY5-222" fmla="*/ 326121 h 1296988"/>
                <a:gd name="connsiteX6-223" fmla="*/ 2526546 w 3036293"/>
                <a:gd name="connsiteY6-224" fmla="*/ 914639 h 1296988"/>
                <a:gd name="connsiteX7-225" fmla="*/ 2391613 w 3036293"/>
                <a:gd name="connsiteY7-226" fmla="*/ 1147047 h 1296988"/>
                <a:gd name="connsiteX8-227" fmla="*/ 2369124 w 3036293"/>
                <a:gd name="connsiteY8-228" fmla="*/ 1177036 h 1296988"/>
                <a:gd name="connsiteX9-229" fmla="*/ 2136739 w 3036293"/>
                <a:gd name="connsiteY9-230" fmla="*/ 1296988 h 1296988"/>
                <a:gd name="connsiteX10-231" fmla="*/ 1728192 w 3036293"/>
                <a:gd name="connsiteY10-232" fmla="*/ 1296988 h 1296988"/>
                <a:gd name="connsiteX11-233" fmla="*/ 899554 w 3036293"/>
                <a:gd name="connsiteY11-234" fmla="*/ 1296988 h 1296988"/>
                <a:gd name="connsiteX12-235" fmla="*/ 667169 w 3036293"/>
                <a:gd name="connsiteY12-236" fmla="*/ 1177036 h 1296988"/>
                <a:gd name="connsiteX13-237" fmla="*/ 644680 w 3036293"/>
                <a:gd name="connsiteY13-238" fmla="*/ 1147047 h 1296988"/>
                <a:gd name="connsiteX14-239" fmla="*/ 509747 w 3036293"/>
                <a:gd name="connsiteY14-240" fmla="*/ 914639 h 1296988"/>
                <a:gd name="connsiteX15-241" fmla="*/ 168667 w 3036293"/>
                <a:gd name="connsiteY15-242" fmla="*/ 326121 h 1296988"/>
                <a:gd name="connsiteX16-243" fmla="*/ 26237 w 3036293"/>
                <a:gd name="connsiteY16-244" fmla="*/ 74971 h 1296988"/>
                <a:gd name="connsiteX17-245" fmla="*/ 0 w 3036293"/>
                <a:gd name="connsiteY17-246" fmla="*/ 0 h 12969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036293" h="1296988">
                  <a:moveTo>
                    <a:pt x="0" y="0"/>
                  </a:moveTo>
                  <a:cubicBezTo>
                    <a:pt x="63719" y="116204"/>
                    <a:pt x="202400" y="187426"/>
                    <a:pt x="401051" y="187426"/>
                  </a:cubicBezTo>
                  <a:lnTo>
                    <a:pt x="2635242" y="187426"/>
                  </a:lnTo>
                  <a:cubicBezTo>
                    <a:pt x="2833893" y="187426"/>
                    <a:pt x="2972575" y="116204"/>
                    <a:pt x="3036293" y="0"/>
                  </a:cubicBezTo>
                  <a:cubicBezTo>
                    <a:pt x="3028797" y="29988"/>
                    <a:pt x="3021300" y="56228"/>
                    <a:pt x="3010056" y="74971"/>
                  </a:cubicBezTo>
                  <a:lnTo>
                    <a:pt x="2863879" y="326121"/>
                  </a:lnTo>
                  <a:lnTo>
                    <a:pt x="2526546" y="914639"/>
                  </a:lnTo>
                  <a:lnTo>
                    <a:pt x="2391613" y="1147047"/>
                  </a:lnTo>
                  <a:cubicBezTo>
                    <a:pt x="2384117" y="1158293"/>
                    <a:pt x="2376620" y="1169539"/>
                    <a:pt x="2369124" y="1177036"/>
                  </a:cubicBezTo>
                  <a:cubicBezTo>
                    <a:pt x="2316650" y="1244509"/>
                    <a:pt x="2219198" y="1296988"/>
                    <a:pt x="2136739" y="1296988"/>
                  </a:cubicBezTo>
                  <a:lnTo>
                    <a:pt x="1728192" y="1296988"/>
                  </a:lnTo>
                  <a:lnTo>
                    <a:pt x="899554" y="1296988"/>
                  </a:lnTo>
                  <a:cubicBezTo>
                    <a:pt x="817095" y="1296988"/>
                    <a:pt x="719643" y="1244509"/>
                    <a:pt x="667169" y="1177036"/>
                  </a:cubicBezTo>
                  <a:cubicBezTo>
                    <a:pt x="659673" y="1169539"/>
                    <a:pt x="652177" y="1158293"/>
                    <a:pt x="644680" y="1147047"/>
                  </a:cubicBezTo>
                  <a:cubicBezTo>
                    <a:pt x="644672" y="1147033"/>
                    <a:pt x="643626" y="1145231"/>
                    <a:pt x="509747" y="914639"/>
                  </a:cubicBezTo>
                  <a:cubicBezTo>
                    <a:pt x="509738" y="914623"/>
                    <a:pt x="507972" y="911576"/>
                    <a:pt x="168667" y="326121"/>
                  </a:cubicBezTo>
                  <a:lnTo>
                    <a:pt x="26237" y="74971"/>
                  </a:lnTo>
                  <a:cubicBezTo>
                    <a:pt x="14993" y="56228"/>
                    <a:pt x="7497" y="29988"/>
                    <a:pt x="0" y="0"/>
                  </a:cubicBezTo>
                  <a:close/>
                </a:path>
              </a:pathLst>
            </a:custGeom>
            <a:solidFill>
              <a:srgbClr val="6A9C4E"/>
            </a:solidFill>
            <a:ln>
              <a:noFill/>
            </a:ln>
            <a:effectLst>
              <a:outerShdw blurRad="50800" dist="38100" dir="16200000" rotWithShape="0">
                <a:prstClr val="black">
                  <a:alpha val="40000"/>
                </a:prstClr>
              </a:outerShdw>
            </a:effectLst>
          </p:spPr>
          <p:txBody>
            <a:bodyPr vert="horz" wrap="square" lIns="121920" tIns="60960" rIns="121920" bIns="60960" numCol="1" anchor="t" anchorCtr="0" compatLnSpc="1"/>
            <a:lstStyle/>
            <a:p>
              <a:endParaRPr lang="zh-CN" altLang="en-US" sz="2400">
                <a:latin typeface="+mn-ea"/>
              </a:endParaRPr>
            </a:p>
          </p:txBody>
        </p:sp>
        <p:sp>
          <p:nvSpPr>
            <p:cNvPr id="12" name="Freeform 489"/>
            <p:cNvSpPr/>
            <p:nvPr/>
          </p:nvSpPr>
          <p:spPr bwMode="auto">
            <a:xfrm>
              <a:off x="2180600" y="1905357"/>
              <a:ext cx="3368837" cy="3799336"/>
            </a:xfrm>
            <a:custGeom>
              <a:avLst/>
              <a:gdLst>
                <a:gd name="T0" fmla="*/ 131 w 626"/>
                <a:gd name="T1" fmla="*/ 81 h 706"/>
                <a:gd name="T2" fmla="*/ 425 w 626"/>
                <a:gd name="T3" fmla="*/ 588 h 706"/>
                <a:gd name="T4" fmla="*/ 435 w 626"/>
                <a:gd name="T5" fmla="*/ 706 h 706"/>
                <a:gd name="T6" fmla="*/ 449 w 626"/>
                <a:gd name="T7" fmla="*/ 690 h 706"/>
                <a:gd name="T8" fmla="*/ 614 w 626"/>
                <a:gd name="T9" fmla="*/ 404 h 706"/>
                <a:gd name="T10" fmla="*/ 614 w 626"/>
                <a:gd name="T11" fmla="*/ 326 h 706"/>
                <a:gd name="T12" fmla="*/ 449 w 626"/>
                <a:gd name="T13" fmla="*/ 40 h 706"/>
                <a:gd name="T14" fmla="*/ 381 w 626"/>
                <a:gd name="T15" fmla="*/ 1 h 706"/>
                <a:gd name="T16" fmla="*/ 51 w 626"/>
                <a:gd name="T17" fmla="*/ 1 h 706"/>
                <a:gd name="T18" fmla="*/ 0 w 626"/>
                <a:gd name="T19" fmla="*/ 21 h 706"/>
                <a:gd name="T20" fmla="*/ 131 w 626"/>
                <a:gd name="T21" fmla="*/ 81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6" h="706">
                  <a:moveTo>
                    <a:pt x="131" y="81"/>
                  </a:moveTo>
                  <a:cubicBezTo>
                    <a:pt x="425" y="588"/>
                    <a:pt x="425" y="588"/>
                    <a:pt x="425" y="588"/>
                  </a:cubicBezTo>
                  <a:cubicBezTo>
                    <a:pt x="451" y="634"/>
                    <a:pt x="453" y="676"/>
                    <a:pt x="435" y="706"/>
                  </a:cubicBezTo>
                  <a:cubicBezTo>
                    <a:pt x="441" y="701"/>
                    <a:pt x="445" y="696"/>
                    <a:pt x="449" y="690"/>
                  </a:cubicBezTo>
                  <a:cubicBezTo>
                    <a:pt x="614" y="404"/>
                    <a:pt x="614" y="404"/>
                    <a:pt x="614" y="404"/>
                  </a:cubicBezTo>
                  <a:cubicBezTo>
                    <a:pt x="626" y="383"/>
                    <a:pt x="626" y="347"/>
                    <a:pt x="614" y="326"/>
                  </a:cubicBezTo>
                  <a:cubicBezTo>
                    <a:pt x="449" y="40"/>
                    <a:pt x="449" y="40"/>
                    <a:pt x="449" y="40"/>
                  </a:cubicBezTo>
                  <a:cubicBezTo>
                    <a:pt x="436" y="19"/>
                    <a:pt x="406" y="1"/>
                    <a:pt x="381" y="1"/>
                  </a:cubicBezTo>
                  <a:cubicBezTo>
                    <a:pt x="51" y="1"/>
                    <a:pt x="51" y="1"/>
                    <a:pt x="51" y="1"/>
                  </a:cubicBezTo>
                  <a:cubicBezTo>
                    <a:pt x="34" y="1"/>
                    <a:pt x="15" y="9"/>
                    <a:pt x="0" y="21"/>
                  </a:cubicBezTo>
                  <a:cubicBezTo>
                    <a:pt x="45" y="0"/>
                    <a:pt x="96" y="19"/>
                    <a:pt x="131" y="81"/>
                  </a:cubicBezTo>
                </a:path>
              </a:pathLst>
            </a:custGeom>
            <a:solidFill>
              <a:srgbClr val="6A9C4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n-ea"/>
              </a:endParaRPr>
            </a:p>
          </p:txBody>
        </p:sp>
        <p:sp>
          <p:nvSpPr>
            <p:cNvPr id="13" name="Freeform 967"/>
            <p:cNvSpPr/>
            <p:nvPr/>
          </p:nvSpPr>
          <p:spPr bwMode="auto">
            <a:xfrm>
              <a:off x="1120247" y="1883225"/>
              <a:ext cx="3384783" cy="3790225"/>
            </a:xfrm>
            <a:custGeom>
              <a:avLst/>
              <a:gdLst>
                <a:gd name="T0" fmla="*/ 12 w 629"/>
                <a:gd name="T1" fmla="*/ 406 h 704"/>
                <a:gd name="T2" fmla="*/ 177 w 629"/>
                <a:gd name="T3" fmla="*/ 692 h 704"/>
                <a:gd name="T4" fmla="*/ 186 w 629"/>
                <a:gd name="T5" fmla="*/ 704 h 704"/>
                <a:gd name="T6" fmla="*/ 199 w 629"/>
                <a:gd name="T7" fmla="*/ 590 h 704"/>
                <a:gd name="T8" fmla="*/ 492 w 629"/>
                <a:gd name="T9" fmla="*/ 83 h 704"/>
                <a:gd name="T10" fmla="*/ 629 w 629"/>
                <a:gd name="T11" fmla="*/ 26 h 704"/>
                <a:gd name="T12" fmla="*/ 575 w 629"/>
                <a:gd name="T13" fmla="*/ 3 h 704"/>
                <a:gd name="T14" fmla="*/ 245 w 629"/>
                <a:gd name="T15" fmla="*/ 3 h 704"/>
                <a:gd name="T16" fmla="*/ 177 w 629"/>
                <a:gd name="T17" fmla="*/ 42 h 704"/>
                <a:gd name="T18" fmla="*/ 12 w 629"/>
                <a:gd name="T19" fmla="*/ 328 h 704"/>
                <a:gd name="T20" fmla="*/ 12 w 629"/>
                <a:gd name="T21" fmla="*/ 406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9" h="704">
                  <a:moveTo>
                    <a:pt x="12" y="406"/>
                  </a:moveTo>
                  <a:cubicBezTo>
                    <a:pt x="177" y="692"/>
                    <a:pt x="177" y="692"/>
                    <a:pt x="177" y="692"/>
                  </a:cubicBezTo>
                  <a:cubicBezTo>
                    <a:pt x="180" y="696"/>
                    <a:pt x="183" y="700"/>
                    <a:pt x="186" y="704"/>
                  </a:cubicBezTo>
                  <a:cubicBezTo>
                    <a:pt x="171" y="674"/>
                    <a:pt x="174" y="634"/>
                    <a:pt x="199" y="590"/>
                  </a:cubicBezTo>
                  <a:cubicBezTo>
                    <a:pt x="492" y="83"/>
                    <a:pt x="492" y="83"/>
                    <a:pt x="492" y="83"/>
                  </a:cubicBezTo>
                  <a:cubicBezTo>
                    <a:pt x="529" y="19"/>
                    <a:pt x="583" y="0"/>
                    <a:pt x="629" y="26"/>
                  </a:cubicBezTo>
                  <a:cubicBezTo>
                    <a:pt x="614" y="13"/>
                    <a:pt x="593" y="3"/>
                    <a:pt x="575" y="3"/>
                  </a:cubicBezTo>
                  <a:cubicBezTo>
                    <a:pt x="245" y="3"/>
                    <a:pt x="245" y="3"/>
                    <a:pt x="245" y="3"/>
                  </a:cubicBezTo>
                  <a:cubicBezTo>
                    <a:pt x="220" y="3"/>
                    <a:pt x="190" y="21"/>
                    <a:pt x="177" y="42"/>
                  </a:cubicBezTo>
                  <a:cubicBezTo>
                    <a:pt x="12" y="328"/>
                    <a:pt x="12" y="328"/>
                    <a:pt x="12" y="328"/>
                  </a:cubicBezTo>
                  <a:cubicBezTo>
                    <a:pt x="0" y="349"/>
                    <a:pt x="0" y="385"/>
                    <a:pt x="12" y="406"/>
                  </a:cubicBezTo>
                </a:path>
              </a:pathLst>
            </a:custGeom>
            <a:solidFill>
              <a:srgbClr val="6A9C4E"/>
            </a:solidFill>
            <a:ln>
              <a:noFill/>
            </a:ln>
            <a:effectLst>
              <a:outerShdw blurRad="50800" dist="38100" dir="2700000" algn="tl" rotWithShape="0">
                <a:prstClr val="black">
                  <a:alpha val="40000"/>
                </a:prstClr>
              </a:outerShdw>
            </a:effectLst>
          </p:spPr>
          <p:txBody>
            <a:bodyPr vert="horz" wrap="square" lIns="121920" tIns="60960" rIns="121920" bIns="60960" numCol="1" anchor="t" anchorCtr="0" compatLnSpc="1"/>
            <a:lstStyle/>
            <a:p>
              <a:endParaRPr lang="zh-CN" altLang="en-US" sz="2400">
                <a:latin typeface="+mn-ea"/>
              </a:endParaRPr>
            </a:p>
          </p:txBody>
        </p:sp>
        <p:sp>
          <p:nvSpPr>
            <p:cNvPr id="14" name="Freeform 969"/>
            <p:cNvSpPr/>
            <p:nvPr/>
          </p:nvSpPr>
          <p:spPr bwMode="auto">
            <a:xfrm>
              <a:off x="1153004" y="3987085"/>
              <a:ext cx="2178268" cy="1860947"/>
            </a:xfrm>
            <a:custGeom>
              <a:avLst/>
              <a:gdLst/>
              <a:ahLst/>
              <a:cxnLst/>
              <a:rect l="l" t="t" r="r" b="b"/>
              <a:pathLst>
                <a:path w="1518145" h="1296988">
                  <a:moveTo>
                    <a:pt x="0" y="0"/>
                  </a:moveTo>
                  <a:cubicBezTo>
                    <a:pt x="63719" y="116204"/>
                    <a:pt x="202400" y="187426"/>
                    <a:pt x="401051" y="187426"/>
                  </a:cubicBezTo>
                  <a:lnTo>
                    <a:pt x="1518145" y="187426"/>
                  </a:lnTo>
                  <a:lnTo>
                    <a:pt x="1518145" y="1296988"/>
                  </a:lnTo>
                  <a:lnTo>
                    <a:pt x="899554" y="1296988"/>
                  </a:lnTo>
                  <a:cubicBezTo>
                    <a:pt x="817095" y="1296988"/>
                    <a:pt x="719643" y="1244509"/>
                    <a:pt x="667169" y="1177036"/>
                  </a:cubicBezTo>
                  <a:cubicBezTo>
                    <a:pt x="659673" y="1169539"/>
                    <a:pt x="652177" y="1158293"/>
                    <a:pt x="644680" y="1147047"/>
                  </a:cubicBezTo>
                  <a:cubicBezTo>
                    <a:pt x="644671" y="1147032"/>
                    <a:pt x="643571" y="1145137"/>
                    <a:pt x="509747" y="914639"/>
                  </a:cubicBezTo>
                  <a:cubicBezTo>
                    <a:pt x="509737" y="914621"/>
                    <a:pt x="507851" y="911368"/>
                    <a:pt x="168667" y="326121"/>
                  </a:cubicBezTo>
                  <a:lnTo>
                    <a:pt x="26237" y="74971"/>
                  </a:lnTo>
                  <a:cubicBezTo>
                    <a:pt x="14993" y="56228"/>
                    <a:pt x="7497" y="29988"/>
                    <a:pt x="0" y="0"/>
                  </a:cubicBezTo>
                  <a:close/>
                </a:path>
              </a:pathLst>
            </a:custGeom>
            <a:solidFill>
              <a:srgbClr val="6A9C4E"/>
            </a:solidFill>
            <a:ln>
              <a:noFill/>
            </a:ln>
            <a:effectLst>
              <a:outerShdw blurRad="50800" dist="38100" dir="10200000" rotWithShape="0">
                <a:prstClr val="black">
                  <a:alpha val="40000"/>
                </a:prstClr>
              </a:outerShdw>
            </a:effectLst>
          </p:spPr>
          <p:txBody>
            <a:bodyPr vert="horz" wrap="square" lIns="121920" tIns="60960" rIns="121920" bIns="60960" numCol="1" anchor="t" anchorCtr="0" compatLnSpc="1"/>
            <a:lstStyle/>
            <a:p>
              <a:endParaRPr lang="zh-CN" altLang="en-US" sz="2400">
                <a:latin typeface="+mn-ea"/>
              </a:endParaRPr>
            </a:p>
          </p:txBody>
        </p:sp>
      </p:grpSp>
      <p:cxnSp>
        <p:nvCxnSpPr>
          <p:cNvPr id="15" name="直接连接符 10"/>
          <p:cNvCxnSpPr/>
          <p:nvPr/>
        </p:nvCxnSpPr>
        <p:spPr>
          <a:xfrm flipH="1">
            <a:off x="6913382" y="2113586"/>
            <a:ext cx="3419650" cy="5944"/>
          </a:xfrm>
          <a:prstGeom prst="line">
            <a:avLst/>
          </a:prstGeom>
          <a:ln w="6350">
            <a:solidFill>
              <a:srgbClr val="6A9C4E"/>
            </a:solidFill>
            <a:prstDash val="sysDot"/>
            <a:headEnd type="oval"/>
            <a:tailEnd type="none" w="med" len="med"/>
          </a:ln>
        </p:spPr>
        <p:style>
          <a:lnRef idx="1">
            <a:schemeClr val="accent1"/>
          </a:lnRef>
          <a:fillRef idx="0">
            <a:schemeClr val="accent1"/>
          </a:fillRef>
          <a:effectRef idx="0">
            <a:schemeClr val="accent1"/>
          </a:effectRef>
          <a:fontRef idx="minor">
            <a:schemeClr val="tx1"/>
          </a:fontRef>
        </p:style>
      </p:cxnSp>
      <p:sp>
        <p:nvSpPr>
          <p:cNvPr id="16" name="椭圆 11"/>
          <p:cNvSpPr/>
          <p:nvPr/>
        </p:nvSpPr>
        <p:spPr>
          <a:xfrm>
            <a:off x="6300585" y="1782183"/>
            <a:ext cx="662808" cy="662807"/>
          </a:xfrm>
          <a:prstGeom prst="ellipse">
            <a:avLst/>
          </a:prstGeom>
          <a:solidFill>
            <a:srgbClr val="6A9C4E"/>
          </a:solidFill>
          <a:ln>
            <a:noFill/>
          </a:ln>
        </p:spPr>
        <p:txBody>
          <a:bodyPr vert="horz" wrap="square" lIns="121920" tIns="60960" rIns="121920" bIns="60960" numCol="1" anchor="t" anchorCtr="0" compatLnSpc="1"/>
          <a:lstStyle/>
          <a:p>
            <a:endParaRPr lang="zh-CN" altLang="en-US" sz="2665">
              <a:latin typeface="+mn-ea"/>
            </a:endParaRPr>
          </a:p>
        </p:txBody>
      </p:sp>
      <p:sp>
        <p:nvSpPr>
          <p:cNvPr id="17" name="等腰三角形 1024"/>
          <p:cNvSpPr/>
          <p:nvPr/>
        </p:nvSpPr>
        <p:spPr>
          <a:xfrm>
            <a:off x="6391962" y="1912809"/>
            <a:ext cx="480053" cy="401554"/>
          </a:xfrm>
          <a:custGeom>
            <a:avLst/>
            <a:gdLst/>
            <a:ahLst/>
            <a:cxnLst/>
            <a:rect l="l" t="t" r="r" b="b"/>
            <a:pathLst>
              <a:path w="504056" h="421632">
                <a:moveTo>
                  <a:pt x="252028" y="0"/>
                </a:moveTo>
                <a:lnTo>
                  <a:pt x="504056" y="216024"/>
                </a:lnTo>
                <a:lnTo>
                  <a:pt x="432048" y="216024"/>
                </a:lnTo>
                <a:lnTo>
                  <a:pt x="432048" y="421632"/>
                </a:lnTo>
                <a:lnTo>
                  <a:pt x="324036" y="421632"/>
                </a:lnTo>
                <a:lnTo>
                  <a:pt x="324036" y="312478"/>
                </a:lnTo>
                <a:lnTo>
                  <a:pt x="180020" y="312478"/>
                </a:lnTo>
                <a:lnTo>
                  <a:pt x="180020" y="421632"/>
                </a:lnTo>
                <a:lnTo>
                  <a:pt x="72008" y="421632"/>
                </a:lnTo>
                <a:lnTo>
                  <a:pt x="72008" y="216024"/>
                </a:lnTo>
                <a:lnTo>
                  <a:pt x="0" y="21602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5">
              <a:latin typeface="+mn-ea"/>
            </a:endParaRPr>
          </a:p>
        </p:txBody>
      </p:sp>
      <p:sp>
        <p:nvSpPr>
          <p:cNvPr id="18" name="椭圆 15"/>
          <p:cNvSpPr/>
          <p:nvPr/>
        </p:nvSpPr>
        <p:spPr>
          <a:xfrm>
            <a:off x="6300589" y="3230881"/>
            <a:ext cx="662808" cy="662807"/>
          </a:xfrm>
          <a:prstGeom prst="ellipse">
            <a:avLst/>
          </a:prstGeom>
          <a:solidFill>
            <a:srgbClr val="6A9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n-ea"/>
            </a:endParaRPr>
          </a:p>
        </p:txBody>
      </p:sp>
      <p:sp>
        <p:nvSpPr>
          <p:cNvPr id="19" name="Freeform 86"/>
          <p:cNvSpPr>
            <a:spLocks noEditPoints="1"/>
          </p:cNvSpPr>
          <p:nvPr/>
        </p:nvSpPr>
        <p:spPr bwMode="black">
          <a:xfrm>
            <a:off x="6370914" y="3391359"/>
            <a:ext cx="381257" cy="383269"/>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rgbClr val="FFFFFF"/>
          </a:solidFill>
          <a:ln>
            <a:noFill/>
          </a:ln>
          <a:effectLst/>
          <a:extLst>
            <a:ext uri="{91240B29-F687-4F45-9708-019B960494DF}">
              <a14:hiddenLine xmlns:a14="http://schemas.microsoft.com/office/drawing/2010/main" w="9525">
                <a:solidFill>
                  <a:srgbClr val="FFAF59"/>
                </a:solidFill>
                <a:round/>
              </a14:hiddenLine>
            </a:ext>
          </a:extLst>
        </p:spPr>
        <p:txBody>
          <a:bodyPr vert="horz" wrap="square" lIns="162560" tIns="81280" rIns="162560" bIns="81280" numCol="1" anchor="t" anchorCtr="0" compatLnSpc="1"/>
          <a:lstStyle/>
          <a:p>
            <a:endParaRPr lang="en-US" sz="1865">
              <a:latin typeface="+mn-ea"/>
            </a:endParaRPr>
          </a:p>
        </p:txBody>
      </p:sp>
      <p:sp>
        <p:nvSpPr>
          <p:cNvPr id="20" name="Freeform 88"/>
          <p:cNvSpPr>
            <a:spLocks noEditPoints="1"/>
          </p:cNvSpPr>
          <p:nvPr/>
        </p:nvSpPr>
        <p:spPr bwMode="black">
          <a:xfrm>
            <a:off x="6699680" y="3349940"/>
            <a:ext cx="193392" cy="208202"/>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solidFill>
            <a:srgbClr val="FFFFFF"/>
          </a:solidFill>
          <a:ln>
            <a:noFill/>
          </a:ln>
          <a:effectLst/>
          <a:extLst>
            <a:ext uri="{91240B29-F687-4F45-9708-019B960494DF}">
              <a14:hiddenLine xmlns:a14="http://schemas.microsoft.com/office/drawing/2010/main" w="9525">
                <a:solidFill>
                  <a:srgbClr val="FFAF59"/>
                </a:solidFill>
                <a:round/>
              </a14:hiddenLine>
            </a:ext>
          </a:extLst>
        </p:spPr>
        <p:txBody>
          <a:bodyPr vert="horz" wrap="square" lIns="162560" tIns="81280" rIns="162560" bIns="81280" numCol="1" anchor="t" anchorCtr="0" compatLnSpc="1"/>
          <a:lstStyle/>
          <a:p>
            <a:endParaRPr lang="en-US" sz="1865">
              <a:latin typeface="+mn-ea"/>
            </a:endParaRPr>
          </a:p>
        </p:txBody>
      </p:sp>
      <p:cxnSp>
        <p:nvCxnSpPr>
          <p:cNvPr id="21" name="直接连接符 18"/>
          <p:cNvCxnSpPr/>
          <p:nvPr/>
        </p:nvCxnSpPr>
        <p:spPr>
          <a:xfrm flipH="1">
            <a:off x="6921513" y="3537890"/>
            <a:ext cx="3411524" cy="0"/>
          </a:xfrm>
          <a:prstGeom prst="line">
            <a:avLst/>
          </a:prstGeom>
          <a:ln w="6350">
            <a:solidFill>
              <a:srgbClr val="6A9C4E"/>
            </a:solidFill>
            <a:prstDash val="sysDot"/>
            <a:headEnd type="oval"/>
            <a:tailEnd type="none" w="med" len="med"/>
          </a:ln>
        </p:spPr>
        <p:style>
          <a:lnRef idx="1">
            <a:schemeClr val="accent1"/>
          </a:lnRef>
          <a:fillRef idx="0">
            <a:schemeClr val="accent1"/>
          </a:fillRef>
          <a:effectRef idx="0">
            <a:schemeClr val="accent1"/>
          </a:effectRef>
          <a:fontRef idx="minor">
            <a:schemeClr val="tx1"/>
          </a:fontRef>
        </p:style>
      </p:cxnSp>
      <p:sp>
        <p:nvSpPr>
          <p:cNvPr id="22" name="椭圆 22"/>
          <p:cNvSpPr/>
          <p:nvPr/>
        </p:nvSpPr>
        <p:spPr>
          <a:xfrm>
            <a:off x="6300589" y="4672457"/>
            <a:ext cx="662808" cy="662808"/>
          </a:xfrm>
          <a:prstGeom prst="ellipse">
            <a:avLst/>
          </a:prstGeom>
          <a:solidFill>
            <a:srgbClr val="6A9C4E"/>
          </a:solidFill>
          <a:ln>
            <a:noFill/>
          </a:ln>
        </p:spPr>
        <p:txBody>
          <a:bodyPr vert="horz" wrap="square" lIns="121920" tIns="60960" rIns="121920" bIns="60960" numCol="1" anchor="t" anchorCtr="0" compatLnSpc="1"/>
          <a:lstStyle/>
          <a:p>
            <a:endParaRPr lang="zh-CN" altLang="en-US" sz="2665">
              <a:latin typeface="+mn-ea"/>
            </a:endParaRPr>
          </a:p>
        </p:txBody>
      </p:sp>
      <p:sp>
        <p:nvSpPr>
          <p:cNvPr id="27" name="矩形 23"/>
          <p:cNvSpPr/>
          <p:nvPr/>
        </p:nvSpPr>
        <p:spPr>
          <a:xfrm>
            <a:off x="6416084" y="4891627"/>
            <a:ext cx="431819" cy="2450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5">
              <a:latin typeface="+mn-ea"/>
            </a:endParaRPr>
          </a:p>
        </p:txBody>
      </p:sp>
      <p:sp>
        <p:nvSpPr>
          <p:cNvPr id="28" name="等腰三角形 24"/>
          <p:cNvSpPr/>
          <p:nvPr/>
        </p:nvSpPr>
        <p:spPr>
          <a:xfrm flipV="1">
            <a:off x="6416084" y="4891627"/>
            <a:ext cx="428863" cy="183799"/>
          </a:xfrm>
          <a:prstGeom prst="triangle">
            <a:avLst/>
          </a:prstGeom>
          <a:solidFill>
            <a:srgbClr val="FFFFFF"/>
          </a:solidFill>
          <a:ln w="3175">
            <a:solidFill>
              <a:srgbClr val="E5E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5">
              <a:latin typeface="+mn-ea"/>
            </a:endParaRPr>
          </a:p>
        </p:txBody>
      </p:sp>
      <p:cxnSp>
        <p:nvCxnSpPr>
          <p:cNvPr id="29" name="直接连接符 25"/>
          <p:cNvCxnSpPr/>
          <p:nvPr/>
        </p:nvCxnSpPr>
        <p:spPr>
          <a:xfrm flipH="1">
            <a:off x="6913386" y="5003861"/>
            <a:ext cx="3419651" cy="2972"/>
          </a:xfrm>
          <a:prstGeom prst="line">
            <a:avLst/>
          </a:prstGeom>
          <a:ln w="6350">
            <a:solidFill>
              <a:srgbClr val="6A9C4E"/>
            </a:solidFill>
            <a:prstDash val="sysDot"/>
            <a:headEnd type="oval"/>
            <a:tailEnd type="none" w="med" len="med"/>
          </a:ln>
        </p:spPr>
        <p:style>
          <a:lnRef idx="1">
            <a:schemeClr val="accent1"/>
          </a:lnRef>
          <a:fillRef idx="0">
            <a:schemeClr val="accent1"/>
          </a:fillRef>
          <a:effectRef idx="0">
            <a:schemeClr val="accent1"/>
          </a:effectRef>
          <a:fontRef idx="minor">
            <a:schemeClr val="tx1"/>
          </a:fontRef>
        </p:style>
      </p:cxnSp>
      <p:sp>
        <p:nvSpPr>
          <p:cNvPr id="30" name="等腰三角形 1024"/>
          <p:cNvSpPr/>
          <p:nvPr/>
        </p:nvSpPr>
        <p:spPr>
          <a:xfrm>
            <a:off x="2296497" y="2829327"/>
            <a:ext cx="480053" cy="401554"/>
          </a:xfrm>
          <a:custGeom>
            <a:avLst/>
            <a:gdLst/>
            <a:ahLst/>
            <a:cxnLst/>
            <a:rect l="l" t="t" r="r" b="b"/>
            <a:pathLst>
              <a:path w="504056" h="421632">
                <a:moveTo>
                  <a:pt x="252028" y="0"/>
                </a:moveTo>
                <a:lnTo>
                  <a:pt x="504056" y="216024"/>
                </a:lnTo>
                <a:lnTo>
                  <a:pt x="432048" y="216024"/>
                </a:lnTo>
                <a:lnTo>
                  <a:pt x="432048" y="421632"/>
                </a:lnTo>
                <a:lnTo>
                  <a:pt x="324036" y="421632"/>
                </a:lnTo>
                <a:lnTo>
                  <a:pt x="324036" y="312478"/>
                </a:lnTo>
                <a:lnTo>
                  <a:pt x="180020" y="312478"/>
                </a:lnTo>
                <a:lnTo>
                  <a:pt x="180020" y="421632"/>
                </a:lnTo>
                <a:lnTo>
                  <a:pt x="72008" y="421632"/>
                </a:lnTo>
                <a:lnTo>
                  <a:pt x="72008" y="216024"/>
                </a:lnTo>
                <a:lnTo>
                  <a:pt x="0" y="21602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5">
              <a:latin typeface="+mn-ea"/>
            </a:endParaRPr>
          </a:p>
        </p:txBody>
      </p:sp>
      <p:sp>
        <p:nvSpPr>
          <p:cNvPr id="31" name="Freeform 86"/>
          <p:cNvSpPr>
            <a:spLocks noEditPoints="1"/>
          </p:cNvSpPr>
          <p:nvPr/>
        </p:nvSpPr>
        <p:spPr bwMode="black">
          <a:xfrm>
            <a:off x="4150843" y="3272300"/>
            <a:ext cx="381257" cy="383269"/>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rgbClr val="FFFFFF"/>
          </a:solidFill>
          <a:ln>
            <a:noFill/>
          </a:ln>
          <a:effectLst/>
          <a:extLst>
            <a:ext uri="{91240B29-F687-4F45-9708-019B960494DF}">
              <a14:hiddenLine xmlns:a14="http://schemas.microsoft.com/office/drawing/2010/main" w="9525">
                <a:solidFill>
                  <a:srgbClr val="FFAF59"/>
                </a:solidFill>
                <a:round/>
              </a14:hiddenLine>
            </a:ext>
          </a:extLst>
        </p:spPr>
        <p:txBody>
          <a:bodyPr vert="horz" wrap="square" lIns="162560" tIns="81280" rIns="162560" bIns="81280" numCol="1" anchor="t" anchorCtr="0" compatLnSpc="1"/>
          <a:lstStyle/>
          <a:p>
            <a:endParaRPr lang="en-US" sz="1865">
              <a:latin typeface="+mn-ea"/>
            </a:endParaRPr>
          </a:p>
        </p:txBody>
      </p:sp>
      <p:sp>
        <p:nvSpPr>
          <p:cNvPr id="32" name="Freeform 88"/>
          <p:cNvSpPr>
            <a:spLocks noEditPoints="1"/>
          </p:cNvSpPr>
          <p:nvPr/>
        </p:nvSpPr>
        <p:spPr bwMode="black">
          <a:xfrm>
            <a:off x="4479609" y="3230881"/>
            <a:ext cx="193392" cy="208202"/>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solidFill>
            <a:srgbClr val="FFFFFF"/>
          </a:solidFill>
          <a:ln>
            <a:noFill/>
          </a:ln>
          <a:effectLst/>
          <a:extLst>
            <a:ext uri="{91240B29-F687-4F45-9708-019B960494DF}">
              <a14:hiddenLine xmlns:a14="http://schemas.microsoft.com/office/drawing/2010/main" w="9525">
                <a:solidFill>
                  <a:srgbClr val="FFAF59"/>
                </a:solidFill>
                <a:round/>
              </a14:hiddenLine>
            </a:ext>
          </a:extLst>
        </p:spPr>
        <p:txBody>
          <a:bodyPr vert="horz" wrap="square" lIns="162560" tIns="81280" rIns="162560" bIns="81280" numCol="1" anchor="t" anchorCtr="0" compatLnSpc="1"/>
          <a:lstStyle/>
          <a:p>
            <a:endParaRPr lang="en-US" sz="1865">
              <a:latin typeface="+mn-ea"/>
            </a:endParaRPr>
          </a:p>
        </p:txBody>
      </p:sp>
      <p:grpSp>
        <p:nvGrpSpPr>
          <p:cNvPr id="33" name="组合 32"/>
          <p:cNvGrpSpPr/>
          <p:nvPr/>
        </p:nvGrpSpPr>
        <p:grpSpPr>
          <a:xfrm>
            <a:off x="2959133" y="4654689"/>
            <a:ext cx="431819" cy="245064"/>
            <a:chOff x="2959133" y="4654689"/>
            <a:chExt cx="431819" cy="245064"/>
          </a:xfrm>
        </p:grpSpPr>
        <p:sp>
          <p:nvSpPr>
            <p:cNvPr id="34" name="矩形 23"/>
            <p:cNvSpPr/>
            <p:nvPr/>
          </p:nvSpPr>
          <p:spPr>
            <a:xfrm>
              <a:off x="2959133" y="4654689"/>
              <a:ext cx="431819" cy="2450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5">
                <a:latin typeface="+mn-ea"/>
              </a:endParaRPr>
            </a:p>
          </p:txBody>
        </p:sp>
        <p:sp>
          <p:nvSpPr>
            <p:cNvPr id="35" name="等腰三角形 24"/>
            <p:cNvSpPr/>
            <p:nvPr/>
          </p:nvSpPr>
          <p:spPr>
            <a:xfrm flipV="1">
              <a:off x="2959133" y="4654689"/>
              <a:ext cx="428863" cy="183799"/>
            </a:xfrm>
            <a:prstGeom prst="triangle">
              <a:avLst/>
            </a:prstGeom>
            <a:solidFill>
              <a:srgbClr val="FFFFFF"/>
            </a:solidFill>
            <a:ln w="3175">
              <a:solidFill>
                <a:srgbClr val="E5E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5">
                <a:latin typeface="+mn-ea"/>
              </a:endParaRPr>
            </a:p>
          </p:txBody>
        </p:sp>
      </p:grpSp>
      <p:sp>
        <p:nvSpPr>
          <p:cNvPr id="36" name="文本框 35"/>
          <p:cNvSpPr txBox="1"/>
          <p:nvPr/>
        </p:nvSpPr>
        <p:spPr>
          <a:xfrm>
            <a:off x="7560488" y="2116323"/>
            <a:ext cx="2231212" cy="78483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7996220" y="1760444"/>
            <a:ext cx="1359748" cy="338554"/>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7560488" y="3563243"/>
            <a:ext cx="2231212" cy="78483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7996220" y="3207364"/>
            <a:ext cx="1359748" cy="338554"/>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7560488" y="5042971"/>
            <a:ext cx="2231212" cy="78483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7996220" y="4687092"/>
            <a:ext cx="1359748" cy="338554"/>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3187</Words>
  <Application>WPS 演示</Application>
  <PresentationFormat>宽屏</PresentationFormat>
  <Paragraphs>323</Paragraphs>
  <Slides>20</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20</vt:i4>
      </vt:variant>
    </vt:vector>
  </HeadingPairs>
  <TitlesOfParts>
    <vt:vector size="37" baseType="lpstr">
      <vt:lpstr>Arial</vt:lpstr>
      <vt:lpstr>宋体</vt:lpstr>
      <vt:lpstr>Wingdings</vt:lpstr>
      <vt:lpstr>微软雅黑</vt:lpstr>
      <vt:lpstr>微软雅黑 Light</vt:lpstr>
      <vt:lpstr>Road Rage</vt:lpstr>
      <vt:lpstr>华文仿宋</vt:lpstr>
      <vt:lpstr>Calibri</vt:lpstr>
      <vt:lpstr>Agency FB</vt:lpstr>
      <vt:lpstr>Calibri</vt:lpstr>
      <vt:lpstr>Arial Unicode MS</vt:lpstr>
      <vt:lpstr>Calibri Light</vt:lpstr>
      <vt:lpstr>Gill Sans</vt:lpstr>
      <vt:lpstr>Arial</vt:lpstr>
      <vt:lpstr>Segoe Print</vt:lpstr>
      <vt:lpstr>Gill Sans MT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WWW</dc:creator>
  <cp:lastModifiedBy>Administrator</cp:lastModifiedBy>
  <cp:revision>6</cp:revision>
  <dcterms:created xsi:type="dcterms:W3CDTF">2017-07-28T04:30:00Z</dcterms:created>
  <dcterms:modified xsi:type="dcterms:W3CDTF">2017-09-30T03:01:01Z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