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64" r:id="rId7"/>
    <p:sldId id="265" r:id="rId8"/>
    <p:sldId id="259" r:id="rId9"/>
    <p:sldId id="266" r:id="rId10"/>
    <p:sldId id="267" r:id="rId11"/>
    <p:sldId id="268" r:id="rId12"/>
    <p:sldId id="260" r:id="rId13"/>
    <p:sldId id="269" r:id="rId14"/>
    <p:sldId id="270" r:id="rId15"/>
    <p:sldId id="271" r:id="rId16"/>
    <p:sldId id="261" r:id="rId17"/>
    <p:sldId id="272" r:id="rId18"/>
    <p:sldId id="273" r:id="rId19"/>
    <p:sldId id="262" r:id="rId20"/>
    <p:sldId id="274" r:id="rId21"/>
    <p:sldId id="275"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4258"/>
    <a:srgbClr val="CE4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1584" y="1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rgbClr val="BC4258">
                <a:alpha val="72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BC4258">
                <a:alpha val="85000"/>
              </a:srgb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BC425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789046608"/>
        <c:axId val="-1789023216"/>
      </c:barChart>
      <c:catAx>
        <c:axId val="-17890466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789023216"/>
        <c:crosses val="autoZero"/>
        <c:auto val="1"/>
        <c:lblAlgn val="ctr"/>
        <c:lblOffset val="100"/>
        <c:noMultiLvlLbl val="0"/>
      </c:catAx>
      <c:valAx>
        <c:axId val="-1789023216"/>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crossAx val="-1789046608"/>
        <c:crosses val="autoZero"/>
        <c:crossBetween val="between"/>
      </c:valAx>
      <c:spPr>
        <a:noFill/>
        <a:ln>
          <a:solidFill>
            <a:schemeClr val="bg1">
              <a:lumMod val="50000"/>
            </a:schemeClr>
          </a:solid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solidFill>
          <a:srgbClr val="BC4258"/>
        </a:solidFill>
        <a:ln>
          <a:noFill/>
        </a:ln>
      </dgm:spPr>
      <dgm:t>
        <a:bodyPr/>
        <a:lstStyle/>
        <a:p>
          <a:r>
            <a:rPr lang="en-US" sz="1200" b="1" dirty="0" smtClean="0">
              <a:solidFill>
                <a:schemeClr val="bg1"/>
              </a:solidFill>
            </a:rPr>
            <a:t>text</a:t>
          </a:r>
          <a:endParaRPr lang="en-US" sz="1200" b="1" dirty="0">
            <a:solidFill>
              <a:schemeClr val="bg1"/>
            </a:solidFill>
          </a:endParaRPr>
        </a:p>
      </dgm:t>
    </dgm:pt>
    <dgm:pt modelId="{68C8E73F-A05A-4DC8-914A-C484D8568F55}" cxnId="{78D5CF50-3633-4A11-9FE0-D306D94A091D}" type="parTrans">
      <dgm:prSet/>
      <dgm:spPr/>
      <dgm:t>
        <a:bodyPr/>
        <a:lstStyle/>
        <a:p>
          <a:endParaRPr lang="en-US">
            <a:solidFill>
              <a:schemeClr val="bg1"/>
            </a:solidFill>
          </a:endParaRPr>
        </a:p>
      </dgm:t>
    </dgm:pt>
    <dgm:pt modelId="{12A631F8-73E8-4437-A632-1DA4C96C2081}" cxnId="{78D5CF50-3633-4A11-9FE0-D306D94A091D}" type="sibTrans">
      <dgm:prSet/>
      <dgm:spPr>
        <a:solidFill>
          <a:srgbClr val="BC4258"/>
        </a:solidFill>
        <a:ln>
          <a:noFill/>
        </a:ln>
      </dgm:spPr>
      <dgm:t>
        <a:bodyPr/>
        <a:lstStyle/>
        <a:p>
          <a:endParaRPr lang="en-US">
            <a:solidFill>
              <a:schemeClr val="bg1"/>
            </a:solidFill>
          </a:endParaRPr>
        </a:p>
      </dgm:t>
    </dgm:pt>
    <dgm:pt modelId="{37FDA6AE-027B-4120-90CE-09301A415796}">
      <dgm:prSet phldrT="[Text]" custT="1"/>
      <dgm:spPr>
        <a:solidFill>
          <a:srgbClr val="BC4258"/>
        </a:solidFill>
        <a:ln>
          <a:noFill/>
        </a:ln>
      </dgm:spPr>
      <dgm:t>
        <a:bodyPr/>
        <a:lstStyle/>
        <a:p>
          <a:r>
            <a:rPr lang="en-US" sz="1200" b="1" dirty="0" smtClean="0">
              <a:solidFill>
                <a:schemeClr val="bg1"/>
              </a:solidFill>
            </a:rPr>
            <a:t>text</a:t>
          </a:r>
          <a:endParaRPr lang="en-US" sz="1200" b="1" dirty="0">
            <a:solidFill>
              <a:schemeClr val="bg1"/>
            </a:solidFill>
          </a:endParaRPr>
        </a:p>
      </dgm:t>
    </dgm:pt>
    <dgm:pt modelId="{F547554B-51EF-4D52-BD83-B530786A53F6}" cxnId="{97371629-EAFB-49C5-8D4C-1C2CC8EF98DA}" type="parTrans">
      <dgm:prSet/>
      <dgm:spPr/>
      <dgm:t>
        <a:bodyPr/>
        <a:lstStyle/>
        <a:p>
          <a:endParaRPr lang="en-US">
            <a:solidFill>
              <a:schemeClr val="bg1"/>
            </a:solidFill>
          </a:endParaRPr>
        </a:p>
      </dgm:t>
    </dgm:pt>
    <dgm:pt modelId="{AACFA7FC-124D-47F0-AAB7-D837F03A13D6}" cxnId="{97371629-EAFB-49C5-8D4C-1C2CC8EF98DA}" type="sibTrans">
      <dgm:prSet/>
      <dgm:spPr>
        <a:solidFill>
          <a:srgbClr val="BC4258"/>
        </a:solidFill>
        <a:ln>
          <a:noFill/>
        </a:ln>
      </dgm:spPr>
      <dgm:t>
        <a:bodyPr/>
        <a:lstStyle/>
        <a:p>
          <a:endParaRPr lang="en-US">
            <a:solidFill>
              <a:schemeClr val="bg1"/>
            </a:solidFill>
          </a:endParaRPr>
        </a:p>
      </dgm:t>
    </dgm:pt>
    <dgm:pt modelId="{8C92A023-B595-4B7E-9FD1-86305B47363F}">
      <dgm:prSet phldrT="[Text]" custT="1"/>
      <dgm:spPr>
        <a:solidFill>
          <a:srgbClr val="BC4258"/>
        </a:solidFill>
        <a:ln>
          <a:noFill/>
        </a:ln>
      </dgm:spPr>
      <dgm:t>
        <a:bodyPr/>
        <a:lstStyle/>
        <a:p>
          <a:r>
            <a:rPr lang="en-US" sz="1200" b="1" dirty="0" smtClean="0">
              <a:solidFill>
                <a:schemeClr val="bg1"/>
              </a:solidFill>
            </a:rPr>
            <a:t>text</a:t>
          </a:r>
          <a:endParaRPr lang="en-US" sz="1200" b="1" dirty="0">
            <a:solidFill>
              <a:schemeClr val="bg1"/>
            </a:solidFill>
          </a:endParaRPr>
        </a:p>
      </dgm:t>
    </dgm:pt>
    <dgm:pt modelId="{126030B6-AD92-4139-8AC7-ED96A61FFA13}" cxnId="{6393EA77-6C35-4795-B9F8-BC384CEB01BB}" type="parTrans">
      <dgm:prSet/>
      <dgm:spPr/>
      <dgm:t>
        <a:bodyPr/>
        <a:lstStyle/>
        <a:p>
          <a:endParaRPr lang="en-US">
            <a:solidFill>
              <a:schemeClr val="bg1"/>
            </a:solidFill>
          </a:endParaRPr>
        </a:p>
      </dgm:t>
    </dgm:pt>
    <dgm:pt modelId="{45610BF7-B096-4636-A867-71803911F6BC}" cxnId="{6393EA77-6C35-4795-B9F8-BC384CEB01BB}" type="sibTrans">
      <dgm:prSet/>
      <dgm:spPr>
        <a:solidFill>
          <a:srgbClr val="BC4258"/>
        </a:solidFill>
        <a:ln>
          <a:noFill/>
        </a:ln>
      </dgm:spPr>
      <dgm:t>
        <a:bodyPr/>
        <a:lstStyle/>
        <a:p>
          <a:endParaRPr lang="en-US">
            <a:solidFill>
              <a:schemeClr val="bg1"/>
            </a:solidFill>
          </a:endParaRPr>
        </a:p>
      </dgm:t>
    </dgm:pt>
    <dgm:pt modelId="{839B389E-0F3A-4E44-B6E2-13F1399C142F}">
      <dgm:prSet phldrT="[Text]" custT="1"/>
      <dgm:spPr>
        <a:solidFill>
          <a:srgbClr val="BC4258"/>
        </a:solidFill>
        <a:ln>
          <a:noFill/>
        </a:ln>
      </dgm:spPr>
      <dgm:t>
        <a:bodyPr/>
        <a:lstStyle/>
        <a:p>
          <a:r>
            <a:rPr lang="en-US" sz="1200" b="1" dirty="0" smtClean="0">
              <a:solidFill>
                <a:schemeClr val="bg1"/>
              </a:solidFill>
            </a:rPr>
            <a:t>text</a:t>
          </a:r>
          <a:endParaRPr lang="en-US" sz="1200" b="1" dirty="0">
            <a:solidFill>
              <a:schemeClr val="bg1"/>
            </a:solidFill>
          </a:endParaRPr>
        </a:p>
      </dgm:t>
    </dgm:pt>
    <dgm:pt modelId="{9C2D419A-4208-435A-8DFE-59E57C79B927}" cxnId="{E9F581C8-1891-4557-8FD4-140226A54CF9}" type="parTrans">
      <dgm:prSet/>
      <dgm:spPr/>
      <dgm:t>
        <a:bodyPr/>
        <a:lstStyle/>
        <a:p>
          <a:endParaRPr lang="en-US"/>
        </a:p>
      </dgm:t>
    </dgm:pt>
    <dgm:pt modelId="{8F45AFFE-9FF4-4A34-B11A-ED475E2D4999}" cxnId="{E9F581C8-1891-4557-8FD4-140226A54CF9}" type="sibTrans">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t>
        <a:bodyPr/>
        <a:lstStyle/>
        <a:p>
          <a:endParaRPr lang="en-US"/>
        </a:p>
      </dgm:t>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dgm:presLayoutVars>
          <dgm:bulletEnabled val="1"/>
        </dgm:presLayoutVars>
      </dgm:prSet>
      <dgm:spPr>
        <a:noFill/>
        <a:ln w="28575">
          <a:solidFill>
            <a:srgbClr val="BC4258"/>
          </a:solidFill>
        </a:ln>
      </dgm:spPr>
      <dgm:t>
        <a:bodyPr/>
        <a:lstStyle/>
        <a:p>
          <a:endParaRPr lang="zh-CN" altLang="en-US"/>
        </a:p>
      </dgm:t>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dgm:presLayoutVars>
          <dgm:chMax val="1"/>
          <dgm:bulletEnabled val="1"/>
        </dgm:presLayoutVars>
      </dgm:prSet>
      <dgm:spPr/>
      <dgm:t>
        <a:bodyPr/>
        <a:lstStyle/>
        <a:p>
          <a:endParaRPr lang="en-US"/>
        </a:p>
      </dgm:t>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t>
        <a:bodyPr/>
        <a:lstStyle/>
        <a:p>
          <a:endParaRPr lang="en-US"/>
        </a:p>
      </dgm:t>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dgm:presLayoutVars>
          <dgm:bulletEnabled val="1"/>
        </dgm:presLayoutVars>
      </dgm:prSet>
      <dgm:spPr>
        <a:noFill/>
        <a:ln w="28575">
          <a:solidFill>
            <a:srgbClr val="BC4258"/>
          </a:solidFill>
        </a:ln>
      </dgm:spPr>
      <dgm:t>
        <a:bodyPr/>
        <a:lstStyle/>
        <a:p>
          <a:endParaRPr lang="zh-CN" altLang="en-US"/>
        </a:p>
      </dgm:t>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dgm:presLayoutVars>
          <dgm:chMax val="0"/>
          <dgm:bulletEnabled val="1"/>
        </dgm:presLayoutVars>
      </dgm:prSet>
      <dgm:spPr/>
      <dgm:t>
        <a:bodyPr/>
        <a:lstStyle/>
        <a:p>
          <a:endParaRPr lang="en-US"/>
        </a:p>
      </dgm:t>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dgm:spPr/>
      <dgm:t>
        <a:bodyPr/>
        <a:lstStyle/>
        <a:p>
          <a:endParaRPr lang="en-US"/>
        </a:p>
      </dgm:t>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dgm:presLayoutVars>
          <dgm:bulletEnabled val="1"/>
        </dgm:presLayoutVars>
      </dgm:prSet>
      <dgm:spPr>
        <a:noFill/>
        <a:ln w="28575">
          <a:solidFill>
            <a:srgbClr val="BC4258"/>
          </a:solidFill>
        </a:ln>
      </dgm:spPr>
      <dgm:t>
        <a:bodyPr/>
        <a:lstStyle/>
        <a:p>
          <a:endParaRPr lang="zh-CN" altLang="en-US"/>
        </a:p>
      </dgm:t>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dgm:presLayoutVars>
          <dgm:chMax val="1"/>
          <dgm:bulletEnabled val="1"/>
        </dgm:presLayoutVars>
      </dgm:prSet>
      <dgm:spPr/>
      <dgm:t>
        <a:bodyPr/>
        <a:lstStyle/>
        <a:p>
          <a:endParaRPr lang="en-US"/>
        </a:p>
      </dgm:t>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dgm:spPr/>
      <dgm:t>
        <a:bodyPr/>
        <a:lstStyle/>
        <a:p>
          <a:endParaRPr lang="en-US"/>
        </a:p>
      </dgm:t>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w="28575">
          <a:solidFill>
            <a:srgbClr val="BC4258"/>
          </a:solidFill>
        </a:ln>
      </dgm:spPr>
      <dgm:t>
        <a:bodyPr/>
        <a:lstStyle/>
        <a:p>
          <a:endParaRPr lang="zh-CN" altLang="en-US"/>
        </a:p>
      </dgm:t>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dgm:presLayoutVars>
          <dgm:chMax val="0"/>
          <dgm:bulletEnabled val="1"/>
        </dgm:presLayoutVars>
      </dgm:prSet>
      <dgm:spPr/>
      <dgm:t>
        <a:bodyPr/>
        <a:lstStyle/>
        <a:p>
          <a:endParaRPr lang="en-US"/>
        </a:p>
      </dgm:t>
    </dgm:pt>
    <dgm:pt modelId="{FCAE0843-F8C6-41B9-81A8-7C72B81CAA10}" type="pres">
      <dgm:prSet presAssocID="{839B389E-0F3A-4E44-B6E2-13F1399C142F}" presName="connSite2" presStyleCnt="0"/>
      <dgm:spPr/>
    </dgm:pt>
  </dgm:ptLst>
  <dgm:cxnLst>
    <dgm:cxn modelId="{E9F581C8-1891-4557-8FD4-140226A54CF9}" srcId="{ABB6AAD5-BB22-443A-B98E-11707CBE16C9}" destId="{839B389E-0F3A-4E44-B6E2-13F1399C142F}" srcOrd="3" destOrd="0" parTransId="{9C2D419A-4208-435A-8DFE-59E57C79B927}" sibTransId="{8F45AFFE-9FF4-4A34-B11A-ED475E2D4999}"/>
    <dgm:cxn modelId="{6393EA77-6C35-4795-B9F8-BC384CEB01BB}" srcId="{ABB6AAD5-BB22-443A-B98E-11707CBE16C9}" destId="{8C92A023-B595-4B7E-9FD1-86305B47363F}" srcOrd="2" destOrd="0" parTransId="{126030B6-AD92-4139-8AC7-ED96A61FFA13}" sibTransId="{45610BF7-B096-4636-A867-71803911F6BC}"/>
    <dgm:cxn modelId="{F9DF399C-9300-4CBF-BBDE-F7053C97D52B}" type="presOf" srcId="{62F3A35F-EA2B-462C-89DA-224952DBD84B}" destId="{3B837679-D346-4EBB-AB0C-EE653ACF3C6C}" srcOrd="0" destOrd="0" presId="urn:microsoft.com/office/officeart/2005/8/layout/hProcess4"/>
    <dgm:cxn modelId="{B3E1CB35-7D64-464D-A5E8-1AB4EDF863E8}" type="presOf" srcId="{37FDA6AE-027B-4120-90CE-09301A415796}" destId="{D1957E8D-52E6-47CA-9E1F-B3BE7EB3E09B}" srcOrd="0" destOrd="0" presId="urn:microsoft.com/office/officeart/2005/8/layout/hProcess4"/>
    <dgm:cxn modelId="{0D45DE23-367C-41D9-BF37-2BDDF2ADA7CD}" type="presOf" srcId="{AACFA7FC-124D-47F0-AAB7-D837F03A13D6}" destId="{BF198A36-C0C4-4E90-AC13-6C982ACE8400}" srcOrd="0" destOrd="0" presId="urn:microsoft.com/office/officeart/2005/8/layout/hProcess4"/>
    <dgm:cxn modelId="{2625DA0C-F85E-4190-B742-3A026B0CBEC1}" type="presOf" srcId="{12A631F8-73E8-4437-A632-1DA4C96C2081}" destId="{1FE64DFD-23AF-4F50-BCBC-C27132FB3B0D}" srcOrd="0" destOrd="0" presId="urn:microsoft.com/office/officeart/2005/8/layout/hProcess4"/>
    <dgm:cxn modelId="{0C68E6CE-9959-4C15-B783-D55987A9FEC9}" type="presOf" srcId="{45610BF7-B096-4636-A867-71803911F6BC}" destId="{2467359E-7225-4CFB-BBD2-900CCD5D7BDE}" srcOrd="0" destOrd="0" presId="urn:microsoft.com/office/officeart/2005/8/layout/hProcess4"/>
    <dgm:cxn modelId="{78D5CF50-3633-4A11-9FE0-D306D94A091D}" srcId="{ABB6AAD5-BB22-443A-B98E-11707CBE16C9}" destId="{62F3A35F-EA2B-462C-89DA-224952DBD84B}" srcOrd="0" destOrd="0" parTransId="{68C8E73F-A05A-4DC8-914A-C484D8568F55}" sibTransId="{12A631F8-73E8-4437-A632-1DA4C96C2081}"/>
    <dgm:cxn modelId="{D5135B25-E064-4D42-8C77-B483540352B1}" type="presOf" srcId="{ABB6AAD5-BB22-443A-B98E-11707CBE16C9}" destId="{329F22C9-55CE-4923-A3AD-2FFA227599C0}" srcOrd="0" destOrd="0" presId="urn:microsoft.com/office/officeart/2005/8/layout/hProcess4"/>
    <dgm:cxn modelId="{5D88ADC2-9C7B-4692-81A6-1137B6182256}" type="presOf" srcId="{839B389E-0F3A-4E44-B6E2-13F1399C142F}" destId="{A9F63716-280D-4A8A-8AF8-9D84FEF36D8F}" srcOrd="0" destOrd="0" presId="urn:microsoft.com/office/officeart/2005/8/layout/hProcess4"/>
    <dgm:cxn modelId="{F8C5DCD5-E352-4696-BB17-BB253F35CD94}" type="presOf" srcId="{8C92A023-B595-4B7E-9FD1-86305B47363F}" destId="{47A26F57-A010-4072-9EBD-86BD6484D91B}" srcOrd="0" destOrd="0" presId="urn:microsoft.com/office/officeart/2005/8/layout/hProcess4"/>
    <dgm:cxn modelId="{97371629-EAFB-49C5-8D4C-1C2CC8EF98DA}" srcId="{ABB6AAD5-BB22-443A-B98E-11707CBE16C9}" destId="{37FDA6AE-027B-4120-90CE-09301A415796}" srcOrd="1" destOrd="0" parTransId="{F547554B-51EF-4D52-BD83-B530786A53F6}" sibTransId="{AACFA7FC-124D-47F0-AAB7-D837F03A13D6}"/>
    <dgm:cxn modelId="{C76057DD-78D6-4FD7-87F9-A9472C3B4345}" type="presParOf" srcId="{329F22C9-55CE-4923-A3AD-2FFA227599C0}" destId="{872017F4-5903-43E5-A816-F3AC98CFF3B1}" srcOrd="0" destOrd="0" presId="urn:microsoft.com/office/officeart/2005/8/layout/hProcess4"/>
    <dgm:cxn modelId="{BA6214A1-558E-439F-A3AA-52913CDD2594}" type="presParOf" srcId="{329F22C9-55CE-4923-A3AD-2FFA227599C0}" destId="{D9FC563C-D769-4101-9655-D8B5A1C6252F}" srcOrd="1" destOrd="0" presId="urn:microsoft.com/office/officeart/2005/8/layout/hProcess4"/>
    <dgm:cxn modelId="{EC3E807C-6D13-47BE-8736-E75F784076A6}" type="presParOf" srcId="{329F22C9-55CE-4923-A3AD-2FFA227599C0}" destId="{ED6524A3-5A32-48CD-B667-DFB44CF40773}" srcOrd="2" destOrd="0" presId="urn:microsoft.com/office/officeart/2005/8/layout/hProcess4"/>
    <dgm:cxn modelId="{5F1B681E-6813-45C6-B25C-CFF2BA213822}" type="presParOf" srcId="{ED6524A3-5A32-48CD-B667-DFB44CF40773}" destId="{D2991228-8CF8-4943-9450-6060DB6B2D0D}" srcOrd="0" destOrd="0" presId="urn:microsoft.com/office/officeart/2005/8/layout/hProcess4"/>
    <dgm:cxn modelId="{FDA37DF3-270F-4E67-999A-4C72505E4B42}" type="presParOf" srcId="{D2991228-8CF8-4943-9450-6060DB6B2D0D}" destId="{0A6DDAA2-A8F8-4C83-A2A4-E718221F4F47}" srcOrd="0" destOrd="0" presId="urn:microsoft.com/office/officeart/2005/8/layout/hProcess4"/>
    <dgm:cxn modelId="{8E81623F-19A1-4555-946D-9812611BC692}" type="presParOf" srcId="{D2991228-8CF8-4943-9450-6060DB6B2D0D}" destId="{5CD9D2C4-CA47-4E2F-9386-15BF2C5BFCE9}" srcOrd="1" destOrd="0" presId="urn:microsoft.com/office/officeart/2005/8/layout/hProcess4"/>
    <dgm:cxn modelId="{01B6D6B5-8D0B-4C88-8FF9-5B967799204C}" type="presParOf" srcId="{D2991228-8CF8-4943-9450-6060DB6B2D0D}" destId="{0AA0795C-3E61-4B6C-BFBF-9678D7606329}" srcOrd="2" destOrd="0" presId="urn:microsoft.com/office/officeart/2005/8/layout/hProcess4"/>
    <dgm:cxn modelId="{300C9374-F283-4B55-8D19-1CCF1AC1F51F}" type="presParOf" srcId="{D2991228-8CF8-4943-9450-6060DB6B2D0D}" destId="{3B837679-D346-4EBB-AB0C-EE653ACF3C6C}" srcOrd="3" destOrd="0" presId="urn:microsoft.com/office/officeart/2005/8/layout/hProcess4"/>
    <dgm:cxn modelId="{1F661D24-79B7-4151-8696-7F84345933FF}" type="presParOf" srcId="{D2991228-8CF8-4943-9450-6060DB6B2D0D}" destId="{89312213-4838-4C30-A681-20C663B3ED12}" srcOrd="4" destOrd="0" presId="urn:microsoft.com/office/officeart/2005/8/layout/hProcess4"/>
    <dgm:cxn modelId="{368A20DD-D551-4A5E-988D-A305F018BD71}" type="presParOf" srcId="{ED6524A3-5A32-48CD-B667-DFB44CF40773}" destId="{1FE64DFD-23AF-4F50-BCBC-C27132FB3B0D}" srcOrd="1" destOrd="0" presId="urn:microsoft.com/office/officeart/2005/8/layout/hProcess4"/>
    <dgm:cxn modelId="{B9D67CFE-11A3-4AC5-8000-D8559DE1B48B}" type="presParOf" srcId="{ED6524A3-5A32-48CD-B667-DFB44CF40773}" destId="{3E192D9B-A9E7-40C2-8A43-829922D5ACBF}" srcOrd="2" destOrd="0" presId="urn:microsoft.com/office/officeart/2005/8/layout/hProcess4"/>
    <dgm:cxn modelId="{B89E5CCA-B522-47DC-B54F-1325040185B1}" type="presParOf" srcId="{3E192D9B-A9E7-40C2-8A43-829922D5ACBF}" destId="{C4A7D10B-4C13-456F-9E6C-9F9985127CE1}" srcOrd="0" destOrd="0" presId="urn:microsoft.com/office/officeart/2005/8/layout/hProcess4"/>
    <dgm:cxn modelId="{C0A31D5A-B503-4506-9A3D-39980821C807}" type="presParOf" srcId="{3E192D9B-A9E7-40C2-8A43-829922D5ACBF}" destId="{B651F1CF-D429-4713-ABB8-9F7461E4F7F5}" srcOrd="1" destOrd="0" presId="urn:microsoft.com/office/officeart/2005/8/layout/hProcess4"/>
    <dgm:cxn modelId="{7BBA5BA5-1248-45F2-BF65-E2375A92A18F}" type="presParOf" srcId="{3E192D9B-A9E7-40C2-8A43-829922D5ACBF}" destId="{935188BB-FF57-4D09-84D9-19ECEEFAA612}" srcOrd="2" destOrd="0" presId="urn:microsoft.com/office/officeart/2005/8/layout/hProcess4"/>
    <dgm:cxn modelId="{AF88E545-8B7A-416E-A529-ABB93F489C51}" type="presParOf" srcId="{3E192D9B-A9E7-40C2-8A43-829922D5ACBF}" destId="{D1957E8D-52E6-47CA-9E1F-B3BE7EB3E09B}" srcOrd="3" destOrd="0" presId="urn:microsoft.com/office/officeart/2005/8/layout/hProcess4"/>
    <dgm:cxn modelId="{9DD8E38A-B5E5-4C60-B993-38F4728C7DF5}" type="presParOf" srcId="{3E192D9B-A9E7-40C2-8A43-829922D5ACBF}" destId="{99CED883-7DB5-4B78-B4E7-386BDE96A531}" srcOrd="4" destOrd="0" presId="urn:microsoft.com/office/officeart/2005/8/layout/hProcess4"/>
    <dgm:cxn modelId="{F90BDBDE-8FDC-45B5-A0F6-318FD06103AC}" type="presParOf" srcId="{ED6524A3-5A32-48CD-B667-DFB44CF40773}" destId="{BF198A36-C0C4-4E90-AC13-6C982ACE8400}" srcOrd="3" destOrd="0" presId="urn:microsoft.com/office/officeart/2005/8/layout/hProcess4"/>
    <dgm:cxn modelId="{85B1E60D-05D5-4EED-A0CE-1C603896BDF8}" type="presParOf" srcId="{ED6524A3-5A32-48CD-B667-DFB44CF40773}" destId="{D6723E67-A432-4FEE-AC6B-8E6B17DEE5B7}" srcOrd="4" destOrd="0" presId="urn:microsoft.com/office/officeart/2005/8/layout/hProcess4"/>
    <dgm:cxn modelId="{FF6682FD-E6D4-430F-8911-FF6F4B042FF0}" type="presParOf" srcId="{D6723E67-A432-4FEE-AC6B-8E6B17DEE5B7}" destId="{47D1E680-C156-4E6D-86C6-95E9E423BCC9}" srcOrd="0" destOrd="0" presId="urn:microsoft.com/office/officeart/2005/8/layout/hProcess4"/>
    <dgm:cxn modelId="{CF3F6630-71A6-4BA3-8F2B-D57C4793A775}" type="presParOf" srcId="{D6723E67-A432-4FEE-AC6B-8E6B17DEE5B7}" destId="{C26DB7B9-FAD6-48DB-954D-A5E46F77BD6D}" srcOrd="1" destOrd="0" presId="urn:microsoft.com/office/officeart/2005/8/layout/hProcess4"/>
    <dgm:cxn modelId="{1CAA940E-2B90-4409-AB11-C3D6E68BFE45}" type="presParOf" srcId="{D6723E67-A432-4FEE-AC6B-8E6B17DEE5B7}" destId="{313EE525-068F-4B0D-B80F-E3D1A721A503}" srcOrd="2" destOrd="0" presId="urn:microsoft.com/office/officeart/2005/8/layout/hProcess4"/>
    <dgm:cxn modelId="{8B5BB4A7-0059-48FB-BE1E-2C1C914B5A46}" type="presParOf" srcId="{D6723E67-A432-4FEE-AC6B-8E6B17DEE5B7}" destId="{47A26F57-A010-4072-9EBD-86BD6484D91B}" srcOrd="3" destOrd="0" presId="urn:microsoft.com/office/officeart/2005/8/layout/hProcess4"/>
    <dgm:cxn modelId="{23806C4D-1A89-416D-9DFF-5CE697DF3821}" type="presParOf" srcId="{D6723E67-A432-4FEE-AC6B-8E6B17DEE5B7}" destId="{48206F52-42E7-4248-B79E-9B1077913B20}" srcOrd="4" destOrd="0" presId="urn:microsoft.com/office/officeart/2005/8/layout/hProcess4"/>
    <dgm:cxn modelId="{4E3F1BCA-76C7-402F-97C9-DEC3F2E6EEFC}" type="presParOf" srcId="{ED6524A3-5A32-48CD-B667-DFB44CF40773}" destId="{2467359E-7225-4CFB-BBD2-900CCD5D7BDE}" srcOrd="5" destOrd="0" presId="urn:microsoft.com/office/officeart/2005/8/layout/hProcess4"/>
    <dgm:cxn modelId="{E52245AC-A1C2-4EA9-A57C-C440F740AAFB}" type="presParOf" srcId="{ED6524A3-5A32-48CD-B667-DFB44CF40773}" destId="{0F447C47-A4FF-407A-BC1F-16AC042D6327}" srcOrd="6" destOrd="0" presId="urn:microsoft.com/office/officeart/2005/8/layout/hProcess4"/>
    <dgm:cxn modelId="{34BD4865-033F-4CCE-8BF0-B5A4E04FB3D2}" type="presParOf" srcId="{0F447C47-A4FF-407A-BC1F-16AC042D6327}" destId="{21F77DA2-0E77-43BA-AFE7-885029D8FC3B}" srcOrd="0" destOrd="0" presId="urn:microsoft.com/office/officeart/2005/8/layout/hProcess4"/>
    <dgm:cxn modelId="{49939E43-6A24-44F2-A616-2A16583205FA}" type="presParOf" srcId="{0F447C47-A4FF-407A-BC1F-16AC042D6327}" destId="{939DFC11-B217-40F1-B0EE-ADA1D5FE8FDC}" srcOrd="1" destOrd="0" presId="urn:microsoft.com/office/officeart/2005/8/layout/hProcess4"/>
    <dgm:cxn modelId="{A231E09B-3C35-4263-8040-716F79B86E6A}" type="presParOf" srcId="{0F447C47-A4FF-407A-BC1F-16AC042D6327}" destId="{999DAA6F-B9C3-4EA2-A461-724C3FC87C73}" srcOrd="2" destOrd="0" presId="urn:microsoft.com/office/officeart/2005/8/layout/hProcess4"/>
    <dgm:cxn modelId="{732D250E-1B3F-47F0-ADC3-F17114984074}" type="presParOf" srcId="{0F447C47-A4FF-407A-BC1F-16AC042D6327}" destId="{A9F63716-280D-4A8A-8AF8-9D84FEF36D8F}" srcOrd="3" destOrd="0" presId="urn:microsoft.com/office/officeart/2005/8/layout/hProcess4"/>
    <dgm:cxn modelId="{27099095-2849-4D62-B035-3147735214F3}"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4393" y="1007006"/>
          <a:ext cx="1786673" cy="1473631"/>
        </a:xfrm>
        <a:prstGeom prst="roundRect">
          <a:avLst>
            <a:gd name="adj" fmla="val 10000"/>
          </a:avLst>
        </a:prstGeom>
        <a:noFill/>
        <a:ln w="28575" cap="flat" cmpd="sng" algn="ctr">
          <a:solidFill>
            <a:srgbClr val="BC4258"/>
          </a:solidFill>
          <a:prstDash val="solid"/>
          <a:miter lim="800000"/>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978901" y="1251831"/>
          <a:ext cx="2127180" cy="2127180"/>
        </a:xfrm>
        <a:prstGeom prst="leftCircularArrow">
          <a:avLst>
            <a:gd name="adj1" fmla="val 3886"/>
            <a:gd name="adj2" fmla="val 486698"/>
            <a:gd name="adj3" fmla="val 2262209"/>
            <a:gd name="adj4" fmla="val 9024489"/>
            <a:gd name="adj5" fmla="val 4534"/>
          </a:avLst>
        </a:prstGeom>
        <a:solidFill>
          <a:srgbClr val="BC4258"/>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401431" y="2164859"/>
          <a:ext cx="1588154" cy="631556"/>
        </a:xfrm>
        <a:prstGeom prst="roundRect">
          <a:avLst>
            <a:gd name="adj" fmla="val 10000"/>
          </a:avLst>
        </a:prstGeom>
        <a:solidFill>
          <a:srgbClr val="BC425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text</a:t>
          </a:r>
          <a:endParaRPr lang="en-US" sz="1200" b="1" kern="1200" dirty="0">
            <a:solidFill>
              <a:schemeClr val="bg1"/>
            </a:solidFill>
          </a:endParaRPr>
        </a:p>
      </dsp:txBody>
      <dsp:txXfrm>
        <a:off x="419929" y="2183357"/>
        <a:ext cx="1551158" cy="594560"/>
      </dsp:txXfrm>
    </dsp:sp>
    <dsp:sp modelId="{B651F1CF-D429-4713-ABB8-9F7461E4F7F5}">
      <dsp:nvSpPr>
        <dsp:cNvPr id="0" name=""/>
        <dsp:cNvSpPr/>
      </dsp:nvSpPr>
      <dsp:spPr>
        <a:xfrm>
          <a:off x="2383251" y="1007006"/>
          <a:ext cx="1786673" cy="1473631"/>
        </a:xfrm>
        <a:prstGeom prst="roundRect">
          <a:avLst>
            <a:gd name="adj" fmla="val 10000"/>
          </a:avLst>
        </a:prstGeom>
        <a:noFill/>
        <a:ln w="28575" cap="flat" cmpd="sng" algn="ctr">
          <a:solidFill>
            <a:srgbClr val="BC4258"/>
          </a:solidFill>
          <a:prstDash val="solid"/>
          <a:miter lim="800000"/>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a:off x="3342871" y="50852"/>
          <a:ext cx="2355477" cy="2355477"/>
        </a:xfrm>
        <a:prstGeom prst="circularArrow">
          <a:avLst>
            <a:gd name="adj1" fmla="val 3510"/>
            <a:gd name="adj2" fmla="val 435572"/>
            <a:gd name="adj3" fmla="val 19388917"/>
            <a:gd name="adj4" fmla="val 12575511"/>
            <a:gd name="adj5" fmla="val 4095"/>
          </a:avLst>
        </a:prstGeom>
        <a:solidFill>
          <a:srgbClr val="BC4258"/>
        </a:solidFill>
        <a:ln>
          <a:no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2780290" y="691227"/>
          <a:ext cx="1588154" cy="631556"/>
        </a:xfrm>
        <a:prstGeom prst="roundRect">
          <a:avLst>
            <a:gd name="adj" fmla="val 10000"/>
          </a:avLst>
        </a:prstGeom>
        <a:solidFill>
          <a:srgbClr val="BC425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text</a:t>
          </a:r>
          <a:endParaRPr lang="en-US" sz="1200" b="1" kern="1200" dirty="0">
            <a:solidFill>
              <a:schemeClr val="bg1"/>
            </a:solidFill>
          </a:endParaRPr>
        </a:p>
      </dsp:txBody>
      <dsp:txXfrm>
        <a:off x="2798788" y="709725"/>
        <a:ext cx="1551158" cy="594560"/>
      </dsp:txXfrm>
    </dsp:sp>
    <dsp:sp modelId="{C26DB7B9-FAD6-48DB-954D-A5E46F77BD6D}">
      <dsp:nvSpPr>
        <dsp:cNvPr id="0" name=""/>
        <dsp:cNvSpPr/>
      </dsp:nvSpPr>
      <dsp:spPr>
        <a:xfrm>
          <a:off x="4762109" y="1007006"/>
          <a:ext cx="1786673" cy="1473631"/>
        </a:xfrm>
        <a:prstGeom prst="roundRect">
          <a:avLst>
            <a:gd name="adj" fmla="val 10000"/>
          </a:avLst>
        </a:prstGeom>
        <a:noFill/>
        <a:ln w="28575" cap="flat" cmpd="sng" algn="ctr">
          <a:solidFill>
            <a:srgbClr val="BC4258"/>
          </a:solidFill>
          <a:prstDash val="solid"/>
          <a:miter lim="800000"/>
        </a:ln>
        <a:effectLst/>
      </dsp:spPr>
      <dsp:style>
        <a:lnRef idx="2">
          <a:scrgbClr r="0" g="0" b="0"/>
        </a:lnRef>
        <a:fillRef idx="1">
          <a:scrgbClr r="0" g="0" b="0"/>
        </a:fillRef>
        <a:effectRef idx="0">
          <a:scrgbClr r="0" g="0" b="0"/>
        </a:effectRef>
        <a:fontRef idx="minor"/>
      </dsp:style>
    </dsp:sp>
    <dsp:sp modelId="{2467359E-7225-4CFB-BBD2-900CCD5D7BDE}">
      <dsp:nvSpPr>
        <dsp:cNvPr id="0" name=""/>
        <dsp:cNvSpPr/>
      </dsp:nvSpPr>
      <dsp:spPr>
        <a:xfrm>
          <a:off x="5736618" y="1251831"/>
          <a:ext cx="2127180" cy="2127180"/>
        </a:xfrm>
        <a:prstGeom prst="leftCircularArrow">
          <a:avLst>
            <a:gd name="adj1" fmla="val 3886"/>
            <a:gd name="adj2" fmla="val 486698"/>
            <a:gd name="adj3" fmla="val 2262209"/>
            <a:gd name="adj4" fmla="val 9024489"/>
            <a:gd name="adj5" fmla="val 4534"/>
          </a:avLst>
        </a:prstGeom>
        <a:solidFill>
          <a:srgbClr val="BC4258"/>
        </a:solidFill>
        <a:ln>
          <a:noFill/>
        </a:ln>
        <a:effectLst/>
      </dsp:spPr>
      <dsp:style>
        <a:lnRef idx="0">
          <a:scrgbClr r="0" g="0" b="0"/>
        </a:lnRef>
        <a:fillRef idx="1">
          <a:scrgbClr r="0" g="0" b="0"/>
        </a:fillRef>
        <a:effectRef idx="0">
          <a:scrgbClr r="0" g="0" b="0"/>
        </a:effectRef>
        <a:fontRef idx="minor">
          <a:schemeClr val="lt1"/>
        </a:fontRef>
      </dsp:style>
    </dsp:sp>
    <dsp:sp modelId="{47A26F57-A010-4072-9EBD-86BD6484D91B}">
      <dsp:nvSpPr>
        <dsp:cNvPr id="0" name=""/>
        <dsp:cNvSpPr/>
      </dsp:nvSpPr>
      <dsp:spPr>
        <a:xfrm>
          <a:off x="5159148" y="2164859"/>
          <a:ext cx="1588154" cy="631556"/>
        </a:xfrm>
        <a:prstGeom prst="roundRect">
          <a:avLst>
            <a:gd name="adj" fmla="val 10000"/>
          </a:avLst>
        </a:prstGeom>
        <a:solidFill>
          <a:srgbClr val="BC425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text</a:t>
          </a:r>
          <a:endParaRPr lang="en-US" sz="1200" b="1" kern="1200" dirty="0">
            <a:solidFill>
              <a:schemeClr val="bg1"/>
            </a:solidFill>
          </a:endParaRPr>
        </a:p>
      </dsp:txBody>
      <dsp:txXfrm>
        <a:off x="5177646" y="2183357"/>
        <a:ext cx="1551158" cy="594560"/>
      </dsp:txXfrm>
    </dsp:sp>
    <dsp:sp modelId="{939DFC11-B217-40F1-B0EE-ADA1D5FE8FDC}">
      <dsp:nvSpPr>
        <dsp:cNvPr id="0" name=""/>
        <dsp:cNvSpPr/>
      </dsp:nvSpPr>
      <dsp:spPr>
        <a:xfrm>
          <a:off x="7140968" y="1007006"/>
          <a:ext cx="1786673" cy="1473631"/>
        </a:xfrm>
        <a:prstGeom prst="roundRect">
          <a:avLst>
            <a:gd name="adj" fmla="val 10000"/>
          </a:avLst>
        </a:prstGeom>
        <a:noFill/>
        <a:ln w="28575" cap="flat" cmpd="sng" algn="ctr">
          <a:solidFill>
            <a:srgbClr val="BC4258"/>
          </a:solidFill>
          <a:prstDash val="solid"/>
          <a:miter lim="800000"/>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7538006" y="691227"/>
          <a:ext cx="1588154" cy="631556"/>
        </a:xfrm>
        <a:prstGeom prst="roundRect">
          <a:avLst>
            <a:gd name="adj" fmla="val 10000"/>
          </a:avLst>
        </a:prstGeom>
        <a:solidFill>
          <a:srgbClr val="BC425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text</a:t>
          </a:r>
          <a:endParaRPr lang="en-US" sz="1200" b="1" kern="1200" dirty="0">
            <a:solidFill>
              <a:schemeClr val="bg1"/>
            </a:solidFill>
          </a:endParaRPr>
        </a:p>
      </dsp:txBody>
      <dsp:txXfrm>
        <a:off x="7556504" y="709725"/>
        <a:ext cx="1551158" cy="5945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DFF09F-93AC-4CF1-8664-734652DE8A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A9BCA6-F65C-4DA2-B2FA-C74AEADF39B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FF09F-93AC-4CF1-8664-734652DE8A8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9BCA6-F65C-4DA2-B2FA-C74AEADF39B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sp>
        <p:nvSpPr>
          <p:cNvPr id="10" name="文本框 4"/>
          <p:cNvSpPr txBox="1"/>
          <p:nvPr/>
        </p:nvSpPr>
        <p:spPr>
          <a:xfrm>
            <a:off x="4122057" y="1679980"/>
            <a:ext cx="3947886" cy="22453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000" dirty="0" smtClean="0">
                <a:solidFill>
                  <a:srgbClr val="BC4258"/>
                </a:solidFill>
                <a:latin typeface="Impact" panose="020B0806030902050204" pitchFamily="34" charset="0"/>
                <a:ea typeface="微软雅黑" panose="020B0503020204020204" pitchFamily="34" charset="-122"/>
              </a:rPr>
              <a:t>2019</a:t>
            </a:r>
            <a:endParaRPr lang="en-US" altLang="zh-CN" sz="8000" dirty="0" smtClean="0">
              <a:solidFill>
                <a:srgbClr val="BC4258"/>
              </a:solidFill>
              <a:latin typeface="Impact" panose="020B0806030902050204" pitchFamily="34" charset="0"/>
              <a:ea typeface="微软雅黑" panose="020B0503020204020204" pitchFamily="34" charset="-122"/>
            </a:endParaRPr>
          </a:p>
          <a:p>
            <a:pPr algn="ctr"/>
            <a:r>
              <a:rPr lang="zh-CN" altLang="en-US" sz="6000" dirty="0" smtClean="0">
                <a:solidFill>
                  <a:srgbClr val="BC4258"/>
                </a:solidFill>
                <a:latin typeface="微软雅黑" panose="020B0503020204020204" pitchFamily="34" charset="-122"/>
                <a:ea typeface="微软雅黑" panose="020B0503020204020204" pitchFamily="34" charset="-122"/>
              </a:rPr>
              <a:t>毕业答辩</a:t>
            </a:r>
            <a:endParaRPr lang="zh-CN" altLang="en-US" sz="6000" dirty="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307017" y="4064652"/>
            <a:ext cx="3576508" cy="337185"/>
          </a:xfrm>
          <a:prstGeom prst="rect">
            <a:avLst/>
          </a:prstGeom>
          <a:solidFill>
            <a:srgbClr val="BC4258"/>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答辩</a:t>
            </a:r>
            <a:r>
              <a:rPr lang="zh-CN" altLang="en-US" sz="1600" dirty="0" smtClean="0">
                <a:solidFill>
                  <a:schemeClr val="bg1"/>
                </a:solidFill>
                <a:latin typeface="微软雅黑" panose="020B0503020204020204" pitchFamily="34" charset="-122"/>
                <a:ea typeface="微软雅黑" panose="020B0503020204020204" pitchFamily="34" charset="-122"/>
              </a:rPr>
              <a:t>人：猪七爷     指导老师：猪七爷</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730171" y="4541684"/>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r>
              <a:rPr lang="en-US" altLang="zh-CN" sz="1100" b="0" dirty="0" smtClean="0">
                <a:solidFill>
                  <a:srgbClr val="BC4258"/>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rgbClr val="BC425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02</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a:t>
            </a:r>
            <a:r>
              <a:rPr lang="zh-CN" altLang="en-US" dirty="0">
                <a:solidFill>
                  <a:srgbClr val="BC4258"/>
                </a:solidFill>
                <a:latin typeface="微软雅黑" panose="020B0503020204020204" pitchFamily="34" charset="-122"/>
                <a:ea typeface="微软雅黑" panose="020B0503020204020204" pitchFamily="34" charset="-122"/>
              </a:rPr>
              <a:t>研究的思路与方法</a:t>
            </a:r>
            <a:endParaRPr lang="zh-CN" altLang="en-US" dirty="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Freeform 14"/>
          <p:cNvSpPr/>
          <p:nvPr/>
        </p:nvSpPr>
        <p:spPr bwMode="auto">
          <a:xfrm rot="13500000">
            <a:off x="4075669" y="3020568"/>
            <a:ext cx="973444" cy="1600375"/>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BC4258"/>
          </a:solidFill>
          <a:ln w="0">
            <a:solidFill>
              <a:srgbClr val="BC4258"/>
            </a:solidFill>
            <a:prstDash val="solid"/>
            <a:round/>
          </a:ln>
          <a:effectLst>
            <a:outerShdw algn="tl" rotWithShape="0">
              <a:schemeClr val="bg1"/>
            </a:outerShdw>
          </a:effectLst>
        </p:spPr>
        <p:txBody>
          <a:bodyPr vert="horz" wrap="square" lIns="121920" tIns="60960" rIns="121920" bIns="60960" numCol="1" anchor="t" anchorCtr="0" compatLnSpc="1"/>
          <a:lstStyle/>
          <a:p>
            <a:pPr>
              <a:lnSpc>
                <a:spcPct val="125000"/>
              </a:lnSpc>
            </a:pPr>
            <a:endParaRPr lang="en-US" sz="2400"/>
          </a:p>
        </p:txBody>
      </p:sp>
      <p:sp>
        <p:nvSpPr>
          <p:cNvPr id="13" name="Freeform 6"/>
          <p:cNvSpPr/>
          <p:nvPr/>
        </p:nvSpPr>
        <p:spPr bwMode="auto">
          <a:xfrm>
            <a:off x="1186717" y="2835459"/>
            <a:ext cx="9818567" cy="2605866"/>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BC4258"/>
          </a:solidFill>
          <a:ln w="0">
            <a:solidFill>
              <a:srgbClr val="BC4258"/>
            </a:solidFill>
            <a:prstDash val="solid"/>
            <a:round/>
          </a:ln>
          <a:effectLst>
            <a:outerShdw algn="tl" rotWithShape="0">
              <a:schemeClr val="bg1"/>
            </a:outerShdw>
          </a:effectLst>
        </p:spPr>
        <p:txBody>
          <a:bodyPr vert="horz" wrap="square" lIns="121920" tIns="60960" rIns="121920" bIns="60960" numCol="1" anchor="t" anchorCtr="0" compatLnSpc="1"/>
          <a:lstStyle/>
          <a:p>
            <a:pPr>
              <a:lnSpc>
                <a:spcPct val="125000"/>
              </a:lnSpc>
            </a:pPr>
            <a:endParaRPr lang="en-US" sz="2400"/>
          </a:p>
        </p:txBody>
      </p:sp>
      <p:sp>
        <p:nvSpPr>
          <p:cNvPr id="14" name="Freeform 13"/>
          <p:cNvSpPr/>
          <p:nvPr/>
        </p:nvSpPr>
        <p:spPr bwMode="auto">
          <a:xfrm>
            <a:off x="7013362" y="3975149"/>
            <a:ext cx="1422449" cy="36654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BC4258"/>
          </a:solidFill>
          <a:ln w="0">
            <a:solidFill>
              <a:srgbClr val="BC4258"/>
            </a:solidFill>
            <a:prstDash val="solid"/>
            <a:round/>
          </a:ln>
          <a:effectLst>
            <a:outerShdw algn="tl" rotWithShape="0">
              <a:schemeClr val="bg1"/>
            </a:outerShdw>
          </a:effectLst>
        </p:spPr>
        <p:txBody>
          <a:bodyPr vert="horz" wrap="square" lIns="121920" tIns="60960" rIns="121920" bIns="60960" numCol="1" anchor="t" anchorCtr="0" compatLnSpc="1"/>
          <a:lstStyle/>
          <a:p>
            <a:pPr>
              <a:lnSpc>
                <a:spcPct val="125000"/>
              </a:lnSpc>
            </a:pPr>
            <a:endParaRPr lang="en-US" sz="2400"/>
          </a:p>
        </p:txBody>
      </p:sp>
      <p:sp>
        <p:nvSpPr>
          <p:cNvPr id="15" name="Freeform 13"/>
          <p:cNvSpPr/>
          <p:nvPr/>
        </p:nvSpPr>
        <p:spPr bwMode="auto">
          <a:xfrm rot="5910658">
            <a:off x="7628479" y="2835524"/>
            <a:ext cx="1090727" cy="36654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BC4258"/>
          </a:solidFill>
          <a:ln w="0">
            <a:solidFill>
              <a:srgbClr val="BC4258"/>
            </a:solidFill>
            <a:prstDash val="solid"/>
            <a:round/>
          </a:ln>
          <a:effectLst>
            <a:outerShdw algn="tl" rotWithShape="0">
              <a:schemeClr val="bg1"/>
            </a:outerShdw>
          </a:effectLst>
        </p:spPr>
        <p:txBody>
          <a:bodyPr vert="horz" wrap="square" lIns="121920" tIns="60960" rIns="121920" bIns="60960" numCol="1" anchor="t" anchorCtr="0" compatLnSpc="1"/>
          <a:lstStyle/>
          <a:p>
            <a:pPr>
              <a:lnSpc>
                <a:spcPct val="125000"/>
              </a:lnSpc>
            </a:pPr>
            <a:endParaRPr lang="en-US" sz="2400"/>
          </a:p>
        </p:txBody>
      </p:sp>
      <p:sp>
        <p:nvSpPr>
          <p:cNvPr id="16" name="Freeform 11"/>
          <p:cNvSpPr/>
          <p:nvPr/>
        </p:nvSpPr>
        <p:spPr bwMode="auto">
          <a:xfrm>
            <a:off x="8188604" y="4078462"/>
            <a:ext cx="494414" cy="494414"/>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17" name="Freeform 6"/>
          <p:cNvSpPr>
            <a:spLocks noEditPoints="1"/>
          </p:cNvSpPr>
          <p:nvPr/>
        </p:nvSpPr>
        <p:spPr bwMode="auto">
          <a:xfrm>
            <a:off x="8263913" y="4210174"/>
            <a:ext cx="337001" cy="2242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18" name="Freeform 7"/>
          <p:cNvSpPr/>
          <p:nvPr/>
        </p:nvSpPr>
        <p:spPr bwMode="auto">
          <a:xfrm>
            <a:off x="2343806" y="3102722"/>
            <a:ext cx="491990" cy="494414"/>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19" name="Freeform 7"/>
          <p:cNvSpPr>
            <a:spLocks noEditPoints="1"/>
          </p:cNvSpPr>
          <p:nvPr/>
        </p:nvSpPr>
        <p:spPr bwMode="auto">
          <a:xfrm>
            <a:off x="2427684" y="3209526"/>
            <a:ext cx="316958" cy="293685"/>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20" name="Freeform 8"/>
          <p:cNvSpPr/>
          <p:nvPr/>
        </p:nvSpPr>
        <p:spPr bwMode="auto">
          <a:xfrm>
            <a:off x="5062739" y="3109560"/>
            <a:ext cx="491990" cy="491990"/>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21" name="Freeform 8"/>
          <p:cNvSpPr>
            <a:spLocks noEditPoints="1"/>
          </p:cNvSpPr>
          <p:nvPr/>
        </p:nvSpPr>
        <p:spPr bwMode="auto">
          <a:xfrm>
            <a:off x="5224270" y="3190489"/>
            <a:ext cx="213631" cy="318325"/>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22" name="Freeform 10"/>
          <p:cNvSpPr/>
          <p:nvPr/>
        </p:nvSpPr>
        <p:spPr bwMode="auto">
          <a:xfrm>
            <a:off x="7950612" y="2223402"/>
            <a:ext cx="494414" cy="491990"/>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23" name="Freeform 9"/>
          <p:cNvSpPr>
            <a:spLocks noEditPoints="1"/>
          </p:cNvSpPr>
          <p:nvPr/>
        </p:nvSpPr>
        <p:spPr bwMode="auto">
          <a:xfrm>
            <a:off x="8049112" y="2365008"/>
            <a:ext cx="278984" cy="20877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24" name="Freeform 9"/>
          <p:cNvSpPr/>
          <p:nvPr/>
        </p:nvSpPr>
        <p:spPr bwMode="auto">
          <a:xfrm>
            <a:off x="6263621" y="4448802"/>
            <a:ext cx="491990" cy="496838"/>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25" name="Freeform 10"/>
          <p:cNvSpPr>
            <a:spLocks noEditPoints="1"/>
          </p:cNvSpPr>
          <p:nvPr/>
        </p:nvSpPr>
        <p:spPr bwMode="auto">
          <a:xfrm>
            <a:off x="6368920" y="4583658"/>
            <a:ext cx="276039" cy="215623"/>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26" name="Freeform 12"/>
          <p:cNvSpPr/>
          <p:nvPr/>
        </p:nvSpPr>
        <p:spPr bwMode="auto">
          <a:xfrm>
            <a:off x="9522201" y="2594725"/>
            <a:ext cx="494414" cy="494414"/>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BC4258"/>
          </a:solidFill>
          <a:ln w="0">
            <a:noFill/>
            <a:prstDash val="solid"/>
            <a:round/>
          </a:ln>
        </p:spPr>
        <p:txBody>
          <a:bodyPr vert="horz" wrap="square" lIns="121920" tIns="60960" rIns="121920" bIns="60960" numCol="1" anchor="t" anchorCtr="0" compatLnSpc="1"/>
          <a:lstStyle/>
          <a:p>
            <a:pPr>
              <a:lnSpc>
                <a:spcPct val="125000"/>
              </a:lnSpc>
            </a:pPr>
            <a:endParaRPr lang="en-US" sz="2400"/>
          </a:p>
        </p:txBody>
      </p:sp>
      <p:sp>
        <p:nvSpPr>
          <p:cNvPr id="27" name="Freeform 11"/>
          <p:cNvSpPr>
            <a:spLocks noEditPoints="1"/>
          </p:cNvSpPr>
          <p:nvPr/>
        </p:nvSpPr>
        <p:spPr bwMode="auto">
          <a:xfrm>
            <a:off x="9632133" y="2701249"/>
            <a:ext cx="269512" cy="268417"/>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121920" tIns="60960" rIns="121920" bIns="60960" numCol="1" anchor="t" anchorCtr="0" compatLnSpc="1"/>
          <a:lstStyle/>
          <a:p>
            <a:pPr>
              <a:lnSpc>
                <a:spcPct val="125000"/>
              </a:lnSpc>
            </a:pPr>
            <a:endParaRPr lang="en-US" sz="2400"/>
          </a:p>
        </p:txBody>
      </p:sp>
      <p:sp>
        <p:nvSpPr>
          <p:cNvPr id="42" name="文本框 41"/>
          <p:cNvSpPr txBox="1"/>
          <p:nvPr/>
        </p:nvSpPr>
        <p:spPr>
          <a:xfrm>
            <a:off x="1703817" y="3839295"/>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871875" y="3558293"/>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478216" y="4864694"/>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646274" y="4583692"/>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276968" y="4612934"/>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8445026" y="4331932"/>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447945" y="2939836"/>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3616003" y="2658834"/>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6263621" y="2401024"/>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431679" y="2120022"/>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911965" y="3318338"/>
            <a:ext cx="1701384" cy="1015663"/>
          </a:xfrm>
          <a:prstGeom prst="rect">
            <a:avLst/>
          </a:prstGeom>
          <a:noFill/>
        </p:spPr>
        <p:txBody>
          <a:bodyPr wrap="square" rtlCol="0">
            <a:spAutoFit/>
          </a:bodyPr>
          <a:lstStyle/>
          <a:p>
            <a:pPr algn="ct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9080023" y="3037336"/>
            <a:ext cx="1365268" cy="372025"/>
          </a:xfrm>
          <a:prstGeom prst="rect">
            <a:avLst/>
          </a:prstGeom>
          <a:noFill/>
        </p:spPr>
        <p:txBody>
          <a:bodyPr wrap="square" rtlCol="0">
            <a:spAutoFit/>
          </a:bodyPr>
          <a:lstStyle/>
          <a:p>
            <a:pPr algn="ctr">
              <a:lnSpc>
                <a:spcPct val="125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575740" y="1908739"/>
            <a:ext cx="3040522" cy="3040522"/>
            <a:chOff x="4169160" y="1502160"/>
            <a:chExt cx="3853680"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03</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grpSp>
      <p:sp>
        <p:nvSpPr>
          <p:cNvPr id="17" name="文本框 16"/>
          <p:cNvSpPr txBox="1"/>
          <p:nvPr/>
        </p:nvSpPr>
        <p:spPr>
          <a:xfrm>
            <a:off x="3616036" y="3720472"/>
            <a:ext cx="4959929" cy="461665"/>
          </a:xfrm>
          <a:prstGeom prst="rect">
            <a:avLst/>
          </a:prstGeom>
          <a:noFill/>
        </p:spPr>
        <p:txBody>
          <a:bodyPr wrap="square" rtlCol="0">
            <a:spAutoFit/>
          </a:bodyPr>
          <a:lstStyle/>
          <a:p>
            <a:pPr algn="ctr"/>
            <a:r>
              <a:rPr lang="zh-CN" altLang="en-US" sz="2400" dirty="0">
                <a:solidFill>
                  <a:srgbClr val="BC4258"/>
                </a:solidFill>
                <a:latin typeface="微软雅黑" panose="020B0503020204020204" pitchFamily="34" charset="-122"/>
                <a:ea typeface="微软雅黑" panose="020B0503020204020204" pitchFamily="34" charset="-122"/>
              </a:rPr>
              <a:t>课题</a:t>
            </a:r>
            <a:r>
              <a:rPr lang="zh-CN" altLang="en-US" sz="2400" dirty="0" smtClean="0">
                <a:solidFill>
                  <a:srgbClr val="BC4258"/>
                </a:solidFill>
                <a:latin typeface="微软雅黑" panose="020B0503020204020204" pitchFamily="34" charset="-122"/>
                <a:ea typeface="微软雅黑" panose="020B0503020204020204" pitchFamily="34" charset="-122"/>
              </a:rPr>
              <a:t>研究的进展</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84947" y="4246457"/>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03</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矩形 11"/>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课题研究的进展</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0" name="组合 9"/>
          <p:cNvGrpSpPr/>
          <p:nvPr/>
        </p:nvGrpSpPr>
        <p:grpSpPr>
          <a:xfrm>
            <a:off x="2112850" y="1976478"/>
            <a:ext cx="3929362" cy="4185626"/>
            <a:chOff x="1937555" y="1891905"/>
            <a:chExt cx="4387528" cy="4673672"/>
          </a:xfrm>
        </p:grpSpPr>
        <p:grpSp>
          <p:nvGrpSpPr>
            <p:cNvPr id="11" name="Group 11"/>
            <p:cNvGrpSpPr/>
            <p:nvPr/>
          </p:nvGrpSpPr>
          <p:grpSpPr>
            <a:xfrm>
              <a:off x="1937555" y="1891905"/>
              <a:ext cx="4387528" cy="4673672"/>
              <a:chOff x="1066800" y="1200150"/>
              <a:chExt cx="2927352" cy="2914652"/>
            </a:xfrm>
            <a:solidFill>
              <a:schemeClr val="tx1">
                <a:lumMod val="75000"/>
                <a:lumOff val="25000"/>
              </a:schemeClr>
            </a:solidFill>
          </p:grpSpPr>
          <p:sp>
            <p:nvSpPr>
              <p:cNvPr id="21" name="Freeform 1192"/>
              <p:cNvSpPr/>
              <p:nvPr/>
            </p:nvSpPr>
            <p:spPr bwMode="auto">
              <a:xfrm>
                <a:off x="2333626" y="2730500"/>
                <a:ext cx="1660526" cy="1384300"/>
              </a:xfrm>
              <a:custGeom>
                <a:avLst/>
                <a:gdLst/>
                <a:ahLst/>
                <a:cxnLst>
                  <a:cxn ang="0">
                    <a:pos x="499" y="210"/>
                  </a:cxn>
                  <a:cxn ang="0">
                    <a:pos x="499" y="0"/>
                  </a:cxn>
                  <a:cxn ang="0">
                    <a:pos x="396" y="0"/>
                  </a:cxn>
                  <a:cxn ang="0">
                    <a:pos x="295" y="103"/>
                  </a:cxn>
                  <a:cxn ang="0">
                    <a:pos x="189" y="0"/>
                  </a:cxn>
                  <a:cxn ang="0">
                    <a:pos x="83" y="0"/>
                  </a:cxn>
                  <a:cxn ang="0">
                    <a:pos x="83" y="107"/>
                  </a:cxn>
                  <a:cxn ang="0">
                    <a:pos x="83" y="116"/>
                  </a:cxn>
                  <a:cxn ang="0">
                    <a:pos x="83" y="127"/>
                  </a:cxn>
                  <a:cxn ang="0">
                    <a:pos x="0" y="210"/>
                  </a:cxn>
                  <a:cxn ang="0">
                    <a:pos x="83" y="293"/>
                  </a:cxn>
                  <a:cxn ang="0">
                    <a:pos x="83" y="306"/>
                  </a:cxn>
                  <a:cxn ang="0">
                    <a:pos x="83" y="416"/>
                  </a:cxn>
                  <a:cxn ang="0">
                    <a:pos x="499" y="416"/>
                  </a:cxn>
                  <a:cxn ang="0">
                    <a:pos x="499" y="210"/>
                  </a:cxn>
                </a:cxnLst>
                <a:rect l="0" t="0" r="r" b="b"/>
                <a:pathLst>
                  <a:path w="499" h="416">
                    <a:moveTo>
                      <a:pt x="499" y="210"/>
                    </a:moveTo>
                    <a:cubicBezTo>
                      <a:pt x="499" y="0"/>
                      <a:pt x="499" y="0"/>
                      <a:pt x="499" y="0"/>
                    </a:cubicBezTo>
                    <a:cubicBezTo>
                      <a:pt x="396" y="0"/>
                      <a:pt x="396" y="0"/>
                      <a:pt x="396" y="0"/>
                    </a:cubicBezTo>
                    <a:cubicBezTo>
                      <a:pt x="396" y="60"/>
                      <a:pt x="352" y="103"/>
                      <a:pt x="295" y="103"/>
                    </a:cubicBezTo>
                    <a:cubicBezTo>
                      <a:pt x="238" y="103"/>
                      <a:pt x="189" y="60"/>
                      <a:pt x="189" y="0"/>
                    </a:cubicBezTo>
                    <a:cubicBezTo>
                      <a:pt x="83" y="0"/>
                      <a:pt x="83" y="0"/>
                      <a:pt x="83" y="0"/>
                    </a:cubicBezTo>
                    <a:cubicBezTo>
                      <a:pt x="83" y="107"/>
                      <a:pt x="83" y="107"/>
                      <a:pt x="83" y="107"/>
                    </a:cubicBezTo>
                    <a:cubicBezTo>
                      <a:pt x="83" y="116"/>
                      <a:pt x="83" y="116"/>
                      <a:pt x="83" y="116"/>
                    </a:cubicBezTo>
                    <a:cubicBezTo>
                      <a:pt x="83" y="127"/>
                      <a:pt x="83" y="127"/>
                      <a:pt x="83" y="127"/>
                    </a:cubicBezTo>
                    <a:cubicBezTo>
                      <a:pt x="39" y="127"/>
                      <a:pt x="0" y="164"/>
                      <a:pt x="0" y="210"/>
                    </a:cubicBezTo>
                    <a:cubicBezTo>
                      <a:pt x="0" y="256"/>
                      <a:pt x="35" y="293"/>
                      <a:pt x="83" y="293"/>
                    </a:cubicBezTo>
                    <a:cubicBezTo>
                      <a:pt x="83" y="306"/>
                      <a:pt x="83" y="306"/>
                      <a:pt x="83" y="306"/>
                    </a:cubicBezTo>
                    <a:cubicBezTo>
                      <a:pt x="83" y="416"/>
                      <a:pt x="83" y="416"/>
                      <a:pt x="83" y="416"/>
                    </a:cubicBezTo>
                    <a:cubicBezTo>
                      <a:pt x="499" y="416"/>
                      <a:pt x="499" y="416"/>
                      <a:pt x="499" y="416"/>
                    </a:cubicBezTo>
                    <a:lnTo>
                      <a:pt x="499" y="210"/>
                    </a:lnTo>
                    <a:close/>
                  </a:path>
                </a:pathLst>
              </a:custGeom>
              <a:solidFill>
                <a:srgbClr val="BC4258"/>
              </a:solidFill>
              <a:ln w="9525">
                <a:noFill/>
                <a:round/>
              </a:ln>
            </p:spPr>
            <p:txBody>
              <a:bodyPr vert="horz" wrap="square" lIns="91440" tIns="45720" rIns="91440" bIns="45720" numCol="1" anchor="t" anchorCtr="0" compatLnSpc="1"/>
              <a:lstStyle/>
              <a:p>
                <a:endParaRPr lang="en-US"/>
              </a:p>
            </p:txBody>
          </p:sp>
          <p:sp>
            <p:nvSpPr>
              <p:cNvPr id="22" name="Freeform 1193"/>
              <p:cNvSpPr/>
              <p:nvPr/>
            </p:nvSpPr>
            <p:spPr bwMode="auto">
              <a:xfrm>
                <a:off x="1066800" y="2454276"/>
                <a:ext cx="1384300" cy="1660526"/>
              </a:xfrm>
              <a:custGeom>
                <a:avLst/>
                <a:gdLst/>
                <a:ahLst/>
                <a:cxnLst>
                  <a:cxn ang="0">
                    <a:pos x="207" y="499"/>
                  </a:cxn>
                  <a:cxn ang="0">
                    <a:pos x="416" y="499"/>
                  </a:cxn>
                  <a:cxn ang="0">
                    <a:pos x="416" y="397"/>
                  </a:cxn>
                  <a:cxn ang="0">
                    <a:pos x="313" y="296"/>
                  </a:cxn>
                  <a:cxn ang="0">
                    <a:pos x="416" y="190"/>
                  </a:cxn>
                  <a:cxn ang="0">
                    <a:pos x="416" y="83"/>
                  </a:cxn>
                  <a:cxn ang="0">
                    <a:pos x="311" y="83"/>
                  </a:cxn>
                  <a:cxn ang="0">
                    <a:pos x="301" y="83"/>
                  </a:cxn>
                  <a:cxn ang="0">
                    <a:pos x="290" y="83"/>
                  </a:cxn>
                  <a:cxn ang="0">
                    <a:pos x="207" y="0"/>
                  </a:cxn>
                  <a:cxn ang="0">
                    <a:pos x="124" y="83"/>
                  </a:cxn>
                  <a:cxn ang="0">
                    <a:pos x="111" y="83"/>
                  </a:cxn>
                  <a:cxn ang="0">
                    <a:pos x="0" y="83"/>
                  </a:cxn>
                  <a:cxn ang="0">
                    <a:pos x="0" y="499"/>
                  </a:cxn>
                  <a:cxn ang="0">
                    <a:pos x="207" y="499"/>
                  </a:cxn>
                </a:cxnLst>
                <a:rect l="0" t="0" r="r" b="b"/>
                <a:pathLst>
                  <a:path w="416" h="499">
                    <a:moveTo>
                      <a:pt x="207" y="499"/>
                    </a:moveTo>
                    <a:cubicBezTo>
                      <a:pt x="416" y="499"/>
                      <a:pt x="416" y="499"/>
                      <a:pt x="416" y="499"/>
                    </a:cubicBezTo>
                    <a:cubicBezTo>
                      <a:pt x="416" y="397"/>
                      <a:pt x="416" y="397"/>
                      <a:pt x="416" y="397"/>
                    </a:cubicBezTo>
                    <a:cubicBezTo>
                      <a:pt x="356" y="397"/>
                      <a:pt x="313" y="353"/>
                      <a:pt x="313" y="296"/>
                    </a:cubicBezTo>
                    <a:cubicBezTo>
                      <a:pt x="313" y="238"/>
                      <a:pt x="356" y="190"/>
                      <a:pt x="416" y="190"/>
                    </a:cubicBezTo>
                    <a:cubicBezTo>
                      <a:pt x="416" y="83"/>
                      <a:pt x="416" y="83"/>
                      <a:pt x="416" y="83"/>
                    </a:cubicBezTo>
                    <a:cubicBezTo>
                      <a:pt x="311" y="83"/>
                      <a:pt x="311" y="83"/>
                      <a:pt x="311" y="83"/>
                    </a:cubicBezTo>
                    <a:cubicBezTo>
                      <a:pt x="301" y="83"/>
                      <a:pt x="301" y="83"/>
                      <a:pt x="301" y="83"/>
                    </a:cubicBezTo>
                    <a:cubicBezTo>
                      <a:pt x="290" y="83"/>
                      <a:pt x="290" y="83"/>
                      <a:pt x="290" y="83"/>
                    </a:cubicBezTo>
                    <a:cubicBezTo>
                      <a:pt x="290" y="39"/>
                      <a:pt x="253" y="0"/>
                      <a:pt x="207" y="0"/>
                    </a:cubicBezTo>
                    <a:cubicBezTo>
                      <a:pt x="162" y="0"/>
                      <a:pt x="124" y="39"/>
                      <a:pt x="124" y="83"/>
                    </a:cubicBezTo>
                    <a:cubicBezTo>
                      <a:pt x="111" y="83"/>
                      <a:pt x="111" y="83"/>
                      <a:pt x="111" y="83"/>
                    </a:cubicBezTo>
                    <a:cubicBezTo>
                      <a:pt x="0" y="83"/>
                      <a:pt x="0" y="83"/>
                      <a:pt x="0" y="83"/>
                    </a:cubicBezTo>
                    <a:cubicBezTo>
                      <a:pt x="0" y="499"/>
                      <a:pt x="0" y="499"/>
                      <a:pt x="0" y="499"/>
                    </a:cubicBezTo>
                    <a:lnTo>
                      <a:pt x="207" y="499"/>
                    </a:lnTo>
                    <a:close/>
                  </a:path>
                </a:pathLst>
              </a:custGeom>
              <a:solidFill>
                <a:srgbClr val="BC4258"/>
              </a:solidFill>
              <a:ln w="9525">
                <a:noFill/>
                <a:round/>
              </a:ln>
            </p:spPr>
            <p:txBody>
              <a:bodyPr vert="horz" wrap="square" lIns="91440" tIns="45720" rIns="91440" bIns="45720" numCol="1" anchor="t" anchorCtr="0" compatLnSpc="1"/>
              <a:lstStyle/>
              <a:p>
                <a:endParaRPr lang="en-US"/>
              </a:p>
            </p:txBody>
          </p:sp>
          <p:sp>
            <p:nvSpPr>
              <p:cNvPr id="23" name="Freeform 1194"/>
              <p:cNvSpPr/>
              <p:nvPr/>
            </p:nvSpPr>
            <p:spPr bwMode="auto">
              <a:xfrm>
                <a:off x="1079500" y="1200150"/>
                <a:ext cx="1647826" cy="1384300"/>
              </a:xfrm>
              <a:custGeom>
                <a:avLst/>
                <a:gdLst/>
                <a:ahLst/>
                <a:cxnLst>
                  <a:cxn ang="0">
                    <a:pos x="0" y="207"/>
                  </a:cxn>
                  <a:cxn ang="0">
                    <a:pos x="0" y="416"/>
                  </a:cxn>
                  <a:cxn ang="0">
                    <a:pos x="102" y="416"/>
                  </a:cxn>
                  <a:cxn ang="0">
                    <a:pos x="203" y="312"/>
                  </a:cxn>
                  <a:cxn ang="0">
                    <a:pos x="309" y="416"/>
                  </a:cxn>
                  <a:cxn ang="0">
                    <a:pos x="412" y="416"/>
                  </a:cxn>
                  <a:cxn ang="0">
                    <a:pos x="412" y="310"/>
                  </a:cxn>
                  <a:cxn ang="0">
                    <a:pos x="412" y="301"/>
                  </a:cxn>
                  <a:cxn ang="0">
                    <a:pos x="412" y="290"/>
                  </a:cxn>
                  <a:cxn ang="0">
                    <a:pos x="495" y="207"/>
                  </a:cxn>
                  <a:cxn ang="0">
                    <a:pos x="412" y="124"/>
                  </a:cxn>
                  <a:cxn ang="0">
                    <a:pos x="412" y="111"/>
                  </a:cxn>
                  <a:cxn ang="0">
                    <a:pos x="412" y="0"/>
                  </a:cxn>
                  <a:cxn ang="0">
                    <a:pos x="0" y="0"/>
                  </a:cxn>
                  <a:cxn ang="0">
                    <a:pos x="0" y="207"/>
                  </a:cxn>
                </a:cxnLst>
                <a:rect l="0" t="0" r="r" b="b"/>
                <a:pathLst>
                  <a:path w="495" h="416">
                    <a:moveTo>
                      <a:pt x="0" y="207"/>
                    </a:moveTo>
                    <a:cubicBezTo>
                      <a:pt x="0" y="416"/>
                      <a:pt x="0" y="416"/>
                      <a:pt x="0" y="416"/>
                    </a:cubicBezTo>
                    <a:cubicBezTo>
                      <a:pt x="102" y="416"/>
                      <a:pt x="102" y="416"/>
                      <a:pt x="102" y="416"/>
                    </a:cubicBezTo>
                    <a:cubicBezTo>
                      <a:pt x="102" y="356"/>
                      <a:pt x="146" y="312"/>
                      <a:pt x="203" y="312"/>
                    </a:cubicBezTo>
                    <a:cubicBezTo>
                      <a:pt x="260" y="312"/>
                      <a:pt x="309" y="356"/>
                      <a:pt x="309" y="416"/>
                    </a:cubicBezTo>
                    <a:cubicBezTo>
                      <a:pt x="412" y="416"/>
                      <a:pt x="412" y="416"/>
                      <a:pt x="412" y="416"/>
                    </a:cubicBezTo>
                    <a:cubicBezTo>
                      <a:pt x="412" y="310"/>
                      <a:pt x="412" y="310"/>
                      <a:pt x="412" y="310"/>
                    </a:cubicBezTo>
                    <a:cubicBezTo>
                      <a:pt x="412" y="301"/>
                      <a:pt x="412" y="301"/>
                      <a:pt x="412" y="301"/>
                    </a:cubicBezTo>
                    <a:cubicBezTo>
                      <a:pt x="412" y="290"/>
                      <a:pt x="412" y="290"/>
                      <a:pt x="412" y="290"/>
                    </a:cubicBezTo>
                    <a:cubicBezTo>
                      <a:pt x="456" y="290"/>
                      <a:pt x="495" y="253"/>
                      <a:pt x="495" y="207"/>
                    </a:cubicBezTo>
                    <a:cubicBezTo>
                      <a:pt x="495" y="161"/>
                      <a:pt x="456" y="124"/>
                      <a:pt x="412" y="124"/>
                    </a:cubicBezTo>
                    <a:cubicBezTo>
                      <a:pt x="412" y="111"/>
                      <a:pt x="412" y="111"/>
                      <a:pt x="412" y="111"/>
                    </a:cubicBezTo>
                    <a:cubicBezTo>
                      <a:pt x="412" y="0"/>
                      <a:pt x="412" y="0"/>
                      <a:pt x="412" y="0"/>
                    </a:cubicBezTo>
                    <a:cubicBezTo>
                      <a:pt x="0" y="0"/>
                      <a:pt x="0" y="0"/>
                      <a:pt x="0" y="0"/>
                    </a:cubicBezTo>
                    <a:lnTo>
                      <a:pt x="0" y="207"/>
                    </a:lnTo>
                    <a:close/>
                  </a:path>
                </a:pathLst>
              </a:custGeom>
              <a:solidFill>
                <a:srgbClr val="BC4258"/>
              </a:solidFill>
              <a:ln w="9525">
                <a:noFill/>
                <a:round/>
              </a:ln>
            </p:spPr>
            <p:txBody>
              <a:bodyPr vert="horz" wrap="square" lIns="91440" tIns="45720" rIns="91440" bIns="45720" numCol="1" anchor="t" anchorCtr="0" compatLnSpc="1"/>
              <a:lstStyle/>
              <a:p>
                <a:endParaRPr lang="en-US"/>
              </a:p>
            </p:txBody>
          </p:sp>
          <p:sp>
            <p:nvSpPr>
              <p:cNvPr id="24" name="Freeform 1195"/>
              <p:cNvSpPr/>
              <p:nvPr/>
            </p:nvSpPr>
            <p:spPr bwMode="auto">
              <a:xfrm>
                <a:off x="2609850" y="1200150"/>
                <a:ext cx="1384300" cy="1660526"/>
              </a:xfrm>
              <a:custGeom>
                <a:avLst/>
                <a:gdLst/>
                <a:ahLst/>
                <a:cxnLst>
                  <a:cxn ang="0">
                    <a:pos x="209" y="0"/>
                  </a:cxn>
                  <a:cxn ang="0">
                    <a:pos x="0" y="0"/>
                  </a:cxn>
                  <a:cxn ang="0">
                    <a:pos x="0" y="103"/>
                  </a:cxn>
                  <a:cxn ang="0">
                    <a:pos x="104" y="204"/>
                  </a:cxn>
                  <a:cxn ang="0">
                    <a:pos x="0" y="310"/>
                  </a:cxn>
                  <a:cxn ang="0">
                    <a:pos x="0" y="416"/>
                  </a:cxn>
                  <a:cxn ang="0">
                    <a:pos x="106" y="416"/>
                  </a:cxn>
                  <a:cxn ang="0">
                    <a:pos x="115" y="416"/>
                  </a:cxn>
                  <a:cxn ang="0">
                    <a:pos x="126" y="416"/>
                  </a:cxn>
                  <a:cxn ang="0">
                    <a:pos x="209" y="499"/>
                  </a:cxn>
                  <a:cxn ang="0">
                    <a:pos x="292" y="416"/>
                  </a:cxn>
                  <a:cxn ang="0">
                    <a:pos x="305" y="416"/>
                  </a:cxn>
                  <a:cxn ang="0">
                    <a:pos x="416" y="416"/>
                  </a:cxn>
                  <a:cxn ang="0">
                    <a:pos x="416" y="0"/>
                  </a:cxn>
                  <a:cxn ang="0">
                    <a:pos x="209" y="0"/>
                  </a:cxn>
                </a:cxnLst>
                <a:rect l="0" t="0" r="r" b="b"/>
                <a:pathLst>
                  <a:path w="416" h="499">
                    <a:moveTo>
                      <a:pt x="209" y="0"/>
                    </a:moveTo>
                    <a:cubicBezTo>
                      <a:pt x="0" y="0"/>
                      <a:pt x="0" y="0"/>
                      <a:pt x="0" y="0"/>
                    </a:cubicBezTo>
                    <a:cubicBezTo>
                      <a:pt x="0" y="103"/>
                      <a:pt x="0" y="103"/>
                      <a:pt x="0" y="103"/>
                    </a:cubicBezTo>
                    <a:cubicBezTo>
                      <a:pt x="60" y="103"/>
                      <a:pt x="104" y="147"/>
                      <a:pt x="104" y="204"/>
                    </a:cubicBezTo>
                    <a:cubicBezTo>
                      <a:pt x="104" y="261"/>
                      <a:pt x="60" y="310"/>
                      <a:pt x="0" y="310"/>
                    </a:cubicBezTo>
                    <a:cubicBezTo>
                      <a:pt x="0" y="416"/>
                      <a:pt x="0" y="416"/>
                      <a:pt x="0" y="416"/>
                    </a:cubicBezTo>
                    <a:cubicBezTo>
                      <a:pt x="106" y="416"/>
                      <a:pt x="106" y="416"/>
                      <a:pt x="106" y="416"/>
                    </a:cubicBezTo>
                    <a:cubicBezTo>
                      <a:pt x="115" y="416"/>
                      <a:pt x="115" y="416"/>
                      <a:pt x="115" y="416"/>
                    </a:cubicBezTo>
                    <a:cubicBezTo>
                      <a:pt x="126" y="416"/>
                      <a:pt x="126" y="416"/>
                      <a:pt x="126" y="416"/>
                    </a:cubicBezTo>
                    <a:cubicBezTo>
                      <a:pt x="126" y="460"/>
                      <a:pt x="163" y="499"/>
                      <a:pt x="209" y="499"/>
                    </a:cubicBezTo>
                    <a:cubicBezTo>
                      <a:pt x="255" y="499"/>
                      <a:pt x="292" y="460"/>
                      <a:pt x="292" y="416"/>
                    </a:cubicBezTo>
                    <a:cubicBezTo>
                      <a:pt x="305" y="416"/>
                      <a:pt x="305" y="416"/>
                      <a:pt x="305" y="416"/>
                    </a:cubicBezTo>
                    <a:cubicBezTo>
                      <a:pt x="416" y="416"/>
                      <a:pt x="416" y="416"/>
                      <a:pt x="416" y="416"/>
                    </a:cubicBezTo>
                    <a:cubicBezTo>
                      <a:pt x="416" y="0"/>
                      <a:pt x="416" y="0"/>
                      <a:pt x="416" y="0"/>
                    </a:cubicBezTo>
                    <a:lnTo>
                      <a:pt x="209" y="0"/>
                    </a:lnTo>
                    <a:close/>
                  </a:path>
                </a:pathLst>
              </a:custGeom>
              <a:solidFill>
                <a:srgbClr val="BC4258"/>
              </a:solidFill>
              <a:ln w="9525">
                <a:noFill/>
                <a:round/>
              </a:ln>
            </p:spPr>
            <p:txBody>
              <a:bodyPr vert="horz" wrap="square" lIns="91440" tIns="45720" rIns="91440" bIns="45720" numCol="1" anchor="t" anchorCtr="0" compatLnSpc="1"/>
              <a:lstStyle/>
              <a:p>
                <a:endParaRPr lang="en-US"/>
              </a:p>
            </p:txBody>
          </p:sp>
        </p:grpSp>
        <p:grpSp>
          <p:nvGrpSpPr>
            <p:cNvPr id="14" name="Group 24"/>
            <p:cNvGrpSpPr/>
            <p:nvPr/>
          </p:nvGrpSpPr>
          <p:grpSpPr>
            <a:xfrm rot="19817797">
              <a:off x="4893452" y="2275932"/>
              <a:ext cx="1138144" cy="1068079"/>
              <a:chOff x="1302930" y="1392514"/>
              <a:chExt cx="909264" cy="853289"/>
            </a:xfrm>
            <a:solidFill>
              <a:schemeClr val="bg1"/>
            </a:solidFill>
          </p:grpSpPr>
          <p:sp>
            <p:nvSpPr>
              <p:cNvPr id="18" name="Freeform 16"/>
              <p:cNvSpPr/>
              <p:nvPr/>
            </p:nvSpPr>
            <p:spPr bwMode="auto">
              <a:xfrm>
                <a:off x="1832816" y="1482072"/>
                <a:ext cx="379378" cy="437839"/>
              </a:xfrm>
              <a:custGeom>
                <a:avLst/>
                <a:gdLst/>
                <a:ahLst/>
                <a:cxnLst>
                  <a:cxn ang="0">
                    <a:pos x="90" y="42"/>
                  </a:cxn>
                  <a:cxn ang="0">
                    <a:pos x="16" y="171"/>
                  </a:cxn>
                  <a:cxn ang="0">
                    <a:pos x="15" y="174"/>
                  </a:cxn>
                  <a:cxn ang="0">
                    <a:pos x="4" y="267"/>
                  </a:cxn>
                  <a:cxn ang="0">
                    <a:pos x="40" y="375"/>
                  </a:cxn>
                  <a:cxn ang="0">
                    <a:pos x="44" y="375"/>
                  </a:cxn>
                  <a:cxn ang="0">
                    <a:pos x="112" y="379"/>
                  </a:cxn>
                  <a:cxn ang="0">
                    <a:pos x="149" y="332"/>
                  </a:cxn>
                  <a:cxn ang="0">
                    <a:pos x="149" y="331"/>
                  </a:cxn>
                  <a:cxn ang="0">
                    <a:pos x="148" y="330"/>
                  </a:cxn>
                  <a:cxn ang="0">
                    <a:pos x="131" y="312"/>
                  </a:cxn>
                  <a:cxn ang="0">
                    <a:pos x="134" y="301"/>
                  </a:cxn>
                  <a:cxn ang="0">
                    <a:pos x="145" y="304"/>
                  </a:cxn>
                  <a:cxn ang="0">
                    <a:pos x="192" y="323"/>
                  </a:cxn>
                  <a:cxn ang="0">
                    <a:pos x="202" y="327"/>
                  </a:cxn>
                  <a:cxn ang="0">
                    <a:pos x="197" y="337"/>
                  </a:cxn>
                  <a:cxn ang="0">
                    <a:pos x="171" y="340"/>
                  </a:cxn>
                  <a:cxn ang="0">
                    <a:pos x="137" y="391"/>
                  </a:cxn>
                  <a:cxn ang="0">
                    <a:pos x="254" y="416"/>
                  </a:cxn>
                  <a:cxn ang="0">
                    <a:pos x="319" y="366"/>
                  </a:cxn>
                  <a:cxn ang="0">
                    <a:pos x="320" y="365"/>
                  </a:cxn>
                  <a:cxn ang="0">
                    <a:pos x="312" y="237"/>
                  </a:cxn>
                  <a:cxn ang="0">
                    <a:pos x="306" y="232"/>
                  </a:cxn>
                  <a:cxn ang="0">
                    <a:pos x="307" y="226"/>
                  </a:cxn>
                  <a:cxn ang="0">
                    <a:pos x="247" y="115"/>
                  </a:cxn>
                  <a:cxn ang="0">
                    <a:pos x="227" y="149"/>
                  </a:cxn>
                  <a:cxn ang="0">
                    <a:pos x="180" y="179"/>
                  </a:cxn>
                  <a:cxn ang="0">
                    <a:pos x="108" y="171"/>
                  </a:cxn>
                  <a:cxn ang="0">
                    <a:pos x="106" y="171"/>
                  </a:cxn>
                  <a:cxn ang="0">
                    <a:pos x="104" y="169"/>
                  </a:cxn>
                  <a:cxn ang="0">
                    <a:pos x="85" y="182"/>
                  </a:cxn>
                  <a:cxn ang="0">
                    <a:pos x="78" y="181"/>
                  </a:cxn>
                  <a:cxn ang="0">
                    <a:pos x="75" y="178"/>
                  </a:cxn>
                  <a:cxn ang="0">
                    <a:pos x="79" y="168"/>
                  </a:cxn>
                  <a:cxn ang="0">
                    <a:pos x="106" y="126"/>
                  </a:cxn>
                  <a:cxn ang="0">
                    <a:pos x="114" y="118"/>
                  </a:cxn>
                  <a:cxn ang="0">
                    <a:pos x="122" y="125"/>
                  </a:cxn>
                  <a:cxn ang="0">
                    <a:pos x="118" y="150"/>
                  </a:cxn>
                  <a:cxn ang="0">
                    <a:pos x="210" y="134"/>
                  </a:cxn>
                  <a:cxn ang="0">
                    <a:pos x="229" y="96"/>
                  </a:cxn>
                  <a:cxn ang="0">
                    <a:pos x="192" y="14"/>
                  </a:cxn>
                  <a:cxn ang="0">
                    <a:pos x="164" y="4"/>
                  </a:cxn>
                  <a:cxn ang="0">
                    <a:pos x="110" y="18"/>
                  </a:cxn>
                  <a:cxn ang="0">
                    <a:pos x="90" y="42"/>
                  </a:cxn>
                </a:cxnLst>
                <a:rect l="0" t="0" r="r" b="b"/>
                <a:pathLst>
                  <a:path w="372" h="428">
                    <a:moveTo>
                      <a:pt x="90" y="42"/>
                    </a:moveTo>
                    <a:cubicBezTo>
                      <a:pt x="16" y="171"/>
                      <a:pt x="16" y="171"/>
                      <a:pt x="16" y="171"/>
                    </a:cubicBezTo>
                    <a:cubicBezTo>
                      <a:pt x="16" y="172"/>
                      <a:pt x="16" y="173"/>
                      <a:pt x="15" y="174"/>
                    </a:cubicBezTo>
                    <a:cubicBezTo>
                      <a:pt x="15" y="175"/>
                      <a:pt x="0" y="215"/>
                      <a:pt x="4" y="267"/>
                    </a:cubicBezTo>
                    <a:cubicBezTo>
                      <a:pt x="6" y="307"/>
                      <a:pt x="19" y="343"/>
                      <a:pt x="40" y="375"/>
                    </a:cubicBezTo>
                    <a:cubicBezTo>
                      <a:pt x="42" y="375"/>
                      <a:pt x="43" y="375"/>
                      <a:pt x="44" y="375"/>
                    </a:cubicBezTo>
                    <a:cubicBezTo>
                      <a:pt x="71" y="387"/>
                      <a:pt x="93" y="388"/>
                      <a:pt x="112" y="379"/>
                    </a:cubicBezTo>
                    <a:cubicBezTo>
                      <a:pt x="139" y="366"/>
                      <a:pt x="149" y="333"/>
                      <a:pt x="149" y="332"/>
                    </a:cubicBezTo>
                    <a:cubicBezTo>
                      <a:pt x="149" y="332"/>
                      <a:pt x="149" y="332"/>
                      <a:pt x="149" y="331"/>
                    </a:cubicBezTo>
                    <a:cubicBezTo>
                      <a:pt x="149" y="331"/>
                      <a:pt x="148" y="331"/>
                      <a:pt x="148" y="330"/>
                    </a:cubicBezTo>
                    <a:cubicBezTo>
                      <a:pt x="137" y="322"/>
                      <a:pt x="131" y="312"/>
                      <a:pt x="131" y="312"/>
                    </a:cubicBezTo>
                    <a:cubicBezTo>
                      <a:pt x="129" y="308"/>
                      <a:pt x="130" y="303"/>
                      <a:pt x="134" y="301"/>
                    </a:cubicBezTo>
                    <a:cubicBezTo>
                      <a:pt x="138" y="299"/>
                      <a:pt x="142" y="300"/>
                      <a:pt x="145" y="304"/>
                    </a:cubicBezTo>
                    <a:cubicBezTo>
                      <a:pt x="145" y="305"/>
                      <a:pt x="162" y="334"/>
                      <a:pt x="192" y="323"/>
                    </a:cubicBezTo>
                    <a:cubicBezTo>
                      <a:pt x="196" y="321"/>
                      <a:pt x="200" y="323"/>
                      <a:pt x="202" y="327"/>
                    </a:cubicBezTo>
                    <a:cubicBezTo>
                      <a:pt x="203" y="331"/>
                      <a:pt x="201" y="336"/>
                      <a:pt x="197" y="337"/>
                    </a:cubicBezTo>
                    <a:cubicBezTo>
                      <a:pt x="188" y="341"/>
                      <a:pt x="179" y="342"/>
                      <a:pt x="171" y="340"/>
                    </a:cubicBezTo>
                    <a:cubicBezTo>
                      <a:pt x="168" y="348"/>
                      <a:pt x="159" y="373"/>
                      <a:pt x="137" y="391"/>
                    </a:cubicBezTo>
                    <a:cubicBezTo>
                      <a:pt x="171" y="421"/>
                      <a:pt x="223" y="428"/>
                      <a:pt x="254" y="416"/>
                    </a:cubicBezTo>
                    <a:cubicBezTo>
                      <a:pt x="298" y="400"/>
                      <a:pt x="319" y="366"/>
                      <a:pt x="319" y="366"/>
                    </a:cubicBezTo>
                    <a:cubicBezTo>
                      <a:pt x="320" y="365"/>
                      <a:pt x="320" y="365"/>
                      <a:pt x="320" y="365"/>
                    </a:cubicBezTo>
                    <a:cubicBezTo>
                      <a:pt x="372" y="283"/>
                      <a:pt x="314" y="238"/>
                      <a:pt x="312" y="237"/>
                    </a:cubicBezTo>
                    <a:cubicBezTo>
                      <a:pt x="306" y="232"/>
                      <a:pt x="306" y="232"/>
                      <a:pt x="306" y="232"/>
                    </a:cubicBezTo>
                    <a:cubicBezTo>
                      <a:pt x="307" y="226"/>
                      <a:pt x="307" y="226"/>
                      <a:pt x="307" y="226"/>
                    </a:cubicBezTo>
                    <a:cubicBezTo>
                      <a:pt x="316" y="167"/>
                      <a:pt x="272" y="131"/>
                      <a:pt x="247" y="115"/>
                    </a:cubicBezTo>
                    <a:cubicBezTo>
                      <a:pt x="244" y="125"/>
                      <a:pt x="237" y="137"/>
                      <a:pt x="227" y="149"/>
                    </a:cubicBezTo>
                    <a:cubicBezTo>
                      <a:pt x="214" y="164"/>
                      <a:pt x="198" y="174"/>
                      <a:pt x="180" y="179"/>
                    </a:cubicBezTo>
                    <a:cubicBezTo>
                      <a:pt x="158" y="185"/>
                      <a:pt x="133" y="182"/>
                      <a:pt x="108" y="171"/>
                    </a:cubicBezTo>
                    <a:cubicBezTo>
                      <a:pt x="107" y="171"/>
                      <a:pt x="107" y="171"/>
                      <a:pt x="106" y="171"/>
                    </a:cubicBezTo>
                    <a:cubicBezTo>
                      <a:pt x="106" y="170"/>
                      <a:pt x="105" y="170"/>
                      <a:pt x="104" y="169"/>
                    </a:cubicBezTo>
                    <a:cubicBezTo>
                      <a:pt x="95" y="178"/>
                      <a:pt x="86" y="182"/>
                      <a:pt x="85" y="182"/>
                    </a:cubicBezTo>
                    <a:cubicBezTo>
                      <a:pt x="83" y="183"/>
                      <a:pt x="81" y="183"/>
                      <a:pt x="78" y="181"/>
                    </a:cubicBezTo>
                    <a:cubicBezTo>
                      <a:pt x="77" y="181"/>
                      <a:pt x="76" y="179"/>
                      <a:pt x="75" y="178"/>
                    </a:cubicBezTo>
                    <a:cubicBezTo>
                      <a:pt x="74" y="174"/>
                      <a:pt x="75" y="169"/>
                      <a:pt x="79" y="168"/>
                    </a:cubicBezTo>
                    <a:cubicBezTo>
                      <a:pt x="81" y="167"/>
                      <a:pt x="108" y="155"/>
                      <a:pt x="106" y="126"/>
                    </a:cubicBezTo>
                    <a:cubicBezTo>
                      <a:pt x="106" y="122"/>
                      <a:pt x="109" y="118"/>
                      <a:pt x="114" y="118"/>
                    </a:cubicBezTo>
                    <a:cubicBezTo>
                      <a:pt x="118" y="118"/>
                      <a:pt x="122" y="121"/>
                      <a:pt x="122" y="125"/>
                    </a:cubicBezTo>
                    <a:cubicBezTo>
                      <a:pt x="123" y="135"/>
                      <a:pt x="121" y="143"/>
                      <a:pt x="118" y="150"/>
                    </a:cubicBezTo>
                    <a:cubicBezTo>
                      <a:pt x="167" y="171"/>
                      <a:pt x="196" y="149"/>
                      <a:pt x="210" y="134"/>
                    </a:cubicBezTo>
                    <a:cubicBezTo>
                      <a:pt x="224" y="117"/>
                      <a:pt x="229" y="97"/>
                      <a:pt x="229" y="96"/>
                    </a:cubicBezTo>
                    <a:cubicBezTo>
                      <a:pt x="236" y="63"/>
                      <a:pt x="221" y="31"/>
                      <a:pt x="192" y="14"/>
                    </a:cubicBezTo>
                    <a:cubicBezTo>
                      <a:pt x="183" y="10"/>
                      <a:pt x="174" y="6"/>
                      <a:pt x="164" y="4"/>
                    </a:cubicBezTo>
                    <a:cubicBezTo>
                      <a:pt x="145" y="0"/>
                      <a:pt x="127" y="5"/>
                      <a:pt x="110" y="18"/>
                    </a:cubicBezTo>
                    <a:cubicBezTo>
                      <a:pt x="97" y="29"/>
                      <a:pt x="90" y="42"/>
                      <a:pt x="90" y="42"/>
                    </a:cubicBezTo>
                    <a:close/>
                  </a:path>
                </a:pathLst>
              </a:custGeom>
              <a:grpFill/>
              <a:ln w="9525">
                <a:noFill/>
                <a:round/>
              </a:ln>
            </p:spPr>
            <p:txBody>
              <a:bodyPr vert="horz" wrap="square" lIns="91440" tIns="45720" rIns="91440" bIns="45720" numCol="1" anchor="t" anchorCtr="0" compatLnSpc="1"/>
              <a:lstStyle/>
              <a:p>
                <a:endParaRPr lang="en-US"/>
              </a:p>
            </p:txBody>
          </p:sp>
          <p:sp>
            <p:nvSpPr>
              <p:cNvPr id="19" name="Freeform 17"/>
              <p:cNvSpPr/>
              <p:nvPr/>
            </p:nvSpPr>
            <p:spPr bwMode="auto">
              <a:xfrm>
                <a:off x="1601457" y="1719650"/>
                <a:ext cx="570933" cy="526153"/>
              </a:xfrm>
              <a:custGeom>
                <a:avLst/>
                <a:gdLst/>
                <a:ahLst/>
                <a:cxnLst>
                  <a:cxn ang="0">
                    <a:pos x="362" y="381"/>
                  </a:cxn>
                  <a:cxn ang="0">
                    <a:pos x="272" y="324"/>
                  </a:cxn>
                  <a:cxn ang="0">
                    <a:pos x="187" y="270"/>
                  </a:cxn>
                  <a:cxn ang="0">
                    <a:pos x="206" y="257"/>
                  </a:cxn>
                  <a:cxn ang="0">
                    <a:pos x="310" y="296"/>
                  </a:cxn>
                  <a:cxn ang="0">
                    <a:pos x="325" y="302"/>
                  </a:cxn>
                  <a:cxn ang="0">
                    <a:pos x="409" y="373"/>
                  </a:cxn>
                  <a:cxn ang="0">
                    <a:pos x="464" y="367"/>
                  </a:cxn>
                  <a:cxn ang="0">
                    <a:pos x="513" y="267"/>
                  </a:cxn>
                  <a:cxn ang="0">
                    <a:pos x="518" y="254"/>
                  </a:cxn>
                  <a:cxn ang="0">
                    <a:pos x="488" y="206"/>
                  </a:cxn>
                  <a:cxn ang="0">
                    <a:pos x="370" y="192"/>
                  </a:cxn>
                  <a:cxn ang="0">
                    <a:pos x="294" y="175"/>
                  </a:cxn>
                  <a:cxn ang="0">
                    <a:pos x="330" y="218"/>
                  </a:cxn>
                  <a:cxn ang="0">
                    <a:pos x="313" y="221"/>
                  </a:cxn>
                  <a:cxn ang="0">
                    <a:pos x="206" y="36"/>
                  </a:cxn>
                  <a:cxn ang="0">
                    <a:pos x="34" y="300"/>
                  </a:cxn>
                  <a:cxn ang="0">
                    <a:pos x="24" y="452"/>
                  </a:cxn>
                  <a:cxn ang="0">
                    <a:pos x="67" y="488"/>
                  </a:cxn>
                  <a:cxn ang="0">
                    <a:pos x="182" y="495"/>
                  </a:cxn>
                  <a:cxn ang="0">
                    <a:pos x="188" y="492"/>
                  </a:cxn>
                  <a:cxn ang="0">
                    <a:pos x="251" y="369"/>
                  </a:cxn>
                  <a:cxn ang="0">
                    <a:pos x="208" y="383"/>
                  </a:cxn>
                  <a:cxn ang="0">
                    <a:pos x="202" y="374"/>
                  </a:cxn>
                  <a:cxn ang="0">
                    <a:pos x="227" y="366"/>
                  </a:cxn>
                  <a:cxn ang="0">
                    <a:pos x="258" y="336"/>
                  </a:cxn>
                  <a:cxn ang="0">
                    <a:pos x="270" y="346"/>
                  </a:cxn>
                  <a:cxn ang="0">
                    <a:pos x="215" y="502"/>
                  </a:cxn>
                  <a:cxn ang="0">
                    <a:pos x="345" y="463"/>
                  </a:cxn>
                  <a:cxn ang="0">
                    <a:pos x="365" y="414"/>
                  </a:cxn>
                  <a:cxn ang="0">
                    <a:pos x="388" y="414"/>
                  </a:cxn>
                  <a:cxn ang="0">
                    <a:pos x="426" y="416"/>
                  </a:cxn>
                  <a:cxn ang="0">
                    <a:pos x="406" y="396"/>
                  </a:cxn>
                </a:cxnLst>
                <a:rect l="0" t="0" r="r" b="b"/>
                <a:pathLst>
                  <a:path w="559" h="516">
                    <a:moveTo>
                      <a:pt x="406" y="396"/>
                    </a:moveTo>
                    <a:cubicBezTo>
                      <a:pt x="393" y="394"/>
                      <a:pt x="377" y="390"/>
                      <a:pt x="362" y="381"/>
                    </a:cubicBezTo>
                    <a:cubicBezTo>
                      <a:pt x="342" y="370"/>
                      <a:pt x="323" y="351"/>
                      <a:pt x="308" y="321"/>
                    </a:cubicBezTo>
                    <a:cubicBezTo>
                      <a:pt x="300" y="323"/>
                      <a:pt x="287" y="325"/>
                      <a:pt x="272" y="324"/>
                    </a:cubicBezTo>
                    <a:cubicBezTo>
                      <a:pt x="260" y="323"/>
                      <a:pt x="244" y="320"/>
                      <a:pt x="228" y="311"/>
                    </a:cubicBezTo>
                    <a:cubicBezTo>
                      <a:pt x="214" y="303"/>
                      <a:pt x="199" y="290"/>
                      <a:pt x="187" y="270"/>
                    </a:cubicBezTo>
                    <a:cubicBezTo>
                      <a:pt x="183" y="264"/>
                      <a:pt x="185" y="257"/>
                      <a:pt x="190" y="254"/>
                    </a:cubicBezTo>
                    <a:cubicBezTo>
                      <a:pt x="196" y="250"/>
                      <a:pt x="203" y="252"/>
                      <a:pt x="206" y="257"/>
                    </a:cubicBezTo>
                    <a:cubicBezTo>
                      <a:pt x="243" y="315"/>
                      <a:pt x="295" y="301"/>
                      <a:pt x="308" y="297"/>
                    </a:cubicBezTo>
                    <a:cubicBezTo>
                      <a:pt x="308" y="296"/>
                      <a:pt x="309" y="296"/>
                      <a:pt x="310" y="296"/>
                    </a:cubicBezTo>
                    <a:cubicBezTo>
                      <a:pt x="313" y="294"/>
                      <a:pt x="316" y="294"/>
                      <a:pt x="319" y="296"/>
                    </a:cubicBezTo>
                    <a:cubicBezTo>
                      <a:pt x="322" y="297"/>
                      <a:pt x="324" y="299"/>
                      <a:pt x="325" y="302"/>
                    </a:cubicBezTo>
                    <a:cubicBezTo>
                      <a:pt x="326" y="303"/>
                      <a:pt x="326" y="303"/>
                      <a:pt x="326" y="304"/>
                    </a:cubicBezTo>
                    <a:cubicBezTo>
                      <a:pt x="344" y="345"/>
                      <a:pt x="372" y="368"/>
                      <a:pt x="409" y="373"/>
                    </a:cubicBezTo>
                    <a:cubicBezTo>
                      <a:pt x="438" y="376"/>
                      <a:pt x="461" y="368"/>
                      <a:pt x="462" y="368"/>
                    </a:cubicBezTo>
                    <a:cubicBezTo>
                      <a:pt x="462" y="367"/>
                      <a:pt x="463" y="367"/>
                      <a:pt x="464" y="367"/>
                    </a:cubicBezTo>
                    <a:cubicBezTo>
                      <a:pt x="490" y="353"/>
                      <a:pt x="506" y="333"/>
                      <a:pt x="512" y="308"/>
                    </a:cubicBezTo>
                    <a:cubicBezTo>
                      <a:pt x="517" y="285"/>
                      <a:pt x="513" y="267"/>
                      <a:pt x="513" y="267"/>
                    </a:cubicBezTo>
                    <a:cubicBezTo>
                      <a:pt x="511" y="259"/>
                      <a:pt x="511" y="259"/>
                      <a:pt x="511" y="259"/>
                    </a:cubicBezTo>
                    <a:cubicBezTo>
                      <a:pt x="518" y="254"/>
                      <a:pt x="518" y="254"/>
                      <a:pt x="518" y="254"/>
                    </a:cubicBezTo>
                    <a:cubicBezTo>
                      <a:pt x="559" y="224"/>
                      <a:pt x="557" y="186"/>
                      <a:pt x="551" y="163"/>
                    </a:cubicBezTo>
                    <a:cubicBezTo>
                      <a:pt x="539" y="177"/>
                      <a:pt x="518" y="195"/>
                      <a:pt x="488" y="206"/>
                    </a:cubicBezTo>
                    <a:cubicBezTo>
                      <a:pt x="465" y="214"/>
                      <a:pt x="438" y="215"/>
                      <a:pt x="410" y="208"/>
                    </a:cubicBezTo>
                    <a:cubicBezTo>
                      <a:pt x="396" y="205"/>
                      <a:pt x="382" y="199"/>
                      <a:pt x="370" y="192"/>
                    </a:cubicBezTo>
                    <a:cubicBezTo>
                      <a:pt x="359" y="186"/>
                      <a:pt x="350" y="179"/>
                      <a:pt x="342" y="171"/>
                    </a:cubicBezTo>
                    <a:cubicBezTo>
                      <a:pt x="327" y="176"/>
                      <a:pt x="311" y="178"/>
                      <a:pt x="294" y="175"/>
                    </a:cubicBezTo>
                    <a:cubicBezTo>
                      <a:pt x="304" y="184"/>
                      <a:pt x="315" y="193"/>
                      <a:pt x="327" y="202"/>
                    </a:cubicBezTo>
                    <a:cubicBezTo>
                      <a:pt x="332" y="205"/>
                      <a:pt x="333" y="213"/>
                      <a:pt x="330" y="218"/>
                    </a:cubicBezTo>
                    <a:cubicBezTo>
                      <a:pt x="326" y="223"/>
                      <a:pt x="319" y="224"/>
                      <a:pt x="314" y="221"/>
                    </a:cubicBezTo>
                    <a:cubicBezTo>
                      <a:pt x="314" y="221"/>
                      <a:pt x="314" y="221"/>
                      <a:pt x="313" y="221"/>
                    </a:cubicBezTo>
                    <a:cubicBezTo>
                      <a:pt x="277" y="195"/>
                      <a:pt x="249" y="165"/>
                      <a:pt x="231" y="129"/>
                    </a:cubicBezTo>
                    <a:cubicBezTo>
                      <a:pt x="217" y="101"/>
                      <a:pt x="209" y="69"/>
                      <a:pt x="206" y="36"/>
                    </a:cubicBezTo>
                    <a:cubicBezTo>
                      <a:pt x="206" y="23"/>
                      <a:pt x="206" y="11"/>
                      <a:pt x="207" y="0"/>
                    </a:cubicBezTo>
                    <a:cubicBezTo>
                      <a:pt x="34" y="300"/>
                      <a:pt x="34" y="300"/>
                      <a:pt x="34" y="300"/>
                    </a:cubicBezTo>
                    <a:cubicBezTo>
                      <a:pt x="17" y="329"/>
                      <a:pt x="2" y="357"/>
                      <a:pt x="1" y="389"/>
                    </a:cubicBezTo>
                    <a:cubicBezTo>
                      <a:pt x="0" y="427"/>
                      <a:pt x="24" y="452"/>
                      <a:pt x="24" y="452"/>
                    </a:cubicBezTo>
                    <a:cubicBezTo>
                      <a:pt x="24" y="453"/>
                      <a:pt x="24" y="453"/>
                      <a:pt x="24" y="453"/>
                    </a:cubicBezTo>
                    <a:cubicBezTo>
                      <a:pt x="38" y="467"/>
                      <a:pt x="52" y="479"/>
                      <a:pt x="67" y="488"/>
                    </a:cubicBezTo>
                    <a:cubicBezTo>
                      <a:pt x="93" y="502"/>
                      <a:pt x="120" y="508"/>
                      <a:pt x="148" y="505"/>
                    </a:cubicBezTo>
                    <a:cubicBezTo>
                      <a:pt x="169" y="502"/>
                      <a:pt x="182" y="495"/>
                      <a:pt x="182" y="495"/>
                    </a:cubicBezTo>
                    <a:cubicBezTo>
                      <a:pt x="187" y="492"/>
                      <a:pt x="187" y="492"/>
                      <a:pt x="187" y="492"/>
                    </a:cubicBezTo>
                    <a:cubicBezTo>
                      <a:pt x="188" y="492"/>
                      <a:pt x="188" y="492"/>
                      <a:pt x="188" y="492"/>
                    </a:cubicBezTo>
                    <a:cubicBezTo>
                      <a:pt x="193" y="489"/>
                      <a:pt x="202" y="484"/>
                      <a:pt x="210" y="476"/>
                    </a:cubicBezTo>
                    <a:cubicBezTo>
                      <a:pt x="225" y="462"/>
                      <a:pt x="257" y="424"/>
                      <a:pt x="251" y="369"/>
                    </a:cubicBezTo>
                    <a:cubicBezTo>
                      <a:pt x="244" y="375"/>
                      <a:pt x="237" y="379"/>
                      <a:pt x="231" y="381"/>
                    </a:cubicBezTo>
                    <a:cubicBezTo>
                      <a:pt x="219" y="384"/>
                      <a:pt x="209" y="383"/>
                      <a:pt x="208" y="383"/>
                    </a:cubicBezTo>
                    <a:cubicBezTo>
                      <a:pt x="207" y="382"/>
                      <a:pt x="206" y="382"/>
                      <a:pt x="205" y="382"/>
                    </a:cubicBezTo>
                    <a:cubicBezTo>
                      <a:pt x="203" y="380"/>
                      <a:pt x="201" y="377"/>
                      <a:pt x="202" y="374"/>
                    </a:cubicBezTo>
                    <a:cubicBezTo>
                      <a:pt x="202" y="369"/>
                      <a:pt x="206" y="367"/>
                      <a:pt x="211" y="367"/>
                    </a:cubicBezTo>
                    <a:cubicBezTo>
                      <a:pt x="211" y="367"/>
                      <a:pt x="218" y="368"/>
                      <a:pt x="227" y="366"/>
                    </a:cubicBezTo>
                    <a:cubicBezTo>
                      <a:pt x="237" y="362"/>
                      <a:pt x="245" y="354"/>
                      <a:pt x="248" y="341"/>
                    </a:cubicBezTo>
                    <a:cubicBezTo>
                      <a:pt x="249" y="337"/>
                      <a:pt x="254" y="335"/>
                      <a:pt x="258" y="336"/>
                    </a:cubicBezTo>
                    <a:cubicBezTo>
                      <a:pt x="259" y="336"/>
                      <a:pt x="259" y="337"/>
                      <a:pt x="260" y="337"/>
                    </a:cubicBezTo>
                    <a:cubicBezTo>
                      <a:pt x="265" y="338"/>
                      <a:pt x="269" y="341"/>
                      <a:pt x="270" y="346"/>
                    </a:cubicBezTo>
                    <a:cubicBezTo>
                      <a:pt x="289" y="422"/>
                      <a:pt x="246" y="474"/>
                      <a:pt x="226" y="493"/>
                    </a:cubicBezTo>
                    <a:cubicBezTo>
                      <a:pt x="222" y="497"/>
                      <a:pt x="218" y="500"/>
                      <a:pt x="215" y="502"/>
                    </a:cubicBezTo>
                    <a:cubicBezTo>
                      <a:pt x="262" y="516"/>
                      <a:pt x="306" y="503"/>
                      <a:pt x="343" y="465"/>
                    </a:cubicBezTo>
                    <a:cubicBezTo>
                      <a:pt x="343" y="464"/>
                      <a:pt x="344" y="463"/>
                      <a:pt x="345" y="463"/>
                    </a:cubicBezTo>
                    <a:cubicBezTo>
                      <a:pt x="345" y="462"/>
                      <a:pt x="346" y="461"/>
                      <a:pt x="346" y="461"/>
                    </a:cubicBezTo>
                    <a:cubicBezTo>
                      <a:pt x="351" y="456"/>
                      <a:pt x="365" y="436"/>
                      <a:pt x="365" y="414"/>
                    </a:cubicBezTo>
                    <a:cubicBezTo>
                      <a:pt x="365" y="408"/>
                      <a:pt x="370" y="403"/>
                      <a:pt x="377" y="403"/>
                    </a:cubicBezTo>
                    <a:cubicBezTo>
                      <a:pt x="383" y="402"/>
                      <a:pt x="388" y="408"/>
                      <a:pt x="388" y="414"/>
                    </a:cubicBezTo>
                    <a:cubicBezTo>
                      <a:pt x="389" y="428"/>
                      <a:pt x="385" y="441"/>
                      <a:pt x="380" y="451"/>
                    </a:cubicBezTo>
                    <a:cubicBezTo>
                      <a:pt x="398" y="444"/>
                      <a:pt x="413" y="433"/>
                      <a:pt x="426" y="416"/>
                    </a:cubicBezTo>
                    <a:cubicBezTo>
                      <a:pt x="432" y="409"/>
                      <a:pt x="436" y="402"/>
                      <a:pt x="439" y="396"/>
                    </a:cubicBezTo>
                    <a:cubicBezTo>
                      <a:pt x="430" y="397"/>
                      <a:pt x="418" y="397"/>
                      <a:pt x="406" y="396"/>
                    </a:cubicBezTo>
                    <a:close/>
                  </a:path>
                </a:pathLst>
              </a:custGeom>
              <a:grpFill/>
              <a:ln w="9525">
                <a:noFill/>
                <a:round/>
              </a:ln>
            </p:spPr>
            <p:txBody>
              <a:bodyPr vert="horz" wrap="square" lIns="91440" tIns="45720" rIns="91440" bIns="45720" numCol="1" anchor="t" anchorCtr="0" compatLnSpc="1"/>
              <a:lstStyle/>
              <a:p>
                <a:endParaRPr lang="en-US"/>
              </a:p>
            </p:txBody>
          </p:sp>
          <p:sp>
            <p:nvSpPr>
              <p:cNvPr id="20" name="Freeform 18"/>
              <p:cNvSpPr/>
              <p:nvPr/>
            </p:nvSpPr>
            <p:spPr bwMode="auto">
              <a:xfrm>
                <a:off x="1302930" y="1392514"/>
                <a:ext cx="613225" cy="707757"/>
              </a:xfrm>
              <a:custGeom>
                <a:avLst/>
                <a:gdLst/>
                <a:ahLst/>
                <a:cxnLst>
                  <a:cxn ang="0">
                    <a:pos x="234" y="325"/>
                  </a:cxn>
                  <a:cxn ang="0">
                    <a:pos x="132" y="258"/>
                  </a:cxn>
                  <a:cxn ang="0">
                    <a:pos x="171" y="259"/>
                  </a:cxn>
                  <a:cxn ang="0">
                    <a:pos x="457" y="297"/>
                  </a:cxn>
                  <a:cxn ang="0">
                    <a:pos x="511" y="248"/>
                  </a:cxn>
                  <a:cxn ang="0">
                    <a:pos x="588" y="117"/>
                  </a:cxn>
                  <a:cxn ang="0">
                    <a:pos x="593" y="106"/>
                  </a:cxn>
                  <a:cxn ang="0">
                    <a:pos x="562" y="16"/>
                  </a:cxn>
                  <a:cxn ang="0">
                    <a:pos x="471" y="25"/>
                  </a:cxn>
                  <a:cxn ang="0">
                    <a:pos x="449" y="107"/>
                  </a:cxn>
                  <a:cxn ang="0">
                    <a:pos x="509" y="138"/>
                  </a:cxn>
                  <a:cxn ang="0">
                    <a:pos x="485" y="180"/>
                  </a:cxn>
                  <a:cxn ang="0">
                    <a:pos x="470" y="191"/>
                  </a:cxn>
                  <a:cxn ang="0">
                    <a:pos x="423" y="100"/>
                  </a:cxn>
                  <a:cxn ang="0">
                    <a:pos x="431" y="10"/>
                  </a:cxn>
                  <a:cxn ang="0">
                    <a:pos x="316" y="25"/>
                  </a:cxn>
                  <a:cxn ang="0">
                    <a:pos x="310" y="23"/>
                  </a:cxn>
                  <a:cxn ang="0">
                    <a:pos x="260" y="21"/>
                  </a:cxn>
                  <a:cxn ang="0">
                    <a:pos x="196" y="83"/>
                  </a:cxn>
                  <a:cxn ang="0">
                    <a:pos x="224" y="164"/>
                  </a:cxn>
                  <a:cxn ang="0">
                    <a:pos x="301" y="139"/>
                  </a:cxn>
                  <a:cxn ang="0">
                    <a:pos x="308" y="109"/>
                  </a:cxn>
                  <a:cxn ang="0">
                    <a:pos x="350" y="139"/>
                  </a:cxn>
                  <a:cxn ang="0">
                    <a:pos x="324" y="149"/>
                  </a:cxn>
                  <a:cxn ang="0">
                    <a:pos x="322" y="151"/>
                  </a:cxn>
                  <a:cxn ang="0">
                    <a:pos x="302" y="213"/>
                  </a:cxn>
                  <a:cxn ang="0">
                    <a:pos x="294" y="251"/>
                  </a:cxn>
                  <a:cxn ang="0">
                    <a:pos x="175" y="131"/>
                  </a:cxn>
                  <a:cxn ang="0">
                    <a:pos x="113" y="134"/>
                  </a:cxn>
                  <a:cxn ang="0">
                    <a:pos x="95" y="175"/>
                  </a:cxn>
                  <a:cxn ang="0">
                    <a:pos x="92" y="176"/>
                  </a:cxn>
                  <a:cxn ang="0">
                    <a:pos x="32" y="268"/>
                  </a:cxn>
                  <a:cxn ang="0">
                    <a:pos x="33" y="274"/>
                  </a:cxn>
                  <a:cxn ang="0">
                    <a:pos x="108" y="350"/>
                  </a:cxn>
                  <a:cxn ang="0">
                    <a:pos x="185" y="332"/>
                  </a:cxn>
                  <a:cxn ang="0">
                    <a:pos x="181" y="386"/>
                  </a:cxn>
                  <a:cxn ang="0">
                    <a:pos x="180" y="400"/>
                  </a:cxn>
                  <a:cxn ang="0">
                    <a:pos x="103" y="373"/>
                  </a:cxn>
                  <a:cxn ang="0">
                    <a:pos x="1" y="357"/>
                  </a:cxn>
                  <a:cxn ang="0">
                    <a:pos x="45" y="361"/>
                  </a:cxn>
                  <a:cxn ang="0">
                    <a:pos x="10" y="417"/>
                  </a:cxn>
                  <a:cxn ang="0">
                    <a:pos x="8" y="421"/>
                  </a:cxn>
                  <a:cxn ang="0">
                    <a:pos x="39" y="551"/>
                  </a:cxn>
                  <a:cxn ang="0">
                    <a:pos x="147" y="425"/>
                  </a:cxn>
                  <a:cxn ang="0">
                    <a:pos x="220" y="424"/>
                  </a:cxn>
                  <a:cxn ang="0">
                    <a:pos x="289" y="498"/>
                  </a:cxn>
                  <a:cxn ang="0">
                    <a:pos x="154" y="448"/>
                  </a:cxn>
                  <a:cxn ang="0">
                    <a:pos x="79" y="505"/>
                  </a:cxn>
                  <a:cxn ang="0">
                    <a:pos x="62" y="576"/>
                  </a:cxn>
                  <a:cxn ang="0">
                    <a:pos x="62" y="576"/>
                  </a:cxn>
                  <a:cxn ang="0">
                    <a:pos x="63" y="578"/>
                  </a:cxn>
                  <a:cxn ang="0">
                    <a:pos x="177" y="692"/>
                  </a:cxn>
                  <a:cxn ang="0">
                    <a:pos x="241" y="681"/>
                  </a:cxn>
                  <a:cxn ang="0">
                    <a:pos x="306" y="607"/>
                  </a:cxn>
                </a:cxnLst>
                <a:rect l="0" t="0" r="r" b="b"/>
                <a:pathLst>
                  <a:path w="600" h="693">
                    <a:moveTo>
                      <a:pt x="475" y="312"/>
                    </a:moveTo>
                    <a:cubicBezTo>
                      <a:pt x="469" y="317"/>
                      <a:pt x="462" y="321"/>
                      <a:pt x="455" y="325"/>
                    </a:cubicBezTo>
                    <a:cubicBezTo>
                      <a:pt x="439" y="334"/>
                      <a:pt x="420" y="341"/>
                      <a:pt x="398" y="346"/>
                    </a:cubicBezTo>
                    <a:cubicBezTo>
                      <a:pt x="370" y="353"/>
                      <a:pt x="337" y="354"/>
                      <a:pt x="300" y="347"/>
                    </a:cubicBezTo>
                    <a:cubicBezTo>
                      <a:pt x="279" y="343"/>
                      <a:pt x="257" y="336"/>
                      <a:pt x="234" y="325"/>
                    </a:cubicBezTo>
                    <a:cubicBezTo>
                      <a:pt x="234" y="325"/>
                      <a:pt x="234" y="325"/>
                      <a:pt x="234" y="325"/>
                    </a:cubicBezTo>
                    <a:cubicBezTo>
                      <a:pt x="234" y="325"/>
                      <a:pt x="234" y="325"/>
                      <a:pt x="234" y="325"/>
                    </a:cubicBezTo>
                    <a:cubicBezTo>
                      <a:pt x="234" y="325"/>
                      <a:pt x="222" y="319"/>
                      <a:pt x="206" y="310"/>
                    </a:cubicBezTo>
                    <a:cubicBezTo>
                      <a:pt x="195" y="304"/>
                      <a:pt x="183" y="296"/>
                      <a:pt x="170" y="287"/>
                    </a:cubicBezTo>
                    <a:cubicBezTo>
                      <a:pt x="157" y="279"/>
                      <a:pt x="144" y="269"/>
                      <a:pt x="132" y="258"/>
                    </a:cubicBezTo>
                    <a:cubicBezTo>
                      <a:pt x="124" y="251"/>
                      <a:pt x="116" y="244"/>
                      <a:pt x="110" y="237"/>
                    </a:cubicBezTo>
                    <a:cubicBezTo>
                      <a:pt x="106" y="232"/>
                      <a:pt x="107" y="224"/>
                      <a:pt x="111" y="220"/>
                    </a:cubicBezTo>
                    <a:cubicBezTo>
                      <a:pt x="116" y="216"/>
                      <a:pt x="124" y="217"/>
                      <a:pt x="128" y="222"/>
                    </a:cubicBezTo>
                    <a:cubicBezTo>
                      <a:pt x="133" y="228"/>
                      <a:pt x="140" y="235"/>
                      <a:pt x="147" y="241"/>
                    </a:cubicBezTo>
                    <a:cubicBezTo>
                      <a:pt x="154" y="247"/>
                      <a:pt x="162" y="254"/>
                      <a:pt x="171" y="259"/>
                    </a:cubicBezTo>
                    <a:cubicBezTo>
                      <a:pt x="187" y="271"/>
                      <a:pt x="204" y="282"/>
                      <a:pt x="217" y="290"/>
                    </a:cubicBezTo>
                    <a:cubicBezTo>
                      <a:pt x="232" y="298"/>
                      <a:pt x="243" y="303"/>
                      <a:pt x="244" y="304"/>
                    </a:cubicBezTo>
                    <a:cubicBezTo>
                      <a:pt x="280" y="321"/>
                      <a:pt x="313" y="328"/>
                      <a:pt x="342" y="328"/>
                    </a:cubicBezTo>
                    <a:cubicBezTo>
                      <a:pt x="371" y="329"/>
                      <a:pt x="396" y="324"/>
                      <a:pt x="418" y="316"/>
                    </a:cubicBezTo>
                    <a:cubicBezTo>
                      <a:pt x="432" y="311"/>
                      <a:pt x="445" y="304"/>
                      <a:pt x="457" y="297"/>
                    </a:cubicBezTo>
                    <a:cubicBezTo>
                      <a:pt x="472" y="287"/>
                      <a:pt x="484" y="277"/>
                      <a:pt x="493" y="269"/>
                    </a:cubicBezTo>
                    <a:cubicBezTo>
                      <a:pt x="505" y="257"/>
                      <a:pt x="511" y="249"/>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1" y="248"/>
                      <a:pt x="511" y="248"/>
                      <a:pt x="511" y="248"/>
                    </a:cubicBezTo>
                    <a:cubicBezTo>
                      <a:pt x="512" y="247"/>
                      <a:pt x="513" y="247"/>
                      <a:pt x="514" y="246"/>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8" y="117"/>
                      <a:pt x="588" y="117"/>
                      <a:pt x="588" y="117"/>
                    </a:cubicBezTo>
                    <a:cubicBezTo>
                      <a:pt x="589" y="115"/>
                      <a:pt x="591" y="112"/>
                      <a:pt x="593" y="106"/>
                    </a:cubicBezTo>
                    <a:cubicBezTo>
                      <a:pt x="596" y="101"/>
                      <a:pt x="598" y="94"/>
                      <a:pt x="599" y="86"/>
                    </a:cubicBezTo>
                    <a:cubicBezTo>
                      <a:pt x="600" y="81"/>
                      <a:pt x="600" y="75"/>
                      <a:pt x="600" y="70"/>
                    </a:cubicBezTo>
                    <a:cubicBezTo>
                      <a:pt x="599" y="62"/>
                      <a:pt x="597" y="55"/>
                      <a:pt x="593" y="47"/>
                    </a:cubicBezTo>
                    <a:cubicBezTo>
                      <a:pt x="591" y="43"/>
                      <a:pt x="588" y="38"/>
                      <a:pt x="584" y="34"/>
                    </a:cubicBezTo>
                    <a:cubicBezTo>
                      <a:pt x="577" y="26"/>
                      <a:pt x="570" y="20"/>
                      <a:pt x="562" y="16"/>
                    </a:cubicBezTo>
                    <a:cubicBezTo>
                      <a:pt x="551" y="9"/>
                      <a:pt x="539" y="6"/>
                      <a:pt x="527" y="5"/>
                    </a:cubicBezTo>
                    <a:cubicBezTo>
                      <a:pt x="515" y="4"/>
                      <a:pt x="504" y="6"/>
                      <a:pt x="493" y="11"/>
                    </a:cubicBezTo>
                    <a:cubicBezTo>
                      <a:pt x="486" y="14"/>
                      <a:pt x="479" y="18"/>
                      <a:pt x="472" y="24"/>
                    </a:cubicBezTo>
                    <a:cubicBezTo>
                      <a:pt x="472" y="24"/>
                      <a:pt x="472" y="24"/>
                      <a:pt x="472" y="24"/>
                    </a:cubicBezTo>
                    <a:cubicBezTo>
                      <a:pt x="472" y="24"/>
                      <a:pt x="472" y="24"/>
                      <a:pt x="471" y="25"/>
                    </a:cubicBezTo>
                    <a:cubicBezTo>
                      <a:pt x="470" y="26"/>
                      <a:pt x="469" y="27"/>
                      <a:pt x="467" y="29"/>
                    </a:cubicBezTo>
                    <a:cubicBezTo>
                      <a:pt x="464" y="32"/>
                      <a:pt x="460" y="37"/>
                      <a:pt x="456" y="44"/>
                    </a:cubicBezTo>
                    <a:cubicBezTo>
                      <a:pt x="454" y="49"/>
                      <a:pt x="451" y="54"/>
                      <a:pt x="449" y="60"/>
                    </a:cubicBezTo>
                    <a:cubicBezTo>
                      <a:pt x="447" y="67"/>
                      <a:pt x="445" y="74"/>
                      <a:pt x="445" y="82"/>
                    </a:cubicBezTo>
                    <a:cubicBezTo>
                      <a:pt x="445" y="90"/>
                      <a:pt x="446" y="99"/>
                      <a:pt x="449" y="107"/>
                    </a:cubicBezTo>
                    <a:cubicBezTo>
                      <a:pt x="452" y="113"/>
                      <a:pt x="454" y="119"/>
                      <a:pt x="459" y="125"/>
                    </a:cubicBezTo>
                    <a:cubicBezTo>
                      <a:pt x="464" y="132"/>
                      <a:pt x="471" y="140"/>
                      <a:pt x="481" y="148"/>
                    </a:cubicBezTo>
                    <a:cubicBezTo>
                      <a:pt x="482" y="146"/>
                      <a:pt x="484" y="144"/>
                      <a:pt x="486" y="143"/>
                    </a:cubicBezTo>
                    <a:cubicBezTo>
                      <a:pt x="489" y="139"/>
                      <a:pt x="494" y="136"/>
                      <a:pt x="499" y="134"/>
                    </a:cubicBezTo>
                    <a:cubicBezTo>
                      <a:pt x="503" y="132"/>
                      <a:pt x="508" y="134"/>
                      <a:pt x="509" y="138"/>
                    </a:cubicBezTo>
                    <a:cubicBezTo>
                      <a:pt x="511" y="142"/>
                      <a:pt x="509" y="146"/>
                      <a:pt x="505" y="148"/>
                    </a:cubicBezTo>
                    <a:cubicBezTo>
                      <a:pt x="502" y="150"/>
                      <a:pt x="499" y="152"/>
                      <a:pt x="496" y="154"/>
                    </a:cubicBezTo>
                    <a:cubicBezTo>
                      <a:pt x="494" y="156"/>
                      <a:pt x="492" y="159"/>
                      <a:pt x="490" y="161"/>
                    </a:cubicBezTo>
                    <a:cubicBezTo>
                      <a:pt x="489" y="164"/>
                      <a:pt x="487" y="168"/>
                      <a:pt x="486" y="171"/>
                    </a:cubicBezTo>
                    <a:cubicBezTo>
                      <a:pt x="486" y="174"/>
                      <a:pt x="485" y="177"/>
                      <a:pt x="485" y="180"/>
                    </a:cubicBezTo>
                    <a:cubicBezTo>
                      <a:pt x="484" y="185"/>
                      <a:pt x="485" y="189"/>
                      <a:pt x="485" y="189"/>
                    </a:cubicBezTo>
                    <a:cubicBezTo>
                      <a:pt x="485" y="189"/>
                      <a:pt x="485" y="189"/>
                      <a:pt x="485" y="189"/>
                    </a:cubicBezTo>
                    <a:cubicBezTo>
                      <a:pt x="485" y="189"/>
                      <a:pt x="485" y="189"/>
                      <a:pt x="485" y="189"/>
                    </a:cubicBezTo>
                    <a:cubicBezTo>
                      <a:pt x="486" y="194"/>
                      <a:pt x="483" y="197"/>
                      <a:pt x="478" y="198"/>
                    </a:cubicBezTo>
                    <a:cubicBezTo>
                      <a:pt x="474" y="199"/>
                      <a:pt x="470" y="196"/>
                      <a:pt x="470" y="191"/>
                    </a:cubicBezTo>
                    <a:cubicBezTo>
                      <a:pt x="470" y="191"/>
                      <a:pt x="469" y="188"/>
                      <a:pt x="469" y="184"/>
                    </a:cubicBezTo>
                    <a:cubicBezTo>
                      <a:pt x="469" y="180"/>
                      <a:pt x="470" y="174"/>
                      <a:pt x="471" y="169"/>
                    </a:cubicBezTo>
                    <a:cubicBezTo>
                      <a:pt x="470" y="168"/>
                      <a:pt x="469" y="168"/>
                      <a:pt x="468" y="167"/>
                    </a:cubicBezTo>
                    <a:cubicBezTo>
                      <a:pt x="454" y="157"/>
                      <a:pt x="444" y="146"/>
                      <a:pt x="437" y="135"/>
                    </a:cubicBezTo>
                    <a:cubicBezTo>
                      <a:pt x="430" y="123"/>
                      <a:pt x="425" y="112"/>
                      <a:pt x="423" y="100"/>
                    </a:cubicBezTo>
                    <a:cubicBezTo>
                      <a:pt x="422" y="93"/>
                      <a:pt x="422" y="85"/>
                      <a:pt x="422" y="78"/>
                    </a:cubicBezTo>
                    <a:cubicBezTo>
                      <a:pt x="423" y="69"/>
                      <a:pt x="425" y="60"/>
                      <a:pt x="427" y="52"/>
                    </a:cubicBezTo>
                    <a:cubicBezTo>
                      <a:pt x="430" y="45"/>
                      <a:pt x="433" y="38"/>
                      <a:pt x="436" y="32"/>
                    </a:cubicBezTo>
                    <a:cubicBezTo>
                      <a:pt x="440" y="27"/>
                      <a:pt x="443" y="22"/>
                      <a:pt x="446" y="18"/>
                    </a:cubicBezTo>
                    <a:cubicBezTo>
                      <a:pt x="442" y="15"/>
                      <a:pt x="437" y="13"/>
                      <a:pt x="431" y="10"/>
                    </a:cubicBezTo>
                    <a:cubicBezTo>
                      <a:pt x="421" y="7"/>
                      <a:pt x="410" y="3"/>
                      <a:pt x="399" y="2"/>
                    </a:cubicBezTo>
                    <a:cubicBezTo>
                      <a:pt x="391" y="0"/>
                      <a:pt x="383" y="0"/>
                      <a:pt x="374" y="1"/>
                    </a:cubicBezTo>
                    <a:cubicBezTo>
                      <a:pt x="363" y="1"/>
                      <a:pt x="352" y="4"/>
                      <a:pt x="340" y="9"/>
                    </a:cubicBezTo>
                    <a:cubicBezTo>
                      <a:pt x="334" y="12"/>
                      <a:pt x="327" y="16"/>
                      <a:pt x="321" y="21"/>
                    </a:cubicBezTo>
                    <a:cubicBezTo>
                      <a:pt x="316" y="25"/>
                      <a:pt x="316" y="25"/>
                      <a:pt x="316" y="25"/>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10" y="23"/>
                      <a:pt x="310" y="23"/>
                    </a:cubicBezTo>
                    <a:cubicBezTo>
                      <a:pt x="310" y="23"/>
                      <a:pt x="309" y="23"/>
                      <a:pt x="308" y="23"/>
                    </a:cubicBezTo>
                    <a:cubicBezTo>
                      <a:pt x="307" y="22"/>
                      <a:pt x="305" y="22"/>
                      <a:pt x="302" y="21"/>
                    </a:cubicBezTo>
                    <a:cubicBezTo>
                      <a:pt x="296" y="20"/>
                      <a:pt x="288" y="19"/>
                      <a:pt x="279" y="19"/>
                    </a:cubicBezTo>
                    <a:cubicBezTo>
                      <a:pt x="273" y="19"/>
                      <a:pt x="267" y="20"/>
                      <a:pt x="260" y="21"/>
                    </a:cubicBezTo>
                    <a:cubicBezTo>
                      <a:pt x="252" y="22"/>
                      <a:pt x="243" y="25"/>
                      <a:pt x="235" y="30"/>
                    </a:cubicBezTo>
                    <a:cubicBezTo>
                      <a:pt x="230" y="33"/>
                      <a:pt x="225" y="36"/>
                      <a:pt x="221" y="41"/>
                    </a:cubicBezTo>
                    <a:cubicBezTo>
                      <a:pt x="216" y="45"/>
                      <a:pt x="211" y="51"/>
                      <a:pt x="207" y="59"/>
                    </a:cubicBezTo>
                    <a:cubicBezTo>
                      <a:pt x="203" y="65"/>
                      <a:pt x="200" y="72"/>
                      <a:pt x="197" y="81"/>
                    </a:cubicBezTo>
                    <a:cubicBezTo>
                      <a:pt x="196" y="83"/>
                      <a:pt x="196" y="83"/>
                      <a:pt x="196" y="83"/>
                    </a:cubicBezTo>
                    <a:cubicBezTo>
                      <a:pt x="196" y="83"/>
                      <a:pt x="196" y="83"/>
                      <a:pt x="196" y="83"/>
                    </a:cubicBezTo>
                    <a:cubicBezTo>
                      <a:pt x="196" y="85"/>
                      <a:pt x="195" y="87"/>
                      <a:pt x="195" y="90"/>
                    </a:cubicBezTo>
                    <a:cubicBezTo>
                      <a:pt x="194" y="96"/>
                      <a:pt x="193" y="104"/>
                      <a:pt x="195" y="114"/>
                    </a:cubicBezTo>
                    <a:cubicBezTo>
                      <a:pt x="196" y="120"/>
                      <a:pt x="198" y="127"/>
                      <a:pt x="201" y="134"/>
                    </a:cubicBezTo>
                    <a:cubicBezTo>
                      <a:pt x="206" y="144"/>
                      <a:pt x="213" y="154"/>
                      <a:pt x="224" y="164"/>
                    </a:cubicBezTo>
                    <a:cubicBezTo>
                      <a:pt x="231" y="169"/>
                      <a:pt x="238" y="175"/>
                      <a:pt x="248" y="181"/>
                    </a:cubicBezTo>
                    <a:cubicBezTo>
                      <a:pt x="256" y="185"/>
                      <a:pt x="266" y="190"/>
                      <a:pt x="278" y="195"/>
                    </a:cubicBezTo>
                    <a:cubicBezTo>
                      <a:pt x="278" y="189"/>
                      <a:pt x="279" y="183"/>
                      <a:pt x="280" y="178"/>
                    </a:cubicBezTo>
                    <a:cubicBezTo>
                      <a:pt x="283" y="169"/>
                      <a:pt x="287" y="161"/>
                      <a:pt x="291" y="154"/>
                    </a:cubicBezTo>
                    <a:cubicBezTo>
                      <a:pt x="294" y="148"/>
                      <a:pt x="298" y="143"/>
                      <a:pt x="301" y="139"/>
                    </a:cubicBezTo>
                    <a:cubicBezTo>
                      <a:pt x="302" y="137"/>
                      <a:pt x="304" y="136"/>
                      <a:pt x="304" y="135"/>
                    </a:cubicBezTo>
                    <a:cubicBezTo>
                      <a:pt x="304" y="134"/>
                      <a:pt x="303" y="134"/>
                      <a:pt x="303" y="133"/>
                    </a:cubicBezTo>
                    <a:cubicBezTo>
                      <a:pt x="298" y="128"/>
                      <a:pt x="295" y="121"/>
                      <a:pt x="293" y="113"/>
                    </a:cubicBezTo>
                    <a:cubicBezTo>
                      <a:pt x="292" y="109"/>
                      <a:pt x="295" y="104"/>
                      <a:pt x="299" y="103"/>
                    </a:cubicBezTo>
                    <a:cubicBezTo>
                      <a:pt x="303" y="103"/>
                      <a:pt x="307" y="105"/>
                      <a:pt x="308" y="109"/>
                    </a:cubicBezTo>
                    <a:cubicBezTo>
                      <a:pt x="310" y="115"/>
                      <a:pt x="312" y="120"/>
                      <a:pt x="315" y="123"/>
                    </a:cubicBezTo>
                    <a:cubicBezTo>
                      <a:pt x="318" y="127"/>
                      <a:pt x="321" y="130"/>
                      <a:pt x="325" y="132"/>
                    </a:cubicBezTo>
                    <a:cubicBezTo>
                      <a:pt x="331" y="135"/>
                      <a:pt x="337" y="137"/>
                      <a:pt x="342" y="138"/>
                    </a:cubicBezTo>
                    <a:cubicBezTo>
                      <a:pt x="346" y="139"/>
                      <a:pt x="350" y="139"/>
                      <a:pt x="350" y="139"/>
                    </a:cubicBezTo>
                    <a:cubicBezTo>
                      <a:pt x="350" y="139"/>
                      <a:pt x="350" y="139"/>
                      <a:pt x="350" y="139"/>
                    </a:cubicBezTo>
                    <a:cubicBezTo>
                      <a:pt x="350" y="139"/>
                      <a:pt x="350" y="139"/>
                      <a:pt x="350" y="139"/>
                    </a:cubicBezTo>
                    <a:cubicBezTo>
                      <a:pt x="354" y="139"/>
                      <a:pt x="357" y="143"/>
                      <a:pt x="357" y="147"/>
                    </a:cubicBezTo>
                    <a:cubicBezTo>
                      <a:pt x="357" y="151"/>
                      <a:pt x="354" y="155"/>
                      <a:pt x="349" y="155"/>
                    </a:cubicBezTo>
                    <a:cubicBezTo>
                      <a:pt x="349" y="155"/>
                      <a:pt x="345" y="154"/>
                      <a:pt x="339" y="153"/>
                    </a:cubicBezTo>
                    <a:cubicBezTo>
                      <a:pt x="335" y="152"/>
                      <a:pt x="329" y="151"/>
                      <a:pt x="324" y="149"/>
                    </a:cubicBezTo>
                    <a:cubicBezTo>
                      <a:pt x="323" y="149"/>
                      <a:pt x="323" y="149"/>
                      <a:pt x="323" y="150"/>
                    </a:cubicBezTo>
                    <a:cubicBezTo>
                      <a:pt x="323" y="150"/>
                      <a:pt x="323" y="150"/>
                      <a:pt x="323" y="150"/>
                    </a:cubicBezTo>
                    <a:cubicBezTo>
                      <a:pt x="323" y="150"/>
                      <a:pt x="323" y="150"/>
                      <a:pt x="323" y="150"/>
                    </a:cubicBezTo>
                    <a:cubicBezTo>
                      <a:pt x="323" y="150"/>
                      <a:pt x="323" y="150"/>
                      <a:pt x="322" y="150"/>
                    </a:cubicBezTo>
                    <a:cubicBezTo>
                      <a:pt x="322" y="150"/>
                      <a:pt x="322" y="150"/>
                      <a:pt x="322" y="151"/>
                    </a:cubicBezTo>
                    <a:cubicBezTo>
                      <a:pt x="321" y="151"/>
                      <a:pt x="320" y="152"/>
                      <a:pt x="319" y="154"/>
                    </a:cubicBezTo>
                    <a:cubicBezTo>
                      <a:pt x="317" y="156"/>
                      <a:pt x="314" y="161"/>
                      <a:pt x="311" y="166"/>
                    </a:cubicBezTo>
                    <a:cubicBezTo>
                      <a:pt x="308" y="170"/>
                      <a:pt x="306" y="175"/>
                      <a:pt x="304" y="181"/>
                    </a:cubicBezTo>
                    <a:cubicBezTo>
                      <a:pt x="302" y="187"/>
                      <a:pt x="301" y="193"/>
                      <a:pt x="301" y="200"/>
                    </a:cubicBezTo>
                    <a:cubicBezTo>
                      <a:pt x="301" y="204"/>
                      <a:pt x="301" y="209"/>
                      <a:pt x="302" y="213"/>
                    </a:cubicBezTo>
                    <a:cubicBezTo>
                      <a:pt x="303" y="220"/>
                      <a:pt x="306" y="226"/>
                      <a:pt x="310" y="233"/>
                    </a:cubicBezTo>
                    <a:cubicBezTo>
                      <a:pt x="316" y="242"/>
                      <a:pt x="325" y="252"/>
                      <a:pt x="338" y="262"/>
                    </a:cubicBezTo>
                    <a:cubicBezTo>
                      <a:pt x="343" y="266"/>
                      <a:pt x="344" y="273"/>
                      <a:pt x="340" y="278"/>
                    </a:cubicBezTo>
                    <a:cubicBezTo>
                      <a:pt x="336" y="283"/>
                      <a:pt x="329" y="284"/>
                      <a:pt x="324" y="280"/>
                    </a:cubicBezTo>
                    <a:cubicBezTo>
                      <a:pt x="311" y="271"/>
                      <a:pt x="301" y="261"/>
                      <a:pt x="294" y="251"/>
                    </a:cubicBezTo>
                    <a:cubicBezTo>
                      <a:pt x="287" y="241"/>
                      <a:pt x="282" y="231"/>
                      <a:pt x="280" y="221"/>
                    </a:cubicBezTo>
                    <a:cubicBezTo>
                      <a:pt x="280" y="221"/>
                      <a:pt x="280" y="220"/>
                      <a:pt x="280" y="220"/>
                    </a:cubicBezTo>
                    <a:cubicBezTo>
                      <a:pt x="263" y="214"/>
                      <a:pt x="248" y="208"/>
                      <a:pt x="236" y="201"/>
                    </a:cubicBezTo>
                    <a:cubicBezTo>
                      <a:pt x="218" y="190"/>
                      <a:pt x="205" y="179"/>
                      <a:pt x="195" y="167"/>
                    </a:cubicBezTo>
                    <a:cubicBezTo>
                      <a:pt x="185" y="155"/>
                      <a:pt x="179" y="142"/>
                      <a:pt x="175" y="131"/>
                    </a:cubicBezTo>
                    <a:cubicBezTo>
                      <a:pt x="173" y="123"/>
                      <a:pt x="172" y="116"/>
                      <a:pt x="171" y="109"/>
                    </a:cubicBezTo>
                    <a:cubicBezTo>
                      <a:pt x="171" y="103"/>
                      <a:pt x="171" y="97"/>
                      <a:pt x="171" y="92"/>
                    </a:cubicBezTo>
                    <a:cubicBezTo>
                      <a:pt x="166" y="94"/>
                      <a:pt x="159" y="96"/>
                      <a:pt x="153" y="99"/>
                    </a:cubicBezTo>
                    <a:cubicBezTo>
                      <a:pt x="146" y="102"/>
                      <a:pt x="140" y="106"/>
                      <a:pt x="134" y="110"/>
                    </a:cubicBezTo>
                    <a:cubicBezTo>
                      <a:pt x="126" y="117"/>
                      <a:pt x="119" y="124"/>
                      <a:pt x="113" y="134"/>
                    </a:cubicBezTo>
                    <a:cubicBezTo>
                      <a:pt x="108" y="143"/>
                      <a:pt x="104" y="153"/>
                      <a:pt x="103" y="165"/>
                    </a:cubicBezTo>
                    <a:cubicBezTo>
                      <a:pt x="102" y="173"/>
                      <a:pt x="102" y="173"/>
                      <a:pt x="102" y="173"/>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5" y="175"/>
                      <a:pt x="95" y="175"/>
                      <a:pt x="95" y="175"/>
                    </a:cubicBezTo>
                    <a:cubicBezTo>
                      <a:pt x="94" y="175"/>
                      <a:pt x="94" y="175"/>
                      <a:pt x="94" y="175"/>
                    </a:cubicBezTo>
                    <a:cubicBezTo>
                      <a:pt x="94" y="175"/>
                      <a:pt x="94" y="175"/>
                      <a:pt x="94" y="175"/>
                    </a:cubicBezTo>
                    <a:cubicBezTo>
                      <a:pt x="94" y="175"/>
                      <a:pt x="93" y="176"/>
                      <a:pt x="92" y="176"/>
                    </a:cubicBezTo>
                    <a:cubicBezTo>
                      <a:pt x="90" y="177"/>
                      <a:pt x="87" y="178"/>
                      <a:pt x="84" y="180"/>
                    </a:cubicBezTo>
                    <a:cubicBezTo>
                      <a:pt x="77" y="183"/>
                      <a:pt x="68" y="188"/>
                      <a:pt x="59" y="196"/>
                    </a:cubicBezTo>
                    <a:cubicBezTo>
                      <a:pt x="54" y="202"/>
                      <a:pt x="48" y="208"/>
                      <a:pt x="44" y="216"/>
                    </a:cubicBezTo>
                    <a:cubicBezTo>
                      <a:pt x="39" y="224"/>
                      <a:pt x="36" y="232"/>
                      <a:pt x="34" y="243"/>
                    </a:cubicBezTo>
                    <a:cubicBezTo>
                      <a:pt x="32" y="250"/>
                      <a:pt x="32" y="258"/>
                      <a:pt x="32" y="268"/>
                    </a:cubicBezTo>
                    <a:cubicBezTo>
                      <a:pt x="33" y="269"/>
                      <a:pt x="33" y="271"/>
                      <a:pt x="33" y="272"/>
                    </a:cubicBezTo>
                    <a:cubicBezTo>
                      <a:pt x="33" y="272"/>
                      <a:pt x="33" y="272"/>
                      <a:pt x="33" y="272"/>
                    </a:cubicBezTo>
                    <a:cubicBezTo>
                      <a:pt x="33" y="272"/>
                      <a:pt x="33" y="272"/>
                      <a:pt x="33" y="272"/>
                    </a:cubicBezTo>
                    <a:cubicBezTo>
                      <a:pt x="33" y="272"/>
                      <a:pt x="33" y="273"/>
                      <a:pt x="33" y="273"/>
                    </a:cubicBezTo>
                    <a:cubicBezTo>
                      <a:pt x="33" y="273"/>
                      <a:pt x="33" y="273"/>
                      <a:pt x="33" y="274"/>
                    </a:cubicBezTo>
                    <a:cubicBezTo>
                      <a:pt x="33" y="275"/>
                      <a:pt x="33" y="277"/>
                      <a:pt x="33" y="280"/>
                    </a:cubicBezTo>
                    <a:cubicBezTo>
                      <a:pt x="34" y="285"/>
                      <a:pt x="36" y="292"/>
                      <a:pt x="39" y="300"/>
                    </a:cubicBezTo>
                    <a:cubicBezTo>
                      <a:pt x="42" y="305"/>
                      <a:pt x="45" y="311"/>
                      <a:pt x="49" y="316"/>
                    </a:cubicBezTo>
                    <a:cubicBezTo>
                      <a:pt x="55" y="323"/>
                      <a:pt x="62" y="330"/>
                      <a:pt x="73" y="337"/>
                    </a:cubicBezTo>
                    <a:cubicBezTo>
                      <a:pt x="82" y="342"/>
                      <a:pt x="94" y="347"/>
                      <a:pt x="108" y="350"/>
                    </a:cubicBezTo>
                    <a:cubicBezTo>
                      <a:pt x="122" y="353"/>
                      <a:pt x="139" y="355"/>
                      <a:pt x="160" y="355"/>
                    </a:cubicBezTo>
                    <a:cubicBezTo>
                      <a:pt x="161" y="355"/>
                      <a:pt x="162" y="356"/>
                      <a:pt x="163" y="356"/>
                    </a:cubicBezTo>
                    <a:cubicBezTo>
                      <a:pt x="164" y="351"/>
                      <a:pt x="166" y="346"/>
                      <a:pt x="168" y="341"/>
                    </a:cubicBezTo>
                    <a:cubicBezTo>
                      <a:pt x="170" y="338"/>
                      <a:pt x="172" y="336"/>
                      <a:pt x="174" y="333"/>
                    </a:cubicBezTo>
                    <a:cubicBezTo>
                      <a:pt x="177" y="330"/>
                      <a:pt x="182" y="329"/>
                      <a:pt x="185" y="332"/>
                    </a:cubicBezTo>
                    <a:cubicBezTo>
                      <a:pt x="188" y="335"/>
                      <a:pt x="189" y="340"/>
                      <a:pt x="186" y="343"/>
                    </a:cubicBezTo>
                    <a:cubicBezTo>
                      <a:pt x="184" y="345"/>
                      <a:pt x="183" y="347"/>
                      <a:pt x="182" y="349"/>
                    </a:cubicBezTo>
                    <a:cubicBezTo>
                      <a:pt x="180" y="353"/>
                      <a:pt x="178" y="356"/>
                      <a:pt x="178" y="360"/>
                    </a:cubicBezTo>
                    <a:cubicBezTo>
                      <a:pt x="177" y="363"/>
                      <a:pt x="177" y="367"/>
                      <a:pt x="177" y="370"/>
                    </a:cubicBezTo>
                    <a:cubicBezTo>
                      <a:pt x="177" y="377"/>
                      <a:pt x="179" y="382"/>
                      <a:pt x="181" y="386"/>
                    </a:cubicBezTo>
                    <a:cubicBezTo>
                      <a:pt x="182" y="388"/>
                      <a:pt x="183" y="390"/>
                      <a:pt x="183" y="390"/>
                    </a:cubicBezTo>
                    <a:cubicBezTo>
                      <a:pt x="183" y="390"/>
                      <a:pt x="183" y="390"/>
                      <a:pt x="183" y="390"/>
                    </a:cubicBezTo>
                    <a:cubicBezTo>
                      <a:pt x="183" y="390"/>
                      <a:pt x="183" y="390"/>
                      <a:pt x="183" y="390"/>
                    </a:cubicBezTo>
                    <a:cubicBezTo>
                      <a:pt x="183" y="390"/>
                      <a:pt x="183" y="390"/>
                      <a:pt x="183" y="390"/>
                    </a:cubicBezTo>
                    <a:cubicBezTo>
                      <a:pt x="185" y="393"/>
                      <a:pt x="184" y="398"/>
                      <a:pt x="180" y="400"/>
                    </a:cubicBezTo>
                    <a:cubicBezTo>
                      <a:pt x="177" y="403"/>
                      <a:pt x="172" y="402"/>
                      <a:pt x="170" y="398"/>
                    </a:cubicBezTo>
                    <a:cubicBezTo>
                      <a:pt x="169" y="398"/>
                      <a:pt x="168" y="395"/>
                      <a:pt x="166" y="392"/>
                    </a:cubicBezTo>
                    <a:cubicBezTo>
                      <a:pt x="165" y="388"/>
                      <a:pt x="163" y="384"/>
                      <a:pt x="162" y="378"/>
                    </a:cubicBezTo>
                    <a:cubicBezTo>
                      <a:pt x="162" y="379"/>
                      <a:pt x="161" y="379"/>
                      <a:pt x="160" y="379"/>
                    </a:cubicBezTo>
                    <a:cubicBezTo>
                      <a:pt x="138" y="379"/>
                      <a:pt x="119" y="376"/>
                      <a:pt x="103" y="373"/>
                    </a:cubicBezTo>
                    <a:cubicBezTo>
                      <a:pt x="86" y="369"/>
                      <a:pt x="73" y="363"/>
                      <a:pt x="62" y="357"/>
                    </a:cubicBezTo>
                    <a:cubicBezTo>
                      <a:pt x="47" y="348"/>
                      <a:pt x="36" y="338"/>
                      <a:pt x="28" y="327"/>
                    </a:cubicBezTo>
                    <a:cubicBezTo>
                      <a:pt x="23" y="320"/>
                      <a:pt x="20" y="314"/>
                      <a:pt x="17" y="307"/>
                    </a:cubicBezTo>
                    <a:cubicBezTo>
                      <a:pt x="14" y="313"/>
                      <a:pt x="10" y="321"/>
                      <a:pt x="7" y="329"/>
                    </a:cubicBezTo>
                    <a:cubicBezTo>
                      <a:pt x="4" y="337"/>
                      <a:pt x="2" y="347"/>
                      <a:pt x="1" y="357"/>
                    </a:cubicBezTo>
                    <a:cubicBezTo>
                      <a:pt x="0" y="363"/>
                      <a:pt x="0" y="370"/>
                      <a:pt x="1" y="377"/>
                    </a:cubicBezTo>
                    <a:cubicBezTo>
                      <a:pt x="1" y="379"/>
                      <a:pt x="1" y="380"/>
                      <a:pt x="1" y="382"/>
                    </a:cubicBezTo>
                    <a:cubicBezTo>
                      <a:pt x="4" y="379"/>
                      <a:pt x="6" y="376"/>
                      <a:pt x="9" y="373"/>
                    </a:cubicBezTo>
                    <a:cubicBezTo>
                      <a:pt x="14" y="367"/>
                      <a:pt x="21" y="361"/>
                      <a:pt x="29" y="357"/>
                    </a:cubicBezTo>
                    <a:cubicBezTo>
                      <a:pt x="35" y="354"/>
                      <a:pt x="42" y="356"/>
                      <a:pt x="45" y="361"/>
                    </a:cubicBezTo>
                    <a:cubicBezTo>
                      <a:pt x="48" y="367"/>
                      <a:pt x="46" y="374"/>
                      <a:pt x="41" y="377"/>
                    </a:cubicBezTo>
                    <a:cubicBezTo>
                      <a:pt x="35" y="380"/>
                      <a:pt x="30" y="384"/>
                      <a:pt x="26" y="389"/>
                    </a:cubicBezTo>
                    <a:cubicBezTo>
                      <a:pt x="22" y="393"/>
                      <a:pt x="19" y="398"/>
                      <a:pt x="16" y="402"/>
                    </a:cubicBezTo>
                    <a:cubicBezTo>
                      <a:pt x="13" y="407"/>
                      <a:pt x="11" y="412"/>
                      <a:pt x="10" y="415"/>
                    </a:cubicBezTo>
                    <a:cubicBezTo>
                      <a:pt x="10" y="416"/>
                      <a:pt x="10" y="416"/>
                      <a:pt x="10" y="417"/>
                    </a:cubicBezTo>
                    <a:cubicBezTo>
                      <a:pt x="9" y="418"/>
                      <a:pt x="9" y="418"/>
                      <a:pt x="9" y="419"/>
                    </a:cubicBezTo>
                    <a:cubicBezTo>
                      <a:pt x="9" y="419"/>
                      <a:pt x="9" y="419"/>
                      <a:pt x="9" y="419"/>
                    </a:cubicBezTo>
                    <a:cubicBezTo>
                      <a:pt x="9" y="420"/>
                      <a:pt x="9" y="420"/>
                      <a:pt x="8" y="420"/>
                    </a:cubicBezTo>
                    <a:cubicBezTo>
                      <a:pt x="8" y="420"/>
                      <a:pt x="8" y="420"/>
                      <a:pt x="8" y="421"/>
                    </a:cubicBezTo>
                    <a:cubicBezTo>
                      <a:pt x="8" y="421"/>
                      <a:pt x="8" y="421"/>
                      <a:pt x="8" y="421"/>
                    </a:cubicBezTo>
                    <a:cubicBezTo>
                      <a:pt x="7" y="425"/>
                      <a:pt x="5" y="430"/>
                      <a:pt x="4" y="436"/>
                    </a:cubicBezTo>
                    <a:cubicBezTo>
                      <a:pt x="2" y="448"/>
                      <a:pt x="0" y="465"/>
                      <a:pt x="3" y="483"/>
                    </a:cubicBezTo>
                    <a:cubicBezTo>
                      <a:pt x="5" y="495"/>
                      <a:pt x="9" y="508"/>
                      <a:pt x="16" y="520"/>
                    </a:cubicBezTo>
                    <a:cubicBezTo>
                      <a:pt x="19" y="528"/>
                      <a:pt x="24" y="535"/>
                      <a:pt x="31" y="542"/>
                    </a:cubicBezTo>
                    <a:cubicBezTo>
                      <a:pt x="33" y="545"/>
                      <a:pt x="36" y="548"/>
                      <a:pt x="39" y="551"/>
                    </a:cubicBezTo>
                    <a:cubicBezTo>
                      <a:pt x="40" y="547"/>
                      <a:pt x="41" y="542"/>
                      <a:pt x="42" y="537"/>
                    </a:cubicBezTo>
                    <a:cubicBezTo>
                      <a:pt x="45" y="524"/>
                      <a:pt x="51" y="508"/>
                      <a:pt x="59" y="493"/>
                    </a:cubicBezTo>
                    <a:cubicBezTo>
                      <a:pt x="67" y="479"/>
                      <a:pt x="78" y="465"/>
                      <a:pt x="93" y="453"/>
                    </a:cubicBezTo>
                    <a:cubicBezTo>
                      <a:pt x="107" y="441"/>
                      <a:pt x="125" y="431"/>
                      <a:pt x="147" y="425"/>
                    </a:cubicBezTo>
                    <a:cubicBezTo>
                      <a:pt x="147" y="425"/>
                      <a:pt x="147" y="425"/>
                      <a:pt x="147" y="425"/>
                    </a:cubicBezTo>
                    <a:cubicBezTo>
                      <a:pt x="147" y="425"/>
                      <a:pt x="147" y="425"/>
                      <a:pt x="147" y="425"/>
                    </a:cubicBezTo>
                    <a:cubicBezTo>
                      <a:pt x="147" y="425"/>
                      <a:pt x="147" y="425"/>
                      <a:pt x="147" y="425"/>
                    </a:cubicBezTo>
                    <a:cubicBezTo>
                      <a:pt x="147" y="425"/>
                      <a:pt x="147" y="425"/>
                      <a:pt x="147" y="425"/>
                    </a:cubicBezTo>
                    <a:cubicBezTo>
                      <a:pt x="149" y="425"/>
                      <a:pt x="157" y="423"/>
                      <a:pt x="169" y="421"/>
                    </a:cubicBezTo>
                    <a:cubicBezTo>
                      <a:pt x="182" y="420"/>
                      <a:pt x="200" y="420"/>
                      <a:pt x="220" y="424"/>
                    </a:cubicBezTo>
                    <a:cubicBezTo>
                      <a:pt x="233" y="426"/>
                      <a:pt x="247" y="431"/>
                      <a:pt x="260" y="439"/>
                    </a:cubicBezTo>
                    <a:cubicBezTo>
                      <a:pt x="269" y="444"/>
                      <a:pt x="278" y="450"/>
                      <a:pt x="286" y="458"/>
                    </a:cubicBezTo>
                    <a:cubicBezTo>
                      <a:pt x="294" y="466"/>
                      <a:pt x="301" y="475"/>
                      <a:pt x="308" y="486"/>
                    </a:cubicBezTo>
                    <a:cubicBezTo>
                      <a:pt x="312" y="491"/>
                      <a:pt x="310" y="499"/>
                      <a:pt x="305" y="502"/>
                    </a:cubicBezTo>
                    <a:cubicBezTo>
                      <a:pt x="299" y="505"/>
                      <a:pt x="292" y="504"/>
                      <a:pt x="289" y="498"/>
                    </a:cubicBezTo>
                    <a:cubicBezTo>
                      <a:pt x="283" y="489"/>
                      <a:pt x="276" y="481"/>
                      <a:pt x="270" y="475"/>
                    </a:cubicBezTo>
                    <a:cubicBezTo>
                      <a:pt x="263" y="468"/>
                      <a:pt x="256" y="463"/>
                      <a:pt x="249" y="459"/>
                    </a:cubicBezTo>
                    <a:cubicBezTo>
                      <a:pt x="238" y="453"/>
                      <a:pt x="226" y="449"/>
                      <a:pt x="215" y="447"/>
                    </a:cubicBezTo>
                    <a:cubicBezTo>
                      <a:pt x="205" y="444"/>
                      <a:pt x="194" y="444"/>
                      <a:pt x="185" y="444"/>
                    </a:cubicBezTo>
                    <a:cubicBezTo>
                      <a:pt x="167" y="444"/>
                      <a:pt x="154" y="448"/>
                      <a:pt x="154" y="448"/>
                    </a:cubicBezTo>
                    <a:cubicBezTo>
                      <a:pt x="154" y="448"/>
                      <a:pt x="154" y="448"/>
                      <a:pt x="154" y="448"/>
                    </a:cubicBezTo>
                    <a:cubicBezTo>
                      <a:pt x="154" y="448"/>
                      <a:pt x="154" y="448"/>
                      <a:pt x="154" y="448"/>
                    </a:cubicBezTo>
                    <a:cubicBezTo>
                      <a:pt x="154" y="448"/>
                      <a:pt x="154" y="448"/>
                      <a:pt x="154" y="448"/>
                    </a:cubicBezTo>
                    <a:cubicBezTo>
                      <a:pt x="135" y="453"/>
                      <a:pt x="120" y="461"/>
                      <a:pt x="108" y="471"/>
                    </a:cubicBezTo>
                    <a:cubicBezTo>
                      <a:pt x="96" y="481"/>
                      <a:pt x="86" y="493"/>
                      <a:pt x="79" y="505"/>
                    </a:cubicBezTo>
                    <a:cubicBezTo>
                      <a:pt x="72" y="518"/>
                      <a:pt x="67" y="531"/>
                      <a:pt x="65" y="542"/>
                    </a:cubicBezTo>
                    <a:cubicBezTo>
                      <a:pt x="62" y="551"/>
                      <a:pt x="62" y="559"/>
                      <a:pt x="62" y="565"/>
                    </a:cubicBezTo>
                    <a:cubicBezTo>
                      <a:pt x="62" y="566"/>
                      <a:pt x="62" y="568"/>
                      <a:pt x="62" y="569"/>
                    </a:cubicBezTo>
                    <a:cubicBezTo>
                      <a:pt x="62" y="570"/>
                      <a:pt x="62" y="570"/>
                      <a:pt x="62" y="570"/>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6"/>
                      <a:pt x="62" y="576"/>
                      <a:pt x="62" y="576"/>
                    </a:cubicBezTo>
                    <a:cubicBezTo>
                      <a:pt x="62" y="577"/>
                      <a:pt x="63" y="577"/>
                      <a:pt x="63" y="578"/>
                    </a:cubicBezTo>
                    <a:cubicBezTo>
                      <a:pt x="63" y="581"/>
                      <a:pt x="63" y="584"/>
                      <a:pt x="64" y="588"/>
                    </a:cubicBezTo>
                    <a:cubicBezTo>
                      <a:pt x="65" y="595"/>
                      <a:pt x="68" y="606"/>
                      <a:pt x="74" y="618"/>
                    </a:cubicBezTo>
                    <a:cubicBezTo>
                      <a:pt x="78" y="626"/>
                      <a:pt x="83" y="634"/>
                      <a:pt x="89" y="642"/>
                    </a:cubicBezTo>
                    <a:cubicBezTo>
                      <a:pt x="98" y="653"/>
                      <a:pt x="110" y="664"/>
                      <a:pt x="126" y="673"/>
                    </a:cubicBezTo>
                    <a:cubicBezTo>
                      <a:pt x="139" y="681"/>
                      <a:pt x="156" y="688"/>
                      <a:pt x="177" y="692"/>
                    </a:cubicBezTo>
                    <a:cubicBezTo>
                      <a:pt x="177" y="692"/>
                      <a:pt x="177" y="692"/>
                      <a:pt x="177" y="692"/>
                    </a:cubicBezTo>
                    <a:cubicBezTo>
                      <a:pt x="178" y="692"/>
                      <a:pt x="178" y="693"/>
                      <a:pt x="180" y="693"/>
                    </a:cubicBezTo>
                    <a:cubicBezTo>
                      <a:pt x="182" y="693"/>
                      <a:pt x="185" y="693"/>
                      <a:pt x="189" y="693"/>
                    </a:cubicBezTo>
                    <a:cubicBezTo>
                      <a:pt x="197" y="693"/>
                      <a:pt x="208" y="693"/>
                      <a:pt x="219" y="690"/>
                    </a:cubicBezTo>
                    <a:cubicBezTo>
                      <a:pt x="227" y="688"/>
                      <a:pt x="234" y="685"/>
                      <a:pt x="241" y="681"/>
                    </a:cubicBezTo>
                    <a:cubicBezTo>
                      <a:pt x="247" y="678"/>
                      <a:pt x="252" y="675"/>
                      <a:pt x="256" y="672"/>
                    </a:cubicBezTo>
                    <a:cubicBezTo>
                      <a:pt x="260" y="669"/>
                      <a:pt x="263" y="666"/>
                      <a:pt x="267" y="662"/>
                    </a:cubicBezTo>
                    <a:cubicBezTo>
                      <a:pt x="270" y="660"/>
                      <a:pt x="272" y="657"/>
                      <a:pt x="275" y="654"/>
                    </a:cubicBezTo>
                    <a:cubicBezTo>
                      <a:pt x="278" y="650"/>
                      <a:pt x="282" y="645"/>
                      <a:pt x="286" y="638"/>
                    </a:cubicBezTo>
                    <a:cubicBezTo>
                      <a:pt x="292" y="630"/>
                      <a:pt x="298" y="620"/>
                      <a:pt x="306" y="607"/>
                    </a:cubicBezTo>
                    <a:cubicBezTo>
                      <a:pt x="306" y="607"/>
                      <a:pt x="306" y="607"/>
                      <a:pt x="306" y="607"/>
                    </a:cubicBezTo>
                    <a:lnTo>
                      <a:pt x="475" y="312"/>
                    </a:lnTo>
                    <a:close/>
                  </a:path>
                </a:pathLst>
              </a:custGeom>
              <a:grpFill/>
              <a:ln w="9525">
                <a:noFill/>
                <a:round/>
              </a:ln>
            </p:spPr>
            <p:txBody>
              <a:bodyPr vert="horz" wrap="square" lIns="91440" tIns="45720" rIns="91440" bIns="45720" numCol="1" anchor="t" anchorCtr="0" compatLnSpc="1"/>
              <a:lstStyle/>
              <a:p>
                <a:endParaRPr lang="en-US"/>
              </a:p>
            </p:txBody>
          </p:sp>
        </p:grpSp>
        <p:sp>
          <p:nvSpPr>
            <p:cNvPr id="15" name="Freeform 1364"/>
            <p:cNvSpPr>
              <a:spLocks noEditPoints="1"/>
            </p:cNvSpPr>
            <p:nvPr/>
          </p:nvSpPr>
          <p:spPr bwMode="auto">
            <a:xfrm>
              <a:off x="2223698" y="4939539"/>
              <a:ext cx="1049191" cy="763048"/>
            </a:xfrm>
            <a:custGeom>
              <a:avLst/>
              <a:gdLst/>
              <a:ahLst/>
              <a:cxnLst>
                <a:cxn ang="0">
                  <a:pos x="154" y="198"/>
                </a:cxn>
                <a:cxn ang="0">
                  <a:pos x="92" y="163"/>
                </a:cxn>
                <a:cxn ang="0">
                  <a:pos x="210" y="154"/>
                </a:cxn>
                <a:cxn ang="0">
                  <a:pos x="94" y="153"/>
                </a:cxn>
                <a:cxn ang="0">
                  <a:pos x="160" y="174"/>
                </a:cxn>
                <a:cxn ang="0">
                  <a:pos x="204" y="113"/>
                </a:cxn>
                <a:cxn ang="0">
                  <a:pos x="155" y="141"/>
                </a:cxn>
                <a:cxn ang="0">
                  <a:pos x="90" y="116"/>
                </a:cxn>
                <a:cxn ang="0">
                  <a:pos x="157" y="130"/>
                </a:cxn>
                <a:cxn ang="0">
                  <a:pos x="187" y="101"/>
                </a:cxn>
                <a:cxn ang="0">
                  <a:pos x="105" y="78"/>
                </a:cxn>
                <a:cxn ang="0">
                  <a:pos x="211" y="28"/>
                </a:cxn>
                <a:cxn ang="0">
                  <a:pos x="103" y="64"/>
                </a:cxn>
                <a:cxn ang="0">
                  <a:pos x="214" y="7"/>
                </a:cxn>
                <a:cxn ang="0">
                  <a:pos x="62" y="3"/>
                </a:cxn>
                <a:cxn ang="0">
                  <a:pos x="14" y="54"/>
                </a:cxn>
                <a:cxn ang="0">
                  <a:pos x="73" y="70"/>
                </a:cxn>
                <a:cxn ang="0">
                  <a:pos x="5" y="78"/>
                </a:cxn>
                <a:cxn ang="0">
                  <a:pos x="29" y="97"/>
                </a:cxn>
                <a:cxn ang="0">
                  <a:pos x="5" y="93"/>
                </a:cxn>
                <a:cxn ang="0">
                  <a:pos x="66" y="137"/>
                </a:cxn>
                <a:cxn ang="0">
                  <a:pos x="12" y="121"/>
                </a:cxn>
                <a:cxn ang="0">
                  <a:pos x="61" y="156"/>
                </a:cxn>
                <a:cxn ang="0">
                  <a:pos x="87" y="130"/>
                </a:cxn>
                <a:cxn ang="0">
                  <a:pos x="72" y="160"/>
                </a:cxn>
                <a:cxn ang="0">
                  <a:pos x="53" y="39"/>
                </a:cxn>
                <a:cxn ang="0">
                  <a:pos x="61" y="40"/>
                </a:cxn>
                <a:cxn ang="0">
                  <a:pos x="83" y="15"/>
                </a:cxn>
                <a:cxn ang="0">
                  <a:pos x="74" y="38"/>
                </a:cxn>
                <a:cxn ang="0">
                  <a:pos x="63" y="109"/>
                </a:cxn>
                <a:cxn ang="0">
                  <a:pos x="88" y="98"/>
                </a:cxn>
                <a:cxn ang="0">
                  <a:pos x="114" y="96"/>
                </a:cxn>
                <a:cxn ang="0">
                  <a:pos x="148" y="90"/>
                </a:cxn>
                <a:cxn ang="0">
                  <a:pos x="149" y="103"/>
                </a:cxn>
                <a:cxn ang="0">
                  <a:pos x="158" y="92"/>
                </a:cxn>
                <a:cxn ang="0">
                  <a:pos x="114" y="91"/>
                </a:cxn>
                <a:cxn ang="0">
                  <a:pos x="179" y="131"/>
                </a:cxn>
                <a:cxn ang="0">
                  <a:pos x="155" y="155"/>
                </a:cxn>
                <a:cxn ang="0">
                  <a:pos x="181" y="136"/>
                </a:cxn>
                <a:cxn ang="0">
                  <a:pos x="136" y="149"/>
                </a:cxn>
                <a:cxn ang="0">
                  <a:pos x="158" y="146"/>
                </a:cxn>
                <a:cxn ang="0">
                  <a:pos x="155" y="148"/>
                </a:cxn>
                <a:cxn ang="0">
                  <a:pos x="178" y="139"/>
                </a:cxn>
                <a:cxn ang="0">
                  <a:pos x="93" y="99"/>
                </a:cxn>
                <a:cxn ang="0">
                  <a:pos x="191" y="85"/>
                </a:cxn>
                <a:cxn ang="0">
                  <a:pos x="109" y="49"/>
                </a:cxn>
                <a:cxn ang="0">
                  <a:pos x="186" y="24"/>
                </a:cxn>
                <a:cxn ang="0">
                  <a:pos x="174" y="40"/>
                </a:cxn>
                <a:cxn ang="0">
                  <a:pos x="180" y="27"/>
                </a:cxn>
                <a:cxn ang="0">
                  <a:pos x="130" y="43"/>
                </a:cxn>
                <a:cxn ang="0">
                  <a:pos x="140" y="28"/>
                </a:cxn>
                <a:cxn ang="0">
                  <a:pos x="136" y="30"/>
                </a:cxn>
                <a:cxn ang="0">
                  <a:pos x="116" y="4"/>
                </a:cxn>
                <a:cxn ang="0">
                  <a:pos x="77" y="73"/>
                </a:cxn>
                <a:cxn ang="0">
                  <a:pos x="18" y="41"/>
                </a:cxn>
                <a:cxn ang="0">
                  <a:pos x="43" y="29"/>
                </a:cxn>
                <a:cxn ang="0">
                  <a:pos x="74" y="47"/>
                </a:cxn>
                <a:cxn ang="0">
                  <a:pos x="36" y="70"/>
                </a:cxn>
                <a:cxn ang="0">
                  <a:pos x="40" y="71"/>
                </a:cxn>
                <a:cxn ang="0">
                  <a:pos x="48" y="73"/>
                </a:cxn>
                <a:cxn ang="0">
                  <a:pos x="28" y="68"/>
                </a:cxn>
                <a:cxn ang="0">
                  <a:pos x="18" y="106"/>
                </a:cxn>
              </a:cxnLst>
              <a:rect l="0" t="0" r="r" b="b"/>
              <a:pathLst>
                <a:path w="215" h="198">
                  <a:moveTo>
                    <a:pt x="62" y="159"/>
                  </a:moveTo>
                  <a:cubicBezTo>
                    <a:pt x="63" y="160"/>
                    <a:pt x="65" y="161"/>
                    <a:pt x="66" y="162"/>
                  </a:cubicBezTo>
                  <a:cubicBezTo>
                    <a:pt x="67" y="162"/>
                    <a:pt x="69" y="163"/>
                    <a:pt x="70" y="164"/>
                  </a:cubicBezTo>
                  <a:cubicBezTo>
                    <a:pt x="75" y="167"/>
                    <a:pt x="81" y="170"/>
                    <a:pt x="87" y="172"/>
                  </a:cubicBezTo>
                  <a:cubicBezTo>
                    <a:pt x="89" y="172"/>
                    <a:pt x="89" y="172"/>
                    <a:pt x="89" y="172"/>
                  </a:cubicBezTo>
                  <a:cubicBezTo>
                    <a:pt x="89" y="173"/>
                    <a:pt x="89" y="173"/>
                    <a:pt x="89" y="173"/>
                  </a:cubicBezTo>
                  <a:cubicBezTo>
                    <a:pt x="90" y="173"/>
                    <a:pt x="92" y="173"/>
                    <a:pt x="93" y="173"/>
                  </a:cubicBezTo>
                  <a:cubicBezTo>
                    <a:pt x="94" y="173"/>
                    <a:pt x="95" y="172"/>
                    <a:pt x="95" y="171"/>
                  </a:cubicBezTo>
                  <a:cubicBezTo>
                    <a:pt x="105" y="176"/>
                    <a:pt x="116" y="182"/>
                    <a:pt x="125" y="186"/>
                  </a:cubicBezTo>
                  <a:cubicBezTo>
                    <a:pt x="137" y="192"/>
                    <a:pt x="148" y="196"/>
                    <a:pt x="153" y="198"/>
                  </a:cubicBezTo>
                  <a:cubicBezTo>
                    <a:pt x="154" y="198"/>
                    <a:pt x="154" y="198"/>
                    <a:pt x="154" y="198"/>
                  </a:cubicBezTo>
                  <a:cubicBezTo>
                    <a:pt x="154" y="198"/>
                    <a:pt x="154" y="198"/>
                    <a:pt x="154" y="198"/>
                  </a:cubicBezTo>
                  <a:cubicBezTo>
                    <a:pt x="154" y="198"/>
                    <a:pt x="154" y="198"/>
                    <a:pt x="154" y="198"/>
                  </a:cubicBezTo>
                  <a:cubicBezTo>
                    <a:pt x="155" y="198"/>
                    <a:pt x="155" y="198"/>
                    <a:pt x="155" y="198"/>
                  </a:cubicBezTo>
                  <a:cubicBezTo>
                    <a:pt x="160" y="194"/>
                    <a:pt x="172" y="188"/>
                    <a:pt x="184" y="181"/>
                  </a:cubicBezTo>
                  <a:cubicBezTo>
                    <a:pt x="190" y="178"/>
                    <a:pt x="196" y="175"/>
                    <a:pt x="201" y="172"/>
                  </a:cubicBezTo>
                  <a:cubicBezTo>
                    <a:pt x="203" y="171"/>
                    <a:pt x="205" y="170"/>
                    <a:pt x="207" y="169"/>
                  </a:cubicBezTo>
                  <a:cubicBezTo>
                    <a:pt x="208" y="168"/>
                    <a:pt x="209" y="168"/>
                    <a:pt x="210" y="167"/>
                  </a:cubicBezTo>
                  <a:cubicBezTo>
                    <a:pt x="211" y="166"/>
                    <a:pt x="211" y="165"/>
                    <a:pt x="210" y="164"/>
                  </a:cubicBezTo>
                  <a:cubicBezTo>
                    <a:pt x="210" y="163"/>
                    <a:pt x="208" y="163"/>
                    <a:pt x="208" y="164"/>
                  </a:cubicBezTo>
                  <a:cubicBezTo>
                    <a:pt x="207" y="164"/>
                    <a:pt x="206" y="165"/>
                    <a:pt x="205" y="166"/>
                  </a:cubicBezTo>
                  <a:cubicBezTo>
                    <a:pt x="199" y="169"/>
                    <a:pt x="189" y="174"/>
                    <a:pt x="178" y="180"/>
                  </a:cubicBezTo>
                  <a:cubicBezTo>
                    <a:pt x="168" y="185"/>
                    <a:pt x="158" y="191"/>
                    <a:pt x="154" y="194"/>
                  </a:cubicBezTo>
                  <a:cubicBezTo>
                    <a:pt x="148" y="192"/>
                    <a:pt x="138" y="188"/>
                    <a:pt x="127" y="182"/>
                  </a:cubicBezTo>
                  <a:cubicBezTo>
                    <a:pt x="116" y="177"/>
                    <a:pt x="103" y="171"/>
                    <a:pt x="92" y="165"/>
                  </a:cubicBezTo>
                  <a:cubicBezTo>
                    <a:pt x="92" y="164"/>
                    <a:pt x="92" y="164"/>
                    <a:pt x="92" y="163"/>
                  </a:cubicBezTo>
                  <a:cubicBezTo>
                    <a:pt x="107" y="169"/>
                    <a:pt x="122" y="176"/>
                    <a:pt x="133" y="181"/>
                  </a:cubicBezTo>
                  <a:cubicBezTo>
                    <a:pt x="139" y="184"/>
                    <a:pt x="144" y="186"/>
                    <a:pt x="148" y="188"/>
                  </a:cubicBezTo>
                  <a:cubicBezTo>
                    <a:pt x="152" y="189"/>
                    <a:pt x="154" y="191"/>
                    <a:pt x="154" y="191"/>
                  </a:cubicBezTo>
                  <a:cubicBezTo>
                    <a:pt x="155" y="191"/>
                    <a:pt x="155" y="191"/>
                    <a:pt x="155" y="191"/>
                  </a:cubicBezTo>
                  <a:cubicBezTo>
                    <a:pt x="155" y="191"/>
                    <a:pt x="155" y="191"/>
                    <a:pt x="155" y="191"/>
                  </a:cubicBezTo>
                  <a:cubicBezTo>
                    <a:pt x="155" y="191"/>
                    <a:pt x="155" y="191"/>
                    <a:pt x="155" y="191"/>
                  </a:cubicBezTo>
                  <a:cubicBezTo>
                    <a:pt x="156" y="191"/>
                    <a:pt x="156" y="191"/>
                    <a:pt x="156" y="191"/>
                  </a:cubicBezTo>
                  <a:cubicBezTo>
                    <a:pt x="156" y="191"/>
                    <a:pt x="156" y="191"/>
                    <a:pt x="156" y="191"/>
                  </a:cubicBezTo>
                  <a:cubicBezTo>
                    <a:pt x="156" y="191"/>
                    <a:pt x="156" y="191"/>
                    <a:pt x="156" y="191"/>
                  </a:cubicBezTo>
                  <a:cubicBezTo>
                    <a:pt x="162" y="187"/>
                    <a:pt x="171" y="182"/>
                    <a:pt x="181" y="177"/>
                  </a:cubicBezTo>
                  <a:cubicBezTo>
                    <a:pt x="192" y="171"/>
                    <a:pt x="203" y="165"/>
                    <a:pt x="212" y="157"/>
                  </a:cubicBezTo>
                  <a:cubicBezTo>
                    <a:pt x="213" y="156"/>
                    <a:pt x="213" y="155"/>
                    <a:pt x="212" y="154"/>
                  </a:cubicBezTo>
                  <a:cubicBezTo>
                    <a:pt x="212" y="153"/>
                    <a:pt x="210" y="153"/>
                    <a:pt x="210" y="154"/>
                  </a:cubicBezTo>
                  <a:cubicBezTo>
                    <a:pt x="200" y="161"/>
                    <a:pt x="190" y="168"/>
                    <a:pt x="180" y="173"/>
                  </a:cubicBezTo>
                  <a:cubicBezTo>
                    <a:pt x="170" y="178"/>
                    <a:pt x="161" y="182"/>
                    <a:pt x="155" y="187"/>
                  </a:cubicBezTo>
                  <a:cubicBezTo>
                    <a:pt x="154" y="186"/>
                    <a:pt x="152" y="185"/>
                    <a:pt x="150" y="184"/>
                  </a:cubicBezTo>
                  <a:cubicBezTo>
                    <a:pt x="139" y="179"/>
                    <a:pt x="116" y="169"/>
                    <a:pt x="93" y="159"/>
                  </a:cubicBezTo>
                  <a:cubicBezTo>
                    <a:pt x="93" y="158"/>
                    <a:pt x="93" y="158"/>
                    <a:pt x="93" y="157"/>
                  </a:cubicBezTo>
                  <a:cubicBezTo>
                    <a:pt x="108" y="164"/>
                    <a:pt x="122" y="170"/>
                    <a:pt x="133" y="176"/>
                  </a:cubicBezTo>
                  <a:cubicBezTo>
                    <a:pt x="139" y="178"/>
                    <a:pt x="144" y="181"/>
                    <a:pt x="148" y="182"/>
                  </a:cubicBezTo>
                  <a:cubicBezTo>
                    <a:pt x="150" y="183"/>
                    <a:pt x="151" y="184"/>
                    <a:pt x="152" y="184"/>
                  </a:cubicBezTo>
                  <a:cubicBezTo>
                    <a:pt x="153" y="185"/>
                    <a:pt x="154" y="185"/>
                    <a:pt x="155" y="185"/>
                  </a:cubicBezTo>
                  <a:cubicBezTo>
                    <a:pt x="156" y="186"/>
                    <a:pt x="157" y="185"/>
                    <a:pt x="157" y="184"/>
                  </a:cubicBezTo>
                  <a:cubicBezTo>
                    <a:pt x="158" y="183"/>
                    <a:pt x="157" y="182"/>
                    <a:pt x="156" y="182"/>
                  </a:cubicBezTo>
                  <a:cubicBezTo>
                    <a:pt x="156" y="181"/>
                    <a:pt x="155" y="181"/>
                    <a:pt x="154" y="181"/>
                  </a:cubicBezTo>
                  <a:cubicBezTo>
                    <a:pt x="146" y="177"/>
                    <a:pt x="121" y="165"/>
                    <a:pt x="94" y="153"/>
                  </a:cubicBezTo>
                  <a:cubicBezTo>
                    <a:pt x="94" y="152"/>
                    <a:pt x="94" y="152"/>
                    <a:pt x="94" y="151"/>
                  </a:cubicBezTo>
                  <a:cubicBezTo>
                    <a:pt x="118" y="162"/>
                    <a:pt x="141" y="174"/>
                    <a:pt x="158" y="181"/>
                  </a:cubicBezTo>
                  <a:cubicBezTo>
                    <a:pt x="158" y="181"/>
                    <a:pt x="158" y="181"/>
                    <a:pt x="158" y="181"/>
                  </a:cubicBezTo>
                  <a:cubicBezTo>
                    <a:pt x="158" y="181"/>
                    <a:pt x="158" y="181"/>
                    <a:pt x="158" y="181"/>
                  </a:cubicBezTo>
                  <a:cubicBezTo>
                    <a:pt x="159" y="181"/>
                    <a:pt x="159" y="181"/>
                    <a:pt x="159" y="181"/>
                  </a:cubicBezTo>
                  <a:cubicBezTo>
                    <a:pt x="159" y="181"/>
                    <a:pt x="159" y="181"/>
                    <a:pt x="159" y="181"/>
                  </a:cubicBezTo>
                  <a:cubicBezTo>
                    <a:pt x="176" y="171"/>
                    <a:pt x="193" y="164"/>
                    <a:pt x="214" y="148"/>
                  </a:cubicBezTo>
                  <a:cubicBezTo>
                    <a:pt x="215" y="147"/>
                    <a:pt x="215" y="146"/>
                    <a:pt x="214" y="145"/>
                  </a:cubicBezTo>
                  <a:cubicBezTo>
                    <a:pt x="213" y="144"/>
                    <a:pt x="212" y="144"/>
                    <a:pt x="211" y="145"/>
                  </a:cubicBezTo>
                  <a:cubicBezTo>
                    <a:pt x="191" y="160"/>
                    <a:pt x="175" y="168"/>
                    <a:pt x="158" y="177"/>
                  </a:cubicBezTo>
                  <a:cubicBezTo>
                    <a:pt x="142" y="170"/>
                    <a:pt x="119" y="158"/>
                    <a:pt x="95" y="147"/>
                  </a:cubicBezTo>
                  <a:cubicBezTo>
                    <a:pt x="95" y="146"/>
                    <a:pt x="95" y="146"/>
                    <a:pt x="95" y="146"/>
                  </a:cubicBezTo>
                  <a:cubicBezTo>
                    <a:pt x="117" y="156"/>
                    <a:pt x="138" y="164"/>
                    <a:pt x="160" y="174"/>
                  </a:cubicBezTo>
                  <a:cubicBezTo>
                    <a:pt x="160" y="175"/>
                    <a:pt x="161" y="175"/>
                    <a:pt x="162" y="174"/>
                  </a:cubicBezTo>
                  <a:cubicBezTo>
                    <a:pt x="162" y="174"/>
                    <a:pt x="163" y="173"/>
                    <a:pt x="164" y="172"/>
                  </a:cubicBezTo>
                  <a:cubicBezTo>
                    <a:pt x="170" y="169"/>
                    <a:pt x="182" y="162"/>
                    <a:pt x="192" y="155"/>
                  </a:cubicBezTo>
                  <a:cubicBezTo>
                    <a:pt x="197" y="152"/>
                    <a:pt x="202" y="149"/>
                    <a:pt x="206" y="146"/>
                  </a:cubicBezTo>
                  <a:cubicBezTo>
                    <a:pt x="208" y="145"/>
                    <a:pt x="210" y="144"/>
                    <a:pt x="211" y="143"/>
                  </a:cubicBezTo>
                  <a:cubicBezTo>
                    <a:pt x="211" y="143"/>
                    <a:pt x="212" y="143"/>
                    <a:pt x="212" y="142"/>
                  </a:cubicBezTo>
                  <a:cubicBezTo>
                    <a:pt x="213" y="142"/>
                    <a:pt x="213" y="142"/>
                    <a:pt x="213" y="142"/>
                  </a:cubicBezTo>
                  <a:cubicBezTo>
                    <a:pt x="214" y="141"/>
                    <a:pt x="214" y="140"/>
                    <a:pt x="214" y="140"/>
                  </a:cubicBezTo>
                  <a:cubicBezTo>
                    <a:pt x="214" y="139"/>
                    <a:pt x="213" y="138"/>
                    <a:pt x="213" y="138"/>
                  </a:cubicBezTo>
                  <a:cubicBezTo>
                    <a:pt x="182" y="128"/>
                    <a:pt x="182" y="128"/>
                    <a:pt x="182" y="128"/>
                  </a:cubicBezTo>
                  <a:cubicBezTo>
                    <a:pt x="183" y="127"/>
                    <a:pt x="183" y="127"/>
                    <a:pt x="183" y="127"/>
                  </a:cubicBezTo>
                  <a:cubicBezTo>
                    <a:pt x="188" y="124"/>
                    <a:pt x="194" y="120"/>
                    <a:pt x="198" y="117"/>
                  </a:cubicBezTo>
                  <a:cubicBezTo>
                    <a:pt x="200" y="115"/>
                    <a:pt x="202" y="114"/>
                    <a:pt x="204" y="113"/>
                  </a:cubicBezTo>
                  <a:cubicBezTo>
                    <a:pt x="205" y="112"/>
                    <a:pt x="206" y="111"/>
                    <a:pt x="207" y="110"/>
                  </a:cubicBezTo>
                  <a:cubicBezTo>
                    <a:pt x="207" y="109"/>
                    <a:pt x="207" y="108"/>
                    <a:pt x="207" y="107"/>
                  </a:cubicBezTo>
                  <a:cubicBezTo>
                    <a:pt x="206" y="107"/>
                    <a:pt x="205" y="107"/>
                    <a:pt x="204" y="107"/>
                  </a:cubicBezTo>
                  <a:cubicBezTo>
                    <a:pt x="204" y="108"/>
                    <a:pt x="203" y="109"/>
                    <a:pt x="201" y="110"/>
                  </a:cubicBezTo>
                  <a:cubicBezTo>
                    <a:pt x="196" y="113"/>
                    <a:pt x="186" y="120"/>
                    <a:pt x="176" y="127"/>
                  </a:cubicBezTo>
                  <a:cubicBezTo>
                    <a:pt x="167" y="134"/>
                    <a:pt x="158" y="140"/>
                    <a:pt x="154" y="144"/>
                  </a:cubicBezTo>
                  <a:cubicBezTo>
                    <a:pt x="148" y="143"/>
                    <a:pt x="138" y="140"/>
                    <a:pt x="126" y="136"/>
                  </a:cubicBezTo>
                  <a:cubicBezTo>
                    <a:pt x="114" y="132"/>
                    <a:pt x="100" y="127"/>
                    <a:pt x="89" y="123"/>
                  </a:cubicBezTo>
                  <a:cubicBezTo>
                    <a:pt x="89" y="122"/>
                    <a:pt x="89" y="121"/>
                    <a:pt x="89" y="120"/>
                  </a:cubicBezTo>
                  <a:cubicBezTo>
                    <a:pt x="105" y="125"/>
                    <a:pt x="120" y="130"/>
                    <a:pt x="132" y="134"/>
                  </a:cubicBezTo>
                  <a:cubicBezTo>
                    <a:pt x="138" y="136"/>
                    <a:pt x="144" y="137"/>
                    <a:pt x="148" y="138"/>
                  </a:cubicBezTo>
                  <a:cubicBezTo>
                    <a:pt x="151" y="140"/>
                    <a:pt x="154" y="140"/>
                    <a:pt x="154" y="141"/>
                  </a:cubicBezTo>
                  <a:cubicBezTo>
                    <a:pt x="155" y="141"/>
                    <a:pt x="155" y="141"/>
                    <a:pt x="155" y="141"/>
                  </a:cubicBezTo>
                  <a:cubicBezTo>
                    <a:pt x="155" y="141"/>
                    <a:pt x="155" y="141"/>
                    <a:pt x="155" y="141"/>
                  </a:cubicBezTo>
                  <a:cubicBezTo>
                    <a:pt x="155" y="141"/>
                    <a:pt x="155" y="141"/>
                    <a:pt x="155" y="141"/>
                  </a:cubicBezTo>
                  <a:cubicBezTo>
                    <a:pt x="156" y="140"/>
                    <a:pt x="156" y="140"/>
                    <a:pt x="156" y="140"/>
                  </a:cubicBezTo>
                  <a:cubicBezTo>
                    <a:pt x="156" y="140"/>
                    <a:pt x="156" y="140"/>
                    <a:pt x="156" y="140"/>
                  </a:cubicBezTo>
                  <a:cubicBezTo>
                    <a:pt x="156" y="140"/>
                    <a:pt x="156" y="140"/>
                    <a:pt x="156" y="140"/>
                  </a:cubicBezTo>
                  <a:cubicBezTo>
                    <a:pt x="161" y="135"/>
                    <a:pt x="170" y="130"/>
                    <a:pt x="179" y="123"/>
                  </a:cubicBezTo>
                  <a:cubicBezTo>
                    <a:pt x="189" y="117"/>
                    <a:pt x="199" y="109"/>
                    <a:pt x="207" y="100"/>
                  </a:cubicBezTo>
                  <a:cubicBezTo>
                    <a:pt x="208" y="99"/>
                    <a:pt x="208" y="98"/>
                    <a:pt x="207" y="97"/>
                  </a:cubicBezTo>
                  <a:cubicBezTo>
                    <a:pt x="207" y="96"/>
                    <a:pt x="205" y="96"/>
                    <a:pt x="205" y="97"/>
                  </a:cubicBezTo>
                  <a:cubicBezTo>
                    <a:pt x="196" y="106"/>
                    <a:pt x="186" y="113"/>
                    <a:pt x="177" y="120"/>
                  </a:cubicBezTo>
                  <a:cubicBezTo>
                    <a:pt x="168" y="126"/>
                    <a:pt x="160" y="132"/>
                    <a:pt x="154" y="136"/>
                  </a:cubicBezTo>
                  <a:cubicBezTo>
                    <a:pt x="153" y="136"/>
                    <a:pt x="151" y="135"/>
                    <a:pt x="149" y="135"/>
                  </a:cubicBezTo>
                  <a:cubicBezTo>
                    <a:pt x="137" y="131"/>
                    <a:pt x="113" y="124"/>
                    <a:pt x="90" y="116"/>
                  </a:cubicBezTo>
                  <a:cubicBezTo>
                    <a:pt x="90" y="116"/>
                    <a:pt x="90" y="115"/>
                    <a:pt x="90" y="114"/>
                  </a:cubicBezTo>
                  <a:cubicBezTo>
                    <a:pt x="105" y="119"/>
                    <a:pt x="120" y="124"/>
                    <a:pt x="132" y="128"/>
                  </a:cubicBezTo>
                  <a:cubicBezTo>
                    <a:pt x="138" y="130"/>
                    <a:pt x="143" y="132"/>
                    <a:pt x="147" y="133"/>
                  </a:cubicBezTo>
                  <a:cubicBezTo>
                    <a:pt x="149" y="134"/>
                    <a:pt x="150" y="134"/>
                    <a:pt x="151" y="134"/>
                  </a:cubicBezTo>
                  <a:cubicBezTo>
                    <a:pt x="153" y="135"/>
                    <a:pt x="153" y="135"/>
                    <a:pt x="154" y="135"/>
                  </a:cubicBezTo>
                  <a:cubicBezTo>
                    <a:pt x="155" y="135"/>
                    <a:pt x="156" y="135"/>
                    <a:pt x="156" y="134"/>
                  </a:cubicBezTo>
                  <a:cubicBezTo>
                    <a:pt x="157" y="132"/>
                    <a:pt x="156" y="131"/>
                    <a:pt x="155" y="131"/>
                  </a:cubicBezTo>
                  <a:cubicBezTo>
                    <a:pt x="155" y="131"/>
                    <a:pt x="154" y="131"/>
                    <a:pt x="153" y="131"/>
                  </a:cubicBezTo>
                  <a:cubicBezTo>
                    <a:pt x="144" y="128"/>
                    <a:pt x="118" y="119"/>
                    <a:pt x="90" y="110"/>
                  </a:cubicBezTo>
                  <a:cubicBezTo>
                    <a:pt x="90" y="110"/>
                    <a:pt x="90" y="110"/>
                    <a:pt x="90" y="110"/>
                  </a:cubicBezTo>
                  <a:cubicBezTo>
                    <a:pt x="90" y="109"/>
                    <a:pt x="90" y="109"/>
                    <a:pt x="90" y="108"/>
                  </a:cubicBezTo>
                  <a:cubicBezTo>
                    <a:pt x="114" y="117"/>
                    <a:pt x="139" y="125"/>
                    <a:pt x="156" y="130"/>
                  </a:cubicBezTo>
                  <a:cubicBezTo>
                    <a:pt x="157" y="130"/>
                    <a:pt x="157" y="130"/>
                    <a:pt x="157" y="130"/>
                  </a:cubicBezTo>
                  <a:cubicBezTo>
                    <a:pt x="157" y="130"/>
                    <a:pt x="157" y="130"/>
                    <a:pt x="157" y="130"/>
                  </a:cubicBezTo>
                  <a:cubicBezTo>
                    <a:pt x="157" y="130"/>
                    <a:pt x="157" y="130"/>
                    <a:pt x="157" y="130"/>
                  </a:cubicBezTo>
                  <a:cubicBezTo>
                    <a:pt x="158" y="130"/>
                    <a:pt x="158" y="130"/>
                    <a:pt x="158" y="130"/>
                  </a:cubicBezTo>
                  <a:cubicBezTo>
                    <a:pt x="173" y="119"/>
                    <a:pt x="189" y="109"/>
                    <a:pt x="208" y="91"/>
                  </a:cubicBezTo>
                  <a:cubicBezTo>
                    <a:pt x="209" y="90"/>
                    <a:pt x="209" y="89"/>
                    <a:pt x="208" y="88"/>
                  </a:cubicBezTo>
                  <a:cubicBezTo>
                    <a:pt x="207" y="87"/>
                    <a:pt x="206" y="87"/>
                    <a:pt x="205" y="88"/>
                  </a:cubicBezTo>
                  <a:cubicBezTo>
                    <a:pt x="187" y="106"/>
                    <a:pt x="172" y="115"/>
                    <a:pt x="156" y="126"/>
                  </a:cubicBezTo>
                  <a:cubicBezTo>
                    <a:pt x="139" y="121"/>
                    <a:pt x="115" y="112"/>
                    <a:pt x="90" y="104"/>
                  </a:cubicBezTo>
                  <a:cubicBezTo>
                    <a:pt x="90" y="104"/>
                    <a:pt x="90" y="104"/>
                    <a:pt x="90" y="104"/>
                  </a:cubicBezTo>
                  <a:cubicBezTo>
                    <a:pt x="113" y="111"/>
                    <a:pt x="135" y="116"/>
                    <a:pt x="157" y="124"/>
                  </a:cubicBezTo>
                  <a:cubicBezTo>
                    <a:pt x="158" y="124"/>
                    <a:pt x="159" y="124"/>
                    <a:pt x="160" y="123"/>
                  </a:cubicBezTo>
                  <a:cubicBezTo>
                    <a:pt x="160" y="123"/>
                    <a:pt x="161" y="122"/>
                    <a:pt x="162" y="121"/>
                  </a:cubicBezTo>
                  <a:cubicBezTo>
                    <a:pt x="167" y="117"/>
                    <a:pt x="178" y="108"/>
                    <a:pt x="187" y="101"/>
                  </a:cubicBezTo>
                  <a:cubicBezTo>
                    <a:pt x="192" y="97"/>
                    <a:pt x="197" y="93"/>
                    <a:pt x="200" y="90"/>
                  </a:cubicBezTo>
                  <a:cubicBezTo>
                    <a:pt x="202" y="89"/>
                    <a:pt x="204" y="87"/>
                    <a:pt x="205" y="87"/>
                  </a:cubicBezTo>
                  <a:cubicBezTo>
                    <a:pt x="205" y="86"/>
                    <a:pt x="206" y="86"/>
                    <a:pt x="206" y="85"/>
                  </a:cubicBezTo>
                  <a:cubicBezTo>
                    <a:pt x="207" y="85"/>
                    <a:pt x="207" y="85"/>
                    <a:pt x="207" y="85"/>
                  </a:cubicBezTo>
                  <a:cubicBezTo>
                    <a:pt x="207" y="84"/>
                    <a:pt x="207" y="83"/>
                    <a:pt x="207" y="83"/>
                  </a:cubicBezTo>
                  <a:cubicBezTo>
                    <a:pt x="207" y="82"/>
                    <a:pt x="206" y="82"/>
                    <a:pt x="206" y="81"/>
                  </a:cubicBezTo>
                  <a:cubicBezTo>
                    <a:pt x="186" y="77"/>
                    <a:pt x="186" y="77"/>
                    <a:pt x="186" y="77"/>
                  </a:cubicBezTo>
                  <a:cubicBezTo>
                    <a:pt x="198" y="63"/>
                    <a:pt x="212" y="44"/>
                    <a:pt x="215" y="41"/>
                  </a:cubicBezTo>
                  <a:cubicBezTo>
                    <a:pt x="215" y="40"/>
                    <a:pt x="215" y="38"/>
                    <a:pt x="214" y="38"/>
                  </a:cubicBezTo>
                  <a:cubicBezTo>
                    <a:pt x="213" y="37"/>
                    <a:pt x="212" y="37"/>
                    <a:pt x="211" y="38"/>
                  </a:cubicBezTo>
                  <a:cubicBezTo>
                    <a:pt x="208" y="42"/>
                    <a:pt x="180" y="79"/>
                    <a:pt x="172" y="89"/>
                  </a:cubicBezTo>
                  <a:cubicBezTo>
                    <a:pt x="166" y="89"/>
                    <a:pt x="156" y="87"/>
                    <a:pt x="143" y="85"/>
                  </a:cubicBezTo>
                  <a:cubicBezTo>
                    <a:pt x="131" y="83"/>
                    <a:pt x="117" y="81"/>
                    <a:pt x="105" y="78"/>
                  </a:cubicBezTo>
                  <a:cubicBezTo>
                    <a:pt x="105" y="77"/>
                    <a:pt x="105" y="76"/>
                    <a:pt x="105" y="76"/>
                  </a:cubicBezTo>
                  <a:cubicBezTo>
                    <a:pt x="121" y="78"/>
                    <a:pt x="137" y="81"/>
                    <a:pt x="149" y="82"/>
                  </a:cubicBezTo>
                  <a:cubicBezTo>
                    <a:pt x="156" y="83"/>
                    <a:pt x="161" y="84"/>
                    <a:pt x="165" y="85"/>
                  </a:cubicBezTo>
                  <a:cubicBezTo>
                    <a:pt x="169" y="86"/>
                    <a:pt x="172" y="86"/>
                    <a:pt x="172" y="86"/>
                  </a:cubicBezTo>
                  <a:cubicBezTo>
                    <a:pt x="172" y="86"/>
                    <a:pt x="172" y="86"/>
                    <a:pt x="172" y="86"/>
                  </a:cubicBezTo>
                  <a:cubicBezTo>
                    <a:pt x="173" y="86"/>
                    <a:pt x="173" y="86"/>
                    <a:pt x="173" y="86"/>
                  </a:cubicBezTo>
                  <a:cubicBezTo>
                    <a:pt x="173" y="86"/>
                    <a:pt x="173" y="86"/>
                    <a:pt x="173" y="86"/>
                  </a:cubicBezTo>
                  <a:cubicBezTo>
                    <a:pt x="173" y="86"/>
                    <a:pt x="173" y="86"/>
                    <a:pt x="173" y="86"/>
                  </a:cubicBezTo>
                  <a:cubicBezTo>
                    <a:pt x="174" y="85"/>
                    <a:pt x="174" y="85"/>
                    <a:pt x="174" y="85"/>
                  </a:cubicBezTo>
                  <a:cubicBezTo>
                    <a:pt x="174" y="85"/>
                    <a:pt x="174" y="85"/>
                    <a:pt x="174" y="85"/>
                  </a:cubicBezTo>
                  <a:cubicBezTo>
                    <a:pt x="183" y="74"/>
                    <a:pt x="200" y="50"/>
                    <a:pt x="214" y="30"/>
                  </a:cubicBezTo>
                  <a:cubicBezTo>
                    <a:pt x="214" y="29"/>
                    <a:pt x="214" y="28"/>
                    <a:pt x="213" y="27"/>
                  </a:cubicBezTo>
                  <a:cubicBezTo>
                    <a:pt x="212" y="27"/>
                    <a:pt x="211" y="27"/>
                    <a:pt x="211" y="28"/>
                  </a:cubicBezTo>
                  <a:cubicBezTo>
                    <a:pt x="197" y="48"/>
                    <a:pt x="181" y="70"/>
                    <a:pt x="171" y="82"/>
                  </a:cubicBezTo>
                  <a:cubicBezTo>
                    <a:pt x="170" y="82"/>
                    <a:pt x="168" y="81"/>
                    <a:pt x="166" y="81"/>
                  </a:cubicBezTo>
                  <a:cubicBezTo>
                    <a:pt x="154" y="79"/>
                    <a:pt x="129" y="75"/>
                    <a:pt x="104" y="71"/>
                  </a:cubicBezTo>
                  <a:cubicBezTo>
                    <a:pt x="104" y="71"/>
                    <a:pt x="104" y="70"/>
                    <a:pt x="104" y="70"/>
                  </a:cubicBezTo>
                  <a:cubicBezTo>
                    <a:pt x="120" y="73"/>
                    <a:pt x="136" y="75"/>
                    <a:pt x="148" y="77"/>
                  </a:cubicBezTo>
                  <a:cubicBezTo>
                    <a:pt x="154" y="78"/>
                    <a:pt x="159" y="79"/>
                    <a:pt x="163" y="80"/>
                  </a:cubicBezTo>
                  <a:cubicBezTo>
                    <a:pt x="165" y="80"/>
                    <a:pt x="167" y="80"/>
                    <a:pt x="168" y="80"/>
                  </a:cubicBezTo>
                  <a:cubicBezTo>
                    <a:pt x="169" y="81"/>
                    <a:pt x="170" y="81"/>
                    <a:pt x="171" y="81"/>
                  </a:cubicBezTo>
                  <a:cubicBezTo>
                    <a:pt x="172" y="81"/>
                    <a:pt x="173" y="80"/>
                    <a:pt x="173" y="79"/>
                  </a:cubicBezTo>
                  <a:cubicBezTo>
                    <a:pt x="173" y="78"/>
                    <a:pt x="172" y="77"/>
                    <a:pt x="171" y="77"/>
                  </a:cubicBezTo>
                  <a:cubicBezTo>
                    <a:pt x="171" y="77"/>
                    <a:pt x="170" y="77"/>
                    <a:pt x="169" y="76"/>
                  </a:cubicBezTo>
                  <a:cubicBezTo>
                    <a:pt x="160" y="75"/>
                    <a:pt x="133" y="71"/>
                    <a:pt x="103" y="66"/>
                  </a:cubicBezTo>
                  <a:cubicBezTo>
                    <a:pt x="103" y="65"/>
                    <a:pt x="103" y="65"/>
                    <a:pt x="103" y="64"/>
                  </a:cubicBezTo>
                  <a:cubicBezTo>
                    <a:pt x="129" y="68"/>
                    <a:pt x="155" y="73"/>
                    <a:pt x="172" y="76"/>
                  </a:cubicBezTo>
                  <a:cubicBezTo>
                    <a:pt x="173" y="76"/>
                    <a:pt x="173" y="76"/>
                    <a:pt x="173" y="76"/>
                  </a:cubicBezTo>
                  <a:cubicBezTo>
                    <a:pt x="173" y="76"/>
                    <a:pt x="173" y="76"/>
                    <a:pt x="173" y="76"/>
                  </a:cubicBezTo>
                  <a:cubicBezTo>
                    <a:pt x="173" y="75"/>
                    <a:pt x="173" y="75"/>
                    <a:pt x="173" y="75"/>
                  </a:cubicBezTo>
                  <a:cubicBezTo>
                    <a:pt x="174" y="75"/>
                    <a:pt x="174" y="75"/>
                    <a:pt x="174" y="75"/>
                  </a:cubicBezTo>
                  <a:cubicBezTo>
                    <a:pt x="174" y="75"/>
                    <a:pt x="174" y="75"/>
                    <a:pt x="174" y="75"/>
                  </a:cubicBezTo>
                  <a:cubicBezTo>
                    <a:pt x="174" y="75"/>
                    <a:pt x="174" y="75"/>
                    <a:pt x="174" y="75"/>
                  </a:cubicBezTo>
                  <a:cubicBezTo>
                    <a:pt x="186" y="60"/>
                    <a:pt x="197" y="44"/>
                    <a:pt x="213" y="20"/>
                  </a:cubicBezTo>
                  <a:cubicBezTo>
                    <a:pt x="213" y="19"/>
                    <a:pt x="213" y="18"/>
                    <a:pt x="212" y="17"/>
                  </a:cubicBezTo>
                  <a:cubicBezTo>
                    <a:pt x="211" y="16"/>
                    <a:pt x="210" y="17"/>
                    <a:pt x="210" y="18"/>
                  </a:cubicBezTo>
                  <a:cubicBezTo>
                    <a:pt x="196" y="38"/>
                    <a:pt x="186" y="53"/>
                    <a:pt x="176" y="66"/>
                  </a:cubicBezTo>
                  <a:cubicBezTo>
                    <a:pt x="189" y="48"/>
                    <a:pt x="203" y="28"/>
                    <a:pt x="214" y="9"/>
                  </a:cubicBezTo>
                  <a:cubicBezTo>
                    <a:pt x="215" y="8"/>
                    <a:pt x="215" y="7"/>
                    <a:pt x="214" y="7"/>
                  </a:cubicBezTo>
                  <a:cubicBezTo>
                    <a:pt x="214" y="6"/>
                    <a:pt x="213" y="6"/>
                    <a:pt x="212" y="6"/>
                  </a:cubicBezTo>
                  <a:cubicBezTo>
                    <a:pt x="209" y="6"/>
                    <a:pt x="206" y="6"/>
                    <a:pt x="203" y="6"/>
                  </a:cubicBezTo>
                  <a:cubicBezTo>
                    <a:pt x="184" y="6"/>
                    <a:pt x="164" y="5"/>
                    <a:pt x="143" y="5"/>
                  </a:cubicBezTo>
                  <a:cubicBezTo>
                    <a:pt x="143" y="4"/>
                    <a:pt x="143" y="4"/>
                    <a:pt x="143" y="4"/>
                  </a:cubicBezTo>
                  <a:cubicBezTo>
                    <a:pt x="142" y="3"/>
                    <a:pt x="141" y="3"/>
                    <a:pt x="140" y="2"/>
                  </a:cubicBezTo>
                  <a:cubicBezTo>
                    <a:pt x="139" y="2"/>
                    <a:pt x="138" y="2"/>
                    <a:pt x="137" y="2"/>
                  </a:cubicBezTo>
                  <a:cubicBezTo>
                    <a:pt x="130" y="1"/>
                    <a:pt x="123" y="1"/>
                    <a:pt x="116" y="0"/>
                  </a:cubicBezTo>
                  <a:cubicBezTo>
                    <a:pt x="115" y="0"/>
                    <a:pt x="115" y="0"/>
                    <a:pt x="115" y="0"/>
                  </a:cubicBezTo>
                  <a:cubicBezTo>
                    <a:pt x="113" y="0"/>
                    <a:pt x="111" y="1"/>
                    <a:pt x="110" y="1"/>
                  </a:cubicBezTo>
                  <a:cubicBezTo>
                    <a:pt x="109" y="2"/>
                    <a:pt x="108" y="2"/>
                    <a:pt x="108" y="3"/>
                  </a:cubicBezTo>
                  <a:cubicBezTo>
                    <a:pt x="107" y="4"/>
                    <a:pt x="107" y="4"/>
                    <a:pt x="107" y="4"/>
                  </a:cubicBezTo>
                  <a:cubicBezTo>
                    <a:pt x="92" y="3"/>
                    <a:pt x="78" y="3"/>
                    <a:pt x="64" y="2"/>
                  </a:cubicBezTo>
                  <a:cubicBezTo>
                    <a:pt x="63" y="2"/>
                    <a:pt x="63" y="2"/>
                    <a:pt x="62" y="3"/>
                  </a:cubicBezTo>
                  <a:cubicBezTo>
                    <a:pt x="46" y="16"/>
                    <a:pt x="28" y="29"/>
                    <a:pt x="11" y="41"/>
                  </a:cubicBezTo>
                  <a:cubicBezTo>
                    <a:pt x="10" y="42"/>
                    <a:pt x="10" y="42"/>
                    <a:pt x="10" y="43"/>
                  </a:cubicBezTo>
                  <a:cubicBezTo>
                    <a:pt x="10" y="44"/>
                    <a:pt x="11" y="45"/>
                    <a:pt x="12" y="45"/>
                  </a:cubicBezTo>
                  <a:cubicBezTo>
                    <a:pt x="21" y="45"/>
                    <a:pt x="30" y="47"/>
                    <a:pt x="39" y="48"/>
                  </a:cubicBezTo>
                  <a:cubicBezTo>
                    <a:pt x="51" y="50"/>
                    <a:pt x="61" y="52"/>
                    <a:pt x="72" y="54"/>
                  </a:cubicBezTo>
                  <a:cubicBezTo>
                    <a:pt x="72" y="54"/>
                    <a:pt x="72" y="54"/>
                    <a:pt x="72" y="54"/>
                  </a:cubicBezTo>
                  <a:cubicBezTo>
                    <a:pt x="48" y="50"/>
                    <a:pt x="27" y="47"/>
                    <a:pt x="15" y="47"/>
                  </a:cubicBezTo>
                  <a:cubicBezTo>
                    <a:pt x="14" y="47"/>
                    <a:pt x="13" y="47"/>
                    <a:pt x="13" y="48"/>
                  </a:cubicBezTo>
                  <a:cubicBezTo>
                    <a:pt x="12" y="50"/>
                    <a:pt x="13" y="51"/>
                    <a:pt x="14" y="51"/>
                  </a:cubicBezTo>
                  <a:cubicBezTo>
                    <a:pt x="27" y="51"/>
                    <a:pt x="48" y="54"/>
                    <a:pt x="72" y="58"/>
                  </a:cubicBezTo>
                  <a:cubicBezTo>
                    <a:pt x="72" y="59"/>
                    <a:pt x="72" y="60"/>
                    <a:pt x="72" y="61"/>
                  </a:cubicBezTo>
                  <a:cubicBezTo>
                    <a:pt x="44" y="56"/>
                    <a:pt x="21" y="52"/>
                    <a:pt x="16" y="52"/>
                  </a:cubicBezTo>
                  <a:cubicBezTo>
                    <a:pt x="15" y="52"/>
                    <a:pt x="14" y="53"/>
                    <a:pt x="14" y="54"/>
                  </a:cubicBezTo>
                  <a:cubicBezTo>
                    <a:pt x="14" y="55"/>
                    <a:pt x="14" y="56"/>
                    <a:pt x="16" y="56"/>
                  </a:cubicBezTo>
                  <a:cubicBezTo>
                    <a:pt x="20" y="56"/>
                    <a:pt x="44" y="60"/>
                    <a:pt x="73" y="65"/>
                  </a:cubicBezTo>
                  <a:cubicBezTo>
                    <a:pt x="73" y="65"/>
                    <a:pt x="73" y="66"/>
                    <a:pt x="73" y="66"/>
                  </a:cubicBezTo>
                  <a:cubicBezTo>
                    <a:pt x="63" y="65"/>
                    <a:pt x="55" y="63"/>
                    <a:pt x="49" y="62"/>
                  </a:cubicBezTo>
                  <a:cubicBezTo>
                    <a:pt x="46" y="62"/>
                    <a:pt x="44" y="62"/>
                    <a:pt x="42" y="61"/>
                  </a:cubicBezTo>
                  <a:cubicBezTo>
                    <a:pt x="41" y="61"/>
                    <a:pt x="40" y="61"/>
                    <a:pt x="40" y="61"/>
                  </a:cubicBezTo>
                  <a:cubicBezTo>
                    <a:pt x="39" y="61"/>
                    <a:pt x="39" y="61"/>
                    <a:pt x="39" y="61"/>
                  </a:cubicBezTo>
                  <a:cubicBezTo>
                    <a:pt x="31" y="59"/>
                    <a:pt x="24" y="58"/>
                    <a:pt x="16" y="57"/>
                  </a:cubicBezTo>
                  <a:cubicBezTo>
                    <a:pt x="15" y="57"/>
                    <a:pt x="14" y="58"/>
                    <a:pt x="14" y="59"/>
                  </a:cubicBezTo>
                  <a:cubicBezTo>
                    <a:pt x="14" y="60"/>
                    <a:pt x="15" y="61"/>
                    <a:pt x="16" y="61"/>
                  </a:cubicBezTo>
                  <a:cubicBezTo>
                    <a:pt x="23" y="62"/>
                    <a:pt x="31" y="63"/>
                    <a:pt x="38" y="65"/>
                  </a:cubicBezTo>
                  <a:cubicBezTo>
                    <a:pt x="38" y="65"/>
                    <a:pt x="38" y="65"/>
                    <a:pt x="39" y="65"/>
                  </a:cubicBezTo>
                  <a:cubicBezTo>
                    <a:pt x="43" y="65"/>
                    <a:pt x="55" y="67"/>
                    <a:pt x="73" y="70"/>
                  </a:cubicBezTo>
                  <a:cubicBezTo>
                    <a:pt x="73" y="71"/>
                    <a:pt x="73" y="71"/>
                    <a:pt x="73" y="72"/>
                  </a:cubicBezTo>
                  <a:cubicBezTo>
                    <a:pt x="70" y="72"/>
                    <a:pt x="68" y="71"/>
                    <a:pt x="66" y="71"/>
                  </a:cubicBezTo>
                  <a:cubicBezTo>
                    <a:pt x="49" y="68"/>
                    <a:pt x="33" y="65"/>
                    <a:pt x="17" y="62"/>
                  </a:cubicBezTo>
                  <a:cubicBezTo>
                    <a:pt x="16" y="61"/>
                    <a:pt x="15" y="62"/>
                    <a:pt x="15" y="63"/>
                  </a:cubicBezTo>
                  <a:cubicBezTo>
                    <a:pt x="15" y="64"/>
                    <a:pt x="15" y="64"/>
                    <a:pt x="16" y="65"/>
                  </a:cubicBezTo>
                  <a:cubicBezTo>
                    <a:pt x="14" y="66"/>
                    <a:pt x="12" y="67"/>
                    <a:pt x="10" y="68"/>
                  </a:cubicBezTo>
                  <a:cubicBezTo>
                    <a:pt x="6" y="70"/>
                    <a:pt x="3" y="71"/>
                    <a:pt x="2" y="72"/>
                  </a:cubicBezTo>
                  <a:cubicBezTo>
                    <a:pt x="1" y="72"/>
                    <a:pt x="0" y="73"/>
                    <a:pt x="1" y="74"/>
                  </a:cubicBezTo>
                  <a:cubicBezTo>
                    <a:pt x="1" y="75"/>
                    <a:pt x="1" y="76"/>
                    <a:pt x="2" y="76"/>
                  </a:cubicBezTo>
                  <a:cubicBezTo>
                    <a:pt x="11" y="77"/>
                    <a:pt x="20" y="80"/>
                    <a:pt x="28" y="83"/>
                  </a:cubicBezTo>
                  <a:cubicBezTo>
                    <a:pt x="40" y="87"/>
                    <a:pt x="49" y="90"/>
                    <a:pt x="61" y="94"/>
                  </a:cubicBezTo>
                  <a:cubicBezTo>
                    <a:pt x="60" y="94"/>
                    <a:pt x="60" y="94"/>
                    <a:pt x="60" y="94"/>
                  </a:cubicBezTo>
                  <a:cubicBezTo>
                    <a:pt x="37" y="87"/>
                    <a:pt x="17" y="81"/>
                    <a:pt x="5" y="78"/>
                  </a:cubicBezTo>
                  <a:cubicBezTo>
                    <a:pt x="4" y="78"/>
                    <a:pt x="3" y="79"/>
                    <a:pt x="2" y="80"/>
                  </a:cubicBezTo>
                  <a:cubicBezTo>
                    <a:pt x="2" y="81"/>
                    <a:pt x="3" y="82"/>
                    <a:pt x="4" y="82"/>
                  </a:cubicBezTo>
                  <a:cubicBezTo>
                    <a:pt x="16" y="85"/>
                    <a:pt x="36" y="91"/>
                    <a:pt x="60" y="98"/>
                  </a:cubicBezTo>
                  <a:cubicBezTo>
                    <a:pt x="60" y="99"/>
                    <a:pt x="60" y="100"/>
                    <a:pt x="60" y="100"/>
                  </a:cubicBezTo>
                  <a:cubicBezTo>
                    <a:pt x="46" y="96"/>
                    <a:pt x="34" y="92"/>
                    <a:pt x="25" y="89"/>
                  </a:cubicBezTo>
                  <a:cubicBezTo>
                    <a:pt x="15" y="86"/>
                    <a:pt x="8" y="84"/>
                    <a:pt x="5" y="84"/>
                  </a:cubicBezTo>
                  <a:cubicBezTo>
                    <a:pt x="4" y="83"/>
                    <a:pt x="3" y="84"/>
                    <a:pt x="3" y="85"/>
                  </a:cubicBezTo>
                  <a:cubicBezTo>
                    <a:pt x="2" y="86"/>
                    <a:pt x="3" y="87"/>
                    <a:pt x="4" y="87"/>
                  </a:cubicBezTo>
                  <a:cubicBezTo>
                    <a:pt x="7" y="88"/>
                    <a:pt x="14" y="90"/>
                    <a:pt x="23" y="93"/>
                  </a:cubicBezTo>
                  <a:cubicBezTo>
                    <a:pt x="33" y="96"/>
                    <a:pt x="46" y="100"/>
                    <a:pt x="59" y="105"/>
                  </a:cubicBezTo>
                  <a:cubicBezTo>
                    <a:pt x="59" y="105"/>
                    <a:pt x="59" y="106"/>
                    <a:pt x="59" y="106"/>
                  </a:cubicBezTo>
                  <a:cubicBezTo>
                    <a:pt x="50" y="103"/>
                    <a:pt x="42" y="101"/>
                    <a:pt x="36" y="99"/>
                  </a:cubicBezTo>
                  <a:cubicBezTo>
                    <a:pt x="33" y="98"/>
                    <a:pt x="31" y="97"/>
                    <a:pt x="29" y="97"/>
                  </a:cubicBezTo>
                  <a:cubicBezTo>
                    <a:pt x="28" y="96"/>
                    <a:pt x="28" y="96"/>
                    <a:pt x="27" y="96"/>
                  </a:cubicBezTo>
                  <a:cubicBezTo>
                    <a:pt x="27" y="96"/>
                    <a:pt x="26" y="96"/>
                    <a:pt x="26" y="96"/>
                  </a:cubicBezTo>
                  <a:cubicBezTo>
                    <a:pt x="19" y="92"/>
                    <a:pt x="12" y="90"/>
                    <a:pt x="5" y="89"/>
                  </a:cubicBezTo>
                  <a:cubicBezTo>
                    <a:pt x="4" y="88"/>
                    <a:pt x="3" y="89"/>
                    <a:pt x="2" y="90"/>
                  </a:cubicBezTo>
                  <a:cubicBezTo>
                    <a:pt x="2" y="91"/>
                    <a:pt x="3" y="92"/>
                    <a:pt x="4" y="92"/>
                  </a:cubicBezTo>
                  <a:cubicBezTo>
                    <a:pt x="11" y="94"/>
                    <a:pt x="18" y="96"/>
                    <a:pt x="25" y="99"/>
                  </a:cubicBezTo>
                  <a:cubicBezTo>
                    <a:pt x="25" y="99"/>
                    <a:pt x="25" y="99"/>
                    <a:pt x="26" y="100"/>
                  </a:cubicBezTo>
                  <a:cubicBezTo>
                    <a:pt x="30" y="101"/>
                    <a:pt x="42" y="105"/>
                    <a:pt x="58" y="110"/>
                  </a:cubicBezTo>
                  <a:cubicBezTo>
                    <a:pt x="58" y="111"/>
                    <a:pt x="58" y="111"/>
                    <a:pt x="58" y="111"/>
                  </a:cubicBezTo>
                  <a:cubicBezTo>
                    <a:pt x="58" y="112"/>
                    <a:pt x="58" y="112"/>
                    <a:pt x="58" y="112"/>
                  </a:cubicBezTo>
                  <a:cubicBezTo>
                    <a:pt x="56" y="111"/>
                    <a:pt x="54" y="111"/>
                    <a:pt x="51" y="110"/>
                  </a:cubicBezTo>
                  <a:cubicBezTo>
                    <a:pt x="42" y="107"/>
                    <a:pt x="33" y="104"/>
                    <a:pt x="24" y="100"/>
                  </a:cubicBezTo>
                  <a:cubicBezTo>
                    <a:pt x="18" y="98"/>
                    <a:pt x="11" y="96"/>
                    <a:pt x="5" y="93"/>
                  </a:cubicBezTo>
                  <a:cubicBezTo>
                    <a:pt x="4" y="93"/>
                    <a:pt x="3" y="93"/>
                    <a:pt x="3" y="94"/>
                  </a:cubicBezTo>
                  <a:cubicBezTo>
                    <a:pt x="2" y="95"/>
                    <a:pt x="3" y="97"/>
                    <a:pt x="4" y="97"/>
                  </a:cubicBezTo>
                  <a:cubicBezTo>
                    <a:pt x="8" y="99"/>
                    <a:pt x="13" y="100"/>
                    <a:pt x="17" y="102"/>
                  </a:cubicBezTo>
                  <a:cubicBezTo>
                    <a:pt x="15" y="103"/>
                    <a:pt x="13" y="104"/>
                    <a:pt x="11" y="104"/>
                  </a:cubicBezTo>
                  <a:cubicBezTo>
                    <a:pt x="10" y="105"/>
                    <a:pt x="10" y="105"/>
                    <a:pt x="10" y="106"/>
                  </a:cubicBezTo>
                  <a:cubicBezTo>
                    <a:pt x="10" y="107"/>
                    <a:pt x="10" y="108"/>
                    <a:pt x="11" y="108"/>
                  </a:cubicBezTo>
                  <a:cubicBezTo>
                    <a:pt x="20" y="110"/>
                    <a:pt x="28" y="115"/>
                    <a:pt x="36" y="119"/>
                  </a:cubicBezTo>
                  <a:cubicBezTo>
                    <a:pt x="47" y="124"/>
                    <a:pt x="56" y="128"/>
                    <a:pt x="67" y="133"/>
                  </a:cubicBezTo>
                  <a:cubicBezTo>
                    <a:pt x="67" y="134"/>
                    <a:pt x="67" y="134"/>
                    <a:pt x="67" y="134"/>
                  </a:cubicBezTo>
                  <a:cubicBezTo>
                    <a:pt x="44" y="123"/>
                    <a:pt x="25" y="115"/>
                    <a:pt x="13" y="111"/>
                  </a:cubicBezTo>
                  <a:cubicBezTo>
                    <a:pt x="12" y="110"/>
                    <a:pt x="11" y="111"/>
                    <a:pt x="11" y="112"/>
                  </a:cubicBezTo>
                  <a:cubicBezTo>
                    <a:pt x="11" y="113"/>
                    <a:pt x="11" y="114"/>
                    <a:pt x="12" y="114"/>
                  </a:cubicBezTo>
                  <a:cubicBezTo>
                    <a:pt x="24" y="119"/>
                    <a:pt x="43" y="127"/>
                    <a:pt x="66" y="137"/>
                  </a:cubicBezTo>
                  <a:cubicBezTo>
                    <a:pt x="66" y="138"/>
                    <a:pt x="65" y="139"/>
                    <a:pt x="65" y="139"/>
                  </a:cubicBezTo>
                  <a:cubicBezTo>
                    <a:pt x="53" y="134"/>
                    <a:pt x="41" y="128"/>
                    <a:pt x="32" y="124"/>
                  </a:cubicBezTo>
                  <a:cubicBezTo>
                    <a:pt x="22" y="120"/>
                    <a:pt x="16" y="117"/>
                    <a:pt x="13" y="116"/>
                  </a:cubicBezTo>
                  <a:cubicBezTo>
                    <a:pt x="12" y="116"/>
                    <a:pt x="11" y="116"/>
                    <a:pt x="11" y="117"/>
                  </a:cubicBezTo>
                  <a:cubicBezTo>
                    <a:pt x="10" y="118"/>
                    <a:pt x="11" y="119"/>
                    <a:pt x="12" y="120"/>
                  </a:cubicBezTo>
                  <a:cubicBezTo>
                    <a:pt x="14" y="121"/>
                    <a:pt x="21" y="124"/>
                    <a:pt x="30" y="128"/>
                  </a:cubicBezTo>
                  <a:cubicBezTo>
                    <a:pt x="39" y="132"/>
                    <a:pt x="51" y="138"/>
                    <a:pt x="64" y="143"/>
                  </a:cubicBezTo>
                  <a:cubicBezTo>
                    <a:pt x="64" y="144"/>
                    <a:pt x="64" y="145"/>
                    <a:pt x="64" y="145"/>
                  </a:cubicBezTo>
                  <a:cubicBezTo>
                    <a:pt x="55" y="141"/>
                    <a:pt x="48" y="138"/>
                    <a:pt x="42" y="135"/>
                  </a:cubicBezTo>
                  <a:cubicBezTo>
                    <a:pt x="40" y="134"/>
                    <a:pt x="37" y="133"/>
                    <a:pt x="36" y="132"/>
                  </a:cubicBezTo>
                  <a:cubicBezTo>
                    <a:pt x="35" y="132"/>
                    <a:pt x="34" y="131"/>
                    <a:pt x="34" y="131"/>
                  </a:cubicBezTo>
                  <a:cubicBezTo>
                    <a:pt x="33" y="131"/>
                    <a:pt x="33" y="131"/>
                    <a:pt x="33" y="131"/>
                  </a:cubicBezTo>
                  <a:cubicBezTo>
                    <a:pt x="26" y="127"/>
                    <a:pt x="19" y="124"/>
                    <a:pt x="12" y="121"/>
                  </a:cubicBezTo>
                  <a:cubicBezTo>
                    <a:pt x="11" y="121"/>
                    <a:pt x="10" y="121"/>
                    <a:pt x="10" y="122"/>
                  </a:cubicBezTo>
                  <a:cubicBezTo>
                    <a:pt x="9" y="123"/>
                    <a:pt x="10" y="124"/>
                    <a:pt x="11" y="125"/>
                  </a:cubicBezTo>
                  <a:cubicBezTo>
                    <a:pt x="18" y="127"/>
                    <a:pt x="25" y="130"/>
                    <a:pt x="31" y="134"/>
                  </a:cubicBezTo>
                  <a:cubicBezTo>
                    <a:pt x="31" y="134"/>
                    <a:pt x="31" y="134"/>
                    <a:pt x="32" y="135"/>
                  </a:cubicBezTo>
                  <a:cubicBezTo>
                    <a:pt x="35" y="136"/>
                    <a:pt x="47" y="142"/>
                    <a:pt x="63" y="149"/>
                  </a:cubicBezTo>
                  <a:cubicBezTo>
                    <a:pt x="63" y="149"/>
                    <a:pt x="63" y="150"/>
                    <a:pt x="62" y="151"/>
                  </a:cubicBezTo>
                  <a:cubicBezTo>
                    <a:pt x="60" y="150"/>
                    <a:pt x="59" y="149"/>
                    <a:pt x="56" y="148"/>
                  </a:cubicBezTo>
                  <a:cubicBezTo>
                    <a:pt x="41" y="141"/>
                    <a:pt x="27" y="134"/>
                    <a:pt x="12" y="126"/>
                  </a:cubicBezTo>
                  <a:cubicBezTo>
                    <a:pt x="11" y="125"/>
                    <a:pt x="10" y="126"/>
                    <a:pt x="9" y="127"/>
                  </a:cubicBezTo>
                  <a:cubicBezTo>
                    <a:pt x="9" y="128"/>
                    <a:pt x="9" y="129"/>
                    <a:pt x="10" y="129"/>
                  </a:cubicBezTo>
                  <a:cubicBezTo>
                    <a:pt x="25" y="137"/>
                    <a:pt x="39" y="144"/>
                    <a:pt x="54" y="151"/>
                  </a:cubicBezTo>
                  <a:cubicBezTo>
                    <a:pt x="57" y="153"/>
                    <a:pt x="59" y="153"/>
                    <a:pt x="62" y="154"/>
                  </a:cubicBezTo>
                  <a:cubicBezTo>
                    <a:pt x="61" y="155"/>
                    <a:pt x="61" y="155"/>
                    <a:pt x="61" y="156"/>
                  </a:cubicBezTo>
                  <a:cubicBezTo>
                    <a:pt x="61" y="157"/>
                    <a:pt x="61" y="158"/>
                    <a:pt x="62" y="159"/>
                  </a:cubicBezTo>
                  <a:close/>
                  <a:moveTo>
                    <a:pt x="68" y="158"/>
                  </a:moveTo>
                  <a:cubicBezTo>
                    <a:pt x="67" y="158"/>
                    <a:pt x="66" y="157"/>
                    <a:pt x="65" y="156"/>
                  </a:cubicBezTo>
                  <a:cubicBezTo>
                    <a:pt x="65" y="156"/>
                    <a:pt x="65" y="156"/>
                    <a:pt x="65" y="156"/>
                  </a:cubicBezTo>
                  <a:cubicBezTo>
                    <a:pt x="65" y="155"/>
                    <a:pt x="66" y="153"/>
                    <a:pt x="66" y="152"/>
                  </a:cubicBezTo>
                  <a:cubicBezTo>
                    <a:pt x="67" y="150"/>
                    <a:pt x="67" y="149"/>
                    <a:pt x="67" y="148"/>
                  </a:cubicBezTo>
                  <a:cubicBezTo>
                    <a:pt x="68" y="146"/>
                    <a:pt x="69" y="143"/>
                    <a:pt x="69" y="141"/>
                  </a:cubicBezTo>
                  <a:cubicBezTo>
                    <a:pt x="70" y="137"/>
                    <a:pt x="71" y="133"/>
                    <a:pt x="73" y="130"/>
                  </a:cubicBezTo>
                  <a:cubicBezTo>
                    <a:pt x="80" y="129"/>
                    <a:pt x="80" y="129"/>
                    <a:pt x="80" y="129"/>
                  </a:cubicBezTo>
                  <a:cubicBezTo>
                    <a:pt x="80" y="129"/>
                    <a:pt x="80" y="129"/>
                    <a:pt x="80" y="129"/>
                  </a:cubicBezTo>
                  <a:cubicBezTo>
                    <a:pt x="82" y="129"/>
                    <a:pt x="84" y="130"/>
                    <a:pt x="86" y="130"/>
                  </a:cubicBezTo>
                  <a:cubicBezTo>
                    <a:pt x="86" y="130"/>
                    <a:pt x="86" y="130"/>
                    <a:pt x="87" y="130"/>
                  </a:cubicBezTo>
                  <a:cubicBezTo>
                    <a:pt x="87" y="130"/>
                    <a:pt x="87" y="130"/>
                    <a:pt x="87" y="130"/>
                  </a:cubicBezTo>
                  <a:cubicBezTo>
                    <a:pt x="88" y="130"/>
                    <a:pt x="89" y="131"/>
                    <a:pt x="90" y="131"/>
                  </a:cubicBezTo>
                  <a:cubicBezTo>
                    <a:pt x="90" y="131"/>
                    <a:pt x="91" y="131"/>
                    <a:pt x="91" y="131"/>
                  </a:cubicBezTo>
                  <a:cubicBezTo>
                    <a:pt x="92" y="130"/>
                    <a:pt x="93" y="130"/>
                    <a:pt x="93" y="129"/>
                  </a:cubicBezTo>
                  <a:cubicBezTo>
                    <a:pt x="98" y="130"/>
                    <a:pt x="104" y="132"/>
                    <a:pt x="109" y="134"/>
                  </a:cubicBezTo>
                  <a:cubicBezTo>
                    <a:pt x="96" y="138"/>
                    <a:pt x="96" y="138"/>
                    <a:pt x="96" y="138"/>
                  </a:cubicBezTo>
                  <a:cubicBezTo>
                    <a:pt x="96" y="139"/>
                    <a:pt x="96" y="139"/>
                    <a:pt x="96" y="139"/>
                  </a:cubicBezTo>
                  <a:cubicBezTo>
                    <a:pt x="95" y="139"/>
                    <a:pt x="95" y="140"/>
                    <a:pt x="94" y="141"/>
                  </a:cubicBezTo>
                  <a:cubicBezTo>
                    <a:pt x="91" y="144"/>
                    <a:pt x="90" y="149"/>
                    <a:pt x="90" y="153"/>
                  </a:cubicBezTo>
                  <a:cubicBezTo>
                    <a:pt x="90" y="154"/>
                    <a:pt x="90" y="154"/>
                    <a:pt x="90" y="155"/>
                  </a:cubicBezTo>
                  <a:cubicBezTo>
                    <a:pt x="89" y="157"/>
                    <a:pt x="88" y="164"/>
                    <a:pt x="87" y="166"/>
                  </a:cubicBezTo>
                  <a:cubicBezTo>
                    <a:pt x="87" y="166"/>
                    <a:pt x="87" y="167"/>
                    <a:pt x="87" y="167"/>
                  </a:cubicBezTo>
                  <a:cubicBezTo>
                    <a:pt x="87" y="168"/>
                    <a:pt x="87" y="168"/>
                    <a:pt x="87" y="168"/>
                  </a:cubicBezTo>
                  <a:cubicBezTo>
                    <a:pt x="81" y="165"/>
                    <a:pt x="76" y="163"/>
                    <a:pt x="72" y="160"/>
                  </a:cubicBezTo>
                  <a:cubicBezTo>
                    <a:pt x="70" y="159"/>
                    <a:pt x="69" y="159"/>
                    <a:pt x="68" y="158"/>
                  </a:cubicBezTo>
                  <a:close/>
                  <a:moveTo>
                    <a:pt x="60" y="81"/>
                  </a:moveTo>
                  <a:cubicBezTo>
                    <a:pt x="64" y="79"/>
                    <a:pt x="68" y="78"/>
                    <a:pt x="71" y="76"/>
                  </a:cubicBezTo>
                  <a:cubicBezTo>
                    <a:pt x="72" y="76"/>
                    <a:pt x="72" y="76"/>
                    <a:pt x="73" y="76"/>
                  </a:cubicBezTo>
                  <a:cubicBezTo>
                    <a:pt x="73" y="77"/>
                    <a:pt x="73" y="77"/>
                    <a:pt x="73" y="77"/>
                  </a:cubicBezTo>
                  <a:cubicBezTo>
                    <a:pt x="73" y="77"/>
                    <a:pt x="73" y="78"/>
                    <a:pt x="73" y="78"/>
                  </a:cubicBezTo>
                  <a:cubicBezTo>
                    <a:pt x="71" y="80"/>
                    <a:pt x="68" y="82"/>
                    <a:pt x="65" y="83"/>
                  </a:cubicBezTo>
                  <a:cubicBezTo>
                    <a:pt x="63" y="83"/>
                    <a:pt x="62" y="82"/>
                    <a:pt x="60" y="82"/>
                  </a:cubicBezTo>
                  <a:lnTo>
                    <a:pt x="60" y="81"/>
                  </a:lnTo>
                  <a:close/>
                  <a:moveTo>
                    <a:pt x="73" y="32"/>
                  </a:moveTo>
                  <a:cubicBezTo>
                    <a:pt x="73" y="32"/>
                    <a:pt x="73" y="31"/>
                    <a:pt x="72" y="32"/>
                  </a:cubicBezTo>
                  <a:cubicBezTo>
                    <a:pt x="67" y="34"/>
                    <a:pt x="62" y="37"/>
                    <a:pt x="57" y="39"/>
                  </a:cubicBezTo>
                  <a:cubicBezTo>
                    <a:pt x="56" y="39"/>
                    <a:pt x="54" y="39"/>
                    <a:pt x="53" y="39"/>
                  </a:cubicBezTo>
                  <a:cubicBezTo>
                    <a:pt x="52" y="39"/>
                    <a:pt x="50" y="38"/>
                    <a:pt x="49" y="38"/>
                  </a:cubicBezTo>
                  <a:cubicBezTo>
                    <a:pt x="61" y="30"/>
                    <a:pt x="73" y="22"/>
                    <a:pt x="86" y="15"/>
                  </a:cubicBezTo>
                  <a:cubicBezTo>
                    <a:pt x="86" y="15"/>
                    <a:pt x="86" y="15"/>
                    <a:pt x="86" y="15"/>
                  </a:cubicBezTo>
                  <a:cubicBezTo>
                    <a:pt x="88" y="15"/>
                    <a:pt x="90" y="15"/>
                    <a:pt x="92" y="15"/>
                  </a:cubicBezTo>
                  <a:cubicBezTo>
                    <a:pt x="91" y="16"/>
                    <a:pt x="91" y="16"/>
                    <a:pt x="91" y="16"/>
                  </a:cubicBezTo>
                  <a:cubicBezTo>
                    <a:pt x="88" y="17"/>
                    <a:pt x="85" y="20"/>
                    <a:pt x="83" y="22"/>
                  </a:cubicBezTo>
                  <a:cubicBezTo>
                    <a:pt x="80" y="24"/>
                    <a:pt x="76" y="27"/>
                    <a:pt x="74" y="32"/>
                  </a:cubicBezTo>
                  <a:cubicBezTo>
                    <a:pt x="74" y="33"/>
                    <a:pt x="74" y="34"/>
                    <a:pt x="74" y="36"/>
                  </a:cubicBezTo>
                  <a:cubicBezTo>
                    <a:pt x="74" y="36"/>
                    <a:pt x="74" y="36"/>
                    <a:pt x="74" y="36"/>
                  </a:cubicBezTo>
                  <a:cubicBezTo>
                    <a:pt x="73" y="37"/>
                    <a:pt x="73" y="37"/>
                    <a:pt x="73" y="37"/>
                  </a:cubicBezTo>
                  <a:cubicBezTo>
                    <a:pt x="71" y="38"/>
                    <a:pt x="68" y="39"/>
                    <a:pt x="66" y="41"/>
                  </a:cubicBezTo>
                  <a:cubicBezTo>
                    <a:pt x="66" y="41"/>
                    <a:pt x="66" y="41"/>
                    <a:pt x="66" y="41"/>
                  </a:cubicBezTo>
                  <a:cubicBezTo>
                    <a:pt x="64" y="40"/>
                    <a:pt x="62" y="40"/>
                    <a:pt x="61" y="40"/>
                  </a:cubicBezTo>
                  <a:cubicBezTo>
                    <a:pt x="65" y="38"/>
                    <a:pt x="69" y="36"/>
                    <a:pt x="73" y="33"/>
                  </a:cubicBezTo>
                  <a:cubicBezTo>
                    <a:pt x="73" y="33"/>
                    <a:pt x="74" y="33"/>
                    <a:pt x="73" y="32"/>
                  </a:cubicBezTo>
                  <a:close/>
                  <a:moveTo>
                    <a:pt x="61" y="18"/>
                  </a:moveTo>
                  <a:cubicBezTo>
                    <a:pt x="62" y="19"/>
                    <a:pt x="63" y="19"/>
                    <a:pt x="64" y="19"/>
                  </a:cubicBezTo>
                  <a:cubicBezTo>
                    <a:pt x="61" y="20"/>
                    <a:pt x="58" y="22"/>
                    <a:pt x="55" y="23"/>
                  </a:cubicBezTo>
                  <a:cubicBezTo>
                    <a:pt x="57" y="22"/>
                    <a:pt x="59" y="20"/>
                    <a:pt x="61" y="18"/>
                  </a:cubicBezTo>
                  <a:close/>
                  <a:moveTo>
                    <a:pt x="49" y="29"/>
                  </a:moveTo>
                  <a:cubicBezTo>
                    <a:pt x="50" y="29"/>
                    <a:pt x="50" y="29"/>
                    <a:pt x="51" y="29"/>
                  </a:cubicBezTo>
                  <a:cubicBezTo>
                    <a:pt x="56" y="25"/>
                    <a:pt x="62" y="21"/>
                    <a:pt x="69" y="18"/>
                  </a:cubicBezTo>
                  <a:cubicBezTo>
                    <a:pt x="70" y="18"/>
                    <a:pt x="72" y="18"/>
                    <a:pt x="74" y="17"/>
                  </a:cubicBezTo>
                  <a:cubicBezTo>
                    <a:pt x="74" y="16"/>
                    <a:pt x="75" y="16"/>
                    <a:pt x="75" y="15"/>
                  </a:cubicBezTo>
                  <a:cubicBezTo>
                    <a:pt x="76" y="15"/>
                    <a:pt x="76" y="15"/>
                    <a:pt x="76" y="14"/>
                  </a:cubicBezTo>
                  <a:cubicBezTo>
                    <a:pt x="78" y="14"/>
                    <a:pt x="80" y="15"/>
                    <a:pt x="83" y="15"/>
                  </a:cubicBezTo>
                  <a:cubicBezTo>
                    <a:pt x="71" y="21"/>
                    <a:pt x="60" y="28"/>
                    <a:pt x="49" y="35"/>
                  </a:cubicBezTo>
                  <a:cubicBezTo>
                    <a:pt x="49" y="33"/>
                    <a:pt x="49" y="32"/>
                    <a:pt x="48" y="30"/>
                  </a:cubicBezTo>
                  <a:cubicBezTo>
                    <a:pt x="48" y="30"/>
                    <a:pt x="48" y="30"/>
                    <a:pt x="48" y="30"/>
                  </a:cubicBezTo>
                  <a:cubicBezTo>
                    <a:pt x="48" y="30"/>
                    <a:pt x="49" y="29"/>
                    <a:pt x="49" y="29"/>
                  </a:cubicBezTo>
                  <a:close/>
                  <a:moveTo>
                    <a:pt x="80" y="38"/>
                  </a:moveTo>
                  <a:cubicBezTo>
                    <a:pt x="79" y="39"/>
                    <a:pt x="79" y="39"/>
                    <a:pt x="79" y="39"/>
                  </a:cubicBezTo>
                  <a:cubicBezTo>
                    <a:pt x="78" y="38"/>
                    <a:pt x="78" y="37"/>
                    <a:pt x="78" y="36"/>
                  </a:cubicBezTo>
                  <a:cubicBezTo>
                    <a:pt x="78" y="35"/>
                    <a:pt x="78" y="34"/>
                    <a:pt x="78" y="33"/>
                  </a:cubicBezTo>
                  <a:cubicBezTo>
                    <a:pt x="79" y="30"/>
                    <a:pt x="82" y="27"/>
                    <a:pt x="85" y="25"/>
                  </a:cubicBezTo>
                  <a:cubicBezTo>
                    <a:pt x="88" y="23"/>
                    <a:pt x="90" y="21"/>
                    <a:pt x="93" y="19"/>
                  </a:cubicBezTo>
                  <a:cubicBezTo>
                    <a:pt x="94" y="18"/>
                    <a:pt x="96" y="18"/>
                    <a:pt x="97" y="17"/>
                  </a:cubicBezTo>
                  <a:cubicBezTo>
                    <a:pt x="91" y="24"/>
                    <a:pt x="86" y="31"/>
                    <a:pt x="80" y="38"/>
                  </a:cubicBezTo>
                  <a:close/>
                  <a:moveTo>
                    <a:pt x="74" y="38"/>
                  </a:moveTo>
                  <a:cubicBezTo>
                    <a:pt x="74" y="40"/>
                    <a:pt x="75" y="41"/>
                    <a:pt x="76" y="43"/>
                  </a:cubicBezTo>
                  <a:cubicBezTo>
                    <a:pt x="73" y="42"/>
                    <a:pt x="71" y="42"/>
                    <a:pt x="69" y="41"/>
                  </a:cubicBezTo>
                  <a:cubicBezTo>
                    <a:pt x="71" y="40"/>
                    <a:pt x="72" y="39"/>
                    <a:pt x="74" y="38"/>
                  </a:cubicBezTo>
                  <a:close/>
                  <a:moveTo>
                    <a:pt x="69" y="84"/>
                  </a:moveTo>
                  <a:cubicBezTo>
                    <a:pt x="69" y="84"/>
                    <a:pt x="68" y="84"/>
                    <a:pt x="68" y="84"/>
                  </a:cubicBezTo>
                  <a:cubicBezTo>
                    <a:pt x="70" y="83"/>
                    <a:pt x="72" y="81"/>
                    <a:pt x="75" y="80"/>
                  </a:cubicBezTo>
                  <a:cubicBezTo>
                    <a:pt x="76" y="81"/>
                    <a:pt x="77" y="81"/>
                    <a:pt x="78" y="81"/>
                  </a:cubicBezTo>
                  <a:cubicBezTo>
                    <a:pt x="70" y="84"/>
                    <a:pt x="70" y="84"/>
                    <a:pt x="70" y="84"/>
                  </a:cubicBezTo>
                  <a:lnTo>
                    <a:pt x="69" y="84"/>
                  </a:lnTo>
                  <a:close/>
                  <a:moveTo>
                    <a:pt x="62" y="117"/>
                  </a:moveTo>
                  <a:cubicBezTo>
                    <a:pt x="62" y="117"/>
                    <a:pt x="62" y="117"/>
                    <a:pt x="62" y="116"/>
                  </a:cubicBezTo>
                  <a:cubicBezTo>
                    <a:pt x="62" y="115"/>
                    <a:pt x="62" y="114"/>
                    <a:pt x="62" y="112"/>
                  </a:cubicBezTo>
                  <a:cubicBezTo>
                    <a:pt x="62" y="111"/>
                    <a:pt x="63" y="110"/>
                    <a:pt x="63" y="109"/>
                  </a:cubicBezTo>
                  <a:cubicBezTo>
                    <a:pt x="63" y="106"/>
                    <a:pt x="63" y="104"/>
                    <a:pt x="63" y="102"/>
                  </a:cubicBezTo>
                  <a:cubicBezTo>
                    <a:pt x="64" y="98"/>
                    <a:pt x="64" y="94"/>
                    <a:pt x="66" y="91"/>
                  </a:cubicBezTo>
                  <a:cubicBezTo>
                    <a:pt x="83" y="83"/>
                    <a:pt x="83" y="83"/>
                    <a:pt x="83" y="83"/>
                  </a:cubicBezTo>
                  <a:cubicBezTo>
                    <a:pt x="84" y="83"/>
                    <a:pt x="84" y="83"/>
                    <a:pt x="84" y="83"/>
                  </a:cubicBezTo>
                  <a:cubicBezTo>
                    <a:pt x="90" y="84"/>
                    <a:pt x="96" y="85"/>
                    <a:pt x="102" y="86"/>
                  </a:cubicBezTo>
                  <a:cubicBezTo>
                    <a:pt x="103" y="86"/>
                    <a:pt x="103" y="86"/>
                    <a:pt x="103" y="86"/>
                  </a:cubicBezTo>
                  <a:cubicBezTo>
                    <a:pt x="104" y="86"/>
                    <a:pt x="104" y="86"/>
                    <a:pt x="105" y="86"/>
                  </a:cubicBezTo>
                  <a:cubicBezTo>
                    <a:pt x="106" y="86"/>
                    <a:pt x="107" y="86"/>
                    <a:pt x="108" y="86"/>
                  </a:cubicBezTo>
                  <a:cubicBezTo>
                    <a:pt x="109" y="85"/>
                    <a:pt x="110" y="84"/>
                    <a:pt x="110" y="83"/>
                  </a:cubicBezTo>
                  <a:cubicBezTo>
                    <a:pt x="111" y="83"/>
                    <a:pt x="112" y="84"/>
                    <a:pt x="113" y="84"/>
                  </a:cubicBezTo>
                  <a:cubicBezTo>
                    <a:pt x="90" y="96"/>
                    <a:pt x="90" y="96"/>
                    <a:pt x="90" y="96"/>
                  </a:cubicBezTo>
                  <a:cubicBezTo>
                    <a:pt x="90" y="96"/>
                    <a:pt x="90" y="96"/>
                    <a:pt x="90" y="96"/>
                  </a:cubicBezTo>
                  <a:cubicBezTo>
                    <a:pt x="89" y="97"/>
                    <a:pt x="89" y="97"/>
                    <a:pt x="88" y="98"/>
                  </a:cubicBezTo>
                  <a:cubicBezTo>
                    <a:pt x="86" y="102"/>
                    <a:pt x="86" y="106"/>
                    <a:pt x="86" y="110"/>
                  </a:cubicBezTo>
                  <a:cubicBezTo>
                    <a:pt x="86" y="111"/>
                    <a:pt x="86" y="111"/>
                    <a:pt x="86" y="111"/>
                  </a:cubicBezTo>
                  <a:cubicBezTo>
                    <a:pt x="85" y="112"/>
                    <a:pt x="85" y="112"/>
                    <a:pt x="86" y="113"/>
                  </a:cubicBezTo>
                  <a:cubicBezTo>
                    <a:pt x="86" y="113"/>
                    <a:pt x="86" y="113"/>
                    <a:pt x="86" y="113"/>
                  </a:cubicBezTo>
                  <a:cubicBezTo>
                    <a:pt x="86" y="115"/>
                    <a:pt x="85" y="122"/>
                    <a:pt x="85" y="124"/>
                  </a:cubicBezTo>
                  <a:cubicBezTo>
                    <a:pt x="85" y="124"/>
                    <a:pt x="85" y="125"/>
                    <a:pt x="84" y="125"/>
                  </a:cubicBezTo>
                  <a:cubicBezTo>
                    <a:pt x="84" y="126"/>
                    <a:pt x="84" y="126"/>
                    <a:pt x="84" y="126"/>
                  </a:cubicBezTo>
                  <a:cubicBezTo>
                    <a:pt x="79" y="124"/>
                    <a:pt x="74" y="122"/>
                    <a:pt x="68" y="120"/>
                  </a:cubicBezTo>
                  <a:cubicBezTo>
                    <a:pt x="67" y="119"/>
                    <a:pt x="66" y="119"/>
                    <a:pt x="65" y="119"/>
                  </a:cubicBezTo>
                  <a:cubicBezTo>
                    <a:pt x="63" y="118"/>
                    <a:pt x="62" y="118"/>
                    <a:pt x="62" y="117"/>
                  </a:cubicBezTo>
                  <a:close/>
                  <a:moveTo>
                    <a:pt x="140" y="89"/>
                  </a:moveTo>
                  <a:cubicBezTo>
                    <a:pt x="133" y="92"/>
                    <a:pt x="127" y="95"/>
                    <a:pt x="120" y="98"/>
                  </a:cubicBezTo>
                  <a:cubicBezTo>
                    <a:pt x="118" y="97"/>
                    <a:pt x="116" y="97"/>
                    <a:pt x="114" y="96"/>
                  </a:cubicBezTo>
                  <a:cubicBezTo>
                    <a:pt x="115" y="95"/>
                    <a:pt x="116" y="94"/>
                    <a:pt x="118" y="94"/>
                  </a:cubicBezTo>
                  <a:cubicBezTo>
                    <a:pt x="118" y="93"/>
                    <a:pt x="118" y="93"/>
                    <a:pt x="118" y="93"/>
                  </a:cubicBezTo>
                  <a:cubicBezTo>
                    <a:pt x="122" y="93"/>
                    <a:pt x="125" y="92"/>
                    <a:pt x="128" y="90"/>
                  </a:cubicBezTo>
                  <a:cubicBezTo>
                    <a:pt x="129" y="89"/>
                    <a:pt x="130" y="88"/>
                    <a:pt x="131" y="87"/>
                  </a:cubicBezTo>
                  <a:cubicBezTo>
                    <a:pt x="134" y="88"/>
                    <a:pt x="137" y="88"/>
                    <a:pt x="140" y="89"/>
                  </a:cubicBezTo>
                  <a:close/>
                  <a:moveTo>
                    <a:pt x="148" y="90"/>
                  </a:moveTo>
                  <a:cubicBezTo>
                    <a:pt x="142" y="93"/>
                    <a:pt x="136" y="96"/>
                    <a:pt x="130" y="99"/>
                  </a:cubicBezTo>
                  <a:cubicBezTo>
                    <a:pt x="130" y="99"/>
                    <a:pt x="130" y="99"/>
                    <a:pt x="130" y="99"/>
                  </a:cubicBezTo>
                  <a:cubicBezTo>
                    <a:pt x="129" y="99"/>
                    <a:pt x="129" y="99"/>
                    <a:pt x="129" y="99"/>
                  </a:cubicBezTo>
                  <a:cubicBezTo>
                    <a:pt x="129" y="100"/>
                    <a:pt x="129" y="100"/>
                    <a:pt x="129" y="101"/>
                  </a:cubicBezTo>
                  <a:cubicBezTo>
                    <a:pt x="127" y="100"/>
                    <a:pt x="125" y="99"/>
                    <a:pt x="123" y="99"/>
                  </a:cubicBezTo>
                  <a:cubicBezTo>
                    <a:pt x="130" y="96"/>
                    <a:pt x="137" y="93"/>
                    <a:pt x="143" y="89"/>
                  </a:cubicBezTo>
                  <a:cubicBezTo>
                    <a:pt x="145" y="90"/>
                    <a:pt x="146" y="90"/>
                    <a:pt x="148" y="90"/>
                  </a:cubicBezTo>
                  <a:close/>
                  <a:moveTo>
                    <a:pt x="173" y="93"/>
                  </a:moveTo>
                  <a:cubicBezTo>
                    <a:pt x="173" y="93"/>
                    <a:pt x="173" y="93"/>
                    <a:pt x="173" y="93"/>
                  </a:cubicBezTo>
                  <a:cubicBezTo>
                    <a:pt x="174" y="93"/>
                    <a:pt x="174" y="93"/>
                    <a:pt x="174" y="93"/>
                  </a:cubicBezTo>
                  <a:cubicBezTo>
                    <a:pt x="174" y="93"/>
                    <a:pt x="174" y="93"/>
                    <a:pt x="174" y="93"/>
                  </a:cubicBezTo>
                  <a:cubicBezTo>
                    <a:pt x="174" y="93"/>
                    <a:pt x="174" y="93"/>
                    <a:pt x="174" y="93"/>
                  </a:cubicBezTo>
                  <a:cubicBezTo>
                    <a:pt x="175" y="91"/>
                    <a:pt x="177" y="89"/>
                    <a:pt x="179" y="87"/>
                  </a:cubicBezTo>
                  <a:cubicBezTo>
                    <a:pt x="181" y="87"/>
                    <a:pt x="182" y="87"/>
                    <a:pt x="184" y="88"/>
                  </a:cubicBezTo>
                  <a:cubicBezTo>
                    <a:pt x="174" y="92"/>
                    <a:pt x="165" y="98"/>
                    <a:pt x="157" y="105"/>
                  </a:cubicBezTo>
                  <a:cubicBezTo>
                    <a:pt x="155" y="104"/>
                    <a:pt x="153" y="104"/>
                    <a:pt x="152" y="103"/>
                  </a:cubicBezTo>
                  <a:cubicBezTo>
                    <a:pt x="157" y="99"/>
                    <a:pt x="163" y="96"/>
                    <a:pt x="169" y="93"/>
                  </a:cubicBezTo>
                  <a:cubicBezTo>
                    <a:pt x="170" y="93"/>
                    <a:pt x="172" y="93"/>
                    <a:pt x="173" y="93"/>
                  </a:cubicBezTo>
                  <a:close/>
                  <a:moveTo>
                    <a:pt x="150" y="102"/>
                  </a:moveTo>
                  <a:cubicBezTo>
                    <a:pt x="149" y="103"/>
                    <a:pt x="149" y="103"/>
                    <a:pt x="149" y="103"/>
                  </a:cubicBezTo>
                  <a:cubicBezTo>
                    <a:pt x="148" y="103"/>
                    <a:pt x="148" y="103"/>
                    <a:pt x="147" y="103"/>
                  </a:cubicBezTo>
                  <a:cubicBezTo>
                    <a:pt x="146" y="103"/>
                    <a:pt x="144" y="103"/>
                    <a:pt x="143" y="103"/>
                  </a:cubicBezTo>
                  <a:cubicBezTo>
                    <a:pt x="149" y="100"/>
                    <a:pt x="155" y="96"/>
                    <a:pt x="161" y="92"/>
                  </a:cubicBezTo>
                  <a:cubicBezTo>
                    <a:pt x="162" y="92"/>
                    <a:pt x="164" y="92"/>
                    <a:pt x="165" y="93"/>
                  </a:cubicBezTo>
                  <a:cubicBezTo>
                    <a:pt x="160" y="95"/>
                    <a:pt x="154" y="99"/>
                    <a:pt x="150" y="102"/>
                  </a:cubicBezTo>
                  <a:close/>
                  <a:moveTo>
                    <a:pt x="138" y="104"/>
                  </a:moveTo>
                  <a:cubicBezTo>
                    <a:pt x="137" y="104"/>
                    <a:pt x="137" y="104"/>
                    <a:pt x="137" y="104"/>
                  </a:cubicBezTo>
                  <a:cubicBezTo>
                    <a:pt x="135" y="103"/>
                    <a:pt x="133" y="102"/>
                    <a:pt x="130" y="101"/>
                  </a:cubicBezTo>
                  <a:cubicBezTo>
                    <a:pt x="131" y="101"/>
                    <a:pt x="131" y="101"/>
                    <a:pt x="131" y="101"/>
                  </a:cubicBezTo>
                  <a:cubicBezTo>
                    <a:pt x="131" y="100"/>
                    <a:pt x="131" y="100"/>
                    <a:pt x="131" y="100"/>
                  </a:cubicBezTo>
                  <a:cubicBezTo>
                    <a:pt x="138" y="97"/>
                    <a:pt x="144" y="94"/>
                    <a:pt x="150" y="91"/>
                  </a:cubicBezTo>
                  <a:cubicBezTo>
                    <a:pt x="151" y="91"/>
                    <a:pt x="151" y="91"/>
                    <a:pt x="151" y="91"/>
                  </a:cubicBezTo>
                  <a:cubicBezTo>
                    <a:pt x="153" y="91"/>
                    <a:pt x="156" y="91"/>
                    <a:pt x="158" y="92"/>
                  </a:cubicBezTo>
                  <a:cubicBezTo>
                    <a:pt x="151" y="96"/>
                    <a:pt x="145" y="100"/>
                    <a:pt x="138" y="104"/>
                  </a:cubicBezTo>
                  <a:close/>
                  <a:moveTo>
                    <a:pt x="106" y="92"/>
                  </a:moveTo>
                  <a:cubicBezTo>
                    <a:pt x="106" y="92"/>
                    <a:pt x="106" y="92"/>
                    <a:pt x="106" y="92"/>
                  </a:cubicBezTo>
                  <a:cubicBezTo>
                    <a:pt x="106" y="93"/>
                    <a:pt x="106" y="93"/>
                    <a:pt x="106" y="93"/>
                  </a:cubicBezTo>
                  <a:cubicBezTo>
                    <a:pt x="109" y="93"/>
                    <a:pt x="111" y="93"/>
                    <a:pt x="114" y="93"/>
                  </a:cubicBezTo>
                  <a:cubicBezTo>
                    <a:pt x="114" y="93"/>
                    <a:pt x="114" y="93"/>
                    <a:pt x="114" y="93"/>
                  </a:cubicBezTo>
                  <a:cubicBezTo>
                    <a:pt x="114" y="94"/>
                    <a:pt x="113" y="95"/>
                    <a:pt x="112" y="95"/>
                  </a:cubicBezTo>
                  <a:cubicBezTo>
                    <a:pt x="110" y="95"/>
                    <a:pt x="107" y="94"/>
                    <a:pt x="105" y="94"/>
                  </a:cubicBezTo>
                  <a:cubicBezTo>
                    <a:pt x="105" y="94"/>
                    <a:pt x="104" y="94"/>
                    <a:pt x="103" y="93"/>
                  </a:cubicBezTo>
                  <a:lnTo>
                    <a:pt x="106" y="92"/>
                  </a:lnTo>
                  <a:close/>
                  <a:moveTo>
                    <a:pt x="127" y="88"/>
                  </a:moveTo>
                  <a:cubicBezTo>
                    <a:pt x="124" y="91"/>
                    <a:pt x="119" y="91"/>
                    <a:pt x="115" y="91"/>
                  </a:cubicBezTo>
                  <a:cubicBezTo>
                    <a:pt x="114" y="91"/>
                    <a:pt x="114" y="91"/>
                    <a:pt x="114" y="91"/>
                  </a:cubicBezTo>
                  <a:cubicBezTo>
                    <a:pt x="112" y="91"/>
                    <a:pt x="110" y="91"/>
                    <a:pt x="108" y="91"/>
                  </a:cubicBezTo>
                  <a:cubicBezTo>
                    <a:pt x="118" y="86"/>
                    <a:pt x="118" y="86"/>
                    <a:pt x="118" y="86"/>
                  </a:cubicBezTo>
                  <a:cubicBezTo>
                    <a:pt x="119" y="86"/>
                    <a:pt x="119" y="85"/>
                    <a:pt x="119" y="85"/>
                  </a:cubicBezTo>
                  <a:cubicBezTo>
                    <a:pt x="122" y="86"/>
                    <a:pt x="125" y="86"/>
                    <a:pt x="128" y="87"/>
                  </a:cubicBezTo>
                  <a:cubicBezTo>
                    <a:pt x="128" y="87"/>
                    <a:pt x="128" y="88"/>
                    <a:pt x="127" y="88"/>
                  </a:cubicBezTo>
                  <a:close/>
                  <a:moveTo>
                    <a:pt x="119" y="138"/>
                  </a:moveTo>
                  <a:cubicBezTo>
                    <a:pt x="118" y="138"/>
                    <a:pt x="117" y="139"/>
                    <a:pt x="115" y="140"/>
                  </a:cubicBezTo>
                  <a:cubicBezTo>
                    <a:pt x="115" y="140"/>
                    <a:pt x="114" y="140"/>
                    <a:pt x="114" y="140"/>
                  </a:cubicBezTo>
                  <a:cubicBezTo>
                    <a:pt x="113" y="139"/>
                    <a:pt x="111" y="139"/>
                    <a:pt x="110" y="138"/>
                  </a:cubicBezTo>
                  <a:cubicBezTo>
                    <a:pt x="116" y="136"/>
                    <a:pt x="116" y="136"/>
                    <a:pt x="116" y="136"/>
                  </a:cubicBezTo>
                  <a:cubicBezTo>
                    <a:pt x="117" y="137"/>
                    <a:pt x="118" y="137"/>
                    <a:pt x="119" y="138"/>
                  </a:cubicBezTo>
                  <a:close/>
                  <a:moveTo>
                    <a:pt x="178" y="131"/>
                  </a:moveTo>
                  <a:cubicBezTo>
                    <a:pt x="179" y="131"/>
                    <a:pt x="179" y="131"/>
                    <a:pt x="179" y="131"/>
                  </a:cubicBezTo>
                  <a:cubicBezTo>
                    <a:pt x="207" y="141"/>
                    <a:pt x="207" y="141"/>
                    <a:pt x="207" y="141"/>
                  </a:cubicBezTo>
                  <a:cubicBezTo>
                    <a:pt x="202" y="144"/>
                    <a:pt x="191" y="151"/>
                    <a:pt x="180" y="158"/>
                  </a:cubicBezTo>
                  <a:cubicBezTo>
                    <a:pt x="175" y="161"/>
                    <a:pt x="170" y="164"/>
                    <a:pt x="166" y="167"/>
                  </a:cubicBezTo>
                  <a:cubicBezTo>
                    <a:pt x="164" y="168"/>
                    <a:pt x="163" y="169"/>
                    <a:pt x="161" y="169"/>
                  </a:cubicBezTo>
                  <a:cubicBezTo>
                    <a:pt x="161" y="170"/>
                    <a:pt x="161" y="170"/>
                    <a:pt x="160" y="170"/>
                  </a:cubicBezTo>
                  <a:cubicBezTo>
                    <a:pt x="139" y="160"/>
                    <a:pt x="119" y="152"/>
                    <a:pt x="97" y="143"/>
                  </a:cubicBezTo>
                  <a:cubicBezTo>
                    <a:pt x="98" y="142"/>
                    <a:pt x="98" y="142"/>
                    <a:pt x="98" y="142"/>
                  </a:cubicBezTo>
                  <a:cubicBezTo>
                    <a:pt x="105" y="140"/>
                    <a:pt x="105" y="140"/>
                    <a:pt x="105" y="140"/>
                  </a:cubicBezTo>
                  <a:cubicBezTo>
                    <a:pt x="107" y="141"/>
                    <a:pt x="109" y="142"/>
                    <a:pt x="112" y="143"/>
                  </a:cubicBezTo>
                  <a:cubicBezTo>
                    <a:pt x="122" y="148"/>
                    <a:pt x="137" y="155"/>
                    <a:pt x="144" y="157"/>
                  </a:cubicBezTo>
                  <a:cubicBezTo>
                    <a:pt x="144" y="158"/>
                    <a:pt x="144" y="158"/>
                    <a:pt x="144" y="158"/>
                  </a:cubicBezTo>
                  <a:cubicBezTo>
                    <a:pt x="145" y="159"/>
                    <a:pt x="146" y="159"/>
                    <a:pt x="147" y="158"/>
                  </a:cubicBezTo>
                  <a:cubicBezTo>
                    <a:pt x="149" y="156"/>
                    <a:pt x="152" y="155"/>
                    <a:pt x="155" y="155"/>
                  </a:cubicBezTo>
                  <a:cubicBezTo>
                    <a:pt x="155" y="155"/>
                    <a:pt x="155" y="155"/>
                    <a:pt x="155" y="155"/>
                  </a:cubicBezTo>
                  <a:cubicBezTo>
                    <a:pt x="158" y="155"/>
                    <a:pt x="160" y="156"/>
                    <a:pt x="162" y="157"/>
                  </a:cubicBezTo>
                  <a:cubicBezTo>
                    <a:pt x="162" y="158"/>
                    <a:pt x="163" y="158"/>
                    <a:pt x="163" y="158"/>
                  </a:cubicBezTo>
                  <a:cubicBezTo>
                    <a:pt x="164" y="158"/>
                    <a:pt x="164" y="159"/>
                    <a:pt x="165" y="159"/>
                  </a:cubicBezTo>
                  <a:cubicBezTo>
                    <a:pt x="165" y="158"/>
                    <a:pt x="165" y="158"/>
                    <a:pt x="165" y="158"/>
                  </a:cubicBezTo>
                  <a:cubicBezTo>
                    <a:pt x="166" y="158"/>
                    <a:pt x="166" y="158"/>
                    <a:pt x="166" y="158"/>
                  </a:cubicBezTo>
                  <a:cubicBezTo>
                    <a:pt x="185" y="147"/>
                    <a:pt x="185" y="147"/>
                    <a:pt x="185" y="147"/>
                  </a:cubicBezTo>
                  <a:cubicBezTo>
                    <a:pt x="186" y="147"/>
                    <a:pt x="186" y="146"/>
                    <a:pt x="186" y="145"/>
                  </a:cubicBezTo>
                  <a:cubicBezTo>
                    <a:pt x="186" y="145"/>
                    <a:pt x="186" y="144"/>
                    <a:pt x="185" y="144"/>
                  </a:cubicBezTo>
                  <a:cubicBezTo>
                    <a:pt x="185" y="144"/>
                    <a:pt x="185" y="143"/>
                    <a:pt x="184" y="142"/>
                  </a:cubicBezTo>
                  <a:cubicBezTo>
                    <a:pt x="183" y="141"/>
                    <a:pt x="182" y="139"/>
                    <a:pt x="182" y="138"/>
                  </a:cubicBezTo>
                  <a:cubicBezTo>
                    <a:pt x="182" y="138"/>
                    <a:pt x="182" y="138"/>
                    <a:pt x="182" y="138"/>
                  </a:cubicBezTo>
                  <a:cubicBezTo>
                    <a:pt x="182" y="137"/>
                    <a:pt x="182" y="136"/>
                    <a:pt x="181" y="136"/>
                  </a:cubicBezTo>
                  <a:cubicBezTo>
                    <a:pt x="175" y="133"/>
                    <a:pt x="175" y="133"/>
                    <a:pt x="175" y="133"/>
                  </a:cubicBezTo>
                  <a:cubicBezTo>
                    <a:pt x="176" y="132"/>
                    <a:pt x="177" y="131"/>
                    <a:pt x="178" y="131"/>
                  </a:cubicBezTo>
                  <a:close/>
                  <a:moveTo>
                    <a:pt x="127" y="141"/>
                  </a:moveTo>
                  <a:cubicBezTo>
                    <a:pt x="128" y="141"/>
                    <a:pt x="128" y="141"/>
                    <a:pt x="128" y="141"/>
                  </a:cubicBezTo>
                  <a:cubicBezTo>
                    <a:pt x="128" y="141"/>
                    <a:pt x="128" y="141"/>
                    <a:pt x="129" y="141"/>
                  </a:cubicBezTo>
                  <a:cubicBezTo>
                    <a:pt x="130" y="141"/>
                    <a:pt x="132" y="142"/>
                    <a:pt x="134" y="142"/>
                  </a:cubicBezTo>
                  <a:cubicBezTo>
                    <a:pt x="131" y="143"/>
                    <a:pt x="129" y="144"/>
                    <a:pt x="127" y="145"/>
                  </a:cubicBezTo>
                  <a:cubicBezTo>
                    <a:pt x="126" y="145"/>
                    <a:pt x="126" y="145"/>
                    <a:pt x="125" y="145"/>
                  </a:cubicBezTo>
                  <a:cubicBezTo>
                    <a:pt x="124" y="145"/>
                    <a:pt x="124" y="144"/>
                    <a:pt x="123" y="144"/>
                  </a:cubicBezTo>
                  <a:cubicBezTo>
                    <a:pt x="124" y="143"/>
                    <a:pt x="126" y="142"/>
                    <a:pt x="127" y="141"/>
                  </a:cubicBezTo>
                  <a:close/>
                  <a:moveTo>
                    <a:pt x="143" y="145"/>
                  </a:moveTo>
                  <a:cubicBezTo>
                    <a:pt x="141" y="146"/>
                    <a:pt x="139" y="147"/>
                    <a:pt x="136" y="149"/>
                  </a:cubicBezTo>
                  <a:cubicBezTo>
                    <a:pt x="136" y="149"/>
                    <a:pt x="136" y="149"/>
                    <a:pt x="136" y="149"/>
                  </a:cubicBezTo>
                  <a:cubicBezTo>
                    <a:pt x="136" y="149"/>
                    <a:pt x="136" y="149"/>
                    <a:pt x="136" y="149"/>
                  </a:cubicBezTo>
                  <a:cubicBezTo>
                    <a:pt x="136" y="149"/>
                    <a:pt x="136" y="149"/>
                    <a:pt x="136" y="149"/>
                  </a:cubicBezTo>
                  <a:cubicBezTo>
                    <a:pt x="134" y="149"/>
                    <a:pt x="131" y="148"/>
                    <a:pt x="129" y="147"/>
                  </a:cubicBezTo>
                  <a:cubicBezTo>
                    <a:pt x="132" y="145"/>
                    <a:pt x="134" y="144"/>
                    <a:pt x="137" y="143"/>
                  </a:cubicBezTo>
                  <a:cubicBezTo>
                    <a:pt x="139" y="144"/>
                    <a:pt x="141" y="145"/>
                    <a:pt x="143" y="145"/>
                  </a:cubicBezTo>
                  <a:close/>
                  <a:moveTo>
                    <a:pt x="151" y="147"/>
                  </a:moveTo>
                  <a:cubicBezTo>
                    <a:pt x="148" y="149"/>
                    <a:pt x="146" y="150"/>
                    <a:pt x="144" y="153"/>
                  </a:cubicBezTo>
                  <a:cubicBezTo>
                    <a:pt x="142" y="152"/>
                    <a:pt x="140" y="151"/>
                    <a:pt x="138" y="150"/>
                  </a:cubicBezTo>
                  <a:cubicBezTo>
                    <a:pt x="138" y="150"/>
                    <a:pt x="138" y="150"/>
                    <a:pt x="138" y="150"/>
                  </a:cubicBezTo>
                  <a:cubicBezTo>
                    <a:pt x="141" y="149"/>
                    <a:pt x="143" y="147"/>
                    <a:pt x="146" y="146"/>
                  </a:cubicBezTo>
                  <a:cubicBezTo>
                    <a:pt x="148" y="146"/>
                    <a:pt x="149" y="147"/>
                    <a:pt x="151" y="147"/>
                  </a:cubicBezTo>
                  <a:close/>
                  <a:moveTo>
                    <a:pt x="157" y="146"/>
                  </a:moveTo>
                  <a:cubicBezTo>
                    <a:pt x="157" y="146"/>
                    <a:pt x="158" y="146"/>
                    <a:pt x="158" y="146"/>
                  </a:cubicBezTo>
                  <a:cubicBezTo>
                    <a:pt x="161" y="143"/>
                    <a:pt x="166" y="140"/>
                    <a:pt x="171" y="136"/>
                  </a:cubicBezTo>
                  <a:cubicBezTo>
                    <a:pt x="172" y="136"/>
                    <a:pt x="172" y="136"/>
                    <a:pt x="172" y="136"/>
                  </a:cubicBezTo>
                  <a:cubicBezTo>
                    <a:pt x="176" y="138"/>
                    <a:pt x="176" y="138"/>
                    <a:pt x="176" y="138"/>
                  </a:cubicBezTo>
                  <a:cubicBezTo>
                    <a:pt x="169" y="142"/>
                    <a:pt x="161" y="146"/>
                    <a:pt x="154" y="150"/>
                  </a:cubicBezTo>
                  <a:cubicBezTo>
                    <a:pt x="154" y="150"/>
                    <a:pt x="153" y="150"/>
                    <a:pt x="153" y="151"/>
                  </a:cubicBezTo>
                  <a:cubicBezTo>
                    <a:pt x="153" y="151"/>
                    <a:pt x="153" y="151"/>
                    <a:pt x="153" y="151"/>
                  </a:cubicBezTo>
                  <a:cubicBezTo>
                    <a:pt x="151" y="151"/>
                    <a:pt x="148" y="152"/>
                    <a:pt x="146" y="154"/>
                  </a:cubicBezTo>
                  <a:cubicBezTo>
                    <a:pt x="146" y="154"/>
                    <a:pt x="146" y="154"/>
                    <a:pt x="146" y="154"/>
                  </a:cubicBezTo>
                  <a:cubicBezTo>
                    <a:pt x="148" y="151"/>
                    <a:pt x="151" y="149"/>
                    <a:pt x="154" y="148"/>
                  </a:cubicBezTo>
                  <a:cubicBezTo>
                    <a:pt x="154" y="148"/>
                    <a:pt x="154" y="148"/>
                    <a:pt x="154" y="148"/>
                  </a:cubicBezTo>
                  <a:cubicBezTo>
                    <a:pt x="155" y="148"/>
                    <a:pt x="155" y="148"/>
                    <a:pt x="155" y="148"/>
                  </a:cubicBezTo>
                  <a:cubicBezTo>
                    <a:pt x="155" y="148"/>
                    <a:pt x="155" y="148"/>
                    <a:pt x="155" y="148"/>
                  </a:cubicBezTo>
                  <a:cubicBezTo>
                    <a:pt x="155" y="148"/>
                    <a:pt x="155" y="148"/>
                    <a:pt x="155" y="148"/>
                  </a:cubicBezTo>
                  <a:cubicBezTo>
                    <a:pt x="156" y="147"/>
                    <a:pt x="156" y="147"/>
                    <a:pt x="156" y="147"/>
                  </a:cubicBezTo>
                  <a:cubicBezTo>
                    <a:pt x="156" y="147"/>
                    <a:pt x="156" y="147"/>
                    <a:pt x="157" y="146"/>
                  </a:cubicBezTo>
                  <a:close/>
                  <a:moveTo>
                    <a:pt x="165" y="154"/>
                  </a:moveTo>
                  <a:cubicBezTo>
                    <a:pt x="164" y="154"/>
                    <a:pt x="164" y="154"/>
                    <a:pt x="163" y="153"/>
                  </a:cubicBezTo>
                  <a:cubicBezTo>
                    <a:pt x="169" y="150"/>
                    <a:pt x="174" y="147"/>
                    <a:pt x="180" y="144"/>
                  </a:cubicBezTo>
                  <a:cubicBezTo>
                    <a:pt x="181" y="144"/>
                    <a:pt x="181" y="144"/>
                    <a:pt x="181" y="144"/>
                  </a:cubicBezTo>
                  <a:cubicBezTo>
                    <a:pt x="181" y="145"/>
                    <a:pt x="181" y="145"/>
                    <a:pt x="181" y="145"/>
                  </a:cubicBezTo>
                  <a:lnTo>
                    <a:pt x="165" y="154"/>
                  </a:lnTo>
                  <a:close/>
                  <a:moveTo>
                    <a:pt x="178" y="139"/>
                  </a:moveTo>
                  <a:cubicBezTo>
                    <a:pt x="178" y="140"/>
                    <a:pt x="179" y="141"/>
                    <a:pt x="179" y="142"/>
                  </a:cubicBezTo>
                  <a:cubicBezTo>
                    <a:pt x="173" y="145"/>
                    <a:pt x="167" y="149"/>
                    <a:pt x="161" y="152"/>
                  </a:cubicBezTo>
                  <a:cubicBezTo>
                    <a:pt x="160" y="152"/>
                    <a:pt x="158" y="151"/>
                    <a:pt x="156" y="151"/>
                  </a:cubicBezTo>
                  <a:cubicBezTo>
                    <a:pt x="164" y="147"/>
                    <a:pt x="171" y="143"/>
                    <a:pt x="178" y="139"/>
                  </a:cubicBezTo>
                  <a:close/>
                  <a:moveTo>
                    <a:pt x="126" y="140"/>
                  </a:moveTo>
                  <a:cubicBezTo>
                    <a:pt x="124" y="141"/>
                    <a:pt x="122" y="142"/>
                    <a:pt x="121" y="143"/>
                  </a:cubicBezTo>
                  <a:cubicBezTo>
                    <a:pt x="120" y="142"/>
                    <a:pt x="118" y="142"/>
                    <a:pt x="117" y="141"/>
                  </a:cubicBezTo>
                  <a:cubicBezTo>
                    <a:pt x="119" y="140"/>
                    <a:pt x="120" y="139"/>
                    <a:pt x="122" y="138"/>
                  </a:cubicBezTo>
                  <a:cubicBezTo>
                    <a:pt x="123" y="139"/>
                    <a:pt x="124" y="139"/>
                    <a:pt x="125" y="139"/>
                  </a:cubicBezTo>
                  <a:lnTo>
                    <a:pt x="126" y="140"/>
                  </a:lnTo>
                  <a:close/>
                  <a:moveTo>
                    <a:pt x="201" y="84"/>
                  </a:moveTo>
                  <a:cubicBezTo>
                    <a:pt x="196" y="89"/>
                    <a:pt x="185" y="97"/>
                    <a:pt x="176" y="105"/>
                  </a:cubicBezTo>
                  <a:cubicBezTo>
                    <a:pt x="171" y="109"/>
                    <a:pt x="166" y="112"/>
                    <a:pt x="163" y="115"/>
                  </a:cubicBezTo>
                  <a:cubicBezTo>
                    <a:pt x="161" y="117"/>
                    <a:pt x="160" y="118"/>
                    <a:pt x="159" y="119"/>
                  </a:cubicBezTo>
                  <a:cubicBezTo>
                    <a:pt x="158" y="119"/>
                    <a:pt x="158" y="119"/>
                    <a:pt x="158" y="120"/>
                  </a:cubicBezTo>
                  <a:cubicBezTo>
                    <a:pt x="135" y="112"/>
                    <a:pt x="114" y="107"/>
                    <a:pt x="92" y="100"/>
                  </a:cubicBezTo>
                  <a:cubicBezTo>
                    <a:pt x="93" y="99"/>
                    <a:pt x="93" y="99"/>
                    <a:pt x="93" y="99"/>
                  </a:cubicBezTo>
                  <a:cubicBezTo>
                    <a:pt x="98" y="96"/>
                    <a:pt x="98" y="96"/>
                    <a:pt x="98" y="96"/>
                  </a:cubicBezTo>
                  <a:cubicBezTo>
                    <a:pt x="99" y="96"/>
                    <a:pt x="99" y="96"/>
                    <a:pt x="99" y="96"/>
                  </a:cubicBezTo>
                  <a:cubicBezTo>
                    <a:pt x="100" y="97"/>
                    <a:pt x="102" y="97"/>
                    <a:pt x="104" y="98"/>
                  </a:cubicBezTo>
                  <a:cubicBezTo>
                    <a:pt x="109" y="99"/>
                    <a:pt x="115" y="100"/>
                    <a:pt x="120" y="102"/>
                  </a:cubicBezTo>
                  <a:cubicBezTo>
                    <a:pt x="125" y="103"/>
                    <a:pt x="130" y="105"/>
                    <a:pt x="136" y="107"/>
                  </a:cubicBezTo>
                  <a:cubicBezTo>
                    <a:pt x="136" y="108"/>
                    <a:pt x="138" y="108"/>
                    <a:pt x="139" y="108"/>
                  </a:cubicBezTo>
                  <a:cubicBezTo>
                    <a:pt x="140" y="108"/>
                    <a:pt x="141" y="108"/>
                    <a:pt x="142" y="108"/>
                  </a:cubicBezTo>
                  <a:cubicBezTo>
                    <a:pt x="144" y="107"/>
                    <a:pt x="145" y="107"/>
                    <a:pt x="147" y="107"/>
                  </a:cubicBezTo>
                  <a:cubicBezTo>
                    <a:pt x="150" y="107"/>
                    <a:pt x="153" y="108"/>
                    <a:pt x="156" y="109"/>
                  </a:cubicBezTo>
                  <a:cubicBezTo>
                    <a:pt x="157" y="110"/>
                    <a:pt x="158" y="110"/>
                    <a:pt x="158" y="109"/>
                  </a:cubicBezTo>
                  <a:cubicBezTo>
                    <a:pt x="168" y="100"/>
                    <a:pt x="180" y="94"/>
                    <a:pt x="191" y="89"/>
                  </a:cubicBezTo>
                  <a:cubicBezTo>
                    <a:pt x="192" y="88"/>
                    <a:pt x="193" y="87"/>
                    <a:pt x="193" y="86"/>
                  </a:cubicBezTo>
                  <a:cubicBezTo>
                    <a:pt x="192" y="86"/>
                    <a:pt x="192" y="85"/>
                    <a:pt x="191" y="85"/>
                  </a:cubicBezTo>
                  <a:cubicBezTo>
                    <a:pt x="188" y="84"/>
                    <a:pt x="185" y="84"/>
                    <a:pt x="182" y="83"/>
                  </a:cubicBezTo>
                  <a:cubicBezTo>
                    <a:pt x="182" y="83"/>
                    <a:pt x="183" y="82"/>
                    <a:pt x="184" y="81"/>
                  </a:cubicBezTo>
                  <a:lnTo>
                    <a:pt x="201" y="84"/>
                  </a:lnTo>
                  <a:close/>
                  <a:moveTo>
                    <a:pt x="172" y="71"/>
                  </a:moveTo>
                  <a:cubicBezTo>
                    <a:pt x="154" y="69"/>
                    <a:pt x="129" y="64"/>
                    <a:pt x="103" y="60"/>
                  </a:cubicBezTo>
                  <a:cubicBezTo>
                    <a:pt x="103" y="59"/>
                    <a:pt x="103" y="59"/>
                    <a:pt x="103" y="59"/>
                  </a:cubicBezTo>
                  <a:cubicBezTo>
                    <a:pt x="127" y="63"/>
                    <a:pt x="149" y="65"/>
                    <a:pt x="173" y="69"/>
                  </a:cubicBezTo>
                  <a:cubicBezTo>
                    <a:pt x="173" y="69"/>
                    <a:pt x="174" y="69"/>
                    <a:pt x="174" y="68"/>
                  </a:cubicBezTo>
                  <a:cubicBezTo>
                    <a:pt x="173" y="69"/>
                    <a:pt x="173" y="70"/>
                    <a:pt x="172" y="71"/>
                  </a:cubicBezTo>
                  <a:close/>
                  <a:moveTo>
                    <a:pt x="209" y="10"/>
                  </a:moveTo>
                  <a:cubicBezTo>
                    <a:pt x="198" y="28"/>
                    <a:pt x="185" y="47"/>
                    <a:pt x="172" y="65"/>
                  </a:cubicBezTo>
                  <a:cubicBezTo>
                    <a:pt x="149" y="61"/>
                    <a:pt x="127" y="59"/>
                    <a:pt x="104" y="55"/>
                  </a:cubicBezTo>
                  <a:cubicBezTo>
                    <a:pt x="105" y="53"/>
                    <a:pt x="107" y="51"/>
                    <a:pt x="109" y="49"/>
                  </a:cubicBezTo>
                  <a:cubicBezTo>
                    <a:pt x="109" y="49"/>
                    <a:pt x="109" y="49"/>
                    <a:pt x="109" y="49"/>
                  </a:cubicBezTo>
                  <a:cubicBezTo>
                    <a:pt x="124" y="51"/>
                    <a:pt x="138" y="54"/>
                    <a:pt x="153" y="56"/>
                  </a:cubicBezTo>
                  <a:cubicBezTo>
                    <a:pt x="153" y="56"/>
                    <a:pt x="154" y="56"/>
                    <a:pt x="155" y="56"/>
                  </a:cubicBezTo>
                  <a:cubicBezTo>
                    <a:pt x="155" y="56"/>
                    <a:pt x="156" y="56"/>
                    <a:pt x="156" y="56"/>
                  </a:cubicBezTo>
                  <a:cubicBezTo>
                    <a:pt x="158" y="56"/>
                    <a:pt x="159" y="54"/>
                    <a:pt x="160" y="53"/>
                  </a:cubicBezTo>
                  <a:cubicBezTo>
                    <a:pt x="162" y="52"/>
                    <a:pt x="164" y="51"/>
                    <a:pt x="166" y="51"/>
                  </a:cubicBezTo>
                  <a:cubicBezTo>
                    <a:pt x="168" y="51"/>
                    <a:pt x="170" y="52"/>
                    <a:pt x="171" y="53"/>
                  </a:cubicBezTo>
                  <a:cubicBezTo>
                    <a:pt x="172" y="53"/>
                    <a:pt x="173" y="53"/>
                    <a:pt x="173" y="53"/>
                  </a:cubicBezTo>
                  <a:cubicBezTo>
                    <a:pt x="174" y="53"/>
                    <a:pt x="174" y="52"/>
                    <a:pt x="174" y="52"/>
                  </a:cubicBezTo>
                  <a:cubicBezTo>
                    <a:pt x="178" y="43"/>
                    <a:pt x="183" y="34"/>
                    <a:pt x="190" y="27"/>
                  </a:cubicBezTo>
                  <a:cubicBezTo>
                    <a:pt x="190" y="27"/>
                    <a:pt x="190" y="26"/>
                    <a:pt x="190" y="25"/>
                  </a:cubicBezTo>
                  <a:cubicBezTo>
                    <a:pt x="189" y="24"/>
                    <a:pt x="189" y="24"/>
                    <a:pt x="188" y="24"/>
                  </a:cubicBezTo>
                  <a:cubicBezTo>
                    <a:pt x="187" y="24"/>
                    <a:pt x="187" y="24"/>
                    <a:pt x="186" y="24"/>
                  </a:cubicBezTo>
                  <a:cubicBezTo>
                    <a:pt x="185" y="24"/>
                    <a:pt x="183" y="23"/>
                    <a:pt x="182" y="22"/>
                  </a:cubicBezTo>
                  <a:cubicBezTo>
                    <a:pt x="181" y="21"/>
                    <a:pt x="180" y="20"/>
                    <a:pt x="180" y="19"/>
                  </a:cubicBezTo>
                  <a:cubicBezTo>
                    <a:pt x="180" y="18"/>
                    <a:pt x="179" y="17"/>
                    <a:pt x="178" y="17"/>
                  </a:cubicBezTo>
                  <a:cubicBezTo>
                    <a:pt x="160" y="16"/>
                    <a:pt x="152" y="14"/>
                    <a:pt x="135" y="14"/>
                  </a:cubicBezTo>
                  <a:cubicBezTo>
                    <a:pt x="137" y="12"/>
                    <a:pt x="138" y="10"/>
                    <a:pt x="139" y="9"/>
                  </a:cubicBezTo>
                  <a:cubicBezTo>
                    <a:pt x="161" y="9"/>
                    <a:pt x="182" y="10"/>
                    <a:pt x="203" y="10"/>
                  </a:cubicBezTo>
                  <a:cubicBezTo>
                    <a:pt x="205" y="10"/>
                    <a:pt x="207" y="10"/>
                    <a:pt x="209" y="10"/>
                  </a:cubicBezTo>
                  <a:close/>
                  <a:moveTo>
                    <a:pt x="171" y="48"/>
                  </a:moveTo>
                  <a:cubicBezTo>
                    <a:pt x="170" y="48"/>
                    <a:pt x="168" y="47"/>
                    <a:pt x="166" y="47"/>
                  </a:cubicBezTo>
                  <a:cubicBezTo>
                    <a:pt x="165" y="47"/>
                    <a:pt x="164" y="48"/>
                    <a:pt x="163" y="48"/>
                  </a:cubicBezTo>
                  <a:cubicBezTo>
                    <a:pt x="164" y="47"/>
                    <a:pt x="166" y="46"/>
                    <a:pt x="167" y="45"/>
                  </a:cubicBezTo>
                  <a:cubicBezTo>
                    <a:pt x="170" y="43"/>
                    <a:pt x="172" y="42"/>
                    <a:pt x="173" y="41"/>
                  </a:cubicBezTo>
                  <a:cubicBezTo>
                    <a:pt x="174" y="41"/>
                    <a:pt x="174" y="40"/>
                    <a:pt x="174" y="40"/>
                  </a:cubicBezTo>
                  <a:cubicBezTo>
                    <a:pt x="173" y="39"/>
                    <a:pt x="173" y="39"/>
                    <a:pt x="172" y="39"/>
                  </a:cubicBezTo>
                  <a:cubicBezTo>
                    <a:pt x="171" y="40"/>
                    <a:pt x="168" y="42"/>
                    <a:pt x="165" y="44"/>
                  </a:cubicBezTo>
                  <a:cubicBezTo>
                    <a:pt x="164" y="44"/>
                    <a:pt x="163" y="45"/>
                    <a:pt x="162" y="46"/>
                  </a:cubicBezTo>
                  <a:cubicBezTo>
                    <a:pt x="161" y="47"/>
                    <a:pt x="160" y="47"/>
                    <a:pt x="160" y="48"/>
                  </a:cubicBezTo>
                  <a:cubicBezTo>
                    <a:pt x="160" y="49"/>
                    <a:pt x="160" y="49"/>
                    <a:pt x="160" y="49"/>
                  </a:cubicBezTo>
                  <a:cubicBezTo>
                    <a:pt x="159" y="49"/>
                    <a:pt x="159" y="50"/>
                    <a:pt x="158" y="50"/>
                  </a:cubicBezTo>
                  <a:cubicBezTo>
                    <a:pt x="157" y="51"/>
                    <a:pt x="156" y="52"/>
                    <a:pt x="155" y="52"/>
                  </a:cubicBezTo>
                  <a:cubicBezTo>
                    <a:pt x="155" y="52"/>
                    <a:pt x="155" y="52"/>
                    <a:pt x="155" y="52"/>
                  </a:cubicBezTo>
                  <a:cubicBezTo>
                    <a:pt x="154" y="52"/>
                    <a:pt x="154" y="52"/>
                    <a:pt x="153" y="52"/>
                  </a:cubicBezTo>
                  <a:cubicBezTo>
                    <a:pt x="152" y="52"/>
                    <a:pt x="150" y="51"/>
                    <a:pt x="148" y="51"/>
                  </a:cubicBezTo>
                  <a:cubicBezTo>
                    <a:pt x="158" y="43"/>
                    <a:pt x="170" y="35"/>
                    <a:pt x="181" y="29"/>
                  </a:cubicBezTo>
                  <a:cubicBezTo>
                    <a:pt x="182" y="28"/>
                    <a:pt x="182" y="28"/>
                    <a:pt x="181" y="27"/>
                  </a:cubicBezTo>
                  <a:cubicBezTo>
                    <a:pt x="181" y="27"/>
                    <a:pt x="181" y="27"/>
                    <a:pt x="180" y="27"/>
                  </a:cubicBezTo>
                  <a:cubicBezTo>
                    <a:pt x="168" y="34"/>
                    <a:pt x="157" y="41"/>
                    <a:pt x="147" y="50"/>
                  </a:cubicBezTo>
                  <a:cubicBezTo>
                    <a:pt x="146" y="50"/>
                    <a:pt x="146" y="50"/>
                    <a:pt x="146" y="51"/>
                  </a:cubicBezTo>
                  <a:cubicBezTo>
                    <a:pt x="142" y="50"/>
                    <a:pt x="137" y="49"/>
                    <a:pt x="132" y="49"/>
                  </a:cubicBezTo>
                  <a:cubicBezTo>
                    <a:pt x="147" y="40"/>
                    <a:pt x="163" y="32"/>
                    <a:pt x="178" y="23"/>
                  </a:cubicBezTo>
                  <a:cubicBezTo>
                    <a:pt x="178" y="24"/>
                    <a:pt x="179" y="25"/>
                    <a:pt x="180" y="25"/>
                  </a:cubicBezTo>
                  <a:cubicBezTo>
                    <a:pt x="181" y="27"/>
                    <a:pt x="182" y="27"/>
                    <a:pt x="184" y="28"/>
                  </a:cubicBezTo>
                  <a:cubicBezTo>
                    <a:pt x="179" y="34"/>
                    <a:pt x="174" y="41"/>
                    <a:pt x="171" y="48"/>
                  </a:cubicBezTo>
                  <a:close/>
                  <a:moveTo>
                    <a:pt x="177" y="21"/>
                  </a:moveTo>
                  <a:cubicBezTo>
                    <a:pt x="177" y="22"/>
                    <a:pt x="177" y="22"/>
                    <a:pt x="177" y="22"/>
                  </a:cubicBezTo>
                  <a:cubicBezTo>
                    <a:pt x="161" y="30"/>
                    <a:pt x="145" y="39"/>
                    <a:pt x="129" y="48"/>
                  </a:cubicBezTo>
                  <a:cubicBezTo>
                    <a:pt x="129" y="48"/>
                    <a:pt x="129" y="48"/>
                    <a:pt x="129" y="48"/>
                  </a:cubicBezTo>
                  <a:cubicBezTo>
                    <a:pt x="127" y="48"/>
                    <a:pt x="125" y="47"/>
                    <a:pt x="122" y="47"/>
                  </a:cubicBezTo>
                  <a:cubicBezTo>
                    <a:pt x="125" y="46"/>
                    <a:pt x="128" y="44"/>
                    <a:pt x="130" y="43"/>
                  </a:cubicBezTo>
                  <a:cubicBezTo>
                    <a:pt x="131" y="43"/>
                    <a:pt x="131" y="43"/>
                    <a:pt x="131" y="43"/>
                  </a:cubicBezTo>
                  <a:cubicBezTo>
                    <a:pt x="132" y="43"/>
                    <a:pt x="132" y="43"/>
                    <a:pt x="133" y="43"/>
                  </a:cubicBezTo>
                  <a:cubicBezTo>
                    <a:pt x="133" y="43"/>
                    <a:pt x="133" y="42"/>
                    <a:pt x="133" y="42"/>
                  </a:cubicBezTo>
                  <a:cubicBezTo>
                    <a:pt x="145" y="34"/>
                    <a:pt x="158" y="27"/>
                    <a:pt x="171" y="21"/>
                  </a:cubicBezTo>
                  <a:cubicBezTo>
                    <a:pt x="172" y="21"/>
                    <a:pt x="172" y="21"/>
                    <a:pt x="172" y="21"/>
                  </a:cubicBezTo>
                  <a:cubicBezTo>
                    <a:pt x="173" y="21"/>
                    <a:pt x="175" y="21"/>
                    <a:pt x="177" y="21"/>
                  </a:cubicBezTo>
                  <a:close/>
                  <a:moveTo>
                    <a:pt x="136" y="38"/>
                  </a:moveTo>
                  <a:cubicBezTo>
                    <a:pt x="136" y="37"/>
                    <a:pt x="137" y="37"/>
                    <a:pt x="138" y="36"/>
                  </a:cubicBezTo>
                  <a:cubicBezTo>
                    <a:pt x="139" y="34"/>
                    <a:pt x="139" y="32"/>
                    <a:pt x="140" y="30"/>
                  </a:cubicBezTo>
                  <a:cubicBezTo>
                    <a:pt x="146" y="27"/>
                    <a:pt x="152" y="23"/>
                    <a:pt x="159" y="20"/>
                  </a:cubicBezTo>
                  <a:cubicBezTo>
                    <a:pt x="162" y="20"/>
                    <a:pt x="165" y="20"/>
                    <a:pt x="168" y="20"/>
                  </a:cubicBezTo>
                  <a:cubicBezTo>
                    <a:pt x="157" y="26"/>
                    <a:pt x="146" y="32"/>
                    <a:pt x="136" y="38"/>
                  </a:cubicBezTo>
                  <a:close/>
                  <a:moveTo>
                    <a:pt x="140" y="28"/>
                  </a:moveTo>
                  <a:cubicBezTo>
                    <a:pt x="140" y="27"/>
                    <a:pt x="140" y="27"/>
                    <a:pt x="140" y="27"/>
                  </a:cubicBezTo>
                  <a:cubicBezTo>
                    <a:pt x="140" y="26"/>
                    <a:pt x="140" y="24"/>
                    <a:pt x="140" y="23"/>
                  </a:cubicBezTo>
                  <a:cubicBezTo>
                    <a:pt x="142" y="21"/>
                    <a:pt x="144" y="20"/>
                    <a:pt x="147" y="19"/>
                  </a:cubicBezTo>
                  <a:cubicBezTo>
                    <a:pt x="150" y="19"/>
                    <a:pt x="153" y="19"/>
                    <a:pt x="155" y="19"/>
                  </a:cubicBezTo>
                  <a:cubicBezTo>
                    <a:pt x="150" y="22"/>
                    <a:pt x="145" y="25"/>
                    <a:pt x="140" y="28"/>
                  </a:cubicBezTo>
                  <a:close/>
                  <a:moveTo>
                    <a:pt x="139" y="21"/>
                  </a:moveTo>
                  <a:cubicBezTo>
                    <a:pt x="139" y="20"/>
                    <a:pt x="138" y="19"/>
                    <a:pt x="138" y="18"/>
                  </a:cubicBezTo>
                  <a:cubicBezTo>
                    <a:pt x="140" y="18"/>
                    <a:pt x="141" y="18"/>
                    <a:pt x="143" y="18"/>
                  </a:cubicBezTo>
                  <a:cubicBezTo>
                    <a:pt x="142" y="19"/>
                    <a:pt x="140" y="20"/>
                    <a:pt x="139" y="21"/>
                  </a:cubicBezTo>
                  <a:close/>
                  <a:moveTo>
                    <a:pt x="132" y="18"/>
                  </a:moveTo>
                  <a:cubicBezTo>
                    <a:pt x="133" y="18"/>
                    <a:pt x="133" y="18"/>
                    <a:pt x="133" y="18"/>
                  </a:cubicBezTo>
                  <a:cubicBezTo>
                    <a:pt x="135" y="20"/>
                    <a:pt x="136" y="24"/>
                    <a:pt x="136" y="27"/>
                  </a:cubicBezTo>
                  <a:cubicBezTo>
                    <a:pt x="136" y="28"/>
                    <a:pt x="136" y="29"/>
                    <a:pt x="136" y="30"/>
                  </a:cubicBezTo>
                  <a:cubicBezTo>
                    <a:pt x="135" y="31"/>
                    <a:pt x="135" y="31"/>
                    <a:pt x="135" y="31"/>
                  </a:cubicBezTo>
                  <a:cubicBezTo>
                    <a:pt x="135" y="31"/>
                    <a:pt x="135" y="31"/>
                    <a:pt x="135" y="31"/>
                  </a:cubicBezTo>
                  <a:cubicBezTo>
                    <a:pt x="134" y="32"/>
                    <a:pt x="134" y="32"/>
                    <a:pt x="134" y="32"/>
                  </a:cubicBezTo>
                  <a:cubicBezTo>
                    <a:pt x="134" y="33"/>
                    <a:pt x="134" y="33"/>
                    <a:pt x="134" y="33"/>
                  </a:cubicBezTo>
                  <a:cubicBezTo>
                    <a:pt x="134" y="33"/>
                    <a:pt x="134" y="33"/>
                    <a:pt x="134" y="33"/>
                  </a:cubicBezTo>
                  <a:cubicBezTo>
                    <a:pt x="134" y="33"/>
                    <a:pt x="134" y="33"/>
                    <a:pt x="134" y="33"/>
                  </a:cubicBezTo>
                  <a:cubicBezTo>
                    <a:pt x="133" y="35"/>
                    <a:pt x="133" y="36"/>
                    <a:pt x="131" y="37"/>
                  </a:cubicBezTo>
                  <a:cubicBezTo>
                    <a:pt x="127" y="41"/>
                    <a:pt x="121" y="44"/>
                    <a:pt x="114" y="45"/>
                  </a:cubicBezTo>
                  <a:cubicBezTo>
                    <a:pt x="114" y="45"/>
                    <a:pt x="113" y="44"/>
                    <a:pt x="112" y="44"/>
                  </a:cubicBezTo>
                  <a:cubicBezTo>
                    <a:pt x="119" y="37"/>
                    <a:pt x="126" y="27"/>
                    <a:pt x="132" y="18"/>
                  </a:cubicBezTo>
                  <a:close/>
                  <a:moveTo>
                    <a:pt x="112" y="5"/>
                  </a:moveTo>
                  <a:cubicBezTo>
                    <a:pt x="112" y="5"/>
                    <a:pt x="113" y="4"/>
                    <a:pt x="115" y="4"/>
                  </a:cubicBezTo>
                  <a:cubicBezTo>
                    <a:pt x="116" y="4"/>
                    <a:pt x="116" y="4"/>
                    <a:pt x="116" y="4"/>
                  </a:cubicBezTo>
                  <a:cubicBezTo>
                    <a:pt x="122" y="5"/>
                    <a:pt x="129" y="5"/>
                    <a:pt x="136" y="6"/>
                  </a:cubicBezTo>
                  <a:cubicBezTo>
                    <a:pt x="127" y="18"/>
                    <a:pt x="115" y="35"/>
                    <a:pt x="106" y="46"/>
                  </a:cubicBezTo>
                  <a:cubicBezTo>
                    <a:pt x="104" y="48"/>
                    <a:pt x="102" y="51"/>
                    <a:pt x="100" y="54"/>
                  </a:cubicBezTo>
                  <a:cubicBezTo>
                    <a:pt x="99" y="56"/>
                    <a:pt x="99" y="59"/>
                    <a:pt x="99" y="61"/>
                  </a:cubicBezTo>
                  <a:cubicBezTo>
                    <a:pt x="99" y="63"/>
                    <a:pt x="99" y="65"/>
                    <a:pt x="100" y="67"/>
                  </a:cubicBezTo>
                  <a:cubicBezTo>
                    <a:pt x="99" y="68"/>
                    <a:pt x="100" y="68"/>
                    <a:pt x="100" y="69"/>
                  </a:cubicBezTo>
                  <a:cubicBezTo>
                    <a:pt x="100" y="71"/>
                    <a:pt x="101" y="77"/>
                    <a:pt x="101" y="80"/>
                  </a:cubicBezTo>
                  <a:cubicBezTo>
                    <a:pt x="101" y="80"/>
                    <a:pt x="101" y="81"/>
                    <a:pt x="101" y="82"/>
                  </a:cubicBezTo>
                  <a:cubicBezTo>
                    <a:pt x="95" y="81"/>
                    <a:pt x="89" y="80"/>
                    <a:pt x="84" y="79"/>
                  </a:cubicBezTo>
                  <a:cubicBezTo>
                    <a:pt x="83" y="78"/>
                    <a:pt x="81" y="78"/>
                    <a:pt x="80" y="78"/>
                  </a:cubicBezTo>
                  <a:cubicBezTo>
                    <a:pt x="79" y="78"/>
                    <a:pt x="78" y="77"/>
                    <a:pt x="77" y="77"/>
                  </a:cubicBezTo>
                  <a:cubicBezTo>
                    <a:pt x="77" y="76"/>
                    <a:pt x="77" y="76"/>
                    <a:pt x="77" y="76"/>
                  </a:cubicBezTo>
                  <a:cubicBezTo>
                    <a:pt x="77" y="76"/>
                    <a:pt x="77" y="75"/>
                    <a:pt x="77" y="73"/>
                  </a:cubicBezTo>
                  <a:cubicBezTo>
                    <a:pt x="77" y="71"/>
                    <a:pt x="77" y="70"/>
                    <a:pt x="77" y="68"/>
                  </a:cubicBezTo>
                  <a:cubicBezTo>
                    <a:pt x="77" y="66"/>
                    <a:pt x="76" y="63"/>
                    <a:pt x="76" y="61"/>
                  </a:cubicBezTo>
                  <a:cubicBezTo>
                    <a:pt x="76" y="59"/>
                    <a:pt x="76" y="58"/>
                    <a:pt x="76" y="56"/>
                  </a:cubicBezTo>
                  <a:cubicBezTo>
                    <a:pt x="76" y="53"/>
                    <a:pt x="76" y="51"/>
                    <a:pt x="78" y="48"/>
                  </a:cubicBezTo>
                  <a:cubicBezTo>
                    <a:pt x="78" y="48"/>
                    <a:pt x="78" y="47"/>
                    <a:pt x="78" y="46"/>
                  </a:cubicBezTo>
                  <a:cubicBezTo>
                    <a:pt x="79" y="46"/>
                    <a:pt x="79" y="46"/>
                    <a:pt x="79" y="45"/>
                  </a:cubicBezTo>
                  <a:cubicBezTo>
                    <a:pt x="80" y="44"/>
                    <a:pt x="80" y="44"/>
                    <a:pt x="80" y="44"/>
                  </a:cubicBezTo>
                  <a:cubicBezTo>
                    <a:pt x="80" y="44"/>
                    <a:pt x="80" y="44"/>
                    <a:pt x="80" y="44"/>
                  </a:cubicBezTo>
                  <a:cubicBezTo>
                    <a:pt x="81" y="43"/>
                    <a:pt x="82" y="42"/>
                    <a:pt x="83" y="41"/>
                  </a:cubicBezTo>
                  <a:cubicBezTo>
                    <a:pt x="93" y="29"/>
                    <a:pt x="102" y="18"/>
                    <a:pt x="111" y="6"/>
                  </a:cubicBezTo>
                  <a:cubicBezTo>
                    <a:pt x="111" y="5"/>
                    <a:pt x="111" y="5"/>
                    <a:pt x="112" y="5"/>
                  </a:cubicBezTo>
                  <a:close/>
                  <a:moveTo>
                    <a:pt x="40" y="44"/>
                  </a:moveTo>
                  <a:cubicBezTo>
                    <a:pt x="32" y="43"/>
                    <a:pt x="25" y="42"/>
                    <a:pt x="18" y="41"/>
                  </a:cubicBezTo>
                  <a:cubicBezTo>
                    <a:pt x="34" y="30"/>
                    <a:pt x="49" y="18"/>
                    <a:pt x="64" y="6"/>
                  </a:cubicBezTo>
                  <a:cubicBezTo>
                    <a:pt x="78" y="7"/>
                    <a:pt x="91" y="7"/>
                    <a:pt x="104" y="7"/>
                  </a:cubicBezTo>
                  <a:cubicBezTo>
                    <a:pt x="103" y="9"/>
                    <a:pt x="102" y="10"/>
                    <a:pt x="101" y="12"/>
                  </a:cubicBezTo>
                  <a:cubicBezTo>
                    <a:pt x="92" y="11"/>
                    <a:pt x="83" y="11"/>
                    <a:pt x="75" y="10"/>
                  </a:cubicBezTo>
                  <a:cubicBezTo>
                    <a:pt x="74" y="10"/>
                    <a:pt x="73" y="10"/>
                    <a:pt x="73" y="11"/>
                  </a:cubicBezTo>
                  <a:cubicBezTo>
                    <a:pt x="72" y="11"/>
                    <a:pt x="72" y="12"/>
                    <a:pt x="72" y="13"/>
                  </a:cubicBezTo>
                  <a:cubicBezTo>
                    <a:pt x="72" y="13"/>
                    <a:pt x="72" y="13"/>
                    <a:pt x="72" y="13"/>
                  </a:cubicBezTo>
                  <a:cubicBezTo>
                    <a:pt x="72" y="13"/>
                    <a:pt x="72" y="13"/>
                    <a:pt x="72" y="13"/>
                  </a:cubicBezTo>
                  <a:cubicBezTo>
                    <a:pt x="70" y="14"/>
                    <a:pt x="67" y="15"/>
                    <a:pt x="65" y="15"/>
                  </a:cubicBezTo>
                  <a:cubicBezTo>
                    <a:pt x="64" y="15"/>
                    <a:pt x="63" y="15"/>
                    <a:pt x="62" y="14"/>
                  </a:cubicBezTo>
                  <a:cubicBezTo>
                    <a:pt x="61" y="14"/>
                    <a:pt x="60" y="14"/>
                    <a:pt x="60" y="15"/>
                  </a:cubicBezTo>
                  <a:cubicBezTo>
                    <a:pt x="59" y="15"/>
                    <a:pt x="59" y="15"/>
                    <a:pt x="59" y="15"/>
                  </a:cubicBezTo>
                  <a:cubicBezTo>
                    <a:pt x="54" y="20"/>
                    <a:pt x="48" y="24"/>
                    <a:pt x="43" y="29"/>
                  </a:cubicBezTo>
                  <a:cubicBezTo>
                    <a:pt x="43" y="29"/>
                    <a:pt x="43" y="29"/>
                    <a:pt x="43" y="29"/>
                  </a:cubicBezTo>
                  <a:cubicBezTo>
                    <a:pt x="42" y="29"/>
                    <a:pt x="42" y="30"/>
                    <a:pt x="42" y="30"/>
                  </a:cubicBezTo>
                  <a:cubicBezTo>
                    <a:pt x="42" y="31"/>
                    <a:pt x="42" y="32"/>
                    <a:pt x="43" y="32"/>
                  </a:cubicBezTo>
                  <a:cubicBezTo>
                    <a:pt x="43" y="33"/>
                    <a:pt x="44" y="33"/>
                    <a:pt x="44" y="33"/>
                  </a:cubicBezTo>
                  <a:cubicBezTo>
                    <a:pt x="45" y="33"/>
                    <a:pt x="45" y="33"/>
                    <a:pt x="45" y="33"/>
                  </a:cubicBezTo>
                  <a:cubicBezTo>
                    <a:pt x="45" y="34"/>
                    <a:pt x="45" y="34"/>
                    <a:pt x="45" y="35"/>
                  </a:cubicBezTo>
                  <a:cubicBezTo>
                    <a:pt x="45" y="36"/>
                    <a:pt x="45" y="36"/>
                    <a:pt x="44" y="38"/>
                  </a:cubicBezTo>
                  <a:cubicBezTo>
                    <a:pt x="44" y="38"/>
                    <a:pt x="44" y="39"/>
                    <a:pt x="44" y="39"/>
                  </a:cubicBezTo>
                  <a:cubicBezTo>
                    <a:pt x="44" y="40"/>
                    <a:pt x="45" y="40"/>
                    <a:pt x="45" y="41"/>
                  </a:cubicBezTo>
                  <a:cubicBezTo>
                    <a:pt x="48" y="42"/>
                    <a:pt x="51" y="42"/>
                    <a:pt x="52" y="43"/>
                  </a:cubicBezTo>
                  <a:cubicBezTo>
                    <a:pt x="54" y="43"/>
                    <a:pt x="56" y="43"/>
                    <a:pt x="58" y="43"/>
                  </a:cubicBezTo>
                  <a:cubicBezTo>
                    <a:pt x="63" y="44"/>
                    <a:pt x="68" y="45"/>
                    <a:pt x="74" y="46"/>
                  </a:cubicBezTo>
                  <a:cubicBezTo>
                    <a:pt x="74" y="47"/>
                    <a:pt x="74" y="47"/>
                    <a:pt x="74" y="47"/>
                  </a:cubicBezTo>
                  <a:cubicBezTo>
                    <a:pt x="73" y="48"/>
                    <a:pt x="73" y="49"/>
                    <a:pt x="73" y="50"/>
                  </a:cubicBezTo>
                  <a:cubicBezTo>
                    <a:pt x="61" y="48"/>
                    <a:pt x="51" y="46"/>
                    <a:pt x="40" y="44"/>
                  </a:cubicBezTo>
                  <a:close/>
                  <a:moveTo>
                    <a:pt x="68" y="75"/>
                  </a:moveTo>
                  <a:cubicBezTo>
                    <a:pt x="65" y="77"/>
                    <a:pt x="62" y="78"/>
                    <a:pt x="59" y="80"/>
                  </a:cubicBezTo>
                  <a:cubicBezTo>
                    <a:pt x="58" y="80"/>
                    <a:pt x="58" y="80"/>
                    <a:pt x="58" y="80"/>
                  </a:cubicBezTo>
                  <a:cubicBezTo>
                    <a:pt x="57" y="81"/>
                    <a:pt x="57" y="81"/>
                    <a:pt x="57" y="81"/>
                  </a:cubicBezTo>
                  <a:cubicBezTo>
                    <a:pt x="56" y="81"/>
                    <a:pt x="55" y="80"/>
                    <a:pt x="53" y="80"/>
                  </a:cubicBezTo>
                  <a:cubicBezTo>
                    <a:pt x="56" y="77"/>
                    <a:pt x="59" y="76"/>
                    <a:pt x="62" y="74"/>
                  </a:cubicBezTo>
                  <a:cubicBezTo>
                    <a:pt x="63" y="75"/>
                    <a:pt x="64" y="75"/>
                    <a:pt x="65" y="75"/>
                  </a:cubicBezTo>
                  <a:cubicBezTo>
                    <a:pt x="66" y="75"/>
                    <a:pt x="67" y="75"/>
                    <a:pt x="68" y="75"/>
                  </a:cubicBezTo>
                  <a:close/>
                  <a:moveTo>
                    <a:pt x="33" y="73"/>
                  </a:moveTo>
                  <a:cubicBezTo>
                    <a:pt x="33" y="73"/>
                    <a:pt x="33" y="73"/>
                    <a:pt x="33" y="73"/>
                  </a:cubicBezTo>
                  <a:cubicBezTo>
                    <a:pt x="33" y="72"/>
                    <a:pt x="35" y="71"/>
                    <a:pt x="36" y="70"/>
                  </a:cubicBezTo>
                  <a:cubicBezTo>
                    <a:pt x="36" y="70"/>
                    <a:pt x="36" y="70"/>
                    <a:pt x="36" y="70"/>
                  </a:cubicBezTo>
                  <a:cubicBezTo>
                    <a:pt x="37" y="70"/>
                    <a:pt x="38" y="70"/>
                    <a:pt x="39" y="70"/>
                  </a:cubicBezTo>
                  <a:cubicBezTo>
                    <a:pt x="37" y="71"/>
                    <a:pt x="35" y="72"/>
                    <a:pt x="33" y="73"/>
                  </a:cubicBezTo>
                  <a:close/>
                  <a:moveTo>
                    <a:pt x="33" y="70"/>
                  </a:moveTo>
                  <a:cubicBezTo>
                    <a:pt x="33" y="69"/>
                    <a:pt x="33" y="69"/>
                    <a:pt x="33" y="69"/>
                  </a:cubicBezTo>
                  <a:cubicBezTo>
                    <a:pt x="33" y="69"/>
                    <a:pt x="33" y="69"/>
                    <a:pt x="34" y="69"/>
                  </a:cubicBezTo>
                  <a:cubicBezTo>
                    <a:pt x="33" y="69"/>
                    <a:pt x="33" y="70"/>
                    <a:pt x="33" y="70"/>
                  </a:cubicBezTo>
                  <a:close/>
                  <a:moveTo>
                    <a:pt x="40" y="71"/>
                  </a:moveTo>
                  <a:cubicBezTo>
                    <a:pt x="41" y="71"/>
                    <a:pt x="41" y="71"/>
                    <a:pt x="41" y="71"/>
                  </a:cubicBezTo>
                  <a:cubicBezTo>
                    <a:pt x="41" y="71"/>
                    <a:pt x="42" y="71"/>
                    <a:pt x="42" y="71"/>
                  </a:cubicBezTo>
                  <a:cubicBezTo>
                    <a:pt x="40" y="72"/>
                    <a:pt x="39" y="73"/>
                    <a:pt x="38" y="74"/>
                  </a:cubicBezTo>
                  <a:cubicBezTo>
                    <a:pt x="37" y="74"/>
                    <a:pt x="36" y="74"/>
                    <a:pt x="36" y="74"/>
                  </a:cubicBezTo>
                  <a:cubicBezTo>
                    <a:pt x="37" y="73"/>
                    <a:pt x="39" y="72"/>
                    <a:pt x="40" y="71"/>
                  </a:cubicBezTo>
                  <a:close/>
                  <a:moveTo>
                    <a:pt x="44" y="72"/>
                  </a:moveTo>
                  <a:cubicBezTo>
                    <a:pt x="44" y="72"/>
                    <a:pt x="44" y="72"/>
                    <a:pt x="44" y="71"/>
                  </a:cubicBezTo>
                  <a:cubicBezTo>
                    <a:pt x="45" y="71"/>
                    <a:pt x="46" y="71"/>
                    <a:pt x="46" y="72"/>
                  </a:cubicBezTo>
                  <a:cubicBezTo>
                    <a:pt x="45" y="73"/>
                    <a:pt x="43" y="74"/>
                    <a:pt x="42" y="76"/>
                  </a:cubicBezTo>
                  <a:cubicBezTo>
                    <a:pt x="41" y="76"/>
                    <a:pt x="40" y="75"/>
                    <a:pt x="40" y="75"/>
                  </a:cubicBezTo>
                  <a:cubicBezTo>
                    <a:pt x="41" y="74"/>
                    <a:pt x="42" y="73"/>
                    <a:pt x="44" y="72"/>
                  </a:cubicBezTo>
                  <a:close/>
                  <a:moveTo>
                    <a:pt x="48" y="73"/>
                  </a:moveTo>
                  <a:cubicBezTo>
                    <a:pt x="49" y="72"/>
                    <a:pt x="49" y="72"/>
                    <a:pt x="49" y="72"/>
                  </a:cubicBezTo>
                  <a:cubicBezTo>
                    <a:pt x="50" y="72"/>
                    <a:pt x="51" y="72"/>
                    <a:pt x="51" y="72"/>
                  </a:cubicBezTo>
                  <a:cubicBezTo>
                    <a:pt x="49" y="74"/>
                    <a:pt x="48" y="76"/>
                    <a:pt x="46" y="77"/>
                  </a:cubicBezTo>
                  <a:cubicBezTo>
                    <a:pt x="45" y="77"/>
                    <a:pt x="45" y="77"/>
                    <a:pt x="45" y="77"/>
                  </a:cubicBezTo>
                  <a:cubicBezTo>
                    <a:pt x="45" y="77"/>
                    <a:pt x="44" y="77"/>
                    <a:pt x="44" y="76"/>
                  </a:cubicBezTo>
                  <a:cubicBezTo>
                    <a:pt x="45" y="75"/>
                    <a:pt x="47" y="74"/>
                    <a:pt x="48" y="73"/>
                  </a:cubicBezTo>
                  <a:close/>
                  <a:moveTo>
                    <a:pt x="53" y="74"/>
                  </a:moveTo>
                  <a:cubicBezTo>
                    <a:pt x="53" y="73"/>
                    <a:pt x="53" y="73"/>
                    <a:pt x="53" y="73"/>
                  </a:cubicBezTo>
                  <a:cubicBezTo>
                    <a:pt x="55" y="73"/>
                    <a:pt x="57" y="73"/>
                    <a:pt x="59" y="74"/>
                  </a:cubicBezTo>
                  <a:cubicBezTo>
                    <a:pt x="56" y="75"/>
                    <a:pt x="54" y="77"/>
                    <a:pt x="51" y="79"/>
                  </a:cubicBezTo>
                  <a:cubicBezTo>
                    <a:pt x="51" y="79"/>
                    <a:pt x="51" y="79"/>
                    <a:pt x="51" y="79"/>
                  </a:cubicBezTo>
                  <a:cubicBezTo>
                    <a:pt x="50" y="79"/>
                    <a:pt x="49" y="78"/>
                    <a:pt x="48" y="78"/>
                  </a:cubicBezTo>
                  <a:cubicBezTo>
                    <a:pt x="50" y="77"/>
                    <a:pt x="51" y="75"/>
                    <a:pt x="53" y="74"/>
                  </a:cubicBezTo>
                  <a:close/>
                  <a:moveTo>
                    <a:pt x="30" y="80"/>
                  </a:moveTo>
                  <a:cubicBezTo>
                    <a:pt x="23" y="77"/>
                    <a:pt x="16" y="75"/>
                    <a:pt x="8" y="73"/>
                  </a:cubicBezTo>
                  <a:cubicBezTo>
                    <a:pt x="9" y="72"/>
                    <a:pt x="10" y="72"/>
                    <a:pt x="11" y="71"/>
                  </a:cubicBezTo>
                  <a:cubicBezTo>
                    <a:pt x="15" y="70"/>
                    <a:pt x="18" y="68"/>
                    <a:pt x="19" y="67"/>
                  </a:cubicBezTo>
                  <a:cubicBezTo>
                    <a:pt x="20" y="67"/>
                    <a:pt x="20" y="67"/>
                    <a:pt x="20" y="66"/>
                  </a:cubicBezTo>
                  <a:cubicBezTo>
                    <a:pt x="23" y="67"/>
                    <a:pt x="25" y="67"/>
                    <a:pt x="28" y="68"/>
                  </a:cubicBezTo>
                  <a:cubicBezTo>
                    <a:pt x="28" y="68"/>
                    <a:pt x="28" y="69"/>
                    <a:pt x="28" y="69"/>
                  </a:cubicBezTo>
                  <a:cubicBezTo>
                    <a:pt x="29" y="70"/>
                    <a:pt x="29" y="70"/>
                    <a:pt x="29" y="71"/>
                  </a:cubicBezTo>
                  <a:cubicBezTo>
                    <a:pt x="29" y="72"/>
                    <a:pt x="29" y="73"/>
                    <a:pt x="28" y="73"/>
                  </a:cubicBezTo>
                  <a:cubicBezTo>
                    <a:pt x="28" y="74"/>
                    <a:pt x="28" y="75"/>
                    <a:pt x="28" y="75"/>
                  </a:cubicBezTo>
                  <a:cubicBezTo>
                    <a:pt x="28" y="76"/>
                    <a:pt x="29" y="76"/>
                    <a:pt x="29" y="77"/>
                  </a:cubicBezTo>
                  <a:cubicBezTo>
                    <a:pt x="34" y="78"/>
                    <a:pt x="39" y="79"/>
                    <a:pt x="44" y="81"/>
                  </a:cubicBezTo>
                  <a:cubicBezTo>
                    <a:pt x="46" y="82"/>
                    <a:pt x="49" y="83"/>
                    <a:pt x="51" y="83"/>
                  </a:cubicBezTo>
                  <a:cubicBezTo>
                    <a:pt x="56" y="85"/>
                    <a:pt x="60" y="86"/>
                    <a:pt x="64" y="87"/>
                  </a:cubicBezTo>
                  <a:cubicBezTo>
                    <a:pt x="63" y="87"/>
                    <a:pt x="63" y="88"/>
                    <a:pt x="63" y="88"/>
                  </a:cubicBezTo>
                  <a:cubicBezTo>
                    <a:pt x="62" y="89"/>
                    <a:pt x="62" y="89"/>
                    <a:pt x="62" y="90"/>
                  </a:cubicBezTo>
                  <a:cubicBezTo>
                    <a:pt x="51" y="87"/>
                    <a:pt x="41" y="83"/>
                    <a:pt x="30" y="80"/>
                  </a:cubicBezTo>
                  <a:close/>
                  <a:moveTo>
                    <a:pt x="38" y="115"/>
                  </a:moveTo>
                  <a:cubicBezTo>
                    <a:pt x="31" y="112"/>
                    <a:pt x="25" y="109"/>
                    <a:pt x="18" y="106"/>
                  </a:cubicBezTo>
                  <a:cubicBezTo>
                    <a:pt x="20" y="105"/>
                    <a:pt x="22" y="105"/>
                    <a:pt x="23" y="104"/>
                  </a:cubicBezTo>
                  <a:cubicBezTo>
                    <a:pt x="32" y="107"/>
                    <a:pt x="41" y="111"/>
                    <a:pt x="50" y="114"/>
                  </a:cubicBezTo>
                  <a:cubicBezTo>
                    <a:pt x="53" y="114"/>
                    <a:pt x="55" y="115"/>
                    <a:pt x="58" y="116"/>
                  </a:cubicBezTo>
                  <a:cubicBezTo>
                    <a:pt x="58" y="117"/>
                    <a:pt x="58" y="117"/>
                    <a:pt x="58" y="118"/>
                  </a:cubicBezTo>
                  <a:cubicBezTo>
                    <a:pt x="58" y="119"/>
                    <a:pt x="58" y="119"/>
                    <a:pt x="59" y="120"/>
                  </a:cubicBezTo>
                  <a:cubicBezTo>
                    <a:pt x="60" y="121"/>
                    <a:pt x="62" y="122"/>
                    <a:pt x="63" y="122"/>
                  </a:cubicBezTo>
                  <a:cubicBezTo>
                    <a:pt x="64" y="123"/>
                    <a:pt x="66" y="123"/>
                    <a:pt x="67" y="124"/>
                  </a:cubicBezTo>
                  <a:cubicBezTo>
                    <a:pt x="69" y="125"/>
                    <a:pt x="71" y="125"/>
                    <a:pt x="73" y="126"/>
                  </a:cubicBezTo>
                  <a:cubicBezTo>
                    <a:pt x="71" y="127"/>
                    <a:pt x="71" y="127"/>
                    <a:pt x="71" y="127"/>
                  </a:cubicBezTo>
                  <a:cubicBezTo>
                    <a:pt x="70" y="127"/>
                    <a:pt x="70" y="127"/>
                    <a:pt x="70" y="128"/>
                  </a:cubicBezTo>
                  <a:cubicBezTo>
                    <a:pt x="69" y="128"/>
                    <a:pt x="69" y="129"/>
                    <a:pt x="69" y="129"/>
                  </a:cubicBezTo>
                  <a:cubicBezTo>
                    <a:pt x="58" y="125"/>
                    <a:pt x="49" y="120"/>
                    <a:pt x="38" y="115"/>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6" name="文本框 15"/>
            <p:cNvSpPr txBox="1"/>
            <p:nvPr/>
          </p:nvSpPr>
          <p:spPr>
            <a:xfrm>
              <a:off x="4511176" y="5042849"/>
              <a:ext cx="1553012" cy="1246495"/>
            </a:xfrm>
            <a:prstGeom prst="rect">
              <a:avLst/>
            </a:prstGeom>
            <a:noFill/>
            <a:ln>
              <a:noFill/>
            </a:ln>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198446" y="2096037"/>
              <a:ext cx="1553012" cy="1246495"/>
            </a:xfrm>
            <a:prstGeom prst="rect">
              <a:avLst/>
            </a:prstGeom>
            <a:noFill/>
            <a:ln>
              <a:noFill/>
            </a:ln>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6934483" y="2582204"/>
            <a:ext cx="3626077"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961672" y="227350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38"/>
          <p:cNvSpPr txBox="1"/>
          <p:nvPr/>
        </p:nvSpPr>
        <p:spPr>
          <a:xfrm>
            <a:off x="7021273" y="3753361"/>
            <a:ext cx="3480880" cy="553998"/>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文本框 27"/>
          <p:cNvSpPr txBox="1"/>
          <p:nvPr/>
        </p:nvSpPr>
        <p:spPr>
          <a:xfrm>
            <a:off x="6934483" y="4707648"/>
            <a:ext cx="3626077"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03</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矩形 11"/>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课题研究的进展</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1530723" y="2027568"/>
            <a:ext cx="9130554" cy="3487644"/>
            <a:chOff x="1286005" y="1953700"/>
            <a:chExt cx="9517323" cy="3635380"/>
          </a:xfrm>
        </p:grpSpPr>
        <p:graphicFrame>
          <p:nvGraphicFramePr>
            <p:cNvPr id="10" name="Diagram 8"/>
            <p:cNvGraphicFramePr/>
            <p:nvPr/>
          </p:nvGraphicFramePr>
          <p:xfrm>
            <a:off x="1286005" y="1953700"/>
            <a:ext cx="9517323" cy="36353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Freeform 6"/>
            <p:cNvSpPr>
              <a:spLocks noEditPoints="1"/>
            </p:cNvSpPr>
            <p:nvPr/>
          </p:nvSpPr>
          <p:spPr bwMode="auto">
            <a:xfrm>
              <a:off x="1840189" y="3266701"/>
              <a:ext cx="729279" cy="778169"/>
            </a:xfrm>
            <a:custGeom>
              <a:avLst/>
              <a:gdLst>
                <a:gd name="T0" fmla="*/ 101251 w 376"/>
                <a:gd name="T1" fmla="*/ 4528 h 401"/>
                <a:gd name="T2" fmla="*/ 93695 w 376"/>
                <a:gd name="T3" fmla="*/ 4528 h 401"/>
                <a:gd name="T4" fmla="*/ 0 w 376"/>
                <a:gd name="T5" fmla="*/ 240000 h 401"/>
                <a:gd name="T6" fmla="*/ 98228 w 376"/>
                <a:gd name="T7" fmla="*/ 336604 h 401"/>
                <a:gd name="T8" fmla="*/ 194945 w 376"/>
                <a:gd name="T9" fmla="*/ 240000 h 401"/>
                <a:gd name="T10" fmla="*/ 101251 w 376"/>
                <a:gd name="T11" fmla="*/ 4528 h 401"/>
                <a:gd name="T12" fmla="*/ 473007 w 376"/>
                <a:gd name="T13" fmla="*/ 4528 h 401"/>
                <a:gd name="T14" fmla="*/ 466962 w 376"/>
                <a:gd name="T15" fmla="*/ 4528 h 401"/>
                <a:gd name="T16" fmla="*/ 371756 w 376"/>
                <a:gd name="T17" fmla="*/ 240000 h 401"/>
                <a:gd name="T18" fmla="*/ 469985 w 376"/>
                <a:gd name="T19" fmla="*/ 336604 h 401"/>
                <a:gd name="T20" fmla="*/ 568213 w 376"/>
                <a:gd name="T21" fmla="*/ 240000 h 401"/>
                <a:gd name="T22" fmla="*/ 473007 w 376"/>
                <a:gd name="T23" fmla="*/ 4528 h 401"/>
                <a:gd name="T24" fmla="*/ 279573 w 376"/>
                <a:gd name="T25" fmla="*/ 271699 h 401"/>
                <a:gd name="T26" fmla="*/ 185878 w 376"/>
                <a:gd name="T27" fmla="*/ 508680 h 401"/>
                <a:gd name="T28" fmla="*/ 284107 w 376"/>
                <a:gd name="T29" fmla="*/ 605284 h 401"/>
                <a:gd name="T30" fmla="*/ 382335 w 376"/>
                <a:gd name="T31" fmla="*/ 508680 h 401"/>
                <a:gd name="T32" fmla="*/ 287129 w 376"/>
                <a:gd name="T33" fmla="*/ 271699 h 401"/>
                <a:gd name="T34" fmla="*/ 279573 w 376"/>
                <a:gd name="T35" fmla="*/ 27169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BC4258"/>
            </a:solidFill>
            <a:ln>
              <a:noFill/>
            </a:ln>
          </p:spPr>
          <p:txBody>
            <a:bodyPr/>
            <a:lstStyle/>
            <a:p>
              <a:endParaRPr lang="zh-CN" altLang="en-US" sz="2400"/>
            </a:p>
          </p:txBody>
        </p:sp>
        <p:sp>
          <p:nvSpPr>
            <p:cNvPr id="14" name="Freeform 11"/>
            <p:cNvSpPr>
              <a:spLocks noEditPoints="1"/>
            </p:cNvSpPr>
            <p:nvPr/>
          </p:nvSpPr>
          <p:spPr bwMode="auto">
            <a:xfrm>
              <a:off x="4241921" y="3417447"/>
              <a:ext cx="941136" cy="94113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BC4258"/>
            </a:solidFill>
            <a:ln>
              <a:noFill/>
            </a:ln>
          </p:spPr>
          <p:txBody>
            <a:bodyPr/>
            <a:lstStyle/>
            <a:p>
              <a:pPr>
                <a:defRPr/>
              </a:pPr>
              <a:endParaRPr lang="en-US" sz="2400" dirty="0"/>
            </a:p>
          </p:txBody>
        </p:sp>
        <p:sp>
          <p:nvSpPr>
            <p:cNvPr id="15" name="Freeform 21"/>
            <p:cNvSpPr>
              <a:spLocks noEditPoints="1"/>
            </p:cNvSpPr>
            <p:nvPr/>
          </p:nvSpPr>
          <p:spPr bwMode="auto">
            <a:xfrm>
              <a:off x="6739396" y="3254479"/>
              <a:ext cx="800576" cy="80261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BC4258"/>
            </a:solidFill>
            <a:ln>
              <a:noFill/>
            </a:ln>
          </p:spPr>
          <p:txBody>
            <a:bodyPr/>
            <a:lstStyle/>
            <a:p>
              <a:pPr>
                <a:defRPr/>
              </a:pPr>
              <a:endParaRPr lang="en-US" sz="2400" dirty="0"/>
            </a:p>
          </p:txBody>
        </p:sp>
        <p:sp>
          <p:nvSpPr>
            <p:cNvPr id="16" name="Freeform 26"/>
            <p:cNvSpPr/>
            <p:nvPr/>
          </p:nvSpPr>
          <p:spPr bwMode="auto">
            <a:xfrm>
              <a:off x="9418170" y="3466337"/>
              <a:ext cx="657981" cy="68242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BC4258"/>
            </a:solidFill>
            <a:ln>
              <a:noFill/>
            </a:ln>
          </p:spPr>
          <p:txBody>
            <a:bodyPr/>
            <a:lstStyle/>
            <a:p>
              <a:pPr>
                <a:defRPr/>
              </a:pPr>
              <a:endParaRPr lang="en-US" sz="24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03</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矩形 11"/>
          <p:cNvSpPr/>
          <p:nvPr/>
        </p:nvSpPr>
        <p:spPr>
          <a:xfrm>
            <a:off x="1783039" y="181159"/>
            <a:ext cx="1800493"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课题研究的进展</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83039"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0" name="Group 42"/>
          <p:cNvGrpSpPr/>
          <p:nvPr/>
        </p:nvGrpSpPr>
        <p:grpSpPr>
          <a:xfrm>
            <a:off x="4265290" y="2644619"/>
            <a:ext cx="990000" cy="1106174"/>
            <a:chOff x="7312383" y="3158460"/>
            <a:chExt cx="990000" cy="1106174"/>
          </a:xfrm>
          <a:solidFill>
            <a:srgbClr val="BC4258"/>
          </a:solidFill>
        </p:grpSpPr>
        <p:sp>
          <p:nvSpPr>
            <p:cNvPr id="11" name="Freeform 5"/>
            <p:cNvSpPr>
              <a:spLocks noEditPoints="1"/>
            </p:cNvSpPr>
            <p:nvPr/>
          </p:nvSpPr>
          <p:spPr bwMode="auto">
            <a:xfrm>
              <a:off x="7637332" y="3416062"/>
              <a:ext cx="665051" cy="519413"/>
            </a:xfrm>
            <a:custGeom>
              <a:avLst/>
              <a:gdLst>
                <a:gd name="T0" fmla="*/ 329 w 334"/>
                <a:gd name="T1" fmla="*/ 259 h 261"/>
                <a:gd name="T2" fmla="*/ 6 w 334"/>
                <a:gd name="T3" fmla="*/ 261 h 261"/>
                <a:gd name="T4" fmla="*/ 2 w 334"/>
                <a:gd name="T5" fmla="*/ 256 h 261"/>
                <a:gd name="T6" fmla="*/ 0 w 334"/>
                <a:gd name="T7" fmla="*/ 6 h 261"/>
                <a:gd name="T8" fmla="*/ 5 w 334"/>
                <a:gd name="T9" fmla="*/ 1 h 261"/>
                <a:gd name="T10" fmla="*/ 328 w 334"/>
                <a:gd name="T11" fmla="*/ 0 h 261"/>
                <a:gd name="T12" fmla="*/ 332 w 334"/>
                <a:gd name="T13" fmla="*/ 4 h 261"/>
                <a:gd name="T14" fmla="*/ 334 w 334"/>
                <a:gd name="T15" fmla="*/ 254 h 261"/>
                <a:gd name="T16" fmla="*/ 329 w 334"/>
                <a:gd name="T17" fmla="*/ 259 h 261"/>
                <a:gd name="T18" fmla="*/ 11 w 334"/>
                <a:gd name="T19" fmla="*/ 252 h 261"/>
                <a:gd name="T20" fmla="*/ 324 w 334"/>
                <a:gd name="T21" fmla="*/ 250 h 261"/>
                <a:gd name="T22" fmla="*/ 323 w 334"/>
                <a:gd name="T23" fmla="*/ 9 h 261"/>
                <a:gd name="T24" fmla="*/ 9 w 334"/>
                <a:gd name="T25" fmla="*/ 10 h 261"/>
                <a:gd name="T26" fmla="*/ 11 w 334"/>
                <a:gd name="T27" fmla="*/ 25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61">
                  <a:moveTo>
                    <a:pt x="329" y="259"/>
                  </a:moveTo>
                  <a:cubicBezTo>
                    <a:pt x="6" y="261"/>
                    <a:pt x="6" y="261"/>
                    <a:pt x="6" y="261"/>
                  </a:cubicBezTo>
                  <a:cubicBezTo>
                    <a:pt x="4" y="261"/>
                    <a:pt x="2" y="259"/>
                    <a:pt x="2" y="256"/>
                  </a:cubicBezTo>
                  <a:cubicBezTo>
                    <a:pt x="0" y="6"/>
                    <a:pt x="0" y="6"/>
                    <a:pt x="0" y="6"/>
                  </a:cubicBezTo>
                  <a:cubicBezTo>
                    <a:pt x="0" y="3"/>
                    <a:pt x="2" y="1"/>
                    <a:pt x="5" y="1"/>
                  </a:cubicBezTo>
                  <a:cubicBezTo>
                    <a:pt x="328" y="0"/>
                    <a:pt x="328" y="0"/>
                    <a:pt x="328" y="0"/>
                  </a:cubicBezTo>
                  <a:cubicBezTo>
                    <a:pt x="330" y="0"/>
                    <a:pt x="332" y="2"/>
                    <a:pt x="332" y="4"/>
                  </a:cubicBezTo>
                  <a:cubicBezTo>
                    <a:pt x="334" y="254"/>
                    <a:pt x="334" y="254"/>
                    <a:pt x="334" y="254"/>
                  </a:cubicBezTo>
                  <a:cubicBezTo>
                    <a:pt x="334" y="257"/>
                    <a:pt x="332" y="259"/>
                    <a:pt x="329" y="259"/>
                  </a:cubicBezTo>
                  <a:close/>
                  <a:moveTo>
                    <a:pt x="11" y="252"/>
                  </a:moveTo>
                  <a:cubicBezTo>
                    <a:pt x="324" y="250"/>
                    <a:pt x="324" y="250"/>
                    <a:pt x="324" y="250"/>
                  </a:cubicBezTo>
                  <a:cubicBezTo>
                    <a:pt x="323" y="9"/>
                    <a:pt x="323" y="9"/>
                    <a:pt x="323" y="9"/>
                  </a:cubicBezTo>
                  <a:cubicBezTo>
                    <a:pt x="9" y="10"/>
                    <a:pt x="9" y="10"/>
                    <a:pt x="9" y="10"/>
                  </a:cubicBezTo>
                  <a:lnTo>
                    <a:pt x="11" y="252"/>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4" name="Freeform 6"/>
            <p:cNvSpPr/>
            <p:nvPr/>
          </p:nvSpPr>
          <p:spPr bwMode="auto">
            <a:xfrm>
              <a:off x="7312383" y="3158460"/>
              <a:ext cx="958010" cy="872985"/>
            </a:xfrm>
            <a:custGeom>
              <a:avLst/>
              <a:gdLst>
                <a:gd name="T0" fmla="*/ 467 w 481"/>
                <a:gd name="T1" fmla="*/ 409 h 438"/>
                <a:gd name="T2" fmla="*/ 123 w 481"/>
                <a:gd name="T3" fmla="*/ 411 h 438"/>
                <a:gd name="T4" fmla="*/ 145 w 481"/>
                <a:gd name="T5" fmla="*/ 388 h 438"/>
                <a:gd name="T6" fmla="*/ 149 w 481"/>
                <a:gd name="T7" fmla="*/ 378 h 438"/>
                <a:gd name="T8" fmla="*/ 148 w 481"/>
                <a:gd name="T9" fmla="*/ 134 h 438"/>
                <a:gd name="T10" fmla="*/ 144 w 481"/>
                <a:gd name="T11" fmla="*/ 124 h 438"/>
                <a:gd name="T12" fmla="*/ 24 w 481"/>
                <a:gd name="T13" fmla="*/ 6 h 438"/>
                <a:gd name="T14" fmla="*/ 5 w 481"/>
                <a:gd name="T15" fmla="*/ 6 h 438"/>
                <a:gd name="T16" fmla="*/ 5 w 481"/>
                <a:gd name="T17" fmla="*/ 25 h 438"/>
                <a:gd name="T18" fmla="*/ 121 w 481"/>
                <a:gd name="T19" fmla="*/ 140 h 438"/>
                <a:gd name="T20" fmla="*/ 122 w 481"/>
                <a:gd name="T21" fmla="*/ 373 h 438"/>
                <a:gd name="T22" fmla="*/ 80 w 481"/>
                <a:gd name="T23" fmla="*/ 415 h 438"/>
                <a:gd name="T24" fmla="*/ 77 w 481"/>
                <a:gd name="T25" fmla="*/ 430 h 438"/>
                <a:gd name="T26" fmla="*/ 90 w 481"/>
                <a:gd name="T27" fmla="*/ 438 h 438"/>
                <a:gd name="T28" fmla="*/ 131 w 481"/>
                <a:gd name="T29" fmla="*/ 438 h 438"/>
                <a:gd name="T30" fmla="*/ 177 w 481"/>
                <a:gd name="T31" fmla="*/ 418 h 438"/>
                <a:gd name="T32" fmla="*/ 223 w 481"/>
                <a:gd name="T33" fmla="*/ 437 h 438"/>
                <a:gd name="T34" fmla="*/ 363 w 481"/>
                <a:gd name="T35" fmla="*/ 437 h 438"/>
                <a:gd name="T36" fmla="*/ 409 w 481"/>
                <a:gd name="T37" fmla="*/ 417 h 438"/>
                <a:gd name="T38" fmla="*/ 455 w 481"/>
                <a:gd name="T39" fmla="*/ 436 h 438"/>
                <a:gd name="T40" fmla="*/ 467 w 481"/>
                <a:gd name="T41" fmla="*/ 436 h 438"/>
                <a:gd name="T42" fmla="*/ 481 w 481"/>
                <a:gd name="T43" fmla="*/ 422 h 438"/>
                <a:gd name="T44" fmla="*/ 467 w 481"/>
                <a:gd name="T45" fmla="*/ 40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1" h="438">
                  <a:moveTo>
                    <a:pt x="467" y="409"/>
                  </a:moveTo>
                  <a:cubicBezTo>
                    <a:pt x="123" y="411"/>
                    <a:pt x="123" y="411"/>
                    <a:pt x="123" y="411"/>
                  </a:cubicBezTo>
                  <a:cubicBezTo>
                    <a:pt x="145" y="388"/>
                    <a:pt x="145" y="388"/>
                    <a:pt x="145" y="388"/>
                  </a:cubicBezTo>
                  <a:cubicBezTo>
                    <a:pt x="148" y="385"/>
                    <a:pt x="149" y="382"/>
                    <a:pt x="149" y="378"/>
                  </a:cubicBezTo>
                  <a:cubicBezTo>
                    <a:pt x="148" y="134"/>
                    <a:pt x="148" y="134"/>
                    <a:pt x="148" y="134"/>
                  </a:cubicBezTo>
                  <a:cubicBezTo>
                    <a:pt x="148" y="130"/>
                    <a:pt x="147" y="127"/>
                    <a:pt x="144" y="124"/>
                  </a:cubicBezTo>
                  <a:cubicBezTo>
                    <a:pt x="24" y="6"/>
                    <a:pt x="24" y="6"/>
                    <a:pt x="24" y="6"/>
                  </a:cubicBezTo>
                  <a:cubicBezTo>
                    <a:pt x="19" y="0"/>
                    <a:pt x="10" y="0"/>
                    <a:pt x="5" y="6"/>
                  </a:cubicBezTo>
                  <a:cubicBezTo>
                    <a:pt x="0" y="11"/>
                    <a:pt x="0" y="20"/>
                    <a:pt x="5" y="25"/>
                  </a:cubicBezTo>
                  <a:cubicBezTo>
                    <a:pt x="121" y="140"/>
                    <a:pt x="121" y="140"/>
                    <a:pt x="121" y="140"/>
                  </a:cubicBezTo>
                  <a:cubicBezTo>
                    <a:pt x="122" y="373"/>
                    <a:pt x="122" y="373"/>
                    <a:pt x="122" y="373"/>
                  </a:cubicBezTo>
                  <a:cubicBezTo>
                    <a:pt x="80" y="415"/>
                    <a:pt x="80" y="415"/>
                    <a:pt x="80" y="415"/>
                  </a:cubicBezTo>
                  <a:cubicBezTo>
                    <a:pt x="76" y="419"/>
                    <a:pt x="75" y="425"/>
                    <a:pt x="77" y="430"/>
                  </a:cubicBezTo>
                  <a:cubicBezTo>
                    <a:pt x="80" y="435"/>
                    <a:pt x="85" y="438"/>
                    <a:pt x="90" y="438"/>
                  </a:cubicBezTo>
                  <a:cubicBezTo>
                    <a:pt x="131" y="438"/>
                    <a:pt x="131" y="438"/>
                    <a:pt x="131" y="438"/>
                  </a:cubicBezTo>
                  <a:cubicBezTo>
                    <a:pt x="143" y="426"/>
                    <a:pt x="159" y="418"/>
                    <a:pt x="177" y="418"/>
                  </a:cubicBezTo>
                  <a:cubicBezTo>
                    <a:pt x="195" y="418"/>
                    <a:pt x="212" y="425"/>
                    <a:pt x="223" y="437"/>
                  </a:cubicBezTo>
                  <a:cubicBezTo>
                    <a:pt x="363" y="437"/>
                    <a:pt x="363" y="437"/>
                    <a:pt x="363" y="437"/>
                  </a:cubicBezTo>
                  <a:cubicBezTo>
                    <a:pt x="375" y="425"/>
                    <a:pt x="391" y="417"/>
                    <a:pt x="409" y="417"/>
                  </a:cubicBezTo>
                  <a:cubicBezTo>
                    <a:pt x="427" y="417"/>
                    <a:pt x="443" y="424"/>
                    <a:pt x="455" y="436"/>
                  </a:cubicBezTo>
                  <a:cubicBezTo>
                    <a:pt x="467" y="436"/>
                    <a:pt x="467" y="436"/>
                    <a:pt x="467" y="436"/>
                  </a:cubicBezTo>
                  <a:cubicBezTo>
                    <a:pt x="475" y="436"/>
                    <a:pt x="481" y="430"/>
                    <a:pt x="481" y="422"/>
                  </a:cubicBezTo>
                  <a:cubicBezTo>
                    <a:pt x="481" y="415"/>
                    <a:pt x="475" y="409"/>
                    <a:pt x="467" y="409"/>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5" name="Freeform 7"/>
            <p:cNvSpPr>
              <a:spLocks noEditPoints="1"/>
            </p:cNvSpPr>
            <p:nvPr/>
          </p:nvSpPr>
          <p:spPr bwMode="auto">
            <a:xfrm>
              <a:off x="7999322" y="4003665"/>
              <a:ext cx="257602" cy="258444"/>
            </a:xfrm>
            <a:custGeom>
              <a:avLst/>
              <a:gdLst>
                <a:gd name="T0" fmla="*/ 65 w 129"/>
                <a:gd name="T1" fmla="*/ 130 h 130"/>
                <a:gd name="T2" fmla="*/ 0 w 129"/>
                <a:gd name="T3" fmla="*/ 65 h 130"/>
                <a:gd name="T4" fmla="*/ 64 w 129"/>
                <a:gd name="T5" fmla="*/ 0 h 130"/>
                <a:gd name="T6" fmla="*/ 129 w 129"/>
                <a:gd name="T7" fmla="*/ 65 h 130"/>
                <a:gd name="T8" fmla="*/ 65 w 129"/>
                <a:gd name="T9" fmla="*/ 130 h 130"/>
                <a:gd name="T10" fmla="*/ 64 w 129"/>
                <a:gd name="T11" fmla="*/ 39 h 130"/>
                <a:gd name="T12" fmla="*/ 39 w 129"/>
                <a:gd name="T13" fmla="*/ 65 h 130"/>
                <a:gd name="T14" fmla="*/ 65 w 129"/>
                <a:gd name="T15" fmla="*/ 90 h 130"/>
                <a:gd name="T16" fmla="*/ 90 w 129"/>
                <a:gd name="T17" fmla="*/ 65 h 130"/>
                <a:gd name="T18" fmla="*/ 64 w 129"/>
                <a:gd name="T19" fmla="*/ 3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30">
                  <a:moveTo>
                    <a:pt x="65" y="130"/>
                  </a:moveTo>
                  <a:cubicBezTo>
                    <a:pt x="29" y="130"/>
                    <a:pt x="0" y="101"/>
                    <a:pt x="0" y="65"/>
                  </a:cubicBezTo>
                  <a:cubicBezTo>
                    <a:pt x="0" y="30"/>
                    <a:pt x="29" y="0"/>
                    <a:pt x="64" y="0"/>
                  </a:cubicBezTo>
                  <a:cubicBezTo>
                    <a:pt x="100" y="0"/>
                    <a:pt x="129" y="29"/>
                    <a:pt x="129" y="65"/>
                  </a:cubicBezTo>
                  <a:cubicBezTo>
                    <a:pt x="129" y="100"/>
                    <a:pt x="100" y="129"/>
                    <a:pt x="65" y="130"/>
                  </a:cubicBezTo>
                  <a:close/>
                  <a:moveTo>
                    <a:pt x="64" y="39"/>
                  </a:moveTo>
                  <a:cubicBezTo>
                    <a:pt x="50" y="39"/>
                    <a:pt x="39" y="51"/>
                    <a:pt x="39" y="65"/>
                  </a:cubicBezTo>
                  <a:cubicBezTo>
                    <a:pt x="39" y="79"/>
                    <a:pt x="51" y="90"/>
                    <a:pt x="65" y="90"/>
                  </a:cubicBezTo>
                  <a:cubicBezTo>
                    <a:pt x="79" y="90"/>
                    <a:pt x="90" y="79"/>
                    <a:pt x="90" y="65"/>
                  </a:cubicBezTo>
                  <a:cubicBezTo>
                    <a:pt x="90" y="51"/>
                    <a:pt x="78" y="39"/>
                    <a:pt x="64" y="39"/>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6" name="Freeform 8"/>
            <p:cNvSpPr>
              <a:spLocks noEditPoints="1"/>
            </p:cNvSpPr>
            <p:nvPr/>
          </p:nvSpPr>
          <p:spPr bwMode="auto">
            <a:xfrm>
              <a:off x="7537154" y="4005348"/>
              <a:ext cx="257602" cy="259286"/>
            </a:xfrm>
            <a:custGeom>
              <a:avLst/>
              <a:gdLst>
                <a:gd name="T0" fmla="*/ 65 w 129"/>
                <a:gd name="T1" fmla="*/ 130 h 130"/>
                <a:gd name="T2" fmla="*/ 0 w 129"/>
                <a:gd name="T3" fmla="*/ 65 h 130"/>
                <a:gd name="T4" fmla="*/ 64 w 129"/>
                <a:gd name="T5" fmla="*/ 0 h 130"/>
                <a:gd name="T6" fmla="*/ 129 w 129"/>
                <a:gd name="T7" fmla="*/ 65 h 130"/>
                <a:gd name="T8" fmla="*/ 65 w 129"/>
                <a:gd name="T9" fmla="*/ 130 h 130"/>
                <a:gd name="T10" fmla="*/ 65 w 129"/>
                <a:gd name="T11" fmla="*/ 39 h 130"/>
                <a:gd name="T12" fmla="*/ 39 w 129"/>
                <a:gd name="T13" fmla="*/ 65 h 130"/>
                <a:gd name="T14" fmla="*/ 65 w 129"/>
                <a:gd name="T15" fmla="*/ 91 h 130"/>
                <a:gd name="T16" fmla="*/ 90 w 129"/>
                <a:gd name="T17" fmla="*/ 65 h 130"/>
                <a:gd name="T18" fmla="*/ 65 w 129"/>
                <a:gd name="T19" fmla="*/ 3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30">
                  <a:moveTo>
                    <a:pt x="65" y="130"/>
                  </a:moveTo>
                  <a:cubicBezTo>
                    <a:pt x="29" y="130"/>
                    <a:pt x="0" y="101"/>
                    <a:pt x="0" y="65"/>
                  </a:cubicBezTo>
                  <a:cubicBezTo>
                    <a:pt x="0" y="30"/>
                    <a:pt x="29" y="1"/>
                    <a:pt x="64" y="0"/>
                  </a:cubicBezTo>
                  <a:cubicBezTo>
                    <a:pt x="100" y="0"/>
                    <a:pt x="129" y="29"/>
                    <a:pt x="129" y="65"/>
                  </a:cubicBezTo>
                  <a:cubicBezTo>
                    <a:pt x="129" y="100"/>
                    <a:pt x="101" y="129"/>
                    <a:pt x="65" y="130"/>
                  </a:cubicBezTo>
                  <a:close/>
                  <a:moveTo>
                    <a:pt x="65" y="39"/>
                  </a:moveTo>
                  <a:cubicBezTo>
                    <a:pt x="50" y="40"/>
                    <a:pt x="39" y="51"/>
                    <a:pt x="39" y="65"/>
                  </a:cubicBezTo>
                  <a:cubicBezTo>
                    <a:pt x="39" y="79"/>
                    <a:pt x="51" y="91"/>
                    <a:pt x="65" y="91"/>
                  </a:cubicBezTo>
                  <a:cubicBezTo>
                    <a:pt x="79" y="90"/>
                    <a:pt x="90" y="79"/>
                    <a:pt x="90" y="65"/>
                  </a:cubicBezTo>
                  <a:cubicBezTo>
                    <a:pt x="90" y="51"/>
                    <a:pt x="79" y="39"/>
                    <a:pt x="65" y="39"/>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7" name="Freeform 9"/>
            <p:cNvSpPr/>
            <p:nvPr/>
          </p:nvSpPr>
          <p:spPr bwMode="auto">
            <a:xfrm>
              <a:off x="7744246" y="3435425"/>
              <a:ext cx="10102" cy="480689"/>
            </a:xfrm>
            <a:custGeom>
              <a:avLst/>
              <a:gdLst>
                <a:gd name="T0" fmla="*/ 12 w 12"/>
                <a:gd name="T1" fmla="*/ 571 h 571"/>
                <a:gd name="T2" fmla="*/ 5 w 12"/>
                <a:gd name="T3" fmla="*/ 571 h 571"/>
                <a:gd name="T4" fmla="*/ 0 w 12"/>
                <a:gd name="T5" fmla="*/ 0 h 571"/>
                <a:gd name="T6" fmla="*/ 10 w 12"/>
                <a:gd name="T7" fmla="*/ 0 h 571"/>
                <a:gd name="T8" fmla="*/ 12 w 12"/>
                <a:gd name="T9" fmla="*/ 571 h 571"/>
              </a:gdLst>
              <a:ahLst/>
              <a:cxnLst>
                <a:cxn ang="0">
                  <a:pos x="T0" y="T1"/>
                </a:cxn>
                <a:cxn ang="0">
                  <a:pos x="T2" y="T3"/>
                </a:cxn>
                <a:cxn ang="0">
                  <a:pos x="T4" y="T5"/>
                </a:cxn>
                <a:cxn ang="0">
                  <a:pos x="T6" y="T7"/>
                </a:cxn>
                <a:cxn ang="0">
                  <a:pos x="T8" y="T9"/>
                </a:cxn>
              </a:cxnLst>
              <a:rect l="0" t="0" r="r" b="b"/>
              <a:pathLst>
                <a:path w="12" h="571">
                  <a:moveTo>
                    <a:pt x="12" y="571"/>
                  </a:moveTo>
                  <a:lnTo>
                    <a:pt x="5" y="571"/>
                  </a:lnTo>
                  <a:lnTo>
                    <a:pt x="0" y="0"/>
                  </a:lnTo>
                  <a:lnTo>
                    <a:pt x="10" y="0"/>
                  </a:lnTo>
                  <a:lnTo>
                    <a:pt x="12" y="571"/>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8" name="Freeform 10"/>
            <p:cNvSpPr/>
            <p:nvPr/>
          </p:nvSpPr>
          <p:spPr bwMode="auto">
            <a:xfrm>
              <a:off x="7857894" y="3435425"/>
              <a:ext cx="10102" cy="480689"/>
            </a:xfrm>
            <a:custGeom>
              <a:avLst/>
              <a:gdLst>
                <a:gd name="T0" fmla="*/ 12 w 12"/>
                <a:gd name="T1" fmla="*/ 571 h 571"/>
                <a:gd name="T2" fmla="*/ 5 w 12"/>
                <a:gd name="T3" fmla="*/ 571 h 571"/>
                <a:gd name="T4" fmla="*/ 0 w 12"/>
                <a:gd name="T5" fmla="*/ 0 h 571"/>
                <a:gd name="T6" fmla="*/ 10 w 12"/>
                <a:gd name="T7" fmla="*/ 0 h 571"/>
                <a:gd name="T8" fmla="*/ 12 w 12"/>
                <a:gd name="T9" fmla="*/ 571 h 571"/>
              </a:gdLst>
              <a:ahLst/>
              <a:cxnLst>
                <a:cxn ang="0">
                  <a:pos x="T0" y="T1"/>
                </a:cxn>
                <a:cxn ang="0">
                  <a:pos x="T2" y="T3"/>
                </a:cxn>
                <a:cxn ang="0">
                  <a:pos x="T4" y="T5"/>
                </a:cxn>
                <a:cxn ang="0">
                  <a:pos x="T6" y="T7"/>
                </a:cxn>
                <a:cxn ang="0">
                  <a:pos x="T8" y="T9"/>
                </a:cxn>
              </a:cxnLst>
              <a:rect l="0" t="0" r="r" b="b"/>
              <a:pathLst>
                <a:path w="12" h="571">
                  <a:moveTo>
                    <a:pt x="12" y="571"/>
                  </a:moveTo>
                  <a:lnTo>
                    <a:pt x="5" y="571"/>
                  </a:lnTo>
                  <a:lnTo>
                    <a:pt x="0" y="0"/>
                  </a:lnTo>
                  <a:lnTo>
                    <a:pt x="10" y="0"/>
                  </a:lnTo>
                  <a:lnTo>
                    <a:pt x="12" y="571"/>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9" name="Freeform 11"/>
            <p:cNvSpPr/>
            <p:nvPr/>
          </p:nvSpPr>
          <p:spPr bwMode="auto">
            <a:xfrm>
              <a:off x="7963965" y="3435425"/>
              <a:ext cx="10102" cy="480689"/>
            </a:xfrm>
            <a:custGeom>
              <a:avLst/>
              <a:gdLst>
                <a:gd name="T0" fmla="*/ 12 w 12"/>
                <a:gd name="T1" fmla="*/ 571 h 571"/>
                <a:gd name="T2" fmla="*/ 4 w 12"/>
                <a:gd name="T3" fmla="*/ 571 h 571"/>
                <a:gd name="T4" fmla="*/ 0 w 12"/>
                <a:gd name="T5" fmla="*/ 0 h 571"/>
                <a:gd name="T6" fmla="*/ 9 w 12"/>
                <a:gd name="T7" fmla="*/ 0 h 571"/>
                <a:gd name="T8" fmla="*/ 12 w 12"/>
                <a:gd name="T9" fmla="*/ 571 h 571"/>
              </a:gdLst>
              <a:ahLst/>
              <a:cxnLst>
                <a:cxn ang="0">
                  <a:pos x="T0" y="T1"/>
                </a:cxn>
                <a:cxn ang="0">
                  <a:pos x="T2" y="T3"/>
                </a:cxn>
                <a:cxn ang="0">
                  <a:pos x="T4" y="T5"/>
                </a:cxn>
                <a:cxn ang="0">
                  <a:pos x="T6" y="T7"/>
                </a:cxn>
                <a:cxn ang="0">
                  <a:pos x="T8" y="T9"/>
                </a:cxn>
              </a:cxnLst>
              <a:rect l="0" t="0" r="r" b="b"/>
              <a:pathLst>
                <a:path w="12" h="571">
                  <a:moveTo>
                    <a:pt x="12" y="571"/>
                  </a:moveTo>
                  <a:lnTo>
                    <a:pt x="4" y="571"/>
                  </a:lnTo>
                  <a:lnTo>
                    <a:pt x="0" y="0"/>
                  </a:lnTo>
                  <a:lnTo>
                    <a:pt x="9" y="0"/>
                  </a:lnTo>
                  <a:lnTo>
                    <a:pt x="12" y="571"/>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0" name="Freeform 12"/>
            <p:cNvSpPr/>
            <p:nvPr/>
          </p:nvSpPr>
          <p:spPr bwMode="auto">
            <a:xfrm>
              <a:off x="8071720" y="3433741"/>
              <a:ext cx="9260" cy="482373"/>
            </a:xfrm>
            <a:custGeom>
              <a:avLst/>
              <a:gdLst>
                <a:gd name="T0" fmla="*/ 11 w 11"/>
                <a:gd name="T1" fmla="*/ 570 h 573"/>
                <a:gd name="T2" fmla="*/ 2 w 11"/>
                <a:gd name="T3" fmla="*/ 573 h 573"/>
                <a:gd name="T4" fmla="*/ 0 w 11"/>
                <a:gd name="T5" fmla="*/ 0 h 573"/>
                <a:gd name="T6" fmla="*/ 7 w 11"/>
                <a:gd name="T7" fmla="*/ 0 h 573"/>
                <a:gd name="T8" fmla="*/ 11 w 11"/>
                <a:gd name="T9" fmla="*/ 570 h 573"/>
              </a:gdLst>
              <a:ahLst/>
              <a:cxnLst>
                <a:cxn ang="0">
                  <a:pos x="T0" y="T1"/>
                </a:cxn>
                <a:cxn ang="0">
                  <a:pos x="T2" y="T3"/>
                </a:cxn>
                <a:cxn ang="0">
                  <a:pos x="T4" y="T5"/>
                </a:cxn>
                <a:cxn ang="0">
                  <a:pos x="T6" y="T7"/>
                </a:cxn>
                <a:cxn ang="0">
                  <a:pos x="T8" y="T9"/>
                </a:cxn>
              </a:cxnLst>
              <a:rect l="0" t="0" r="r" b="b"/>
              <a:pathLst>
                <a:path w="11" h="573">
                  <a:moveTo>
                    <a:pt x="11" y="570"/>
                  </a:moveTo>
                  <a:lnTo>
                    <a:pt x="2" y="573"/>
                  </a:lnTo>
                  <a:lnTo>
                    <a:pt x="0" y="0"/>
                  </a:lnTo>
                  <a:lnTo>
                    <a:pt x="7" y="0"/>
                  </a:lnTo>
                  <a:lnTo>
                    <a:pt x="11" y="570"/>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1" name="Freeform 13"/>
            <p:cNvSpPr/>
            <p:nvPr/>
          </p:nvSpPr>
          <p:spPr bwMode="auto">
            <a:xfrm>
              <a:off x="8172741" y="3433741"/>
              <a:ext cx="10102" cy="479847"/>
            </a:xfrm>
            <a:custGeom>
              <a:avLst/>
              <a:gdLst>
                <a:gd name="T0" fmla="*/ 12 w 12"/>
                <a:gd name="T1" fmla="*/ 570 h 570"/>
                <a:gd name="T2" fmla="*/ 3 w 12"/>
                <a:gd name="T3" fmla="*/ 570 h 570"/>
                <a:gd name="T4" fmla="*/ 0 w 12"/>
                <a:gd name="T5" fmla="*/ 0 h 570"/>
                <a:gd name="T6" fmla="*/ 10 w 12"/>
                <a:gd name="T7" fmla="*/ 0 h 570"/>
                <a:gd name="T8" fmla="*/ 12 w 12"/>
                <a:gd name="T9" fmla="*/ 570 h 570"/>
              </a:gdLst>
              <a:ahLst/>
              <a:cxnLst>
                <a:cxn ang="0">
                  <a:pos x="T0" y="T1"/>
                </a:cxn>
                <a:cxn ang="0">
                  <a:pos x="T2" y="T3"/>
                </a:cxn>
                <a:cxn ang="0">
                  <a:pos x="T4" y="T5"/>
                </a:cxn>
                <a:cxn ang="0">
                  <a:pos x="T6" y="T7"/>
                </a:cxn>
                <a:cxn ang="0">
                  <a:pos x="T8" y="T9"/>
                </a:cxn>
              </a:cxnLst>
              <a:rect l="0" t="0" r="r" b="b"/>
              <a:pathLst>
                <a:path w="12" h="570">
                  <a:moveTo>
                    <a:pt x="12" y="570"/>
                  </a:moveTo>
                  <a:lnTo>
                    <a:pt x="3" y="570"/>
                  </a:lnTo>
                  <a:lnTo>
                    <a:pt x="0" y="0"/>
                  </a:lnTo>
                  <a:lnTo>
                    <a:pt x="10" y="0"/>
                  </a:lnTo>
                  <a:lnTo>
                    <a:pt x="12" y="570"/>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22" name="Freeform 14"/>
          <p:cNvSpPr/>
          <p:nvPr/>
        </p:nvSpPr>
        <p:spPr bwMode="auto">
          <a:xfrm>
            <a:off x="5791541" y="1973675"/>
            <a:ext cx="1526250" cy="1554031"/>
          </a:xfrm>
          <a:custGeom>
            <a:avLst/>
            <a:gdLst>
              <a:gd name="T0" fmla="*/ 766 w 766"/>
              <a:gd name="T1" fmla="*/ 731 h 780"/>
              <a:gd name="T2" fmla="*/ 709 w 766"/>
              <a:gd name="T3" fmla="*/ 446 h 780"/>
              <a:gd name="T4" fmla="*/ 552 w 766"/>
              <a:gd name="T5" fmla="*/ 214 h 780"/>
              <a:gd name="T6" fmla="*/ 320 w 766"/>
              <a:gd name="T7" fmla="*/ 57 h 780"/>
              <a:gd name="T8" fmla="*/ 35 w 766"/>
              <a:gd name="T9" fmla="*/ 0 h 780"/>
              <a:gd name="T10" fmla="*/ 0 w 766"/>
              <a:gd name="T11" fmla="*/ 0 h 780"/>
              <a:gd name="T12" fmla="*/ 0 w 766"/>
              <a:gd name="T13" fmla="*/ 369 h 780"/>
              <a:gd name="T14" fmla="*/ 35 w 766"/>
              <a:gd name="T15" fmla="*/ 368 h 780"/>
              <a:gd name="T16" fmla="*/ 397 w 766"/>
              <a:gd name="T17" fmla="*/ 706 h 780"/>
              <a:gd name="T18" fmla="*/ 765 w 766"/>
              <a:gd name="T19" fmla="*/ 780 h 780"/>
              <a:gd name="T20" fmla="*/ 766 w 766"/>
              <a:gd name="T21" fmla="*/ 73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780">
                <a:moveTo>
                  <a:pt x="766" y="731"/>
                </a:moveTo>
                <a:cubicBezTo>
                  <a:pt x="766" y="632"/>
                  <a:pt x="747" y="536"/>
                  <a:pt x="709" y="446"/>
                </a:cubicBezTo>
                <a:cubicBezTo>
                  <a:pt x="672" y="359"/>
                  <a:pt x="619" y="281"/>
                  <a:pt x="552" y="214"/>
                </a:cubicBezTo>
                <a:cubicBezTo>
                  <a:pt x="485" y="147"/>
                  <a:pt x="407" y="94"/>
                  <a:pt x="320" y="57"/>
                </a:cubicBezTo>
                <a:cubicBezTo>
                  <a:pt x="229" y="19"/>
                  <a:pt x="134" y="0"/>
                  <a:pt x="35" y="0"/>
                </a:cubicBezTo>
                <a:cubicBezTo>
                  <a:pt x="23" y="0"/>
                  <a:pt x="12" y="0"/>
                  <a:pt x="0" y="0"/>
                </a:cubicBezTo>
                <a:cubicBezTo>
                  <a:pt x="0" y="369"/>
                  <a:pt x="0" y="369"/>
                  <a:pt x="0" y="369"/>
                </a:cubicBezTo>
                <a:cubicBezTo>
                  <a:pt x="12" y="368"/>
                  <a:pt x="23" y="368"/>
                  <a:pt x="35" y="368"/>
                </a:cubicBezTo>
                <a:cubicBezTo>
                  <a:pt x="227" y="368"/>
                  <a:pt x="384" y="517"/>
                  <a:pt x="397" y="706"/>
                </a:cubicBezTo>
                <a:cubicBezTo>
                  <a:pt x="765" y="780"/>
                  <a:pt x="765" y="780"/>
                  <a:pt x="765" y="780"/>
                </a:cubicBezTo>
                <a:cubicBezTo>
                  <a:pt x="766" y="764"/>
                  <a:pt x="766" y="747"/>
                  <a:pt x="766" y="731"/>
                </a:cubicBez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3" name="Freeform 15"/>
          <p:cNvSpPr/>
          <p:nvPr/>
        </p:nvSpPr>
        <p:spPr bwMode="auto">
          <a:xfrm>
            <a:off x="5396719" y="3457834"/>
            <a:ext cx="1910970" cy="1428597"/>
          </a:xfrm>
          <a:custGeom>
            <a:avLst/>
            <a:gdLst>
              <a:gd name="T0" fmla="*/ 233 w 959"/>
              <a:gd name="T1" fmla="*/ 349 h 717"/>
              <a:gd name="T2" fmla="*/ 184 w 959"/>
              <a:gd name="T3" fmla="*/ 346 h 717"/>
              <a:gd name="T4" fmla="*/ 0 w 959"/>
              <a:gd name="T5" fmla="*/ 679 h 717"/>
              <a:gd name="T6" fmla="*/ 233 w 959"/>
              <a:gd name="T7" fmla="*/ 717 h 717"/>
              <a:gd name="T8" fmla="*/ 518 w 959"/>
              <a:gd name="T9" fmla="*/ 659 h 717"/>
              <a:gd name="T10" fmla="*/ 750 w 959"/>
              <a:gd name="T11" fmla="*/ 503 h 717"/>
              <a:gd name="T12" fmla="*/ 907 w 959"/>
              <a:gd name="T13" fmla="*/ 270 h 717"/>
              <a:gd name="T14" fmla="*/ 959 w 959"/>
              <a:gd name="T15" fmla="*/ 74 h 717"/>
              <a:gd name="T16" fmla="*/ 596 w 959"/>
              <a:gd name="T17" fmla="*/ 0 h 717"/>
              <a:gd name="T18" fmla="*/ 233 w 959"/>
              <a:gd name="T19" fmla="*/ 349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9" h="717">
                <a:moveTo>
                  <a:pt x="233" y="349"/>
                </a:moveTo>
                <a:cubicBezTo>
                  <a:pt x="217" y="349"/>
                  <a:pt x="200" y="348"/>
                  <a:pt x="184" y="346"/>
                </a:cubicBezTo>
                <a:cubicBezTo>
                  <a:pt x="0" y="679"/>
                  <a:pt x="0" y="679"/>
                  <a:pt x="0" y="679"/>
                </a:cubicBezTo>
                <a:cubicBezTo>
                  <a:pt x="75" y="704"/>
                  <a:pt x="153" y="717"/>
                  <a:pt x="233" y="717"/>
                </a:cubicBezTo>
                <a:cubicBezTo>
                  <a:pt x="332" y="717"/>
                  <a:pt x="427" y="697"/>
                  <a:pt x="518" y="659"/>
                </a:cubicBezTo>
                <a:cubicBezTo>
                  <a:pt x="605" y="622"/>
                  <a:pt x="683" y="570"/>
                  <a:pt x="750" y="503"/>
                </a:cubicBezTo>
                <a:cubicBezTo>
                  <a:pt x="817" y="436"/>
                  <a:pt x="870" y="357"/>
                  <a:pt x="907" y="270"/>
                </a:cubicBezTo>
                <a:cubicBezTo>
                  <a:pt x="933" y="207"/>
                  <a:pt x="951" y="141"/>
                  <a:pt x="959" y="74"/>
                </a:cubicBezTo>
                <a:cubicBezTo>
                  <a:pt x="596" y="0"/>
                  <a:pt x="596" y="0"/>
                  <a:pt x="596" y="0"/>
                </a:cubicBezTo>
                <a:cubicBezTo>
                  <a:pt x="588" y="194"/>
                  <a:pt x="429" y="349"/>
                  <a:pt x="233" y="349"/>
                </a:cubicBez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4" name="Freeform 16"/>
          <p:cNvSpPr/>
          <p:nvPr/>
        </p:nvSpPr>
        <p:spPr bwMode="auto">
          <a:xfrm>
            <a:off x="4450494" y="3794569"/>
            <a:ext cx="1233291" cy="988317"/>
          </a:xfrm>
          <a:custGeom>
            <a:avLst/>
            <a:gdLst>
              <a:gd name="T0" fmla="*/ 395 w 619"/>
              <a:gd name="T1" fmla="*/ 0 h 496"/>
              <a:gd name="T2" fmla="*/ 0 w 619"/>
              <a:gd name="T3" fmla="*/ 0 h 496"/>
              <a:gd name="T4" fmla="*/ 34 w 619"/>
              <a:gd name="T5" fmla="*/ 101 h 496"/>
              <a:gd name="T6" fmla="*/ 191 w 619"/>
              <a:gd name="T7" fmla="*/ 334 h 496"/>
              <a:gd name="T8" fmla="*/ 423 w 619"/>
              <a:gd name="T9" fmla="*/ 490 h 496"/>
              <a:gd name="T10" fmla="*/ 438 w 619"/>
              <a:gd name="T11" fmla="*/ 496 h 496"/>
              <a:gd name="T12" fmla="*/ 619 w 619"/>
              <a:gd name="T13" fmla="*/ 169 h 496"/>
              <a:gd name="T14" fmla="*/ 395 w 619"/>
              <a:gd name="T15" fmla="*/ 0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496">
                <a:moveTo>
                  <a:pt x="395" y="0"/>
                </a:moveTo>
                <a:cubicBezTo>
                  <a:pt x="0" y="0"/>
                  <a:pt x="0" y="0"/>
                  <a:pt x="0" y="0"/>
                </a:cubicBezTo>
                <a:cubicBezTo>
                  <a:pt x="9" y="34"/>
                  <a:pt x="20" y="68"/>
                  <a:pt x="34" y="101"/>
                </a:cubicBezTo>
                <a:cubicBezTo>
                  <a:pt x="71" y="188"/>
                  <a:pt x="124" y="267"/>
                  <a:pt x="191" y="334"/>
                </a:cubicBezTo>
                <a:cubicBezTo>
                  <a:pt x="258" y="401"/>
                  <a:pt x="336" y="453"/>
                  <a:pt x="423" y="490"/>
                </a:cubicBezTo>
                <a:cubicBezTo>
                  <a:pt x="428" y="492"/>
                  <a:pt x="433" y="494"/>
                  <a:pt x="438" y="496"/>
                </a:cubicBezTo>
                <a:cubicBezTo>
                  <a:pt x="619" y="169"/>
                  <a:pt x="619" y="169"/>
                  <a:pt x="619" y="169"/>
                </a:cubicBezTo>
                <a:cubicBezTo>
                  <a:pt x="524" y="145"/>
                  <a:pt x="443" y="83"/>
                  <a:pt x="395" y="0"/>
                </a:cubicBez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5" name="文本框 24"/>
          <p:cNvSpPr txBox="1"/>
          <p:nvPr/>
        </p:nvSpPr>
        <p:spPr>
          <a:xfrm>
            <a:off x="7606476" y="2221732"/>
            <a:ext cx="256803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7606476" y="1973675"/>
            <a:ext cx="11188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866248" y="4886431"/>
            <a:ext cx="2568038"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866248" y="4638374"/>
            <a:ext cx="1118802"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278742" y="4886431"/>
            <a:ext cx="2542162"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3702101" y="4638374"/>
            <a:ext cx="111880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575740" y="1908739"/>
            <a:ext cx="3040522" cy="3040522"/>
            <a:chOff x="4169160" y="1502160"/>
            <a:chExt cx="3853680"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0</a:t>
              </a:r>
              <a:r>
                <a:rPr lang="en-US" altLang="zh-CN" sz="6600" dirty="0">
                  <a:ln w="28575">
                    <a:noFill/>
                  </a:ln>
                  <a:solidFill>
                    <a:srgbClr val="BC4258"/>
                  </a:solidFill>
                  <a:latin typeface="微软雅黑 Light" panose="020B0502040204020203" pitchFamily="34" charset="-122"/>
                  <a:ea typeface="微软雅黑 Light" panose="020B0502040204020203" pitchFamily="34" charset="-122"/>
                </a:rPr>
                <a:t>4</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grpSp>
      <p:sp>
        <p:nvSpPr>
          <p:cNvPr id="13" name="文本框 12"/>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BC4258"/>
                </a:solidFill>
                <a:latin typeface="微软雅黑" panose="020B0503020204020204" pitchFamily="34" charset="-122"/>
                <a:ea typeface="微软雅黑" panose="020B0503020204020204" pitchFamily="34" charset="-122"/>
              </a:rPr>
              <a:t>课题实践的可行性</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04</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文本框 9"/>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BC4258"/>
                </a:solidFill>
                <a:latin typeface="微软雅黑" panose="020B0503020204020204" pitchFamily="34" charset="-122"/>
                <a:ea typeface="微软雅黑" panose="020B0503020204020204" pitchFamily="34" charset="-122"/>
              </a:rPr>
              <a:t>课题实践的可行性</a:t>
            </a:r>
            <a:endParaRPr lang="en-US" altLang="zh-CN" dirty="0" smtClean="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Oval 16"/>
          <p:cNvSpPr/>
          <p:nvPr/>
        </p:nvSpPr>
        <p:spPr>
          <a:xfrm>
            <a:off x="1738907" y="4729144"/>
            <a:ext cx="249168" cy="249163"/>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3" name="Oval 17"/>
          <p:cNvSpPr/>
          <p:nvPr/>
        </p:nvSpPr>
        <p:spPr>
          <a:xfrm>
            <a:off x="1781247" y="4770321"/>
            <a:ext cx="164489" cy="164485"/>
          </a:xfrm>
          <a:prstGeom prst="ellipse">
            <a:avLst/>
          </a:prstGeom>
          <a:solidFill>
            <a:srgbClr val="F4F4F4"/>
          </a:solidFill>
          <a:ln w="88900" cap="flat" cmpd="sng" algn="ctr">
            <a:solidFill>
              <a:srgbClr val="BC4258"/>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4" name="Oval 21"/>
          <p:cNvSpPr/>
          <p:nvPr/>
        </p:nvSpPr>
        <p:spPr>
          <a:xfrm>
            <a:off x="8028344" y="2821313"/>
            <a:ext cx="249168" cy="249163"/>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5" name="Oval 22"/>
          <p:cNvSpPr/>
          <p:nvPr/>
        </p:nvSpPr>
        <p:spPr>
          <a:xfrm>
            <a:off x="8070684" y="2862490"/>
            <a:ext cx="164489" cy="164485"/>
          </a:xfrm>
          <a:prstGeom prst="ellipse">
            <a:avLst/>
          </a:prstGeom>
          <a:solidFill>
            <a:srgbClr val="F4F4F4"/>
          </a:solidFill>
          <a:ln w="88900" cap="flat" cmpd="sng" algn="ctr">
            <a:solidFill>
              <a:srgbClr val="BC4258"/>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6" name="Oval 26"/>
          <p:cNvSpPr/>
          <p:nvPr/>
        </p:nvSpPr>
        <p:spPr>
          <a:xfrm>
            <a:off x="6064186" y="4748286"/>
            <a:ext cx="249168" cy="249163"/>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7" name="Oval 27"/>
          <p:cNvSpPr/>
          <p:nvPr/>
        </p:nvSpPr>
        <p:spPr>
          <a:xfrm>
            <a:off x="6106526" y="4789463"/>
            <a:ext cx="164489" cy="164485"/>
          </a:xfrm>
          <a:prstGeom prst="ellipse">
            <a:avLst/>
          </a:prstGeom>
          <a:solidFill>
            <a:srgbClr val="F4F4F4"/>
          </a:solidFill>
          <a:ln w="88900" cap="flat" cmpd="sng" algn="ctr">
            <a:solidFill>
              <a:srgbClr val="BC4258"/>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8" name="Oval 31"/>
          <p:cNvSpPr/>
          <p:nvPr/>
        </p:nvSpPr>
        <p:spPr>
          <a:xfrm>
            <a:off x="1614322" y="1926970"/>
            <a:ext cx="249168" cy="249163"/>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19" name="Oval 32"/>
          <p:cNvSpPr/>
          <p:nvPr/>
        </p:nvSpPr>
        <p:spPr>
          <a:xfrm>
            <a:off x="1656662" y="1968147"/>
            <a:ext cx="164489" cy="164485"/>
          </a:xfrm>
          <a:prstGeom prst="ellipse">
            <a:avLst/>
          </a:prstGeom>
          <a:solidFill>
            <a:srgbClr val="F4F4F4"/>
          </a:solidFill>
          <a:ln w="88900" cap="flat" cmpd="sng" algn="ctr">
            <a:solidFill>
              <a:srgbClr val="BC4258"/>
            </a:solidFill>
            <a:prstDash val="solid"/>
          </a:ln>
          <a:effectLst/>
        </p:spPr>
        <p:txBody>
          <a:bodyPr rtlCol="0" anchor="ct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chemeClr val="tx1">
                  <a:lumMod val="75000"/>
                  <a:lumOff val="25000"/>
                </a:schemeClr>
              </a:solidFill>
              <a:effectLst/>
              <a:uLnTx/>
              <a:uFillTx/>
              <a:latin typeface="Calibri" panose="020F0502020204030204"/>
            </a:endParaRPr>
          </a:p>
        </p:txBody>
      </p:sp>
      <p:sp>
        <p:nvSpPr>
          <p:cNvPr id="20" name="Freeform 5"/>
          <p:cNvSpPr/>
          <p:nvPr/>
        </p:nvSpPr>
        <p:spPr bwMode="auto">
          <a:xfrm>
            <a:off x="5355102" y="2633385"/>
            <a:ext cx="1787626" cy="622838"/>
          </a:xfrm>
          <a:custGeom>
            <a:avLst/>
            <a:gdLst>
              <a:gd name="T0" fmla="*/ 1105 w 1105"/>
              <a:gd name="T1" fmla="*/ 198 h 385"/>
              <a:gd name="T2" fmla="*/ 789 w 1105"/>
              <a:gd name="T3" fmla="*/ 14 h 385"/>
              <a:gd name="T4" fmla="*/ 789 w 1105"/>
              <a:gd name="T5" fmla="*/ 106 h 385"/>
              <a:gd name="T6" fmla="*/ 383 w 1105"/>
              <a:gd name="T7" fmla="*/ 106 h 385"/>
              <a:gd name="T8" fmla="*/ 383 w 1105"/>
              <a:gd name="T9" fmla="*/ 0 h 385"/>
              <a:gd name="T10" fmla="*/ 0 w 1105"/>
              <a:gd name="T11" fmla="*/ 0 h 385"/>
              <a:gd name="T12" fmla="*/ 0 w 1105"/>
              <a:gd name="T13" fmla="*/ 385 h 385"/>
              <a:gd name="T14" fmla="*/ 383 w 1105"/>
              <a:gd name="T15" fmla="*/ 385 h 385"/>
              <a:gd name="T16" fmla="*/ 383 w 1105"/>
              <a:gd name="T17" fmla="*/ 291 h 385"/>
              <a:gd name="T18" fmla="*/ 789 w 1105"/>
              <a:gd name="T19" fmla="*/ 291 h 385"/>
              <a:gd name="T20" fmla="*/ 789 w 1105"/>
              <a:gd name="T21" fmla="*/ 381 h 385"/>
              <a:gd name="T22" fmla="*/ 1105 w 1105"/>
              <a:gd name="T23" fmla="*/ 19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5" h="385">
                <a:moveTo>
                  <a:pt x="1105" y="198"/>
                </a:moveTo>
                <a:lnTo>
                  <a:pt x="789" y="14"/>
                </a:lnTo>
                <a:lnTo>
                  <a:pt x="789" y="106"/>
                </a:lnTo>
                <a:lnTo>
                  <a:pt x="383" y="106"/>
                </a:lnTo>
                <a:lnTo>
                  <a:pt x="383" y="0"/>
                </a:lnTo>
                <a:lnTo>
                  <a:pt x="0" y="0"/>
                </a:lnTo>
                <a:lnTo>
                  <a:pt x="0" y="385"/>
                </a:lnTo>
                <a:lnTo>
                  <a:pt x="383" y="385"/>
                </a:lnTo>
                <a:lnTo>
                  <a:pt x="383" y="291"/>
                </a:lnTo>
                <a:lnTo>
                  <a:pt x="789" y="291"/>
                </a:lnTo>
                <a:lnTo>
                  <a:pt x="789" y="381"/>
                </a:lnTo>
                <a:lnTo>
                  <a:pt x="1105" y="198"/>
                </a:ln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1" name="Rectangle 6"/>
          <p:cNvSpPr>
            <a:spLocks noChangeArrowheads="1"/>
          </p:cNvSpPr>
          <p:nvPr/>
        </p:nvSpPr>
        <p:spPr bwMode="auto">
          <a:xfrm>
            <a:off x="5419812" y="2694860"/>
            <a:ext cx="496652" cy="4998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2" name="Freeform 7"/>
          <p:cNvSpPr/>
          <p:nvPr/>
        </p:nvSpPr>
        <p:spPr bwMode="auto">
          <a:xfrm>
            <a:off x="6479445" y="2633385"/>
            <a:ext cx="1329800" cy="1931606"/>
          </a:xfrm>
          <a:custGeom>
            <a:avLst/>
            <a:gdLst>
              <a:gd name="T0" fmla="*/ 438 w 822"/>
              <a:gd name="T1" fmla="*/ 0 h 1194"/>
              <a:gd name="T2" fmla="*/ 438 w 822"/>
              <a:gd name="T3" fmla="*/ 385 h 1194"/>
              <a:gd name="T4" fmla="*/ 534 w 822"/>
              <a:gd name="T5" fmla="*/ 385 h 1194"/>
              <a:gd name="T6" fmla="*/ 534 w 822"/>
              <a:gd name="T7" fmla="*/ 918 h 1194"/>
              <a:gd name="T8" fmla="*/ 316 w 822"/>
              <a:gd name="T9" fmla="*/ 918 h 1194"/>
              <a:gd name="T10" fmla="*/ 316 w 822"/>
              <a:gd name="T11" fmla="*/ 827 h 1194"/>
              <a:gd name="T12" fmla="*/ 0 w 822"/>
              <a:gd name="T13" fmla="*/ 1010 h 1194"/>
              <a:gd name="T14" fmla="*/ 316 w 822"/>
              <a:gd name="T15" fmla="*/ 1194 h 1194"/>
              <a:gd name="T16" fmla="*/ 316 w 822"/>
              <a:gd name="T17" fmla="*/ 1102 h 1194"/>
              <a:gd name="T18" fmla="*/ 624 w 822"/>
              <a:gd name="T19" fmla="*/ 1102 h 1194"/>
              <a:gd name="T20" fmla="*/ 624 w 822"/>
              <a:gd name="T21" fmla="*/ 1102 h 1194"/>
              <a:gd name="T22" fmla="*/ 644 w 822"/>
              <a:gd name="T23" fmla="*/ 1100 h 1194"/>
              <a:gd name="T24" fmla="*/ 660 w 822"/>
              <a:gd name="T25" fmla="*/ 1094 h 1194"/>
              <a:gd name="T26" fmla="*/ 676 w 822"/>
              <a:gd name="T27" fmla="*/ 1086 h 1194"/>
              <a:gd name="T28" fmla="*/ 690 w 822"/>
              <a:gd name="T29" fmla="*/ 1076 h 1194"/>
              <a:gd name="T30" fmla="*/ 700 w 822"/>
              <a:gd name="T31" fmla="*/ 1062 h 1194"/>
              <a:gd name="T32" fmla="*/ 710 w 822"/>
              <a:gd name="T33" fmla="*/ 1046 h 1194"/>
              <a:gd name="T34" fmla="*/ 714 w 822"/>
              <a:gd name="T35" fmla="*/ 1028 h 1194"/>
              <a:gd name="T36" fmla="*/ 716 w 822"/>
              <a:gd name="T37" fmla="*/ 1010 h 1194"/>
              <a:gd name="T38" fmla="*/ 716 w 822"/>
              <a:gd name="T39" fmla="*/ 385 h 1194"/>
              <a:gd name="T40" fmla="*/ 822 w 822"/>
              <a:gd name="T41" fmla="*/ 385 h 1194"/>
              <a:gd name="T42" fmla="*/ 822 w 822"/>
              <a:gd name="T43" fmla="*/ 0 h 1194"/>
              <a:gd name="T44" fmla="*/ 438 w 822"/>
              <a:gd name="T45" fmla="*/ 0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2" h="1194">
                <a:moveTo>
                  <a:pt x="438" y="0"/>
                </a:moveTo>
                <a:lnTo>
                  <a:pt x="438" y="385"/>
                </a:lnTo>
                <a:lnTo>
                  <a:pt x="534" y="385"/>
                </a:lnTo>
                <a:lnTo>
                  <a:pt x="534" y="918"/>
                </a:lnTo>
                <a:lnTo>
                  <a:pt x="316" y="918"/>
                </a:lnTo>
                <a:lnTo>
                  <a:pt x="316" y="827"/>
                </a:lnTo>
                <a:lnTo>
                  <a:pt x="0" y="1010"/>
                </a:lnTo>
                <a:lnTo>
                  <a:pt x="316" y="1194"/>
                </a:lnTo>
                <a:lnTo>
                  <a:pt x="316" y="1102"/>
                </a:lnTo>
                <a:lnTo>
                  <a:pt x="624" y="1102"/>
                </a:lnTo>
                <a:lnTo>
                  <a:pt x="624" y="1102"/>
                </a:lnTo>
                <a:lnTo>
                  <a:pt x="644" y="1100"/>
                </a:lnTo>
                <a:lnTo>
                  <a:pt x="660" y="1094"/>
                </a:lnTo>
                <a:lnTo>
                  <a:pt x="676" y="1086"/>
                </a:lnTo>
                <a:lnTo>
                  <a:pt x="690" y="1076"/>
                </a:lnTo>
                <a:lnTo>
                  <a:pt x="700" y="1062"/>
                </a:lnTo>
                <a:lnTo>
                  <a:pt x="710" y="1046"/>
                </a:lnTo>
                <a:lnTo>
                  <a:pt x="714" y="1028"/>
                </a:lnTo>
                <a:lnTo>
                  <a:pt x="716" y="1010"/>
                </a:lnTo>
                <a:lnTo>
                  <a:pt x="716" y="385"/>
                </a:lnTo>
                <a:lnTo>
                  <a:pt x="822" y="385"/>
                </a:lnTo>
                <a:lnTo>
                  <a:pt x="822" y="0"/>
                </a:lnTo>
                <a:lnTo>
                  <a:pt x="438" y="0"/>
                </a:ln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3" name="Rectangle 8"/>
          <p:cNvSpPr>
            <a:spLocks noChangeArrowheads="1"/>
          </p:cNvSpPr>
          <p:nvPr/>
        </p:nvSpPr>
        <p:spPr bwMode="auto">
          <a:xfrm>
            <a:off x="7252735" y="2694860"/>
            <a:ext cx="498270" cy="4998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4" name="Freeform 9"/>
          <p:cNvSpPr/>
          <p:nvPr/>
        </p:nvSpPr>
        <p:spPr bwMode="auto">
          <a:xfrm>
            <a:off x="4665935" y="3916270"/>
            <a:ext cx="1758506" cy="655193"/>
          </a:xfrm>
          <a:custGeom>
            <a:avLst/>
            <a:gdLst>
              <a:gd name="T0" fmla="*/ 684 w 1087"/>
              <a:gd name="T1" fmla="*/ 0 h 405"/>
              <a:gd name="T2" fmla="*/ 684 w 1087"/>
              <a:gd name="T3" fmla="*/ 111 h 405"/>
              <a:gd name="T4" fmla="*/ 316 w 1087"/>
              <a:gd name="T5" fmla="*/ 111 h 405"/>
              <a:gd name="T6" fmla="*/ 316 w 1087"/>
              <a:gd name="T7" fmla="*/ 18 h 405"/>
              <a:gd name="T8" fmla="*/ 0 w 1087"/>
              <a:gd name="T9" fmla="*/ 203 h 405"/>
              <a:gd name="T10" fmla="*/ 316 w 1087"/>
              <a:gd name="T11" fmla="*/ 385 h 405"/>
              <a:gd name="T12" fmla="*/ 316 w 1087"/>
              <a:gd name="T13" fmla="*/ 293 h 405"/>
              <a:gd name="T14" fmla="*/ 684 w 1087"/>
              <a:gd name="T15" fmla="*/ 293 h 405"/>
              <a:gd name="T16" fmla="*/ 684 w 1087"/>
              <a:gd name="T17" fmla="*/ 405 h 405"/>
              <a:gd name="T18" fmla="*/ 1087 w 1087"/>
              <a:gd name="T19" fmla="*/ 405 h 405"/>
              <a:gd name="T20" fmla="*/ 1087 w 1087"/>
              <a:gd name="T21" fmla="*/ 0 h 405"/>
              <a:gd name="T22" fmla="*/ 684 w 1087"/>
              <a:gd name="T23"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405">
                <a:moveTo>
                  <a:pt x="684" y="0"/>
                </a:moveTo>
                <a:lnTo>
                  <a:pt x="684" y="111"/>
                </a:lnTo>
                <a:lnTo>
                  <a:pt x="316" y="111"/>
                </a:lnTo>
                <a:lnTo>
                  <a:pt x="316" y="18"/>
                </a:lnTo>
                <a:lnTo>
                  <a:pt x="0" y="203"/>
                </a:lnTo>
                <a:lnTo>
                  <a:pt x="316" y="385"/>
                </a:lnTo>
                <a:lnTo>
                  <a:pt x="316" y="293"/>
                </a:lnTo>
                <a:lnTo>
                  <a:pt x="684" y="293"/>
                </a:lnTo>
                <a:lnTo>
                  <a:pt x="684" y="405"/>
                </a:lnTo>
                <a:lnTo>
                  <a:pt x="1087" y="405"/>
                </a:lnTo>
                <a:lnTo>
                  <a:pt x="1087" y="0"/>
                </a:lnTo>
                <a:lnTo>
                  <a:pt x="684" y="0"/>
                </a:ln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5" name="Rectangle 10"/>
          <p:cNvSpPr>
            <a:spLocks noChangeArrowheads="1"/>
          </p:cNvSpPr>
          <p:nvPr/>
        </p:nvSpPr>
        <p:spPr bwMode="auto">
          <a:xfrm>
            <a:off x="5846901" y="3993922"/>
            <a:ext cx="496652" cy="4998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6" name="Freeform 11"/>
          <p:cNvSpPr/>
          <p:nvPr/>
        </p:nvSpPr>
        <p:spPr bwMode="auto">
          <a:xfrm>
            <a:off x="3957356" y="2607501"/>
            <a:ext cx="1349213" cy="1963961"/>
          </a:xfrm>
          <a:custGeom>
            <a:avLst/>
            <a:gdLst>
              <a:gd name="T0" fmla="*/ 834 w 834"/>
              <a:gd name="T1" fmla="*/ 182 h 1214"/>
              <a:gd name="T2" fmla="*/ 518 w 834"/>
              <a:gd name="T3" fmla="*/ 0 h 1214"/>
              <a:gd name="T4" fmla="*/ 518 w 834"/>
              <a:gd name="T5" fmla="*/ 90 h 1214"/>
              <a:gd name="T6" fmla="*/ 208 w 834"/>
              <a:gd name="T7" fmla="*/ 90 h 1214"/>
              <a:gd name="T8" fmla="*/ 208 w 834"/>
              <a:gd name="T9" fmla="*/ 90 h 1214"/>
              <a:gd name="T10" fmla="*/ 190 w 834"/>
              <a:gd name="T11" fmla="*/ 92 h 1214"/>
              <a:gd name="T12" fmla="*/ 172 w 834"/>
              <a:gd name="T13" fmla="*/ 98 h 1214"/>
              <a:gd name="T14" fmla="*/ 156 w 834"/>
              <a:gd name="T15" fmla="*/ 106 h 1214"/>
              <a:gd name="T16" fmla="*/ 144 w 834"/>
              <a:gd name="T17" fmla="*/ 118 h 1214"/>
              <a:gd name="T18" fmla="*/ 132 w 834"/>
              <a:gd name="T19" fmla="*/ 130 h 1214"/>
              <a:gd name="T20" fmla="*/ 124 w 834"/>
              <a:gd name="T21" fmla="*/ 146 h 1214"/>
              <a:gd name="T22" fmla="*/ 118 w 834"/>
              <a:gd name="T23" fmla="*/ 164 h 1214"/>
              <a:gd name="T24" fmla="*/ 116 w 834"/>
              <a:gd name="T25" fmla="*/ 182 h 1214"/>
              <a:gd name="T26" fmla="*/ 116 w 834"/>
              <a:gd name="T27" fmla="*/ 809 h 1214"/>
              <a:gd name="T28" fmla="*/ 0 w 834"/>
              <a:gd name="T29" fmla="*/ 809 h 1214"/>
              <a:gd name="T30" fmla="*/ 0 w 834"/>
              <a:gd name="T31" fmla="*/ 1214 h 1214"/>
              <a:gd name="T32" fmla="*/ 404 w 834"/>
              <a:gd name="T33" fmla="*/ 1214 h 1214"/>
              <a:gd name="T34" fmla="*/ 404 w 834"/>
              <a:gd name="T35" fmla="*/ 809 h 1214"/>
              <a:gd name="T36" fmla="*/ 300 w 834"/>
              <a:gd name="T37" fmla="*/ 809 h 1214"/>
              <a:gd name="T38" fmla="*/ 300 w 834"/>
              <a:gd name="T39" fmla="*/ 274 h 1214"/>
              <a:gd name="T40" fmla="*/ 518 w 834"/>
              <a:gd name="T41" fmla="*/ 274 h 1214"/>
              <a:gd name="T42" fmla="*/ 518 w 834"/>
              <a:gd name="T43" fmla="*/ 365 h 1214"/>
              <a:gd name="T44" fmla="*/ 834 w 834"/>
              <a:gd name="T45" fmla="*/ 18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4" h="1214">
                <a:moveTo>
                  <a:pt x="834" y="182"/>
                </a:moveTo>
                <a:lnTo>
                  <a:pt x="518" y="0"/>
                </a:lnTo>
                <a:lnTo>
                  <a:pt x="518" y="90"/>
                </a:lnTo>
                <a:lnTo>
                  <a:pt x="208" y="90"/>
                </a:lnTo>
                <a:lnTo>
                  <a:pt x="208" y="90"/>
                </a:lnTo>
                <a:lnTo>
                  <a:pt x="190" y="92"/>
                </a:lnTo>
                <a:lnTo>
                  <a:pt x="172" y="98"/>
                </a:lnTo>
                <a:lnTo>
                  <a:pt x="156" y="106"/>
                </a:lnTo>
                <a:lnTo>
                  <a:pt x="144" y="118"/>
                </a:lnTo>
                <a:lnTo>
                  <a:pt x="132" y="130"/>
                </a:lnTo>
                <a:lnTo>
                  <a:pt x="124" y="146"/>
                </a:lnTo>
                <a:lnTo>
                  <a:pt x="118" y="164"/>
                </a:lnTo>
                <a:lnTo>
                  <a:pt x="116" y="182"/>
                </a:lnTo>
                <a:lnTo>
                  <a:pt x="116" y="809"/>
                </a:lnTo>
                <a:lnTo>
                  <a:pt x="0" y="809"/>
                </a:lnTo>
                <a:lnTo>
                  <a:pt x="0" y="1214"/>
                </a:lnTo>
                <a:lnTo>
                  <a:pt x="404" y="1214"/>
                </a:lnTo>
                <a:lnTo>
                  <a:pt x="404" y="809"/>
                </a:lnTo>
                <a:lnTo>
                  <a:pt x="300" y="809"/>
                </a:lnTo>
                <a:lnTo>
                  <a:pt x="300" y="274"/>
                </a:lnTo>
                <a:lnTo>
                  <a:pt x="518" y="274"/>
                </a:lnTo>
                <a:lnTo>
                  <a:pt x="518" y="365"/>
                </a:lnTo>
                <a:lnTo>
                  <a:pt x="834" y="182"/>
                </a:lnTo>
                <a:close/>
              </a:path>
            </a:pathLst>
          </a:custGeom>
          <a:solidFill>
            <a:srgbClr val="BC4258"/>
          </a:solid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7" name="Rectangle 12"/>
          <p:cNvSpPr>
            <a:spLocks noChangeArrowheads="1"/>
          </p:cNvSpPr>
          <p:nvPr/>
        </p:nvSpPr>
        <p:spPr bwMode="auto">
          <a:xfrm>
            <a:off x="4035009" y="3993922"/>
            <a:ext cx="498270" cy="4998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8" name="AutoShape 66"/>
          <p:cNvSpPr>
            <a:spLocks noChangeAspect="1"/>
          </p:cNvSpPr>
          <p:nvPr/>
        </p:nvSpPr>
        <p:spPr bwMode="auto">
          <a:xfrm>
            <a:off x="5538961" y="2818758"/>
            <a:ext cx="271082" cy="271153"/>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BC4258"/>
          </a:solidFill>
          <a:ln>
            <a:noFill/>
          </a:ln>
          <a:effectLst/>
        </p:spPr>
        <p:txBody>
          <a:bodyPr lIns="50789" tIns="50789" rIns="50789" bIns="50789" anchor="ctr"/>
          <a:lstStyle/>
          <a:p>
            <a:pPr defTabSz="456565">
              <a:defRPr/>
            </a:pPr>
            <a:endParaRPr lang="es-ES" sz="3600" dirty="0">
              <a:solidFill>
                <a:schemeClr val="tx1">
                  <a:lumMod val="75000"/>
                  <a:lumOff val="25000"/>
                </a:schemeClr>
              </a:solidFill>
              <a:effectLst>
                <a:outerShdw blurRad="38100" dist="38100" dir="2700000" algn="tl">
                  <a:srgbClr val="000000"/>
                </a:outerShdw>
              </a:effectLst>
              <a:latin typeface="Gill Sans" charset="0"/>
              <a:cs typeface="Gill Sans" charset="0"/>
              <a:sym typeface="Gill Sans" charset="0"/>
            </a:endParaRPr>
          </a:p>
        </p:txBody>
      </p:sp>
      <p:sp>
        <p:nvSpPr>
          <p:cNvPr id="29" name="Freeform 2"/>
          <p:cNvSpPr>
            <a:spLocks noChangeArrowheads="1"/>
          </p:cNvSpPr>
          <p:nvPr/>
        </p:nvSpPr>
        <p:spPr bwMode="auto">
          <a:xfrm>
            <a:off x="7326901" y="2770695"/>
            <a:ext cx="348073" cy="34807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BC4258"/>
          </a:solidFill>
          <a:ln>
            <a:noFill/>
          </a:ln>
          <a:effectLst/>
        </p:spPr>
        <p:txBody>
          <a:bodyPr wrap="none" anchor="ctr"/>
          <a:lstStyle/>
          <a:p>
            <a:endParaRPr lang="en-US">
              <a:solidFill>
                <a:schemeClr val="tx1">
                  <a:lumMod val="75000"/>
                  <a:lumOff val="25000"/>
                </a:schemeClr>
              </a:solidFill>
            </a:endParaRPr>
          </a:p>
        </p:txBody>
      </p:sp>
      <p:sp>
        <p:nvSpPr>
          <p:cNvPr id="30" name="Shape 227"/>
          <p:cNvSpPr/>
          <p:nvPr/>
        </p:nvSpPr>
        <p:spPr>
          <a:xfrm>
            <a:off x="4126319" y="4075516"/>
            <a:ext cx="315650" cy="336700"/>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BC4258"/>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solidFill>
                <a:schemeClr val="tx1">
                  <a:lumMod val="75000"/>
                  <a:lumOff val="25000"/>
                </a:schemeClr>
              </a:solidFill>
            </a:endParaRPr>
          </a:p>
        </p:txBody>
      </p:sp>
      <p:sp>
        <p:nvSpPr>
          <p:cNvPr id="31" name="Freeform 71"/>
          <p:cNvSpPr>
            <a:spLocks noEditPoints="1"/>
          </p:cNvSpPr>
          <p:nvPr/>
        </p:nvSpPr>
        <p:spPr bwMode="auto">
          <a:xfrm>
            <a:off x="6013658" y="4092178"/>
            <a:ext cx="201898" cy="306390"/>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2" name="文本框 31"/>
          <p:cNvSpPr txBox="1"/>
          <p:nvPr/>
        </p:nvSpPr>
        <p:spPr>
          <a:xfrm>
            <a:off x="8315604" y="2797040"/>
            <a:ext cx="251095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315603" y="2535207"/>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399237" y="4934806"/>
            <a:ext cx="251095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99236" y="4672973"/>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073957" y="4934806"/>
            <a:ext cx="251095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073956" y="4672973"/>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523238" y="2485478"/>
            <a:ext cx="2510959"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523237" y="2223645"/>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04</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文本框 9"/>
          <p:cNvSpPr txBox="1"/>
          <p:nvPr/>
        </p:nvSpPr>
        <p:spPr>
          <a:xfrm>
            <a:off x="1793823" y="376279"/>
            <a:ext cx="4959929" cy="369332"/>
          </a:xfrm>
          <a:prstGeom prst="rect">
            <a:avLst/>
          </a:prstGeom>
          <a:noFill/>
        </p:spPr>
        <p:txBody>
          <a:bodyPr wrap="square" rtlCol="0">
            <a:spAutoFit/>
          </a:bodyPr>
          <a:lstStyle/>
          <a:p>
            <a:r>
              <a:rPr lang="zh-CN" altLang="en-US" dirty="0" smtClean="0">
                <a:solidFill>
                  <a:srgbClr val="BC4258"/>
                </a:solidFill>
                <a:latin typeface="微软雅黑" panose="020B0503020204020204" pitchFamily="34" charset="-122"/>
                <a:ea typeface="微软雅黑" panose="020B0503020204020204" pitchFamily="34" charset="-122"/>
              </a:rPr>
              <a:t>课题实践的可行性</a:t>
            </a:r>
            <a:endParaRPr lang="en-US" altLang="zh-CN" dirty="0" smtClean="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93823" y="745611"/>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2" name="组合 11"/>
          <p:cNvGrpSpPr/>
          <p:nvPr/>
        </p:nvGrpSpPr>
        <p:grpSpPr>
          <a:xfrm>
            <a:off x="1472539" y="2221234"/>
            <a:ext cx="9246923" cy="3610428"/>
            <a:chOff x="1134206" y="2339518"/>
            <a:chExt cx="9246923" cy="3610428"/>
          </a:xfrm>
        </p:grpSpPr>
        <p:graphicFrame>
          <p:nvGraphicFramePr>
            <p:cNvPr id="13" name="图表 12"/>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14" name="文本框 13"/>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238238" y="301272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575740" y="1908739"/>
            <a:ext cx="3040522" cy="3040522"/>
            <a:chOff x="4169160" y="1502160"/>
            <a:chExt cx="3853680"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05</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grpSp>
      <p:sp>
        <p:nvSpPr>
          <p:cNvPr id="17" name="文本框 16"/>
          <p:cNvSpPr txBox="1"/>
          <p:nvPr/>
        </p:nvSpPr>
        <p:spPr>
          <a:xfrm>
            <a:off x="3616035" y="3731371"/>
            <a:ext cx="4959929" cy="461665"/>
          </a:xfrm>
          <a:prstGeom prst="rect">
            <a:avLst/>
          </a:prstGeom>
          <a:noFill/>
        </p:spPr>
        <p:txBody>
          <a:bodyPr wrap="square" rtlCol="0">
            <a:spAutoFit/>
          </a:bodyPr>
          <a:lstStyle/>
          <a:p>
            <a:pPr algn="ctr"/>
            <a:r>
              <a:rPr lang="zh-CN" altLang="en-US" sz="2400" dirty="0" smtClean="0">
                <a:solidFill>
                  <a:srgbClr val="BC4258"/>
                </a:solidFill>
                <a:latin typeface="微软雅黑" panose="020B0503020204020204" pitchFamily="34" charset="-122"/>
                <a:ea typeface="微软雅黑" panose="020B0503020204020204" pitchFamily="34" charset="-122"/>
              </a:rPr>
              <a:t>课题研究的结论</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584946" y="4260958"/>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05</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2" name="矩形 11"/>
          <p:cNvSpPr/>
          <p:nvPr/>
        </p:nvSpPr>
        <p:spPr>
          <a:xfrm>
            <a:off x="1795344" y="201039"/>
            <a:ext cx="1800493"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a:t>
            </a:r>
            <a:r>
              <a:rPr lang="zh-CN" altLang="en-US" dirty="0">
                <a:solidFill>
                  <a:srgbClr val="BC4258"/>
                </a:solidFill>
                <a:latin typeface="微软雅黑" panose="020B0503020204020204" pitchFamily="34" charset="-122"/>
                <a:ea typeface="微软雅黑" panose="020B0503020204020204" pitchFamily="34" charset="-122"/>
              </a:rPr>
              <a:t>研究的结论</a:t>
            </a:r>
            <a:endParaRPr lang="zh-CN" altLang="en-US" dirty="0">
              <a:solidFill>
                <a:srgbClr val="BC425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95344" y="697468"/>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1" name="Group 3"/>
          <p:cNvGrpSpPr/>
          <p:nvPr/>
        </p:nvGrpSpPr>
        <p:grpSpPr>
          <a:xfrm>
            <a:off x="4390407" y="2152963"/>
            <a:ext cx="3697053" cy="3274204"/>
            <a:chOff x="9173528" y="3983037"/>
            <a:chExt cx="7675562" cy="6797675"/>
          </a:xfrm>
          <a:solidFill>
            <a:srgbClr val="BC4258"/>
          </a:solidFill>
        </p:grpSpPr>
        <p:sp>
          <p:nvSpPr>
            <p:cNvPr id="26" name="Freeform 32"/>
            <p:cNvSpPr/>
            <p:nvPr/>
          </p:nvSpPr>
          <p:spPr bwMode="auto">
            <a:xfrm>
              <a:off x="9173528" y="7262812"/>
              <a:ext cx="4675187" cy="2073275"/>
            </a:xfrm>
            <a:custGeom>
              <a:avLst/>
              <a:gdLst>
                <a:gd name="T0" fmla="*/ 654 w 2945"/>
                <a:gd name="T1" fmla="*/ 1306 h 1306"/>
                <a:gd name="T2" fmla="*/ 620 w 2945"/>
                <a:gd name="T3" fmla="*/ 1306 h 1306"/>
                <a:gd name="T4" fmla="*/ 556 w 2945"/>
                <a:gd name="T5" fmla="*/ 1300 h 1306"/>
                <a:gd name="T6" fmla="*/ 492 w 2945"/>
                <a:gd name="T7" fmla="*/ 1286 h 1306"/>
                <a:gd name="T8" fmla="*/ 430 w 2945"/>
                <a:gd name="T9" fmla="*/ 1268 h 1306"/>
                <a:gd name="T10" fmla="*/ 372 w 2945"/>
                <a:gd name="T11" fmla="*/ 1242 h 1306"/>
                <a:gd name="T12" fmla="*/ 316 w 2945"/>
                <a:gd name="T13" fmla="*/ 1212 h 1306"/>
                <a:gd name="T14" fmla="*/ 264 w 2945"/>
                <a:gd name="T15" fmla="*/ 1176 h 1306"/>
                <a:gd name="T16" fmla="*/ 216 w 2945"/>
                <a:gd name="T17" fmla="*/ 1136 h 1306"/>
                <a:gd name="T18" fmla="*/ 170 w 2945"/>
                <a:gd name="T19" fmla="*/ 1092 h 1306"/>
                <a:gd name="T20" fmla="*/ 130 w 2945"/>
                <a:gd name="T21" fmla="*/ 1044 h 1306"/>
                <a:gd name="T22" fmla="*/ 96 w 2945"/>
                <a:gd name="T23" fmla="*/ 992 h 1306"/>
                <a:gd name="T24" fmla="*/ 66 w 2945"/>
                <a:gd name="T25" fmla="*/ 936 h 1306"/>
                <a:gd name="T26" fmla="*/ 40 w 2945"/>
                <a:gd name="T27" fmla="*/ 878 h 1306"/>
                <a:gd name="T28" fmla="*/ 22 w 2945"/>
                <a:gd name="T29" fmla="*/ 816 h 1306"/>
                <a:gd name="T30" fmla="*/ 8 w 2945"/>
                <a:gd name="T31" fmla="*/ 752 h 1306"/>
                <a:gd name="T32" fmla="*/ 2 w 2945"/>
                <a:gd name="T33" fmla="*/ 686 h 1306"/>
                <a:gd name="T34" fmla="*/ 0 w 2945"/>
                <a:gd name="T35" fmla="*/ 654 h 1306"/>
                <a:gd name="T36" fmla="*/ 4 w 2945"/>
                <a:gd name="T37" fmla="*/ 586 h 1306"/>
                <a:gd name="T38" fmla="*/ 14 w 2945"/>
                <a:gd name="T39" fmla="*/ 522 h 1306"/>
                <a:gd name="T40" fmla="*/ 30 w 2945"/>
                <a:gd name="T41" fmla="*/ 460 h 1306"/>
                <a:gd name="T42" fmla="*/ 52 w 2945"/>
                <a:gd name="T43" fmla="*/ 400 h 1306"/>
                <a:gd name="T44" fmla="*/ 80 w 2945"/>
                <a:gd name="T45" fmla="*/ 342 h 1306"/>
                <a:gd name="T46" fmla="*/ 112 w 2945"/>
                <a:gd name="T47" fmla="*/ 288 h 1306"/>
                <a:gd name="T48" fmla="*/ 150 w 2945"/>
                <a:gd name="T49" fmla="*/ 238 h 1306"/>
                <a:gd name="T50" fmla="*/ 192 w 2945"/>
                <a:gd name="T51" fmla="*/ 192 h 1306"/>
                <a:gd name="T52" fmla="*/ 238 w 2945"/>
                <a:gd name="T53" fmla="*/ 150 h 1306"/>
                <a:gd name="T54" fmla="*/ 290 w 2945"/>
                <a:gd name="T55" fmla="*/ 112 h 1306"/>
                <a:gd name="T56" fmla="*/ 344 w 2945"/>
                <a:gd name="T57" fmla="*/ 78 h 1306"/>
                <a:gd name="T58" fmla="*/ 400 w 2945"/>
                <a:gd name="T59" fmla="*/ 50 h 1306"/>
                <a:gd name="T60" fmla="*/ 460 w 2945"/>
                <a:gd name="T61" fmla="*/ 28 h 1306"/>
                <a:gd name="T62" fmla="*/ 522 w 2945"/>
                <a:gd name="T63" fmla="*/ 12 h 1306"/>
                <a:gd name="T64" fmla="*/ 588 w 2945"/>
                <a:gd name="T65" fmla="*/ 2 h 1306"/>
                <a:gd name="T66" fmla="*/ 654 w 2945"/>
                <a:gd name="T67" fmla="*/ 0 h 1306"/>
                <a:gd name="T68" fmla="*/ 2232 w 2945"/>
                <a:gd name="T69" fmla="*/ 398 h 1306"/>
                <a:gd name="T70" fmla="*/ 654 w 2945"/>
                <a:gd name="T71" fmla="*/ 398 h 1306"/>
                <a:gd name="T72" fmla="*/ 604 w 2945"/>
                <a:gd name="T73" fmla="*/ 404 h 1306"/>
                <a:gd name="T74" fmla="*/ 556 w 2945"/>
                <a:gd name="T75" fmla="*/ 418 h 1306"/>
                <a:gd name="T76" fmla="*/ 512 w 2945"/>
                <a:gd name="T77" fmla="*/ 442 h 1306"/>
                <a:gd name="T78" fmla="*/ 474 w 2945"/>
                <a:gd name="T79" fmla="*/ 474 h 1306"/>
                <a:gd name="T80" fmla="*/ 444 w 2945"/>
                <a:gd name="T81" fmla="*/ 510 h 1306"/>
                <a:gd name="T82" fmla="*/ 420 w 2945"/>
                <a:gd name="T83" fmla="*/ 554 h 1306"/>
                <a:gd name="T84" fmla="*/ 404 w 2945"/>
                <a:gd name="T85" fmla="*/ 602 h 1306"/>
                <a:gd name="T86" fmla="*/ 400 w 2945"/>
                <a:gd name="T87" fmla="*/ 654 h 1306"/>
                <a:gd name="T88" fmla="*/ 402 w 2945"/>
                <a:gd name="T89" fmla="*/ 680 h 1306"/>
                <a:gd name="T90" fmla="*/ 412 w 2945"/>
                <a:gd name="T91" fmla="*/ 728 h 1306"/>
                <a:gd name="T92" fmla="*/ 430 w 2945"/>
                <a:gd name="T93" fmla="*/ 774 h 1306"/>
                <a:gd name="T94" fmla="*/ 458 w 2945"/>
                <a:gd name="T95" fmla="*/ 816 h 1306"/>
                <a:gd name="T96" fmla="*/ 492 w 2945"/>
                <a:gd name="T97" fmla="*/ 850 h 1306"/>
                <a:gd name="T98" fmla="*/ 534 w 2945"/>
                <a:gd name="T99" fmla="*/ 878 h 1306"/>
                <a:gd name="T100" fmla="*/ 578 w 2945"/>
                <a:gd name="T101" fmla="*/ 896 h 1306"/>
                <a:gd name="T102" fmla="*/ 628 w 2945"/>
                <a:gd name="T103" fmla="*/ 906 h 1306"/>
                <a:gd name="T104" fmla="*/ 2945 w 2945"/>
                <a:gd name="T105" fmla="*/ 908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45" h="1306">
                  <a:moveTo>
                    <a:pt x="2945" y="1306"/>
                  </a:moveTo>
                  <a:lnTo>
                    <a:pt x="654" y="1306"/>
                  </a:lnTo>
                  <a:lnTo>
                    <a:pt x="654" y="1306"/>
                  </a:lnTo>
                  <a:lnTo>
                    <a:pt x="620" y="1306"/>
                  </a:lnTo>
                  <a:lnTo>
                    <a:pt x="588" y="1304"/>
                  </a:lnTo>
                  <a:lnTo>
                    <a:pt x="556" y="1300"/>
                  </a:lnTo>
                  <a:lnTo>
                    <a:pt x="522" y="1294"/>
                  </a:lnTo>
                  <a:lnTo>
                    <a:pt x="492" y="1286"/>
                  </a:lnTo>
                  <a:lnTo>
                    <a:pt x="460" y="1278"/>
                  </a:lnTo>
                  <a:lnTo>
                    <a:pt x="430" y="1268"/>
                  </a:lnTo>
                  <a:lnTo>
                    <a:pt x="400" y="1256"/>
                  </a:lnTo>
                  <a:lnTo>
                    <a:pt x="372" y="1242"/>
                  </a:lnTo>
                  <a:lnTo>
                    <a:pt x="344" y="1228"/>
                  </a:lnTo>
                  <a:lnTo>
                    <a:pt x="316" y="1212"/>
                  </a:lnTo>
                  <a:lnTo>
                    <a:pt x="290" y="1196"/>
                  </a:lnTo>
                  <a:lnTo>
                    <a:pt x="264" y="1176"/>
                  </a:lnTo>
                  <a:lnTo>
                    <a:pt x="238" y="1158"/>
                  </a:lnTo>
                  <a:lnTo>
                    <a:pt x="216" y="1136"/>
                  </a:lnTo>
                  <a:lnTo>
                    <a:pt x="192" y="1116"/>
                  </a:lnTo>
                  <a:lnTo>
                    <a:pt x="170" y="1092"/>
                  </a:lnTo>
                  <a:lnTo>
                    <a:pt x="150" y="1068"/>
                  </a:lnTo>
                  <a:lnTo>
                    <a:pt x="130" y="1044"/>
                  </a:lnTo>
                  <a:lnTo>
                    <a:pt x="112" y="1018"/>
                  </a:lnTo>
                  <a:lnTo>
                    <a:pt x="96" y="992"/>
                  </a:lnTo>
                  <a:lnTo>
                    <a:pt x="80" y="964"/>
                  </a:lnTo>
                  <a:lnTo>
                    <a:pt x="66" y="936"/>
                  </a:lnTo>
                  <a:lnTo>
                    <a:pt x="52" y="908"/>
                  </a:lnTo>
                  <a:lnTo>
                    <a:pt x="40" y="878"/>
                  </a:lnTo>
                  <a:lnTo>
                    <a:pt x="30" y="848"/>
                  </a:lnTo>
                  <a:lnTo>
                    <a:pt x="22" y="816"/>
                  </a:lnTo>
                  <a:lnTo>
                    <a:pt x="14" y="784"/>
                  </a:lnTo>
                  <a:lnTo>
                    <a:pt x="8" y="752"/>
                  </a:lnTo>
                  <a:lnTo>
                    <a:pt x="4" y="720"/>
                  </a:lnTo>
                  <a:lnTo>
                    <a:pt x="2" y="686"/>
                  </a:lnTo>
                  <a:lnTo>
                    <a:pt x="0" y="654"/>
                  </a:lnTo>
                  <a:lnTo>
                    <a:pt x="0" y="654"/>
                  </a:lnTo>
                  <a:lnTo>
                    <a:pt x="2" y="620"/>
                  </a:lnTo>
                  <a:lnTo>
                    <a:pt x="4" y="586"/>
                  </a:lnTo>
                  <a:lnTo>
                    <a:pt x="8" y="554"/>
                  </a:lnTo>
                  <a:lnTo>
                    <a:pt x="14" y="522"/>
                  </a:lnTo>
                  <a:lnTo>
                    <a:pt x="22" y="490"/>
                  </a:lnTo>
                  <a:lnTo>
                    <a:pt x="30" y="460"/>
                  </a:lnTo>
                  <a:lnTo>
                    <a:pt x="40" y="428"/>
                  </a:lnTo>
                  <a:lnTo>
                    <a:pt x="52" y="400"/>
                  </a:lnTo>
                  <a:lnTo>
                    <a:pt x="66" y="370"/>
                  </a:lnTo>
                  <a:lnTo>
                    <a:pt x="80" y="342"/>
                  </a:lnTo>
                  <a:lnTo>
                    <a:pt x="96" y="314"/>
                  </a:lnTo>
                  <a:lnTo>
                    <a:pt x="112" y="288"/>
                  </a:lnTo>
                  <a:lnTo>
                    <a:pt x="130" y="262"/>
                  </a:lnTo>
                  <a:lnTo>
                    <a:pt x="150" y="238"/>
                  </a:lnTo>
                  <a:lnTo>
                    <a:pt x="170" y="214"/>
                  </a:lnTo>
                  <a:lnTo>
                    <a:pt x="192" y="192"/>
                  </a:lnTo>
                  <a:lnTo>
                    <a:pt x="216" y="170"/>
                  </a:lnTo>
                  <a:lnTo>
                    <a:pt x="238" y="150"/>
                  </a:lnTo>
                  <a:lnTo>
                    <a:pt x="264" y="130"/>
                  </a:lnTo>
                  <a:lnTo>
                    <a:pt x="290" y="112"/>
                  </a:lnTo>
                  <a:lnTo>
                    <a:pt x="316" y="94"/>
                  </a:lnTo>
                  <a:lnTo>
                    <a:pt x="344" y="78"/>
                  </a:lnTo>
                  <a:lnTo>
                    <a:pt x="372" y="64"/>
                  </a:lnTo>
                  <a:lnTo>
                    <a:pt x="400" y="50"/>
                  </a:lnTo>
                  <a:lnTo>
                    <a:pt x="430" y="40"/>
                  </a:lnTo>
                  <a:lnTo>
                    <a:pt x="460" y="28"/>
                  </a:lnTo>
                  <a:lnTo>
                    <a:pt x="492" y="20"/>
                  </a:lnTo>
                  <a:lnTo>
                    <a:pt x="522" y="12"/>
                  </a:lnTo>
                  <a:lnTo>
                    <a:pt x="556" y="8"/>
                  </a:lnTo>
                  <a:lnTo>
                    <a:pt x="588" y="2"/>
                  </a:lnTo>
                  <a:lnTo>
                    <a:pt x="620" y="0"/>
                  </a:lnTo>
                  <a:lnTo>
                    <a:pt x="654" y="0"/>
                  </a:lnTo>
                  <a:lnTo>
                    <a:pt x="2232" y="0"/>
                  </a:lnTo>
                  <a:lnTo>
                    <a:pt x="2232" y="398"/>
                  </a:lnTo>
                  <a:lnTo>
                    <a:pt x="654" y="398"/>
                  </a:lnTo>
                  <a:lnTo>
                    <a:pt x="654" y="398"/>
                  </a:lnTo>
                  <a:lnTo>
                    <a:pt x="628" y="400"/>
                  </a:lnTo>
                  <a:lnTo>
                    <a:pt x="604" y="404"/>
                  </a:lnTo>
                  <a:lnTo>
                    <a:pt x="578" y="410"/>
                  </a:lnTo>
                  <a:lnTo>
                    <a:pt x="556" y="418"/>
                  </a:lnTo>
                  <a:lnTo>
                    <a:pt x="534" y="430"/>
                  </a:lnTo>
                  <a:lnTo>
                    <a:pt x="512" y="442"/>
                  </a:lnTo>
                  <a:lnTo>
                    <a:pt x="492" y="456"/>
                  </a:lnTo>
                  <a:lnTo>
                    <a:pt x="474" y="474"/>
                  </a:lnTo>
                  <a:lnTo>
                    <a:pt x="458" y="492"/>
                  </a:lnTo>
                  <a:lnTo>
                    <a:pt x="444" y="510"/>
                  </a:lnTo>
                  <a:lnTo>
                    <a:pt x="430" y="532"/>
                  </a:lnTo>
                  <a:lnTo>
                    <a:pt x="420" y="554"/>
                  </a:lnTo>
                  <a:lnTo>
                    <a:pt x="412" y="578"/>
                  </a:lnTo>
                  <a:lnTo>
                    <a:pt x="404" y="602"/>
                  </a:lnTo>
                  <a:lnTo>
                    <a:pt x="402" y="628"/>
                  </a:lnTo>
                  <a:lnTo>
                    <a:pt x="400" y="654"/>
                  </a:lnTo>
                  <a:lnTo>
                    <a:pt x="400" y="654"/>
                  </a:lnTo>
                  <a:lnTo>
                    <a:pt x="402" y="680"/>
                  </a:lnTo>
                  <a:lnTo>
                    <a:pt x="404" y="704"/>
                  </a:lnTo>
                  <a:lnTo>
                    <a:pt x="412" y="728"/>
                  </a:lnTo>
                  <a:lnTo>
                    <a:pt x="420" y="752"/>
                  </a:lnTo>
                  <a:lnTo>
                    <a:pt x="430" y="774"/>
                  </a:lnTo>
                  <a:lnTo>
                    <a:pt x="444" y="796"/>
                  </a:lnTo>
                  <a:lnTo>
                    <a:pt x="458" y="816"/>
                  </a:lnTo>
                  <a:lnTo>
                    <a:pt x="474" y="834"/>
                  </a:lnTo>
                  <a:lnTo>
                    <a:pt x="492" y="850"/>
                  </a:lnTo>
                  <a:lnTo>
                    <a:pt x="512" y="864"/>
                  </a:lnTo>
                  <a:lnTo>
                    <a:pt x="534" y="878"/>
                  </a:lnTo>
                  <a:lnTo>
                    <a:pt x="556" y="888"/>
                  </a:lnTo>
                  <a:lnTo>
                    <a:pt x="578" y="896"/>
                  </a:lnTo>
                  <a:lnTo>
                    <a:pt x="604" y="902"/>
                  </a:lnTo>
                  <a:lnTo>
                    <a:pt x="628" y="906"/>
                  </a:lnTo>
                  <a:lnTo>
                    <a:pt x="654" y="908"/>
                  </a:lnTo>
                  <a:lnTo>
                    <a:pt x="2945" y="908"/>
                  </a:lnTo>
                  <a:lnTo>
                    <a:pt x="2945" y="1306"/>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7" name="Freeform 33"/>
            <p:cNvSpPr/>
            <p:nvPr/>
          </p:nvSpPr>
          <p:spPr bwMode="auto">
            <a:xfrm>
              <a:off x="14086840" y="3983037"/>
              <a:ext cx="777875" cy="1422400"/>
            </a:xfrm>
            <a:custGeom>
              <a:avLst/>
              <a:gdLst>
                <a:gd name="T0" fmla="*/ 490 w 490"/>
                <a:gd name="T1" fmla="*/ 448 h 896"/>
                <a:gd name="T2" fmla="*/ 0 w 490"/>
                <a:gd name="T3" fmla="*/ 896 h 896"/>
                <a:gd name="T4" fmla="*/ 0 w 490"/>
                <a:gd name="T5" fmla="*/ 448 h 896"/>
                <a:gd name="T6" fmla="*/ 0 w 490"/>
                <a:gd name="T7" fmla="*/ 0 h 896"/>
                <a:gd name="T8" fmla="*/ 490 w 490"/>
                <a:gd name="T9" fmla="*/ 448 h 896"/>
              </a:gdLst>
              <a:ahLst/>
              <a:cxnLst>
                <a:cxn ang="0">
                  <a:pos x="T0" y="T1"/>
                </a:cxn>
                <a:cxn ang="0">
                  <a:pos x="T2" y="T3"/>
                </a:cxn>
                <a:cxn ang="0">
                  <a:pos x="T4" y="T5"/>
                </a:cxn>
                <a:cxn ang="0">
                  <a:pos x="T6" y="T7"/>
                </a:cxn>
                <a:cxn ang="0">
                  <a:pos x="T8" y="T9"/>
                </a:cxn>
              </a:cxnLst>
              <a:rect l="0" t="0" r="r" b="b"/>
              <a:pathLst>
                <a:path w="490" h="896">
                  <a:moveTo>
                    <a:pt x="490" y="448"/>
                  </a:moveTo>
                  <a:lnTo>
                    <a:pt x="0" y="896"/>
                  </a:lnTo>
                  <a:lnTo>
                    <a:pt x="0" y="448"/>
                  </a:lnTo>
                  <a:lnTo>
                    <a:pt x="0" y="0"/>
                  </a:lnTo>
                  <a:lnTo>
                    <a:pt x="490" y="44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8" name="Freeform 34"/>
            <p:cNvSpPr/>
            <p:nvPr/>
          </p:nvSpPr>
          <p:spPr bwMode="auto">
            <a:xfrm>
              <a:off x="9173528" y="4376737"/>
              <a:ext cx="5151437" cy="2076450"/>
            </a:xfrm>
            <a:custGeom>
              <a:avLst/>
              <a:gdLst>
                <a:gd name="T0" fmla="*/ 654 w 3245"/>
                <a:gd name="T1" fmla="*/ 1308 h 1308"/>
                <a:gd name="T2" fmla="*/ 620 w 3245"/>
                <a:gd name="T3" fmla="*/ 1308 h 1308"/>
                <a:gd name="T4" fmla="*/ 556 w 3245"/>
                <a:gd name="T5" fmla="*/ 1300 h 1308"/>
                <a:gd name="T6" fmla="*/ 492 w 3245"/>
                <a:gd name="T7" fmla="*/ 1288 h 1308"/>
                <a:gd name="T8" fmla="*/ 430 w 3245"/>
                <a:gd name="T9" fmla="*/ 1268 h 1308"/>
                <a:gd name="T10" fmla="*/ 372 w 3245"/>
                <a:gd name="T11" fmla="*/ 1244 h 1308"/>
                <a:gd name="T12" fmla="*/ 316 w 3245"/>
                <a:gd name="T13" fmla="*/ 1214 h 1308"/>
                <a:gd name="T14" fmla="*/ 264 w 3245"/>
                <a:gd name="T15" fmla="*/ 1178 h 1308"/>
                <a:gd name="T16" fmla="*/ 216 w 3245"/>
                <a:gd name="T17" fmla="*/ 1138 h 1308"/>
                <a:gd name="T18" fmla="*/ 170 w 3245"/>
                <a:gd name="T19" fmla="*/ 1094 h 1308"/>
                <a:gd name="T20" fmla="*/ 130 w 3245"/>
                <a:gd name="T21" fmla="*/ 1046 h 1308"/>
                <a:gd name="T22" fmla="*/ 96 w 3245"/>
                <a:gd name="T23" fmla="*/ 994 h 1308"/>
                <a:gd name="T24" fmla="*/ 66 w 3245"/>
                <a:gd name="T25" fmla="*/ 938 h 1308"/>
                <a:gd name="T26" fmla="*/ 40 w 3245"/>
                <a:gd name="T27" fmla="*/ 878 h 1308"/>
                <a:gd name="T28" fmla="*/ 22 w 3245"/>
                <a:gd name="T29" fmla="*/ 818 h 1308"/>
                <a:gd name="T30" fmla="*/ 8 w 3245"/>
                <a:gd name="T31" fmla="*/ 754 h 1308"/>
                <a:gd name="T32" fmla="*/ 2 w 3245"/>
                <a:gd name="T33" fmla="*/ 688 h 1308"/>
                <a:gd name="T34" fmla="*/ 0 w 3245"/>
                <a:gd name="T35" fmla="*/ 654 h 1308"/>
                <a:gd name="T36" fmla="*/ 4 w 3245"/>
                <a:gd name="T37" fmla="*/ 588 h 1308"/>
                <a:gd name="T38" fmla="*/ 14 w 3245"/>
                <a:gd name="T39" fmla="*/ 522 h 1308"/>
                <a:gd name="T40" fmla="*/ 30 w 3245"/>
                <a:gd name="T41" fmla="*/ 460 h 1308"/>
                <a:gd name="T42" fmla="*/ 52 w 3245"/>
                <a:gd name="T43" fmla="*/ 400 h 1308"/>
                <a:gd name="T44" fmla="*/ 80 w 3245"/>
                <a:gd name="T45" fmla="*/ 344 h 1308"/>
                <a:gd name="T46" fmla="*/ 112 w 3245"/>
                <a:gd name="T47" fmla="*/ 290 h 1308"/>
                <a:gd name="T48" fmla="*/ 150 w 3245"/>
                <a:gd name="T49" fmla="*/ 238 h 1308"/>
                <a:gd name="T50" fmla="*/ 192 w 3245"/>
                <a:gd name="T51" fmla="*/ 192 h 1308"/>
                <a:gd name="T52" fmla="*/ 238 w 3245"/>
                <a:gd name="T53" fmla="*/ 150 h 1308"/>
                <a:gd name="T54" fmla="*/ 290 w 3245"/>
                <a:gd name="T55" fmla="*/ 112 h 1308"/>
                <a:gd name="T56" fmla="*/ 344 w 3245"/>
                <a:gd name="T57" fmla="*/ 80 h 1308"/>
                <a:gd name="T58" fmla="*/ 400 w 3245"/>
                <a:gd name="T59" fmla="*/ 52 h 1308"/>
                <a:gd name="T60" fmla="*/ 460 w 3245"/>
                <a:gd name="T61" fmla="*/ 30 h 1308"/>
                <a:gd name="T62" fmla="*/ 522 w 3245"/>
                <a:gd name="T63" fmla="*/ 14 h 1308"/>
                <a:gd name="T64" fmla="*/ 588 w 3245"/>
                <a:gd name="T65" fmla="*/ 4 h 1308"/>
                <a:gd name="T66" fmla="*/ 654 w 3245"/>
                <a:gd name="T67" fmla="*/ 0 h 1308"/>
                <a:gd name="T68" fmla="*/ 3245 w 3245"/>
                <a:gd name="T69" fmla="*/ 400 h 1308"/>
                <a:gd name="T70" fmla="*/ 654 w 3245"/>
                <a:gd name="T71" fmla="*/ 400 h 1308"/>
                <a:gd name="T72" fmla="*/ 604 w 3245"/>
                <a:gd name="T73" fmla="*/ 404 h 1308"/>
                <a:gd name="T74" fmla="*/ 556 w 3245"/>
                <a:gd name="T75" fmla="*/ 420 h 1308"/>
                <a:gd name="T76" fmla="*/ 512 w 3245"/>
                <a:gd name="T77" fmla="*/ 444 h 1308"/>
                <a:gd name="T78" fmla="*/ 474 w 3245"/>
                <a:gd name="T79" fmla="*/ 474 h 1308"/>
                <a:gd name="T80" fmla="*/ 444 w 3245"/>
                <a:gd name="T81" fmla="*/ 512 h 1308"/>
                <a:gd name="T82" fmla="*/ 420 w 3245"/>
                <a:gd name="T83" fmla="*/ 556 h 1308"/>
                <a:gd name="T84" fmla="*/ 404 w 3245"/>
                <a:gd name="T85" fmla="*/ 604 h 1308"/>
                <a:gd name="T86" fmla="*/ 400 w 3245"/>
                <a:gd name="T87" fmla="*/ 654 h 1308"/>
                <a:gd name="T88" fmla="*/ 402 w 3245"/>
                <a:gd name="T89" fmla="*/ 680 h 1308"/>
                <a:gd name="T90" fmla="*/ 412 w 3245"/>
                <a:gd name="T91" fmla="*/ 730 h 1308"/>
                <a:gd name="T92" fmla="*/ 430 w 3245"/>
                <a:gd name="T93" fmla="*/ 776 h 1308"/>
                <a:gd name="T94" fmla="*/ 458 w 3245"/>
                <a:gd name="T95" fmla="*/ 816 h 1308"/>
                <a:gd name="T96" fmla="*/ 492 w 3245"/>
                <a:gd name="T97" fmla="*/ 850 h 1308"/>
                <a:gd name="T98" fmla="*/ 534 w 3245"/>
                <a:gd name="T99" fmla="*/ 878 h 1308"/>
                <a:gd name="T100" fmla="*/ 578 w 3245"/>
                <a:gd name="T101" fmla="*/ 898 h 1308"/>
                <a:gd name="T102" fmla="*/ 628 w 3245"/>
                <a:gd name="T103" fmla="*/ 908 h 1308"/>
                <a:gd name="T104" fmla="*/ 2945 w 3245"/>
                <a:gd name="T105" fmla="*/ 91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5" h="1308">
                  <a:moveTo>
                    <a:pt x="2945" y="1308"/>
                  </a:moveTo>
                  <a:lnTo>
                    <a:pt x="654" y="1308"/>
                  </a:lnTo>
                  <a:lnTo>
                    <a:pt x="654" y="1308"/>
                  </a:lnTo>
                  <a:lnTo>
                    <a:pt x="620" y="1308"/>
                  </a:lnTo>
                  <a:lnTo>
                    <a:pt x="588" y="1304"/>
                  </a:lnTo>
                  <a:lnTo>
                    <a:pt x="556" y="1300"/>
                  </a:lnTo>
                  <a:lnTo>
                    <a:pt x="522" y="1294"/>
                  </a:lnTo>
                  <a:lnTo>
                    <a:pt x="492" y="1288"/>
                  </a:lnTo>
                  <a:lnTo>
                    <a:pt x="460" y="1278"/>
                  </a:lnTo>
                  <a:lnTo>
                    <a:pt x="430" y="1268"/>
                  </a:lnTo>
                  <a:lnTo>
                    <a:pt x="400" y="1256"/>
                  </a:lnTo>
                  <a:lnTo>
                    <a:pt x="372" y="1244"/>
                  </a:lnTo>
                  <a:lnTo>
                    <a:pt x="344" y="1230"/>
                  </a:lnTo>
                  <a:lnTo>
                    <a:pt x="316" y="1214"/>
                  </a:lnTo>
                  <a:lnTo>
                    <a:pt x="290" y="1196"/>
                  </a:lnTo>
                  <a:lnTo>
                    <a:pt x="264" y="1178"/>
                  </a:lnTo>
                  <a:lnTo>
                    <a:pt x="238" y="1158"/>
                  </a:lnTo>
                  <a:lnTo>
                    <a:pt x="216" y="1138"/>
                  </a:lnTo>
                  <a:lnTo>
                    <a:pt x="192" y="1116"/>
                  </a:lnTo>
                  <a:lnTo>
                    <a:pt x="170" y="1094"/>
                  </a:lnTo>
                  <a:lnTo>
                    <a:pt x="150" y="1070"/>
                  </a:lnTo>
                  <a:lnTo>
                    <a:pt x="130" y="1046"/>
                  </a:lnTo>
                  <a:lnTo>
                    <a:pt x="112" y="1020"/>
                  </a:lnTo>
                  <a:lnTo>
                    <a:pt x="96" y="994"/>
                  </a:lnTo>
                  <a:lnTo>
                    <a:pt x="80" y="966"/>
                  </a:lnTo>
                  <a:lnTo>
                    <a:pt x="66" y="938"/>
                  </a:lnTo>
                  <a:lnTo>
                    <a:pt x="52" y="908"/>
                  </a:lnTo>
                  <a:lnTo>
                    <a:pt x="40" y="878"/>
                  </a:lnTo>
                  <a:lnTo>
                    <a:pt x="30" y="848"/>
                  </a:lnTo>
                  <a:lnTo>
                    <a:pt x="22" y="818"/>
                  </a:lnTo>
                  <a:lnTo>
                    <a:pt x="14" y="786"/>
                  </a:lnTo>
                  <a:lnTo>
                    <a:pt x="8" y="754"/>
                  </a:lnTo>
                  <a:lnTo>
                    <a:pt x="4" y="722"/>
                  </a:lnTo>
                  <a:lnTo>
                    <a:pt x="2" y="688"/>
                  </a:lnTo>
                  <a:lnTo>
                    <a:pt x="0" y="654"/>
                  </a:lnTo>
                  <a:lnTo>
                    <a:pt x="0" y="654"/>
                  </a:lnTo>
                  <a:lnTo>
                    <a:pt x="2" y="620"/>
                  </a:lnTo>
                  <a:lnTo>
                    <a:pt x="4" y="588"/>
                  </a:lnTo>
                  <a:lnTo>
                    <a:pt x="8" y="554"/>
                  </a:lnTo>
                  <a:lnTo>
                    <a:pt x="14" y="522"/>
                  </a:lnTo>
                  <a:lnTo>
                    <a:pt x="22" y="492"/>
                  </a:lnTo>
                  <a:lnTo>
                    <a:pt x="30" y="460"/>
                  </a:lnTo>
                  <a:lnTo>
                    <a:pt x="40" y="430"/>
                  </a:lnTo>
                  <a:lnTo>
                    <a:pt x="52" y="400"/>
                  </a:lnTo>
                  <a:lnTo>
                    <a:pt x="66" y="372"/>
                  </a:lnTo>
                  <a:lnTo>
                    <a:pt x="80" y="344"/>
                  </a:lnTo>
                  <a:lnTo>
                    <a:pt x="96" y="316"/>
                  </a:lnTo>
                  <a:lnTo>
                    <a:pt x="112" y="290"/>
                  </a:lnTo>
                  <a:lnTo>
                    <a:pt x="130" y="264"/>
                  </a:lnTo>
                  <a:lnTo>
                    <a:pt x="150" y="238"/>
                  </a:lnTo>
                  <a:lnTo>
                    <a:pt x="170" y="216"/>
                  </a:lnTo>
                  <a:lnTo>
                    <a:pt x="192" y="192"/>
                  </a:lnTo>
                  <a:lnTo>
                    <a:pt x="216" y="170"/>
                  </a:lnTo>
                  <a:lnTo>
                    <a:pt x="238" y="150"/>
                  </a:lnTo>
                  <a:lnTo>
                    <a:pt x="264" y="130"/>
                  </a:lnTo>
                  <a:lnTo>
                    <a:pt x="290" y="112"/>
                  </a:lnTo>
                  <a:lnTo>
                    <a:pt x="316" y="96"/>
                  </a:lnTo>
                  <a:lnTo>
                    <a:pt x="344" y="80"/>
                  </a:lnTo>
                  <a:lnTo>
                    <a:pt x="372" y="66"/>
                  </a:lnTo>
                  <a:lnTo>
                    <a:pt x="400" y="52"/>
                  </a:lnTo>
                  <a:lnTo>
                    <a:pt x="430" y="40"/>
                  </a:lnTo>
                  <a:lnTo>
                    <a:pt x="460" y="30"/>
                  </a:lnTo>
                  <a:lnTo>
                    <a:pt x="492" y="22"/>
                  </a:lnTo>
                  <a:lnTo>
                    <a:pt x="522" y="14"/>
                  </a:lnTo>
                  <a:lnTo>
                    <a:pt x="556" y="8"/>
                  </a:lnTo>
                  <a:lnTo>
                    <a:pt x="588" y="4"/>
                  </a:lnTo>
                  <a:lnTo>
                    <a:pt x="620" y="2"/>
                  </a:lnTo>
                  <a:lnTo>
                    <a:pt x="654" y="0"/>
                  </a:lnTo>
                  <a:lnTo>
                    <a:pt x="3245" y="0"/>
                  </a:lnTo>
                  <a:lnTo>
                    <a:pt x="3245" y="400"/>
                  </a:lnTo>
                  <a:lnTo>
                    <a:pt x="654" y="400"/>
                  </a:lnTo>
                  <a:lnTo>
                    <a:pt x="654" y="400"/>
                  </a:lnTo>
                  <a:lnTo>
                    <a:pt x="628" y="400"/>
                  </a:lnTo>
                  <a:lnTo>
                    <a:pt x="604" y="404"/>
                  </a:lnTo>
                  <a:lnTo>
                    <a:pt x="578" y="412"/>
                  </a:lnTo>
                  <a:lnTo>
                    <a:pt x="556" y="420"/>
                  </a:lnTo>
                  <a:lnTo>
                    <a:pt x="534" y="430"/>
                  </a:lnTo>
                  <a:lnTo>
                    <a:pt x="512" y="444"/>
                  </a:lnTo>
                  <a:lnTo>
                    <a:pt x="492" y="458"/>
                  </a:lnTo>
                  <a:lnTo>
                    <a:pt x="474" y="474"/>
                  </a:lnTo>
                  <a:lnTo>
                    <a:pt x="458" y="492"/>
                  </a:lnTo>
                  <a:lnTo>
                    <a:pt x="444" y="512"/>
                  </a:lnTo>
                  <a:lnTo>
                    <a:pt x="430" y="534"/>
                  </a:lnTo>
                  <a:lnTo>
                    <a:pt x="420" y="556"/>
                  </a:lnTo>
                  <a:lnTo>
                    <a:pt x="412" y="578"/>
                  </a:lnTo>
                  <a:lnTo>
                    <a:pt x="404" y="604"/>
                  </a:lnTo>
                  <a:lnTo>
                    <a:pt x="402" y="628"/>
                  </a:lnTo>
                  <a:lnTo>
                    <a:pt x="400" y="654"/>
                  </a:lnTo>
                  <a:lnTo>
                    <a:pt x="400" y="654"/>
                  </a:lnTo>
                  <a:lnTo>
                    <a:pt x="402" y="680"/>
                  </a:lnTo>
                  <a:lnTo>
                    <a:pt x="404" y="706"/>
                  </a:lnTo>
                  <a:lnTo>
                    <a:pt x="412" y="730"/>
                  </a:lnTo>
                  <a:lnTo>
                    <a:pt x="420" y="754"/>
                  </a:lnTo>
                  <a:lnTo>
                    <a:pt x="430" y="776"/>
                  </a:lnTo>
                  <a:lnTo>
                    <a:pt x="444" y="796"/>
                  </a:lnTo>
                  <a:lnTo>
                    <a:pt x="458" y="816"/>
                  </a:lnTo>
                  <a:lnTo>
                    <a:pt x="474" y="834"/>
                  </a:lnTo>
                  <a:lnTo>
                    <a:pt x="492" y="850"/>
                  </a:lnTo>
                  <a:lnTo>
                    <a:pt x="512" y="866"/>
                  </a:lnTo>
                  <a:lnTo>
                    <a:pt x="534" y="878"/>
                  </a:lnTo>
                  <a:lnTo>
                    <a:pt x="556" y="890"/>
                  </a:lnTo>
                  <a:lnTo>
                    <a:pt x="578" y="898"/>
                  </a:lnTo>
                  <a:lnTo>
                    <a:pt x="604" y="904"/>
                  </a:lnTo>
                  <a:lnTo>
                    <a:pt x="628" y="908"/>
                  </a:lnTo>
                  <a:lnTo>
                    <a:pt x="654" y="910"/>
                  </a:lnTo>
                  <a:lnTo>
                    <a:pt x="2945" y="910"/>
                  </a:lnTo>
                  <a:lnTo>
                    <a:pt x="2945" y="130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9" name="Freeform 35"/>
            <p:cNvSpPr/>
            <p:nvPr/>
          </p:nvSpPr>
          <p:spPr bwMode="auto">
            <a:xfrm>
              <a:off x="12481878" y="5821362"/>
              <a:ext cx="4367212" cy="2073275"/>
            </a:xfrm>
            <a:custGeom>
              <a:avLst/>
              <a:gdLst>
                <a:gd name="T0" fmla="*/ 2097 w 2751"/>
                <a:gd name="T1" fmla="*/ 1306 h 1306"/>
                <a:gd name="T2" fmla="*/ 2131 w 2751"/>
                <a:gd name="T3" fmla="*/ 1306 h 1306"/>
                <a:gd name="T4" fmla="*/ 2197 w 2751"/>
                <a:gd name="T5" fmla="*/ 1300 h 1306"/>
                <a:gd name="T6" fmla="*/ 2261 w 2751"/>
                <a:gd name="T7" fmla="*/ 1286 h 1306"/>
                <a:gd name="T8" fmla="*/ 2321 w 2751"/>
                <a:gd name="T9" fmla="*/ 1266 h 1306"/>
                <a:gd name="T10" fmla="*/ 2381 w 2751"/>
                <a:gd name="T11" fmla="*/ 1242 h 1306"/>
                <a:gd name="T12" fmla="*/ 2435 w 2751"/>
                <a:gd name="T13" fmla="*/ 1212 h 1306"/>
                <a:gd name="T14" fmla="*/ 2489 w 2751"/>
                <a:gd name="T15" fmla="*/ 1176 h 1306"/>
                <a:gd name="T16" fmla="*/ 2537 w 2751"/>
                <a:gd name="T17" fmla="*/ 1136 h 1306"/>
                <a:gd name="T18" fmla="*/ 2581 w 2751"/>
                <a:gd name="T19" fmla="*/ 1092 h 1306"/>
                <a:gd name="T20" fmla="*/ 2621 w 2751"/>
                <a:gd name="T21" fmla="*/ 1044 h 1306"/>
                <a:gd name="T22" fmla="*/ 2657 w 2751"/>
                <a:gd name="T23" fmla="*/ 992 h 1306"/>
                <a:gd name="T24" fmla="*/ 2687 w 2751"/>
                <a:gd name="T25" fmla="*/ 936 h 1306"/>
                <a:gd name="T26" fmla="*/ 2711 w 2751"/>
                <a:gd name="T27" fmla="*/ 878 h 1306"/>
                <a:gd name="T28" fmla="*/ 2731 w 2751"/>
                <a:gd name="T29" fmla="*/ 816 h 1306"/>
                <a:gd name="T30" fmla="*/ 2743 w 2751"/>
                <a:gd name="T31" fmla="*/ 752 h 1306"/>
                <a:gd name="T32" fmla="*/ 2751 w 2751"/>
                <a:gd name="T33" fmla="*/ 686 h 1306"/>
                <a:gd name="T34" fmla="*/ 2751 w 2751"/>
                <a:gd name="T35" fmla="*/ 654 h 1306"/>
                <a:gd name="T36" fmla="*/ 2747 w 2751"/>
                <a:gd name="T37" fmla="*/ 586 h 1306"/>
                <a:gd name="T38" fmla="*/ 2737 w 2751"/>
                <a:gd name="T39" fmla="*/ 522 h 1306"/>
                <a:gd name="T40" fmla="*/ 2721 w 2751"/>
                <a:gd name="T41" fmla="*/ 458 h 1306"/>
                <a:gd name="T42" fmla="*/ 2699 w 2751"/>
                <a:gd name="T43" fmla="*/ 398 h 1306"/>
                <a:gd name="T44" fmla="*/ 2671 w 2751"/>
                <a:gd name="T45" fmla="*/ 342 h 1306"/>
                <a:gd name="T46" fmla="*/ 2639 w 2751"/>
                <a:gd name="T47" fmla="*/ 288 h 1306"/>
                <a:gd name="T48" fmla="*/ 2601 w 2751"/>
                <a:gd name="T49" fmla="*/ 238 h 1306"/>
                <a:gd name="T50" fmla="*/ 2559 w 2751"/>
                <a:gd name="T51" fmla="*/ 192 h 1306"/>
                <a:gd name="T52" fmla="*/ 2513 w 2751"/>
                <a:gd name="T53" fmla="*/ 148 h 1306"/>
                <a:gd name="T54" fmla="*/ 2463 w 2751"/>
                <a:gd name="T55" fmla="*/ 112 h 1306"/>
                <a:gd name="T56" fmla="*/ 2409 w 2751"/>
                <a:gd name="T57" fmla="*/ 78 h 1306"/>
                <a:gd name="T58" fmla="*/ 2351 w 2751"/>
                <a:gd name="T59" fmla="*/ 50 h 1306"/>
                <a:gd name="T60" fmla="*/ 2291 w 2751"/>
                <a:gd name="T61" fmla="*/ 28 h 1306"/>
                <a:gd name="T62" fmla="*/ 2229 w 2751"/>
                <a:gd name="T63" fmla="*/ 12 h 1306"/>
                <a:gd name="T64" fmla="*/ 2163 w 2751"/>
                <a:gd name="T65" fmla="*/ 2 h 1306"/>
                <a:gd name="T66" fmla="*/ 2097 w 2751"/>
                <a:gd name="T67" fmla="*/ 0 h 1306"/>
                <a:gd name="T68" fmla="*/ 713 w 2751"/>
                <a:gd name="T69" fmla="*/ 398 h 1306"/>
                <a:gd name="T70" fmla="*/ 2097 w 2751"/>
                <a:gd name="T71" fmla="*/ 398 h 1306"/>
                <a:gd name="T72" fmla="*/ 2149 w 2751"/>
                <a:gd name="T73" fmla="*/ 404 h 1306"/>
                <a:gd name="T74" fmla="*/ 2197 w 2751"/>
                <a:gd name="T75" fmla="*/ 418 h 1306"/>
                <a:gd name="T76" fmla="*/ 2239 w 2751"/>
                <a:gd name="T77" fmla="*/ 442 h 1306"/>
                <a:gd name="T78" fmla="*/ 2277 w 2751"/>
                <a:gd name="T79" fmla="*/ 472 h 1306"/>
                <a:gd name="T80" fmla="*/ 2309 w 2751"/>
                <a:gd name="T81" fmla="*/ 510 h 1306"/>
                <a:gd name="T82" fmla="*/ 2331 w 2751"/>
                <a:gd name="T83" fmla="*/ 554 h 1306"/>
                <a:gd name="T84" fmla="*/ 2347 w 2751"/>
                <a:gd name="T85" fmla="*/ 602 h 1306"/>
                <a:gd name="T86" fmla="*/ 2351 w 2751"/>
                <a:gd name="T87" fmla="*/ 654 h 1306"/>
                <a:gd name="T88" fmla="*/ 2351 w 2751"/>
                <a:gd name="T89" fmla="*/ 680 h 1306"/>
                <a:gd name="T90" fmla="*/ 2341 w 2751"/>
                <a:gd name="T91" fmla="*/ 728 h 1306"/>
                <a:gd name="T92" fmla="*/ 2321 w 2751"/>
                <a:gd name="T93" fmla="*/ 774 h 1306"/>
                <a:gd name="T94" fmla="*/ 2293 w 2751"/>
                <a:gd name="T95" fmla="*/ 814 h 1306"/>
                <a:gd name="T96" fmla="*/ 2259 w 2751"/>
                <a:gd name="T97" fmla="*/ 850 h 1306"/>
                <a:gd name="T98" fmla="*/ 2219 w 2751"/>
                <a:gd name="T99" fmla="*/ 876 h 1306"/>
                <a:gd name="T100" fmla="*/ 2173 w 2751"/>
                <a:gd name="T101" fmla="*/ 896 h 1306"/>
                <a:gd name="T102" fmla="*/ 2123 w 2751"/>
                <a:gd name="T103" fmla="*/ 906 h 1306"/>
                <a:gd name="T104" fmla="*/ 0 w 2751"/>
                <a:gd name="T105" fmla="*/ 908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1" h="1306">
                  <a:moveTo>
                    <a:pt x="0" y="1306"/>
                  </a:moveTo>
                  <a:lnTo>
                    <a:pt x="2097" y="1306"/>
                  </a:lnTo>
                  <a:lnTo>
                    <a:pt x="2097" y="1306"/>
                  </a:lnTo>
                  <a:lnTo>
                    <a:pt x="2131" y="1306"/>
                  </a:lnTo>
                  <a:lnTo>
                    <a:pt x="2163" y="1304"/>
                  </a:lnTo>
                  <a:lnTo>
                    <a:pt x="2197" y="1300"/>
                  </a:lnTo>
                  <a:lnTo>
                    <a:pt x="2229" y="1294"/>
                  </a:lnTo>
                  <a:lnTo>
                    <a:pt x="2261" y="1286"/>
                  </a:lnTo>
                  <a:lnTo>
                    <a:pt x="2291" y="1278"/>
                  </a:lnTo>
                  <a:lnTo>
                    <a:pt x="2321" y="1266"/>
                  </a:lnTo>
                  <a:lnTo>
                    <a:pt x="2351" y="1256"/>
                  </a:lnTo>
                  <a:lnTo>
                    <a:pt x="2381" y="1242"/>
                  </a:lnTo>
                  <a:lnTo>
                    <a:pt x="2409" y="1228"/>
                  </a:lnTo>
                  <a:lnTo>
                    <a:pt x="2435" y="1212"/>
                  </a:lnTo>
                  <a:lnTo>
                    <a:pt x="2463" y="1194"/>
                  </a:lnTo>
                  <a:lnTo>
                    <a:pt x="2489" y="1176"/>
                  </a:lnTo>
                  <a:lnTo>
                    <a:pt x="2513" y="1158"/>
                  </a:lnTo>
                  <a:lnTo>
                    <a:pt x="2537" y="1136"/>
                  </a:lnTo>
                  <a:lnTo>
                    <a:pt x="2559" y="1116"/>
                  </a:lnTo>
                  <a:lnTo>
                    <a:pt x="2581" y="1092"/>
                  </a:lnTo>
                  <a:lnTo>
                    <a:pt x="2601" y="1068"/>
                  </a:lnTo>
                  <a:lnTo>
                    <a:pt x="2621" y="1044"/>
                  </a:lnTo>
                  <a:lnTo>
                    <a:pt x="2639" y="1018"/>
                  </a:lnTo>
                  <a:lnTo>
                    <a:pt x="2657" y="992"/>
                  </a:lnTo>
                  <a:lnTo>
                    <a:pt x="2671" y="964"/>
                  </a:lnTo>
                  <a:lnTo>
                    <a:pt x="2687" y="936"/>
                  </a:lnTo>
                  <a:lnTo>
                    <a:pt x="2699" y="908"/>
                  </a:lnTo>
                  <a:lnTo>
                    <a:pt x="2711" y="878"/>
                  </a:lnTo>
                  <a:lnTo>
                    <a:pt x="2721" y="848"/>
                  </a:lnTo>
                  <a:lnTo>
                    <a:pt x="2731" y="816"/>
                  </a:lnTo>
                  <a:lnTo>
                    <a:pt x="2737" y="784"/>
                  </a:lnTo>
                  <a:lnTo>
                    <a:pt x="2743" y="752"/>
                  </a:lnTo>
                  <a:lnTo>
                    <a:pt x="2747" y="720"/>
                  </a:lnTo>
                  <a:lnTo>
                    <a:pt x="2751" y="686"/>
                  </a:lnTo>
                  <a:lnTo>
                    <a:pt x="2751" y="654"/>
                  </a:lnTo>
                  <a:lnTo>
                    <a:pt x="2751" y="654"/>
                  </a:lnTo>
                  <a:lnTo>
                    <a:pt x="2751" y="620"/>
                  </a:lnTo>
                  <a:lnTo>
                    <a:pt x="2747" y="586"/>
                  </a:lnTo>
                  <a:lnTo>
                    <a:pt x="2743" y="554"/>
                  </a:lnTo>
                  <a:lnTo>
                    <a:pt x="2737" y="522"/>
                  </a:lnTo>
                  <a:lnTo>
                    <a:pt x="2731" y="490"/>
                  </a:lnTo>
                  <a:lnTo>
                    <a:pt x="2721" y="458"/>
                  </a:lnTo>
                  <a:lnTo>
                    <a:pt x="2711" y="428"/>
                  </a:lnTo>
                  <a:lnTo>
                    <a:pt x="2699" y="398"/>
                  </a:lnTo>
                  <a:lnTo>
                    <a:pt x="2687" y="370"/>
                  </a:lnTo>
                  <a:lnTo>
                    <a:pt x="2671" y="342"/>
                  </a:lnTo>
                  <a:lnTo>
                    <a:pt x="2657" y="314"/>
                  </a:lnTo>
                  <a:lnTo>
                    <a:pt x="2639" y="288"/>
                  </a:lnTo>
                  <a:lnTo>
                    <a:pt x="2621" y="262"/>
                  </a:lnTo>
                  <a:lnTo>
                    <a:pt x="2601" y="238"/>
                  </a:lnTo>
                  <a:lnTo>
                    <a:pt x="2581" y="214"/>
                  </a:lnTo>
                  <a:lnTo>
                    <a:pt x="2559" y="192"/>
                  </a:lnTo>
                  <a:lnTo>
                    <a:pt x="2537" y="170"/>
                  </a:lnTo>
                  <a:lnTo>
                    <a:pt x="2513" y="148"/>
                  </a:lnTo>
                  <a:lnTo>
                    <a:pt x="2489" y="130"/>
                  </a:lnTo>
                  <a:lnTo>
                    <a:pt x="2463" y="112"/>
                  </a:lnTo>
                  <a:lnTo>
                    <a:pt x="2435" y="94"/>
                  </a:lnTo>
                  <a:lnTo>
                    <a:pt x="2409" y="78"/>
                  </a:lnTo>
                  <a:lnTo>
                    <a:pt x="2381" y="64"/>
                  </a:lnTo>
                  <a:lnTo>
                    <a:pt x="2351" y="50"/>
                  </a:lnTo>
                  <a:lnTo>
                    <a:pt x="2321" y="40"/>
                  </a:lnTo>
                  <a:lnTo>
                    <a:pt x="2291" y="28"/>
                  </a:lnTo>
                  <a:lnTo>
                    <a:pt x="2261" y="20"/>
                  </a:lnTo>
                  <a:lnTo>
                    <a:pt x="2229" y="12"/>
                  </a:lnTo>
                  <a:lnTo>
                    <a:pt x="2197" y="6"/>
                  </a:lnTo>
                  <a:lnTo>
                    <a:pt x="2163" y="2"/>
                  </a:lnTo>
                  <a:lnTo>
                    <a:pt x="2131" y="0"/>
                  </a:lnTo>
                  <a:lnTo>
                    <a:pt x="2097" y="0"/>
                  </a:lnTo>
                  <a:lnTo>
                    <a:pt x="713" y="0"/>
                  </a:lnTo>
                  <a:lnTo>
                    <a:pt x="713" y="398"/>
                  </a:lnTo>
                  <a:lnTo>
                    <a:pt x="2097" y="398"/>
                  </a:lnTo>
                  <a:lnTo>
                    <a:pt x="2097" y="398"/>
                  </a:lnTo>
                  <a:lnTo>
                    <a:pt x="2123" y="400"/>
                  </a:lnTo>
                  <a:lnTo>
                    <a:pt x="2149" y="404"/>
                  </a:lnTo>
                  <a:lnTo>
                    <a:pt x="2173" y="410"/>
                  </a:lnTo>
                  <a:lnTo>
                    <a:pt x="2197" y="418"/>
                  </a:lnTo>
                  <a:lnTo>
                    <a:pt x="2219" y="430"/>
                  </a:lnTo>
                  <a:lnTo>
                    <a:pt x="2239" y="442"/>
                  </a:lnTo>
                  <a:lnTo>
                    <a:pt x="2259" y="456"/>
                  </a:lnTo>
                  <a:lnTo>
                    <a:pt x="2277" y="472"/>
                  </a:lnTo>
                  <a:lnTo>
                    <a:pt x="2293" y="492"/>
                  </a:lnTo>
                  <a:lnTo>
                    <a:pt x="2309" y="510"/>
                  </a:lnTo>
                  <a:lnTo>
                    <a:pt x="2321" y="532"/>
                  </a:lnTo>
                  <a:lnTo>
                    <a:pt x="2331" y="554"/>
                  </a:lnTo>
                  <a:lnTo>
                    <a:pt x="2341" y="578"/>
                  </a:lnTo>
                  <a:lnTo>
                    <a:pt x="2347" y="602"/>
                  </a:lnTo>
                  <a:lnTo>
                    <a:pt x="2351" y="628"/>
                  </a:lnTo>
                  <a:lnTo>
                    <a:pt x="2351" y="654"/>
                  </a:lnTo>
                  <a:lnTo>
                    <a:pt x="2351" y="654"/>
                  </a:lnTo>
                  <a:lnTo>
                    <a:pt x="2351" y="680"/>
                  </a:lnTo>
                  <a:lnTo>
                    <a:pt x="2347" y="704"/>
                  </a:lnTo>
                  <a:lnTo>
                    <a:pt x="2341" y="728"/>
                  </a:lnTo>
                  <a:lnTo>
                    <a:pt x="2331" y="752"/>
                  </a:lnTo>
                  <a:lnTo>
                    <a:pt x="2321" y="774"/>
                  </a:lnTo>
                  <a:lnTo>
                    <a:pt x="2309" y="796"/>
                  </a:lnTo>
                  <a:lnTo>
                    <a:pt x="2293" y="814"/>
                  </a:lnTo>
                  <a:lnTo>
                    <a:pt x="2277" y="834"/>
                  </a:lnTo>
                  <a:lnTo>
                    <a:pt x="2259" y="850"/>
                  </a:lnTo>
                  <a:lnTo>
                    <a:pt x="2239" y="864"/>
                  </a:lnTo>
                  <a:lnTo>
                    <a:pt x="2219" y="876"/>
                  </a:lnTo>
                  <a:lnTo>
                    <a:pt x="2197" y="888"/>
                  </a:lnTo>
                  <a:lnTo>
                    <a:pt x="2173" y="896"/>
                  </a:lnTo>
                  <a:lnTo>
                    <a:pt x="2149" y="902"/>
                  </a:lnTo>
                  <a:lnTo>
                    <a:pt x="2123" y="906"/>
                  </a:lnTo>
                  <a:lnTo>
                    <a:pt x="2097" y="908"/>
                  </a:lnTo>
                  <a:lnTo>
                    <a:pt x="0" y="908"/>
                  </a:lnTo>
                  <a:lnTo>
                    <a:pt x="0" y="1306"/>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0" name="Freeform 36"/>
            <p:cNvSpPr/>
            <p:nvPr/>
          </p:nvSpPr>
          <p:spPr bwMode="auto">
            <a:xfrm>
              <a:off x="12472353" y="6875462"/>
              <a:ext cx="773112" cy="1422400"/>
            </a:xfrm>
            <a:custGeom>
              <a:avLst/>
              <a:gdLst>
                <a:gd name="T0" fmla="*/ 487 w 487"/>
                <a:gd name="T1" fmla="*/ 448 h 896"/>
                <a:gd name="T2" fmla="*/ 0 w 487"/>
                <a:gd name="T3" fmla="*/ 896 h 896"/>
                <a:gd name="T4" fmla="*/ 0 w 487"/>
                <a:gd name="T5" fmla="*/ 448 h 896"/>
                <a:gd name="T6" fmla="*/ 0 w 487"/>
                <a:gd name="T7" fmla="*/ 0 h 896"/>
                <a:gd name="T8" fmla="*/ 487 w 487"/>
                <a:gd name="T9" fmla="*/ 448 h 896"/>
              </a:gdLst>
              <a:ahLst/>
              <a:cxnLst>
                <a:cxn ang="0">
                  <a:pos x="T0" y="T1"/>
                </a:cxn>
                <a:cxn ang="0">
                  <a:pos x="T2" y="T3"/>
                </a:cxn>
                <a:cxn ang="0">
                  <a:pos x="T4" y="T5"/>
                </a:cxn>
                <a:cxn ang="0">
                  <a:pos x="T6" y="T7"/>
                </a:cxn>
                <a:cxn ang="0">
                  <a:pos x="T8" y="T9"/>
                </a:cxn>
              </a:cxnLst>
              <a:rect l="0" t="0" r="r" b="b"/>
              <a:pathLst>
                <a:path w="487" h="896">
                  <a:moveTo>
                    <a:pt x="487" y="448"/>
                  </a:moveTo>
                  <a:lnTo>
                    <a:pt x="0" y="896"/>
                  </a:lnTo>
                  <a:lnTo>
                    <a:pt x="0" y="448"/>
                  </a:lnTo>
                  <a:lnTo>
                    <a:pt x="0" y="0"/>
                  </a:lnTo>
                  <a:lnTo>
                    <a:pt x="487" y="44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1" name="Freeform 37"/>
            <p:cNvSpPr/>
            <p:nvPr/>
          </p:nvSpPr>
          <p:spPr bwMode="auto">
            <a:xfrm>
              <a:off x="13105765" y="5424487"/>
              <a:ext cx="774700" cy="1422400"/>
            </a:xfrm>
            <a:custGeom>
              <a:avLst/>
              <a:gdLst>
                <a:gd name="T0" fmla="*/ 0 w 488"/>
                <a:gd name="T1" fmla="*/ 448 h 896"/>
                <a:gd name="T2" fmla="*/ 488 w 488"/>
                <a:gd name="T3" fmla="*/ 896 h 896"/>
                <a:gd name="T4" fmla="*/ 488 w 488"/>
                <a:gd name="T5" fmla="*/ 448 h 896"/>
                <a:gd name="T6" fmla="*/ 488 w 488"/>
                <a:gd name="T7" fmla="*/ 0 h 896"/>
                <a:gd name="T8" fmla="*/ 0 w 488"/>
                <a:gd name="T9" fmla="*/ 448 h 896"/>
              </a:gdLst>
              <a:ahLst/>
              <a:cxnLst>
                <a:cxn ang="0">
                  <a:pos x="T0" y="T1"/>
                </a:cxn>
                <a:cxn ang="0">
                  <a:pos x="T2" y="T3"/>
                </a:cxn>
                <a:cxn ang="0">
                  <a:pos x="T4" y="T5"/>
                </a:cxn>
                <a:cxn ang="0">
                  <a:pos x="T6" y="T7"/>
                </a:cxn>
                <a:cxn ang="0">
                  <a:pos x="T8" y="T9"/>
                </a:cxn>
              </a:cxnLst>
              <a:rect l="0" t="0" r="r" b="b"/>
              <a:pathLst>
                <a:path w="488" h="896">
                  <a:moveTo>
                    <a:pt x="0" y="448"/>
                  </a:moveTo>
                  <a:lnTo>
                    <a:pt x="488" y="896"/>
                  </a:lnTo>
                  <a:lnTo>
                    <a:pt x="488" y="448"/>
                  </a:lnTo>
                  <a:lnTo>
                    <a:pt x="488" y="0"/>
                  </a:lnTo>
                  <a:lnTo>
                    <a:pt x="0" y="44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2" name="Freeform 38"/>
            <p:cNvSpPr/>
            <p:nvPr/>
          </p:nvSpPr>
          <p:spPr bwMode="auto">
            <a:xfrm>
              <a:off x="13074015" y="8307387"/>
              <a:ext cx="774700" cy="1425575"/>
            </a:xfrm>
            <a:custGeom>
              <a:avLst/>
              <a:gdLst>
                <a:gd name="T0" fmla="*/ 0 w 488"/>
                <a:gd name="T1" fmla="*/ 448 h 898"/>
                <a:gd name="T2" fmla="*/ 488 w 488"/>
                <a:gd name="T3" fmla="*/ 898 h 898"/>
                <a:gd name="T4" fmla="*/ 488 w 488"/>
                <a:gd name="T5" fmla="*/ 448 h 898"/>
                <a:gd name="T6" fmla="*/ 488 w 488"/>
                <a:gd name="T7" fmla="*/ 0 h 898"/>
                <a:gd name="T8" fmla="*/ 0 w 488"/>
                <a:gd name="T9" fmla="*/ 448 h 898"/>
              </a:gdLst>
              <a:ahLst/>
              <a:cxnLst>
                <a:cxn ang="0">
                  <a:pos x="T0" y="T1"/>
                </a:cxn>
                <a:cxn ang="0">
                  <a:pos x="T2" y="T3"/>
                </a:cxn>
                <a:cxn ang="0">
                  <a:pos x="T4" y="T5"/>
                </a:cxn>
                <a:cxn ang="0">
                  <a:pos x="T6" y="T7"/>
                </a:cxn>
                <a:cxn ang="0">
                  <a:pos x="T8" y="T9"/>
                </a:cxn>
              </a:cxnLst>
              <a:rect l="0" t="0" r="r" b="b"/>
              <a:pathLst>
                <a:path w="488" h="898">
                  <a:moveTo>
                    <a:pt x="0" y="448"/>
                  </a:moveTo>
                  <a:lnTo>
                    <a:pt x="488" y="898"/>
                  </a:lnTo>
                  <a:lnTo>
                    <a:pt x="488" y="448"/>
                  </a:lnTo>
                  <a:lnTo>
                    <a:pt x="488" y="0"/>
                  </a:lnTo>
                  <a:lnTo>
                    <a:pt x="0" y="448"/>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3" name="Freeform 39"/>
            <p:cNvSpPr/>
            <p:nvPr/>
          </p:nvSpPr>
          <p:spPr bwMode="auto">
            <a:xfrm>
              <a:off x="12481878" y="8704262"/>
              <a:ext cx="4367212" cy="2076450"/>
            </a:xfrm>
            <a:custGeom>
              <a:avLst/>
              <a:gdLst>
                <a:gd name="T0" fmla="*/ 713 w 2751"/>
                <a:gd name="T1" fmla="*/ 0 h 1308"/>
                <a:gd name="T2" fmla="*/ 2097 w 2751"/>
                <a:gd name="T3" fmla="*/ 398 h 1308"/>
                <a:gd name="T4" fmla="*/ 2123 w 2751"/>
                <a:gd name="T5" fmla="*/ 400 h 1308"/>
                <a:gd name="T6" fmla="*/ 2173 w 2751"/>
                <a:gd name="T7" fmla="*/ 410 h 1308"/>
                <a:gd name="T8" fmla="*/ 2219 w 2751"/>
                <a:gd name="T9" fmla="*/ 430 h 1308"/>
                <a:gd name="T10" fmla="*/ 2259 w 2751"/>
                <a:gd name="T11" fmla="*/ 458 h 1308"/>
                <a:gd name="T12" fmla="*/ 2293 w 2751"/>
                <a:gd name="T13" fmla="*/ 492 h 1308"/>
                <a:gd name="T14" fmla="*/ 2321 w 2751"/>
                <a:gd name="T15" fmla="*/ 532 h 1308"/>
                <a:gd name="T16" fmla="*/ 2341 w 2751"/>
                <a:gd name="T17" fmla="*/ 578 h 1308"/>
                <a:gd name="T18" fmla="*/ 2351 w 2751"/>
                <a:gd name="T19" fmla="*/ 628 h 1308"/>
                <a:gd name="T20" fmla="*/ 2351 w 2751"/>
                <a:gd name="T21" fmla="*/ 654 h 1308"/>
                <a:gd name="T22" fmla="*/ 2347 w 2751"/>
                <a:gd name="T23" fmla="*/ 704 h 1308"/>
                <a:gd name="T24" fmla="*/ 2331 w 2751"/>
                <a:gd name="T25" fmla="*/ 752 h 1308"/>
                <a:gd name="T26" fmla="*/ 2309 w 2751"/>
                <a:gd name="T27" fmla="*/ 796 h 1308"/>
                <a:gd name="T28" fmla="*/ 2277 w 2751"/>
                <a:gd name="T29" fmla="*/ 834 h 1308"/>
                <a:gd name="T30" fmla="*/ 2239 w 2751"/>
                <a:gd name="T31" fmla="*/ 864 h 1308"/>
                <a:gd name="T32" fmla="*/ 2197 w 2751"/>
                <a:gd name="T33" fmla="*/ 888 h 1308"/>
                <a:gd name="T34" fmla="*/ 2149 w 2751"/>
                <a:gd name="T35" fmla="*/ 904 h 1308"/>
                <a:gd name="T36" fmla="*/ 2097 w 2751"/>
                <a:gd name="T37" fmla="*/ 908 h 1308"/>
                <a:gd name="T38" fmla="*/ 0 w 2751"/>
                <a:gd name="T39" fmla="*/ 1308 h 1308"/>
                <a:gd name="T40" fmla="*/ 2097 w 2751"/>
                <a:gd name="T41" fmla="*/ 1308 h 1308"/>
                <a:gd name="T42" fmla="*/ 2163 w 2751"/>
                <a:gd name="T43" fmla="*/ 1304 h 1308"/>
                <a:gd name="T44" fmla="*/ 2229 w 2751"/>
                <a:gd name="T45" fmla="*/ 1294 h 1308"/>
                <a:gd name="T46" fmla="*/ 2291 w 2751"/>
                <a:gd name="T47" fmla="*/ 1278 h 1308"/>
                <a:gd name="T48" fmla="*/ 2351 w 2751"/>
                <a:gd name="T49" fmla="*/ 1256 h 1308"/>
                <a:gd name="T50" fmla="*/ 2409 w 2751"/>
                <a:gd name="T51" fmla="*/ 1228 h 1308"/>
                <a:gd name="T52" fmla="*/ 2463 w 2751"/>
                <a:gd name="T53" fmla="*/ 1196 h 1308"/>
                <a:gd name="T54" fmla="*/ 2513 w 2751"/>
                <a:gd name="T55" fmla="*/ 1158 h 1308"/>
                <a:gd name="T56" fmla="*/ 2559 w 2751"/>
                <a:gd name="T57" fmla="*/ 1116 h 1308"/>
                <a:gd name="T58" fmla="*/ 2601 w 2751"/>
                <a:gd name="T59" fmla="*/ 1070 h 1308"/>
                <a:gd name="T60" fmla="*/ 2639 w 2751"/>
                <a:gd name="T61" fmla="*/ 1018 h 1308"/>
                <a:gd name="T62" fmla="*/ 2671 w 2751"/>
                <a:gd name="T63" fmla="*/ 964 h 1308"/>
                <a:gd name="T64" fmla="*/ 2699 w 2751"/>
                <a:gd name="T65" fmla="*/ 908 h 1308"/>
                <a:gd name="T66" fmla="*/ 2721 w 2751"/>
                <a:gd name="T67" fmla="*/ 848 h 1308"/>
                <a:gd name="T68" fmla="*/ 2737 w 2751"/>
                <a:gd name="T69" fmla="*/ 786 h 1308"/>
                <a:gd name="T70" fmla="*/ 2747 w 2751"/>
                <a:gd name="T71" fmla="*/ 720 h 1308"/>
                <a:gd name="T72" fmla="*/ 2751 w 2751"/>
                <a:gd name="T73" fmla="*/ 654 h 1308"/>
                <a:gd name="T74" fmla="*/ 2751 w 2751"/>
                <a:gd name="T75" fmla="*/ 620 h 1308"/>
                <a:gd name="T76" fmla="*/ 2743 w 2751"/>
                <a:gd name="T77" fmla="*/ 554 h 1308"/>
                <a:gd name="T78" fmla="*/ 2731 w 2751"/>
                <a:gd name="T79" fmla="*/ 490 h 1308"/>
                <a:gd name="T80" fmla="*/ 2711 w 2751"/>
                <a:gd name="T81" fmla="*/ 430 h 1308"/>
                <a:gd name="T82" fmla="*/ 2687 w 2751"/>
                <a:gd name="T83" fmla="*/ 370 h 1308"/>
                <a:gd name="T84" fmla="*/ 2657 w 2751"/>
                <a:gd name="T85" fmla="*/ 314 h 1308"/>
                <a:gd name="T86" fmla="*/ 2621 w 2751"/>
                <a:gd name="T87" fmla="*/ 262 h 1308"/>
                <a:gd name="T88" fmla="*/ 2581 w 2751"/>
                <a:gd name="T89" fmla="*/ 214 h 1308"/>
                <a:gd name="T90" fmla="*/ 2537 w 2751"/>
                <a:gd name="T91" fmla="*/ 170 h 1308"/>
                <a:gd name="T92" fmla="*/ 2489 w 2751"/>
                <a:gd name="T93" fmla="*/ 130 h 1308"/>
                <a:gd name="T94" fmla="*/ 2435 w 2751"/>
                <a:gd name="T95" fmla="*/ 94 h 1308"/>
                <a:gd name="T96" fmla="*/ 2381 w 2751"/>
                <a:gd name="T97" fmla="*/ 64 h 1308"/>
                <a:gd name="T98" fmla="*/ 2321 w 2751"/>
                <a:gd name="T99" fmla="*/ 40 h 1308"/>
                <a:gd name="T100" fmla="*/ 2261 w 2751"/>
                <a:gd name="T101" fmla="*/ 20 h 1308"/>
                <a:gd name="T102" fmla="*/ 2197 w 2751"/>
                <a:gd name="T103" fmla="*/ 8 h 1308"/>
                <a:gd name="T104" fmla="*/ 2131 w 2751"/>
                <a:gd name="T105"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1" h="1308">
                  <a:moveTo>
                    <a:pt x="2097" y="0"/>
                  </a:moveTo>
                  <a:lnTo>
                    <a:pt x="713" y="0"/>
                  </a:lnTo>
                  <a:lnTo>
                    <a:pt x="713" y="398"/>
                  </a:lnTo>
                  <a:lnTo>
                    <a:pt x="2097" y="398"/>
                  </a:lnTo>
                  <a:lnTo>
                    <a:pt x="2097" y="398"/>
                  </a:lnTo>
                  <a:lnTo>
                    <a:pt x="2123" y="400"/>
                  </a:lnTo>
                  <a:lnTo>
                    <a:pt x="2149" y="404"/>
                  </a:lnTo>
                  <a:lnTo>
                    <a:pt x="2173" y="410"/>
                  </a:lnTo>
                  <a:lnTo>
                    <a:pt x="2197" y="418"/>
                  </a:lnTo>
                  <a:lnTo>
                    <a:pt x="2219" y="430"/>
                  </a:lnTo>
                  <a:lnTo>
                    <a:pt x="2239" y="442"/>
                  </a:lnTo>
                  <a:lnTo>
                    <a:pt x="2259" y="458"/>
                  </a:lnTo>
                  <a:lnTo>
                    <a:pt x="2277" y="474"/>
                  </a:lnTo>
                  <a:lnTo>
                    <a:pt x="2293" y="492"/>
                  </a:lnTo>
                  <a:lnTo>
                    <a:pt x="2309" y="512"/>
                  </a:lnTo>
                  <a:lnTo>
                    <a:pt x="2321" y="532"/>
                  </a:lnTo>
                  <a:lnTo>
                    <a:pt x="2331" y="554"/>
                  </a:lnTo>
                  <a:lnTo>
                    <a:pt x="2341" y="578"/>
                  </a:lnTo>
                  <a:lnTo>
                    <a:pt x="2347" y="602"/>
                  </a:lnTo>
                  <a:lnTo>
                    <a:pt x="2351" y="628"/>
                  </a:lnTo>
                  <a:lnTo>
                    <a:pt x="2351" y="654"/>
                  </a:lnTo>
                  <a:lnTo>
                    <a:pt x="2351" y="654"/>
                  </a:lnTo>
                  <a:lnTo>
                    <a:pt x="2351" y="680"/>
                  </a:lnTo>
                  <a:lnTo>
                    <a:pt x="2347" y="704"/>
                  </a:lnTo>
                  <a:lnTo>
                    <a:pt x="2341" y="730"/>
                  </a:lnTo>
                  <a:lnTo>
                    <a:pt x="2331" y="752"/>
                  </a:lnTo>
                  <a:lnTo>
                    <a:pt x="2321" y="774"/>
                  </a:lnTo>
                  <a:lnTo>
                    <a:pt x="2309" y="796"/>
                  </a:lnTo>
                  <a:lnTo>
                    <a:pt x="2293" y="816"/>
                  </a:lnTo>
                  <a:lnTo>
                    <a:pt x="2277" y="834"/>
                  </a:lnTo>
                  <a:lnTo>
                    <a:pt x="2259" y="850"/>
                  </a:lnTo>
                  <a:lnTo>
                    <a:pt x="2239" y="864"/>
                  </a:lnTo>
                  <a:lnTo>
                    <a:pt x="2219" y="878"/>
                  </a:lnTo>
                  <a:lnTo>
                    <a:pt x="2197" y="888"/>
                  </a:lnTo>
                  <a:lnTo>
                    <a:pt x="2173" y="896"/>
                  </a:lnTo>
                  <a:lnTo>
                    <a:pt x="2149" y="904"/>
                  </a:lnTo>
                  <a:lnTo>
                    <a:pt x="2123" y="906"/>
                  </a:lnTo>
                  <a:lnTo>
                    <a:pt x="2097" y="908"/>
                  </a:lnTo>
                  <a:lnTo>
                    <a:pt x="0" y="908"/>
                  </a:lnTo>
                  <a:lnTo>
                    <a:pt x="0" y="1308"/>
                  </a:lnTo>
                  <a:lnTo>
                    <a:pt x="2097" y="1308"/>
                  </a:lnTo>
                  <a:lnTo>
                    <a:pt x="2097" y="1308"/>
                  </a:lnTo>
                  <a:lnTo>
                    <a:pt x="2131" y="1306"/>
                  </a:lnTo>
                  <a:lnTo>
                    <a:pt x="2163" y="1304"/>
                  </a:lnTo>
                  <a:lnTo>
                    <a:pt x="2197" y="1300"/>
                  </a:lnTo>
                  <a:lnTo>
                    <a:pt x="2229" y="1294"/>
                  </a:lnTo>
                  <a:lnTo>
                    <a:pt x="2261" y="1286"/>
                  </a:lnTo>
                  <a:lnTo>
                    <a:pt x="2291" y="1278"/>
                  </a:lnTo>
                  <a:lnTo>
                    <a:pt x="2321" y="1268"/>
                  </a:lnTo>
                  <a:lnTo>
                    <a:pt x="2351" y="1256"/>
                  </a:lnTo>
                  <a:lnTo>
                    <a:pt x="2381" y="1242"/>
                  </a:lnTo>
                  <a:lnTo>
                    <a:pt x="2409" y="1228"/>
                  </a:lnTo>
                  <a:lnTo>
                    <a:pt x="2435" y="1212"/>
                  </a:lnTo>
                  <a:lnTo>
                    <a:pt x="2463" y="1196"/>
                  </a:lnTo>
                  <a:lnTo>
                    <a:pt x="2489" y="1178"/>
                  </a:lnTo>
                  <a:lnTo>
                    <a:pt x="2513" y="1158"/>
                  </a:lnTo>
                  <a:lnTo>
                    <a:pt x="2537" y="1138"/>
                  </a:lnTo>
                  <a:lnTo>
                    <a:pt x="2559" y="1116"/>
                  </a:lnTo>
                  <a:lnTo>
                    <a:pt x="2581" y="1092"/>
                  </a:lnTo>
                  <a:lnTo>
                    <a:pt x="2601" y="1070"/>
                  </a:lnTo>
                  <a:lnTo>
                    <a:pt x="2621" y="1044"/>
                  </a:lnTo>
                  <a:lnTo>
                    <a:pt x="2639" y="1018"/>
                  </a:lnTo>
                  <a:lnTo>
                    <a:pt x="2657" y="992"/>
                  </a:lnTo>
                  <a:lnTo>
                    <a:pt x="2671" y="964"/>
                  </a:lnTo>
                  <a:lnTo>
                    <a:pt x="2687" y="936"/>
                  </a:lnTo>
                  <a:lnTo>
                    <a:pt x="2699" y="908"/>
                  </a:lnTo>
                  <a:lnTo>
                    <a:pt x="2711" y="878"/>
                  </a:lnTo>
                  <a:lnTo>
                    <a:pt x="2721" y="848"/>
                  </a:lnTo>
                  <a:lnTo>
                    <a:pt x="2731" y="816"/>
                  </a:lnTo>
                  <a:lnTo>
                    <a:pt x="2737" y="786"/>
                  </a:lnTo>
                  <a:lnTo>
                    <a:pt x="2743" y="752"/>
                  </a:lnTo>
                  <a:lnTo>
                    <a:pt x="2747" y="720"/>
                  </a:lnTo>
                  <a:lnTo>
                    <a:pt x="2751" y="688"/>
                  </a:lnTo>
                  <a:lnTo>
                    <a:pt x="2751" y="654"/>
                  </a:lnTo>
                  <a:lnTo>
                    <a:pt x="2751" y="654"/>
                  </a:lnTo>
                  <a:lnTo>
                    <a:pt x="2751" y="620"/>
                  </a:lnTo>
                  <a:lnTo>
                    <a:pt x="2747" y="586"/>
                  </a:lnTo>
                  <a:lnTo>
                    <a:pt x="2743" y="554"/>
                  </a:lnTo>
                  <a:lnTo>
                    <a:pt x="2737" y="522"/>
                  </a:lnTo>
                  <a:lnTo>
                    <a:pt x="2731" y="490"/>
                  </a:lnTo>
                  <a:lnTo>
                    <a:pt x="2721" y="460"/>
                  </a:lnTo>
                  <a:lnTo>
                    <a:pt x="2711" y="430"/>
                  </a:lnTo>
                  <a:lnTo>
                    <a:pt x="2699" y="400"/>
                  </a:lnTo>
                  <a:lnTo>
                    <a:pt x="2687" y="370"/>
                  </a:lnTo>
                  <a:lnTo>
                    <a:pt x="2671" y="342"/>
                  </a:lnTo>
                  <a:lnTo>
                    <a:pt x="2657" y="314"/>
                  </a:lnTo>
                  <a:lnTo>
                    <a:pt x="2639" y="288"/>
                  </a:lnTo>
                  <a:lnTo>
                    <a:pt x="2621" y="262"/>
                  </a:lnTo>
                  <a:lnTo>
                    <a:pt x="2601" y="238"/>
                  </a:lnTo>
                  <a:lnTo>
                    <a:pt x="2581" y="214"/>
                  </a:lnTo>
                  <a:lnTo>
                    <a:pt x="2559" y="192"/>
                  </a:lnTo>
                  <a:lnTo>
                    <a:pt x="2537" y="170"/>
                  </a:lnTo>
                  <a:lnTo>
                    <a:pt x="2513" y="150"/>
                  </a:lnTo>
                  <a:lnTo>
                    <a:pt x="2489" y="130"/>
                  </a:lnTo>
                  <a:lnTo>
                    <a:pt x="2463" y="112"/>
                  </a:lnTo>
                  <a:lnTo>
                    <a:pt x="2435" y="94"/>
                  </a:lnTo>
                  <a:lnTo>
                    <a:pt x="2409" y="78"/>
                  </a:lnTo>
                  <a:lnTo>
                    <a:pt x="2381" y="64"/>
                  </a:lnTo>
                  <a:lnTo>
                    <a:pt x="2351" y="52"/>
                  </a:lnTo>
                  <a:lnTo>
                    <a:pt x="2321" y="40"/>
                  </a:lnTo>
                  <a:lnTo>
                    <a:pt x="2291" y="30"/>
                  </a:lnTo>
                  <a:lnTo>
                    <a:pt x="2261" y="20"/>
                  </a:lnTo>
                  <a:lnTo>
                    <a:pt x="2229" y="14"/>
                  </a:lnTo>
                  <a:lnTo>
                    <a:pt x="2197" y="8"/>
                  </a:lnTo>
                  <a:lnTo>
                    <a:pt x="2163" y="4"/>
                  </a:lnTo>
                  <a:lnTo>
                    <a:pt x="2131" y="0"/>
                  </a:lnTo>
                  <a:lnTo>
                    <a:pt x="2097" y="0"/>
                  </a:ln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34" name="Freeform 40"/>
            <p:cNvSpPr/>
            <p:nvPr/>
          </p:nvSpPr>
          <p:spPr bwMode="auto">
            <a:xfrm>
              <a:off x="12481878" y="8704262"/>
              <a:ext cx="4367212" cy="2076450"/>
            </a:xfrm>
            <a:custGeom>
              <a:avLst/>
              <a:gdLst>
                <a:gd name="T0" fmla="*/ 713 w 2751"/>
                <a:gd name="T1" fmla="*/ 0 h 1308"/>
                <a:gd name="T2" fmla="*/ 2097 w 2751"/>
                <a:gd name="T3" fmla="*/ 398 h 1308"/>
                <a:gd name="T4" fmla="*/ 2123 w 2751"/>
                <a:gd name="T5" fmla="*/ 400 h 1308"/>
                <a:gd name="T6" fmla="*/ 2173 w 2751"/>
                <a:gd name="T7" fmla="*/ 410 h 1308"/>
                <a:gd name="T8" fmla="*/ 2219 w 2751"/>
                <a:gd name="T9" fmla="*/ 430 h 1308"/>
                <a:gd name="T10" fmla="*/ 2259 w 2751"/>
                <a:gd name="T11" fmla="*/ 458 h 1308"/>
                <a:gd name="T12" fmla="*/ 2293 w 2751"/>
                <a:gd name="T13" fmla="*/ 492 h 1308"/>
                <a:gd name="T14" fmla="*/ 2321 w 2751"/>
                <a:gd name="T15" fmla="*/ 532 h 1308"/>
                <a:gd name="T16" fmla="*/ 2341 w 2751"/>
                <a:gd name="T17" fmla="*/ 578 h 1308"/>
                <a:gd name="T18" fmla="*/ 2351 w 2751"/>
                <a:gd name="T19" fmla="*/ 628 h 1308"/>
                <a:gd name="T20" fmla="*/ 2351 w 2751"/>
                <a:gd name="T21" fmla="*/ 654 h 1308"/>
                <a:gd name="T22" fmla="*/ 2347 w 2751"/>
                <a:gd name="T23" fmla="*/ 704 h 1308"/>
                <a:gd name="T24" fmla="*/ 2331 w 2751"/>
                <a:gd name="T25" fmla="*/ 752 h 1308"/>
                <a:gd name="T26" fmla="*/ 2309 w 2751"/>
                <a:gd name="T27" fmla="*/ 796 h 1308"/>
                <a:gd name="T28" fmla="*/ 2277 w 2751"/>
                <a:gd name="T29" fmla="*/ 834 h 1308"/>
                <a:gd name="T30" fmla="*/ 2239 w 2751"/>
                <a:gd name="T31" fmla="*/ 864 h 1308"/>
                <a:gd name="T32" fmla="*/ 2197 w 2751"/>
                <a:gd name="T33" fmla="*/ 888 h 1308"/>
                <a:gd name="T34" fmla="*/ 2149 w 2751"/>
                <a:gd name="T35" fmla="*/ 904 h 1308"/>
                <a:gd name="T36" fmla="*/ 2097 w 2751"/>
                <a:gd name="T37" fmla="*/ 908 h 1308"/>
                <a:gd name="T38" fmla="*/ 0 w 2751"/>
                <a:gd name="T39" fmla="*/ 1308 h 1308"/>
                <a:gd name="T40" fmla="*/ 2097 w 2751"/>
                <a:gd name="T41" fmla="*/ 1308 h 1308"/>
                <a:gd name="T42" fmla="*/ 2163 w 2751"/>
                <a:gd name="T43" fmla="*/ 1304 h 1308"/>
                <a:gd name="T44" fmla="*/ 2229 w 2751"/>
                <a:gd name="T45" fmla="*/ 1294 h 1308"/>
                <a:gd name="T46" fmla="*/ 2291 w 2751"/>
                <a:gd name="T47" fmla="*/ 1278 h 1308"/>
                <a:gd name="T48" fmla="*/ 2351 w 2751"/>
                <a:gd name="T49" fmla="*/ 1256 h 1308"/>
                <a:gd name="T50" fmla="*/ 2409 w 2751"/>
                <a:gd name="T51" fmla="*/ 1228 h 1308"/>
                <a:gd name="T52" fmla="*/ 2463 w 2751"/>
                <a:gd name="T53" fmla="*/ 1196 h 1308"/>
                <a:gd name="T54" fmla="*/ 2513 w 2751"/>
                <a:gd name="T55" fmla="*/ 1158 h 1308"/>
                <a:gd name="T56" fmla="*/ 2559 w 2751"/>
                <a:gd name="T57" fmla="*/ 1116 h 1308"/>
                <a:gd name="T58" fmla="*/ 2601 w 2751"/>
                <a:gd name="T59" fmla="*/ 1070 h 1308"/>
                <a:gd name="T60" fmla="*/ 2639 w 2751"/>
                <a:gd name="T61" fmla="*/ 1018 h 1308"/>
                <a:gd name="T62" fmla="*/ 2671 w 2751"/>
                <a:gd name="T63" fmla="*/ 964 h 1308"/>
                <a:gd name="T64" fmla="*/ 2699 w 2751"/>
                <a:gd name="T65" fmla="*/ 908 h 1308"/>
                <a:gd name="T66" fmla="*/ 2721 w 2751"/>
                <a:gd name="T67" fmla="*/ 848 h 1308"/>
                <a:gd name="T68" fmla="*/ 2737 w 2751"/>
                <a:gd name="T69" fmla="*/ 786 h 1308"/>
                <a:gd name="T70" fmla="*/ 2747 w 2751"/>
                <a:gd name="T71" fmla="*/ 720 h 1308"/>
                <a:gd name="T72" fmla="*/ 2751 w 2751"/>
                <a:gd name="T73" fmla="*/ 654 h 1308"/>
                <a:gd name="T74" fmla="*/ 2751 w 2751"/>
                <a:gd name="T75" fmla="*/ 620 h 1308"/>
                <a:gd name="T76" fmla="*/ 2743 w 2751"/>
                <a:gd name="T77" fmla="*/ 554 h 1308"/>
                <a:gd name="T78" fmla="*/ 2731 w 2751"/>
                <a:gd name="T79" fmla="*/ 490 h 1308"/>
                <a:gd name="T80" fmla="*/ 2711 w 2751"/>
                <a:gd name="T81" fmla="*/ 430 h 1308"/>
                <a:gd name="T82" fmla="*/ 2687 w 2751"/>
                <a:gd name="T83" fmla="*/ 370 h 1308"/>
                <a:gd name="T84" fmla="*/ 2657 w 2751"/>
                <a:gd name="T85" fmla="*/ 314 h 1308"/>
                <a:gd name="T86" fmla="*/ 2621 w 2751"/>
                <a:gd name="T87" fmla="*/ 262 h 1308"/>
                <a:gd name="T88" fmla="*/ 2581 w 2751"/>
                <a:gd name="T89" fmla="*/ 214 h 1308"/>
                <a:gd name="T90" fmla="*/ 2537 w 2751"/>
                <a:gd name="T91" fmla="*/ 170 h 1308"/>
                <a:gd name="T92" fmla="*/ 2489 w 2751"/>
                <a:gd name="T93" fmla="*/ 130 h 1308"/>
                <a:gd name="T94" fmla="*/ 2435 w 2751"/>
                <a:gd name="T95" fmla="*/ 94 h 1308"/>
                <a:gd name="T96" fmla="*/ 2381 w 2751"/>
                <a:gd name="T97" fmla="*/ 64 h 1308"/>
                <a:gd name="T98" fmla="*/ 2321 w 2751"/>
                <a:gd name="T99" fmla="*/ 40 h 1308"/>
                <a:gd name="T100" fmla="*/ 2261 w 2751"/>
                <a:gd name="T101" fmla="*/ 20 h 1308"/>
                <a:gd name="T102" fmla="*/ 2197 w 2751"/>
                <a:gd name="T103" fmla="*/ 8 h 1308"/>
                <a:gd name="T104" fmla="*/ 2131 w 2751"/>
                <a:gd name="T105"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1" h="1308">
                  <a:moveTo>
                    <a:pt x="2097" y="0"/>
                  </a:moveTo>
                  <a:lnTo>
                    <a:pt x="713" y="0"/>
                  </a:lnTo>
                  <a:lnTo>
                    <a:pt x="713" y="398"/>
                  </a:lnTo>
                  <a:lnTo>
                    <a:pt x="2097" y="398"/>
                  </a:lnTo>
                  <a:lnTo>
                    <a:pt x="2097" y="398"/>
                  </a:lnTo>
                  <a:lnTo>
                    <a:pt x="2123" y="400"/>
                  </a:lnTo>
                  <a:lnTo>
                    <a:pt x="2149" y="404"/>
                  </a:lnTo>
                  <a:lnTo>
                    <a:pt x="2173" y="410"/>
                  </a:lnTo>
                  <a:lnTo>
                    <a:pt x="2197" y="418"/>
                  </a:lnTo>
                  <a:lnTo>
                    <a:pt x="2219" y="430"/>
                  </a:lnTo>
                  <a:lnTo>
                    <a:pt x="2239" y="442"/>
                  </a:lnTo>
                  <a:lnTo>
                    <a:pt x="2259" y="458"/>
                  </a:lnTo>
                  <a:lnTo>
                    <a:pt x="2277" y="474"/>
                  </a:lnTo>
                  <a:lnTo>
                    <a:pt x="2293" y="492"/>
                  </a:lnTo>
                  <a:lnTo>
                    <a:pt x="2309" y="512"/>
                  </a:lnTo>
                  <a:lnTo>
                    <a:pt x="2321" y="532"/>
                  </a:lnTo>
                  <a:lnTo>
                    <a:pt x="2331" y="554"/>
                  </a:lnTo>
                  <a:lnTo>
                    <a:pt x="2341" y="578"/>
                  </a:lnTo>
                  <a:lnTo>
                    <a:pt x="2347" y="602"/>
                  </a:lnTo>
                  <a:lnTo>
                    <a:pt x="2351" y="628"/>
                  </a:lnTo>
                  <a:lnTo>
                    <a:pt x="2351" y="654"/>
                  </a:lnTo>
                  <a:lnTo>
                    <a:pt x="2351" y="654"/>
                  </a:lnTo>
                  <a:lnTo>
                    <a:pt x="2351" y="680"/>
                  </a:lnTo>
                  <a:lnTo>
                    <a:pt x="2347" y="704"/>
                  </a:lnTo>
                  <a:lnTo>
                    <a:pt x="2341" y="730"/>
                  </a:lnTo>
                  <a:lnTo>
                    <a:pt x="2331" y="752"/>
                  </a:lnTo>
                  <a:lnTo>
                    <a:pt x="2321" y="774"/>
                  </a:lnTo>
                  <a:lnTo>
                    <a:pt x="2309" y="796"/>
                  </a:lnTo>
                  <a:lnTo>
                    <a:pt x="2293" y="816"/>
                  </a:lnTo>
                  <a:lnTo>
                    <a:pt x="2277" y="834"/>
                  </a:lnTo>
                  <a:lnTo>
                    <a:pt x="2259" y="850"/>
                  </a:lnTo>
                  <a:lnTo>
                    <a:pt x="2239" y="864"/>
                  </a:lnTo>
                  <a:lnTo>
                    <a:pt x="2219" y="878"/>
                  </a:lnTo>
                  <a:lnTo>
                    <a:pt x="2197" y="888"/>
                  </a:lnTo>
                  <a:lnTo>
                    <a:pt x="2173" y="896"/>
                  </a:lnTo>
                  <a:lnTo>
                    <a:pt x="2149" y="904"/>
                  </a:lnTo>
                  <a:lnTo>
                    <a:pt x="2123" y="906"/>
                  </a:lnTo>
                  <a:lnTo>
                    <a:pt x="2097" y="908"/>
                  </a:lnTo>
                  <a:lnTo>
                    <a:pt x="0" y="908"/>
                  </a:lnTo>
                  <a:lnTo>
                    <a:pt x="0" y="1308"/>
                  </a:lnTo>
                  <a:lnTo>
                    <a:pt x="2097" y="1308"/>
                  </a:lnTo>
                  <a:lnTo>
                    <a:pt x="2097" y="1308"/>
                  </a:lnTo>
                  <a:lnTo>
                    <a:pt x="2131" y="1306"/>
                  </a:lnTo>
                  <a:lnTo>
                    <a:pt x="2163" y="1304"/>
                  </a:lnTo>
                  <a:lnTo>
                    <a:pt x="2197" y="1300"/>
                  </a:lnTo>
                  <a:lnTo>
                    <a:pt x="2229" y="1294"/>
                  </a:lnTo>
                  <a:lnTo>
                    <a:pt x="2261" y="1286"/>
                  </a:lnTo>
                  <a:lnTo>
                    <a:pt x="2291" y="1278"/>
                  </a:lnTo>
                  <a:lnTo>
                    <a:pt x="2321" y="1268"/>
                  </a:lnTo>
                  <a:lnTo>
                    <a:pt x="2351" y="1256"/>
                  </a:lnTo>
                  <a:lnTo>
                    <a:pt x="2381" y="1242"/>
                  </a:lnTo>
                  <a:lnTo>
                    <a:pt x="2409" y="1228"/>
                  </a:lnTo>
                  <a:lnTo>
                    <a:pt x="2435" y="1212"/>
                  </a:lnTo>
                  <a:lnTo>
                    <a:pt x="2463" y="1196"/>
                  </a:lnTo>
                  <a:lnTo>
                    <a:pt x="2489" y="1178"/>
                  </a:lnTo>
                  <a:lnTo>
                    <a:pt x="2513" y="1158"/>
                  </a:lnTo>
                  <a:lnTo>
                    <a:pt x="2537" y="1138"/>
                  </a:lnTo>
                  <a:lnTo>
                    <a:pt x="2559" y="1116"/>
                  </a:lnTo>
                  <a:lnTo>
                    <a:pt x="2581" y="1092"/>
                  </a:lnTo>
                  <a:lnTo>
                    <a:pt x="2601" y="1070"/>
                  </a:lnTo>
                  <a:lnTo>
                    <a:pt x="2621" y="1044"/>
                  </a:lnTo>
                  <a:lnTo>
                    <a:pt x="2639" y="1018"/>
                  </a:lnTo>
                  <a:lnTo>
                    <a:pt x="2657" y="992"/>
                  </a:lnTo>
                  <a:lnTo>
                    <a:pt x="2671" y="964"/>
                  </a:lnTo>
                  <a:lnTo>
                    <a:pt x="2687" y="936"/>
                  </a:lnTo>
                  <a:lnTo>
                    <a:pt x="2699" y="908"/>
                  </a:lnTo>
                  <a:lnTo>
                    <a:pt x="2711" y="878"/>
                  </a:lnTo>
                  <a:lnTo>
                    <a:pt x="2721" y="848"/>
                  </a:lnTo>
                  <a:lnTo>
                    <a:pt x="2731" y="816"/>
                  </a:lnTo>
                  <a:lnTo>
                    <a:pt x="2737" y="786"/>
                  </a:lnTo>
                  <a:lnTo>
                    <a:pt x="2743" y="752"/>
                  </a:lnTo>
                  <a:lnTo>
                    <a:pt x="2747" y="720"/>
                  </a:lnTo>
                  <a:lnTo>
                    <a:pt x="2751" y="688"/>
                  </a:lnTo>
                  <a:lnTo>
                    <a:pt x="2751" y="654"/>
                  </a:lnTo>
                  <a:lnTo>
                    <a:pt x="2751" y="654"/>
                  </a:lnTo>
                  <a:lnTo>
                    <a:pt x="2751" y="620"/>
                  </a:lnTo>
                  <a:lnTo>
                    <a:pt x="2747" y="586"/>
                  </a:lnTo>
                  <a:lnTo>
                    <a:pt x="2743" y="554"/>
                  </a:lnTo>
                  <a:lnTo>
                    <a:pt x="2737" y="522"/>
                  </a:lnTo>
                  <a:lnTo>
                    <a:pt x="2731" y="490"/>
                  </a:lnTo>
                  <a:lnTo>
                    <a:pt x="2721" y="460"/>
                  </a:lnTo>
                  <a:lnTo>
                    <a:pt x="2711" y="430"/>
                  </a:lnTo>
                  <a:lnTo>
                    <a:pt x="2699" y="400"/>
                  </a:lnTo>
                  <a:lnTo>
                    <a:pt x="2687" y="370"/>
                  </a:lnTo>
                  <a:lnTo>
                    <a:pt x="2671" y="342"/>
                  </a:lnTo>
                  <a:lnTo>
                    <a:pt x="2657" y="314"/>
                  </a:lnTo>
                  <a:lnTo>
                    <a:pt x="2639" y="288"/>
                  </a:lnTo>
                  <a:lnTo>
                    <a:pt x="2621" y="262"/>
                  </a:lnTo>
                  <a:lnTo>
                    <a:pt x="2601" y="238"/>
                  </a:lnTo>
                  <a:lnTo>
                    <a:pt x="2581" y="214"/>
                  </a:lnTo>
                  <a:lnTo>
                    <a:pt x="2559" y="192"/>
                  </a:lnTo>
                  <a:lnTo>
                    <a:pt x="2537" y="170"/>
                  </a:lnTo>
                  <a:lnTo>
                    <a:pt x="2513" y="150"/>
                  </a:lnTo>
                  <a:lnTo>
                    <a:pt x="2489" y="130"/>
                  </a:lnTo>
                  <a:lnTo>
                    <a:pt x="2463" y="112"/>
                  </a:lnTo>
                  <a:lnTo>
                    <a:pt x="2435" y="94"/>
                  </a:lnTo>
                  <a:lnTo>
                    <a:pt x="2409" y="78"/>
                  </a:lnTo>
                  <a:lnTo>
                    <a:pt x="2381" y="64"/>
                  </a:lnTo>
                  <a:lnTo>
                    <a:pt x="2351" y="52"/>
                  </a:lnTo>
                  <a:lnTo>
                    <a:pt x="2321" y="40"/>
                  </a:lnTo>
                  <a:lnTo>
                    <a:pt x="2291" y="30"/>
                  </a:lnTo>
                  <a:lnTo>
                    <a:pt x="2261" y="20"/>
                  </a:lnTo>
                  <a:lnTo>
                    <a:pt x="2229" y="14"/>
                  </a:lnTo>
                  <a:lnTo>
                    <a:pt x="2197" y="8"/>
                  </a:lnTo>
                  <a:lnTo>
                    <a:pt x="2163" y="4"/>
                  </a:lnTo>
                  <a:lnTo>
                    <a:pt x="2131" y="0"/>
                  </a:lnTo>
                  <a:lnTo>
                    <a:pt x="2097" y="0"/>
                  </a:lnTo>
                </a:path>
              </a:pathLst>
            </a:cu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cxnSp>
        <p:nvCxnSpPr>
          <p:cNvPr id="14" name="Straight Connector 12"/>
          <p:cNvCxnSpPr/>
          <p:nvPr/>
        </p:nvCxnSpPr>
        <p:spPr>
          <a:xfrm>
            <a:off x="8554021" y="2098068"/>
            <a:ext cx="0" cy="857607"/>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cxnSp>
        <p:nvCxnSpPr>
          <p:cNvPr id="15" name="Straight Connector 16"/>
          <p:cNvCxnSpPr/>
          <p:nvPr/>
        </p:nvCxnSpPr>
        <p:spPr>
          <a:xfrm>
            <a:off x="4368462" y="4865325"/>
            <a:ext cx="0" cy="857607"/>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cxnSp>
        <p:nvCxnSpPr>
          <p:cNvPr id="16" name="Straight Connector 18"/>
          <p:cNvCxnSpPr/>
          <p:nvPr/>
        </p:nvCxnSpPr>
        <p:spPr>
          <a:xfrm>
            <a:off x="8822174" y="3873227"/>
            <a:ext cx="0" cy="857607"/>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cxnSp>
        <p:nvCxnSpPr>
          <p:cNvPr id="17" name="Straight Connector 22"/>
          <p:cNvCxnSpPr/>
          <p:nvPr/>
        </p:nvCxnSpPr>
        <p:spPr>
          <a:xfrm>
            <a:off x="3345845" y="3103577"/>
            <a:ext cx="0" cy="857607"/>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551600" y="2152963"/>
            <a:ext cx="2529193"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551599" y="1891130"/>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8912391" y="3906839"/>
            <a:ext cx="2529193" cy="1015663"/>
          </a:xfrm>
          <a:prstGeom prst="rect">
            <a:avLst/>
          </a:prstGeom>
          <a:noFill/>
        </p:spPr>
        <p:txBody>
          <a:bodyPr wrap="square" rtlCol="0">
            <a:spAutoFit/>
          </a:bodyPr>
          <a:lstStyle/>
          <a:p>
            <a:pP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912390" y="3645006"/>
            <a:ext cx="1180935"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50416" y="3168626"/>
            <a:ext cx="2529193"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098674" y="2906793"/>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749053" y="4922502"/>
            <a:ext cx="2529193" cy="1015663"/>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097311" y="4660669"/>
            <a:ext cx="1180935"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sp>
        <p:nvSpPr>
          <p:cNvPr id="12" name="文本框 11"/>
          <p:cNvSpPr txBox="1"/>
          <p:nvPr/>
        </p:nvSpPr>
        <p:spPr>
          <a:xfrm>
            <a:off x="4352216" y="1614718"/>
            <a:ext cx="1612937" cy="707886"/>
          </a:xfrm>
          <a:prstGeom prst="rect">
            <a:avLst/>
          </a:prstGeom>
          <a:noFill/>
        </p:spPr>
        <p:txBody>
          <a:bodyPr wrap="square" rtlCol="0">
            <a:spAutoFit/>
          </a:bodyPr>
          <a:lstStyle/>
          <a:p>
            <a:pPr algn="ctr"/>
            <a:r>
              <a:rPr lang="zh-CN" altLang="en-US" sz="4000" dirty="0" smtClean="0">
                <a:solidFill>
                  <a:srgbClr val="BC4258"/>
                </a:solidFill>
                <a:latin typeface="微软雅黑" panose="020B0503020204020204" pitchFamily="34" charset="-122"/>
                <a:ea typeface="微软雅黑" panose="020B0503020204020204" pitchFamily="34" charset="-122"/>
              </a:rPr>
              <a:t>目录</a:t>
            </a:r>
            <a:endParaRPr lang="zh-CN" altLang="en-US" sz="4000" dirty="0">
              <a:solidFill>
                <a:srgbClr val="BC4258"/>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417221" y="1935720"/>
            <a:ext cx="1612937" cy="369332"/>
          </a:xfrm>
          <a:prstGeom prst="rect">
            <a:avLst/>
          </a:prstGeom>
          <a:noFill/>
        </p:spPr>
        <p:txBody>
          <a:bodyPr wrap="square" rtlCol="0">
            <a:spAutoFit/>
          </a:bodyPr>
          <a:lstStyle/>
          <a:p>
            <a:pPr algn="ctr"/>
            <a:r>
              <a:rPr lang="en-US" altLang="zh-CN" dirty="0" smtClean="0">
                <a:solidFill>
                  <a:srgbClr val="BC4258"/>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dirty="0">
              <a:solidFill>
                <a:srgbClr val="BC4258"/>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p:cNvSpPr/>
          <p:nvPr/>
        </p:nvSpPr>
        <p:spPr>
          <a:xfrm>
            <a:off x="4566649" y="2993483"/>
            <a:ext cx="3113353" cy="400110"/>
          </a:xfrm>
          <a:prstGeom prst="rect">
            <a:avLst/>
          </a:prstGeom>
        </p:spPr>
        <p:txBody>
          <a:bodyPr wrap="non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02.</a:t>
            </a:r>
            <a:r>
              <a:rPr lang="zh-CN" altLang="en-US" sz="2000" dirty="0" smtClean="0">
                <a:solidFill>
                  <a:srgbClr val="BC4258"/>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rgbClr val="BC4258"/>
              </a:solidFill>
              <a:latin typeface="微软雅黑" panose="020B0503020204020204" pitchFamily="34" charset="-122"/>
              <a:ea typeface="微软雅黑" panose="020B0503020204020204" pitchFamily="34" charset="-122"/>
            </a:endParaRPr>
          </a:p>
        </p:txBody>
      </p:sp>
      <p:sp>
        <p:nvSpPr>
          <p:cNvPr id="18" name="矩形 17"/>
          <p:cNvSpPr/>
          <p:nvPr/>
        </p:nvSpPr>
        <p:spPr>
          <a:xfrm>
            <a:off x="4571550" y="3999533"/>
            <a:ext cx="3215972" cy="400110"/>
          </a:xfrm>
          <a:prstGeom prst="rect">
            <a:avLst/>
          </a:prstGeom>
        </p:spPr>
        <p:txBody>
          <a:bodyPr wrap="squar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04.</a:t>
            </a:r>
            <a:r>
              <a:rPr lang="zh-CN" altLang="en-US" sz="2000" dirty="0" smtClean="0">
                <a:solidFill>
                  <a:srgbClr val="BC4258"/>
                </a:solidFill>
                <a:latin typeface="微软雅黑" panose="020B0503020204020204" pitchFamily="34" charset="-122"/>
                <a:ea typeface="微软雅黑" panose="020B0503020204020204" pitchFamily="34" charset="-122"/>
              </a:rPr>
              <a:t>课题实践的可行性</a:t>
            </a:r>
            <a:endParaRPr lang="en-US" altLang="zh-CN" sz="2000" dirty="0" smtClean="0">
              <a:solidFill>
                <a:srgbClr val="BC4258"/>
              </a:solidFill>
              <a:latin typeface="微软雅黑" panose="020B0503020204020204" pitchFamily="34" charset="-122"/>
              <a:ea typeface="微软雅黑" panose="020B0503020204020204" pitchFamily="34" charset="-122"/>
            </a:endParaRPr>
          </a:p>
        </p:txBody>
      </p:sp>
      <p:sp>
        <p:nvSpPr>
          <p:cNvPr id="19" name="矩形 18"/>
          <p:cNvSpPr/>
          <p:nvPr/>
        </p:nvSpPr>
        <p:spPr>
          <a:xfrm>
            <a:off x="4566649" y="4528833"/>
            <a:ext cx="2343911" cy="400110"/>
          </a:xfrm>
          <a:prstGeom prst="rect">
            <a:avLst/>
          </a:prstGeom>
        </p:spPr>
        <p:txBody>
          <a:bodyPr wrap="non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05.</a:t>
            </a:r>
            <a:r>
              <a:rPr lang="zh-CN" altLang="en-US" sz="2000" dirty="0" smtClean="0">
                <a:solidFill>
                  <a:srgbClr val="BC4258"/>
                </a:solidFill>
                <a:latin typeface="微软雅黑" panose="020B0503020204020204" pitchFamily="34" charset="-122"/>
                <a:ea typeface="微软雅黑" panose="020B0503020204020204" pitchFamily="34" charset="-122"/>
              </a:rPr>
              <a:t>课题研究的结论</a:t>
            </a:r>
            <a:endParaRPr lang="zh-CN" altLang="en-US" sz="2000" dirty="0" smtClean="0">
              <a:solidFill>
                <a:srgbClr val="BC4258"/>
              </a:solidFill>
              <a:latin typeface="微软雅黑" panose="020B0503020204020204" pitchFamily="34" charset="-122"/>
              <a:ea typeface="微软雅黑" panose="020B0503020204020204" pitchFamily="34" charset="-122"/>
            </a:endParaRPr>
          </a:p>
        </p:txBody>
      </p:sp>
      <p:sp>
        <p:nvSpPr>
          <p:cNvPr id="20" name="矩形 19"/>
          <p:cNvSpPr/>
          <p:nvPr/>
        </p:nvSpPr>
        <p:spPr>
          <a:xfrm>
            <a:off x="4553825" y="2501111"/>
            <a:ext cx="2600392" cy="400110"/>
          </a:xfrm>
          <a:prstGeom prst="rect">
            <a:avLst/>
          </a:prstGeom>
        </p:spPr>
        <p:txBody>
          <a:bodyPr wrap="non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01.</a:t>
            </a:r>
            <a:r>
              <a:rPr lang="zh-CN" altLang="en-US" sz="2000" dirty="0" smtClean="0">
                <a:solidFill>
                  <a:srgbClr val="BC4258"/>
                </a:solidFill>
                <a:latin typeface="微软雅黑" panose="020B0503020204020204" pitchFamily="34" charset="-122"/>
                <a:ea typeface="微软雅黑" panose="020B0503020204020204" pitchFamily="34" charset="-122"/>
              </a:rPr>
              <a:t>选题的背景与意义</a:t>
            </a:r>
            <a:endParaRPr lang="en-US" altLang="zh-CN" sz="2000" dirty="0" smtClean="0">
              <a:solidFill>
                <a:srgbClr val="BC4258"/>
              </a:solidFill>
              <a:latin typeface="微软雅黑" panose="020B0503020204020204" pitchFamily="34" charset="-122"/>
              <a:ea typeface="微软雅黑" panose="020B0503020204020204" pitchFamily="34" charset="-122"/>
            </a:endParaRPr>
          </a:p>
        </p:txBody>
      </p:sp>
      <p:sp>
        <p:nvSpPr>
          <p:cNvPr id="21" name="矩形 20"/>
          <p:cNvSpPr/>
          <p:nvPr/>
        </p:nvSpPr>
        <p:spPr>
          <a:xfrm>
            <a:off x="4566649" y="3496050"/>
            <a:ext cx="2343911" cy="400110"/>
          </a:xfrm>
          <a:prstGeom prst="rect">
            <a:avLst/>
          </a:prstGeom>
        </p:spPr>
        <p:txBody>
          <a:bodyPr wrap="none">
            <a:spAutoFit/>
          </a:bodyPr>
          <a:lstStyle/>
          <a:p>
            <a:r>
              <a:rPr lang="en-US" altLang="zh-CN" sz="2000" dirty="0" smtClean="0">
                <a:solidFill>
                  <a:srgbClr val="BC4258"/>
                </a:solidFill>
                <a:latin typeface="微软雅黑" panose="020B0503020204020204" pitchFamily="34" charset="-122"/>
                <a:ea typeface="微软雅黑" panose="020B0503020204020204" pitchFamily="34" charset="-122"/>
              </a:rPr>
              <a:t>03.</a:t>
            </a:r>
            <a:r>
              <a:rPr lang="zh-CN" altLang="en-US" sz="2000" dirty="0" smtClean="0">
                <a:solidFill>
                  <a:srgbClr val="BC4258"/>
                </a:solidFill>
                <a:latin typeface="微软雅黑" panose="020B0503020204020204" pitchFamily="34" charset="-122"/>
                <a:ea typeface="微软雅黑" panose="020B0503020204020204" pitchFamily="34" charset="-122"/>
              </a:rPr>
              <a:t>课题研究的进展</a:t>
            </a:r>
            <a:endParaRPr lang="en-US" altLang="zh-CN" sz="2000" dirty="0" smtClean="0">
              <a:solidFill>
                <a:srgbClr val="BC425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171701" y="125716"/>
            <a:ext cx="7848600" cy="6606568"/>
            <a:chOff x="2619681" y="502804"/>
            <a:chExt cx="6952639"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2619681" y="1556657"/>
              <a:ext cx="6952639"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818421" y="1663699"/>
              <a:ext cx="6555157"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sp>
        <p:nvSpPr>
          <p:cNvPr id="13" name="文本框 12"/>
          <p:cNvSpPr txBox="1"/>
          <p:nvPr/>
        </p:nvSpPr>
        <p:spPr>
          <a:xfrm>
            <a:off x="2383742" y="3758443"/>
            <a:ext cx="7424516" cy="707886"/>
          </a:xfrm>
          <a:prstGeom prst="rect">
            <a:avLst/>
          </a:prstGeom>
          <a:noFill/>
        </p:spPr>
        <p:txBody>
          <a:bodyPr wrap="square" rtlCol="0">
            <a:spAutoFit/>
          </a:bodyPr>
          <a:lstStyle/>
          <a:p>
            <a:pPr algn="ctr"/>
            <a:r>
              <a:rPr lang="zh-CN" altLang="en-US" sz="4000" dirty="0" smtClean="0">
                <a:solidFill>
                  <a:srgbClr val="BC4258"/>
                </a:solidFill>
                <a:latin typeface="微软雅黑" panose="020B0503020204020204" pitchFamily="34" charset="-122"/>
                <a:ea typeface="微软雅黑" panose="020B0503020204020204" pitchFamily="34" charset="-122"/>
              </a:rPr>
              <a:t>欢迎各位老师指导</a:t>
            </a:r>
            <a:endParaRPr lang="zh-CN" altLang="en-US" sz="4000" dirty="0">
              <a:solidFill>
                <a:srgbClr val="BC4258"/>
              </a:solidFill>
              <a:latin typeface="微软雅黑" panose="020B0503020204020204" pitchFamily="34" charset="-122"/>
              <a:ea typeface="微软雅黑" panose="020B0503020204020204" pitchFamily="34" charset="-122"/>
            </a:endParaRPr>
          </a:p>
        </p:txBody>
      </p:sp>
      <p:sp>
        <p:nvSpPr>
          <p:cNvPr id="14" name="文本框 19"/>
          <p:cNvSpPr txBox="1"/>
          <p:nvPr/>
        </p:nvSpPr>
        <p:spPr>
          <a:xfrm>
            <a:off x="545823" y="2310957"/>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rgbClr val="BC4258"/>
                </a:solidFill>
                <a:latin typeface="Road Rage" pitchFamily="50" charset="0"/>
                <a:ea typeface="微软雅黑" panose="020B0503020204020204" pitchFamily="34" charset="-122"/>
                <a:cs typeface="Arial" panose="020B0604020202020204" pitchFamily="34" charset="0"/>
              </a:rPr>
              <a:t>THANK YOU</a:t>
            </a:r>
            <a:endParaRPr lang="zh-CN" altLang="en-US" sz="9600" dirty="0">
              <a:solidFill>
                <a:srgbClr val="BC4258"/>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114800" y="1908739"/>
            <a:ext cx="3962400" cy="3040522"/>
            <a:chOff x="3584947" y="1502160"/>
            <a:chExt cx="5022106"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a:ln w="28575">
                    <a:noFill/>
                  </a:ln>
                  <a:solidFill>
                    <a:srgbClr val="BC4258"/>
                  </a:solidFill>
                  <a:latin typeface="微软雅黑 Light" panose="020B0502040204020203" pitchFamily="34" charset="-122"/>
                  <a:ea typeface="微软雅黑 Light" panose="020B0502040204020203" pitchFamily="34" charset="-122"/>
                </a:rPr>
                <a:t>0</a:t>
              </a: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1</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sp>
          <p:nvSpPr>
            <p:cNvPr id="25" name="文本框 24"/>
            <p:cNvSpPr txBox="1"/>
            <p:nvPr/>
          </p:nvSpPr>
          <p:spPr>
            <a:xfrm>
              <a:off x="3616036" y="3927890"/>
              <a:ext cx="4959929" cy="585133"/>
            </a:xfrm>
            <a:prstGeom prst="rect">
              <a:avLst/>
            </a:prstGeom>
            <a:noFill/>
          </p:spPr>
          <p:txBody>
            <a:bodyPr wrap="square" rtlCol="0">
              <a:spAutoFit/>
            </a:bodyPr>
            <a:lstStyle/>
            <a:p>
              <a:pPr algn="ctr"/>
              <a:r>
                <a:rPr lang="zh-CN" altLang="en-US" sz="2400" dirty="0" smtClean="0">
                  <a:solidFill>
                    <a:srgbClr val="BC4258"/>
                  </a:solidFill>
                  <a:latin typeface="微软雅黑" panose="020B0503020204020204" pitchFamily="34" charset="-122"/>
                  <a:ea typeface="微软雅黑" panose="020B0503020204020204" pitchFamily="34" charset="-122"/>
                </a:rPr>
                <a:t>选题的背景与意义</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584947" y="4451111"/>
              <a:ext cx="5022106" cy="429097"/>
            </a:xfrm>
            <a:prstGeom prst="snip1Rect">
              <a:avLst>
                <a:gd name="adj" fmla="val 0"/>
              </a:avLst>
            </a:prstGeom>
            <a:noFill/>
            <a:ln w="28575">
              <a:noFill/>
            </a:ln>
          </p:spPr>
          <p:txBody>
            <a:bodyPr wrap="square" rtlCol="0">
              <a:spAutoFit/>
            </a:bodyPr>
            <a:lstStyle/>
            <a:p>
              <a:pPr algn="ctr"/>
              <a:r>
                <a:rPr lang="en-US" altLang="zh-CN" sz="1600"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5" name="矩形 4"/>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选题</a:t>
            </a:r>
            <a:r>
              <a:rPr lang="zh-CN" altLang="en-US" dirty="0">
                <a:solidFill>
                  <a:srgbClr val="BC4258"/>
                </a:solidFill>
                <a:latin typeface="微软雅黑" panose="020B0503020204020204" pitchFamily="34" charset="-122"/>
                <a:ea typeface="微软雅黑" panose="020B0503020204020204" pitchFamily="34" charset="-122"/>
              </a:rPr>
              <a:t>的背景与意义</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01</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14601" t="20992" r="16635" b="33910"/>
          <a:stretch>
            <a:fillRect/>
          </a:stretch>
        </p:blipFill>
        <p:spPr>
          <a:xfrm>
            <a:off x="1750505" y="2122690"/>
            <a:ext cx="3463936" cy="3408066"/>
          </a:xfrm>
          <a:prstGeom prst="rect">
            <a:avLst/>
          </a:prstGeom>
          <a:ln w="28575">
            <a:solidFill>
              <a:srgbClr val="BC4258"/>
            </a:solidFill>
          </a:ln>
        </p:spPr>
      </p:pic>
      <p:sp>
        <p:nvSpPr>
          <p:cNvPr id="14" name="文本框 13"/>
          <p:cNvSpPr txBox="1"/>
          <p:nvPr/>
        </p:nvSpPr>
        <p:spPr>
          <a:xfrm>
            <a:off x="6939074" y="2345641"/>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38"/>
          <p:cNvSpPr txBox="1"/>
          <p:nvPr/>
        </p:nvSpPr>
        <p:spPr>
          <a:xfrm>
            <a:off x="7002268" y="3475494"/>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文本框 15"/>
          <p:cNvSpPr txBox="1"/>
          <p:nvPr/>
        </p:nvSpPr>
        <p:spPr>
          <a:xfrm>
            <a:off x="6939073" y="4307028"/>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387805" y="2291165"/>
            <a:ext cx="0" cy="3078694"/>
          </a:xfrm>
          <a:prstGeom prst="line">
            <a:avLst/>
          </a:prstGeom>
          <a:ln w="28575">
            <a:solidFill>
              <a:srgbClr val="BC425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5" name="矩形 4"/>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选题</a:t>
            </a:r>
            <a:r>
              <a:rPr lang="zh-CN" altLang="en-US" dirty="0">
                <a:solidFill>
                  <a:srgbClr val="BC4258"/>
                </a:solidFill>
                <a:latin typeface="微软雅黑" panose="020B0503020204020204" pitchFamily="34" charset="-122"/>
                <a:ea typeface="微软雅黑" panose="020B0503020204020204" pitchFamily="34" charset="-122"/>
              </a:rPr>
              <a:t>的背景与意义</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01</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Shape 811"/>
          <p:cNvSpPr/>
          <p:nvPr/>
        </p:nvSpPr>
        <p:spPr bwMode="auto">
          <a:xfrm>
            <a:off x="2017807" y="3034025"/>
            <a:ext cx="1882348" cy="2509797"/>
          </a:xfrm>
          <a:prstGeom prst="roundRect">
            <a:avLst>
              <a:gd name="adj" fmla="val 3273"/>
            </a:avLst>
          </a:prstGeom>
          <a:solidFill>
            <a:srgbClr val="BC4258"/>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000000"/>
                </a:outerShdw>
              </a:effectLst>
            </a:endParaRPr>
          </a:p>
        </p:txBody>
      </p:sp>
      <p:sp>
        <p:nvSpPr>
          <p:cNvPr id="11" name="Shape 813"/>
          <p:cNvSpPr/>
          <p:nvPr/>
        </p:nvSpPr>
        <p:spPr bwMode="auto">
          <a:xfrm>
            <a:off x="2632872" y="2248337"/>
            <a:ext cx="659097" cy="54833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12" name="Shape 815"/>
          <p:cNvSpPr/>
          <p:nvPr/>
        </p:nvSpPr>
        <p:spPr bwMode="auto">
          <a:xfrm>
            <a:off x="2156781" y="4971412"/>
            <a:ext cx="1612655" cy="440315"/>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C0C0C0"/>
                </a:outerShdw>
              </a:effectLst>
            </a:endParaRPr>
          </a:p>
        </p:txBody>
      </p:sp>
      <p:sp>
        <p:nvSpPr>
          <p:cNvPr id="13" name="Shape 818"/>
          <p:cNvSpPr>
            <a:spLocks noChangeShapeType="1"/>
          </p:cNvSpPr>
          <p:nvPr/>
        </p:nvSpPr>
        <p:spPr bwMode="auto">
          <a:xfrm>
            <a:off x="2019181" y="3611867"/>
            <a:ext cx="1889918"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solidFill>
                <a:schemeClr val="bg1"/>
              </a:solidFill>
            </a:endParaRPr>
          </a:p>
        </p:txBody>
      </p:sp>
      <p:sp>
        <p:nvSpPr>
          <p:cNvPr id="14" name="Shape 820"/>
          <p:cNvSpPr/>
          <p:nvPr/>
        </p:nvSpPr>
        <p:spPr bwMode="auto">
          <a:xfrm>
            <a:off x="4050825" y="3034025"/>
            <a:ext cx="1876844" cy="2509797"/>
          </a:xfrm>
          <a:prstGeom prst="roundRect">
            <a:avLst>
              <a:gd name="adj" fmla="val 3282"/>
            </a:avLst>
          </a:prstGeom>
          <a:solidFill>
            <a:srgbClr val="BC4258"/>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000000"/>
                </a:outerShdw>
              </a:effectLst>
            </a:endParaRPr>
          </a:p>
        </p:txBody>
      </p:sp>
      <p:sp>
        <p:nvSpPr>
          <p:cNvPr id="15" name="Shape 822"/>
          <p:cNvSpPr/>
          <p:nvPr/>
        </p:nvSpPr>
        <p:spPr bwMode="auto">
          <a:xfrm>
            <a:off x="4651443" y="2248337"/>
            <a:ext cx="674233" cy="560026"/>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16" name="Shape 824"/>
          <p:cNvSpPr/>
          <p:nvPr/>
        </p:nvSpPr>
        <p:spPr bwMode="auto">
          <a:xfrm>
            <a:off x="4171223" y="4971412"/>
            <a:ext cx="1612655" cy="440315"/>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C0C0C0"/>
                </a:outerShdw>
              </a:effectLst>
            </a:endParaRPr>
          </a:p>
        </p:txBody>
      </p:sp>
      <p:sp>
        <p:nvSpPr>
          <p:cNvPr id="17" name="Shape 827"/>
          <p:cNvSpPr>
            <a:spLocks noChangeShapeType="1"/>
          </p:cNvSpPr>
          <p:nvPr/>
        </p:nvSpPr>
        <p:spPr bwMode="auto">
          <a:xfrm>
            <a:off x="4033625" y="3600859"/>
            <a:ext cx="1889935"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solidFill>
                <a:schemeClr val="bg1"/>
              </a:solidFill>
            </a:endParaRPr>
          </a:p>
        </p:txBody>
      </p:sp>
      <p:sp>
        <p:nvSpPr>
          <p:cNvPr id="18" name="Shape 829"/>
          <p:cNvSpPr/>
          <p:nvPr/>
        </p:nvSpPr>
        <p:spPr bwMode="auto">
          <a:xfrm>
            <a:off x="6074899" y="3034025"/>
            <a:ext cx="1876843" cy="2509797"/>
          </a:xfrm>
          <a:prstGeom prst="roundRect">
            <a:avLst>
              <a:gd name="adj" fmla="val 3282"/>
            </a:avLst>
          </a:prstGeom>
          <a:solidFill>
            <a:srgbClr val="BC4258"/>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000000"/>
                </a:outerShdw>
              </a:effectLst>
            </a:endParaRPr>
          </a:p>
        </p:txBody>
      </p:sp>
      <p:sp>
        <p:nvSpPr>
          <p:cNvPr id="19" name="Shape 831"/>
          <p:cNvSpPr/>
          <p:nvPr/>
        </p:nvSpPr>
        <p:spPr bwMode="auto">
          <a:xfrm>
            <a:off x="6688588" y="2273105"/>
            <a:ext cx="648089" cy="53801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20" name="Shape 833"/>
          <p:cNvSpPr/>
          <p:nvPr/>
        </p:nvSpPr>
        <p:spPr bwMode="auto">
          <a:xfrm>
            <a:off x="6207681" y="4971412"/>
            <a:ext cx="1612654" cy="440315"/>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C0C0C0"/>
                </a:outerShdw>
              </a:effectLst>
            </a:endParaRPr>
          </a:p>
        </p:txBody>
      </p:sp>
      <p:sp>
        <p:nvSpPr>
          <p:cNvPr id="21" name="Shape 836"/>
          <p:cNvSpPr>
            <a:spLocks noChangeShapeType="1"/>
          </p:cNvSpPr>
          <p:nvPr/>
        </p:nvSpPr>
        <p:spPr bwMode="auto">
          <a:xfrm>
            <a:off x="6066643" y="3595488"/>
            <a:ext cx="1889915"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solidFill>
                <a:schemeClr val="bg1"/>
              </a:solidFill>
            </a:endParaRPr>
          </a:p>
        </p:txBody>
      </p:sp>
      <p:sp>
        <p:nvSpPr>
          <p:cNvPr id="22" name="Shape 838"/>
          <p:cNvSpPr/>
          <p:nvPr/>
        </p:nvSpPr>
        <p:spPr bwMode="auto">
          <a:xfrm>
            <a:off x="8105165" y="3034024"/>
            <a:ext cx="1876844" cy="2509797"/>
          </a:xfrm>
          <a:prstGeom prst="roundRect">
            <a:avLst>
              <a:gd name="adj" fmla="val 3282"/>
            </a:avLst>
          </a:prstGeom>
          <a:solidFill>
            <a:srgbClr val="BC4258"/>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000000"/>
                </a:outerShdw>
              </a:effectLst>
            </a:endParaRPr>
          </a:p>
        </p:txBody>
      </p:sp>
      <p:sp>
        <p:nvSpPr>
          <p:cNvPr id="23" name="Shape 841"/>
          <p:cNvSpPr/>
          <p:nvPr/>
        </p:nvSpPr>
        <p:spPr bwMode="auto">
          <a:xfrm>
            <a:off x="8222124" y="4971411"/>
            <a:ext cx="1612655" cy="440315"/>
          </a:xfrm>
          <a:prstGeom prst="roundRect">
            <a:avLst>
              <a:gd name="adj" fmla="val 9406"/>
            </a:avLst>
          </a:prstGeom>
          <a:solidFill>
            <a:schemeClr val="bg1"/>
          </a:solidFill>
          <a:ln w="25400" cap="flat">
            <a:solidFill>
              <a:srgbClr val="FFFFFF"/>
            </a:solidFill>
            <a:prstDash val="solid"/>
            <a:miter lim="400000"/>
          </a:ln>
          <a:effectLst/>
        </p:spPr>
        <p:txBody>
          <a:bodyPr lIns="0" tIns="0" rIns="0" bIns="0" anchor="ctr"/>
          <a:lstStyle>
            <a:lvl1pPr algn="ctr" defTabSz="584200" eaLnBrk="0" hangingPunct="0">
              <a:defRPr sz="5600">
                <a:solidFill>
                  <a:schemeClr val="tx1"/>
                </a:solidFill>
                <a:latin typeface="Gill Sans" charset="0"/>
                <a:ea typeface="Gill Sans" charset="0"/>
                <a:cs typeface="Gill Sans" charset="0"/>
                <a:sym typeface="Gill Sans" charset="0"/>
              </a:defRPr>
            </a:lvl1pPr>
            <a:lvl2pPr marL="742950" indent="-285750" algn="ctr" defTabSz="584200" eaLnBrk="0" hangingPunct="0">
              <a:defRPr sz="5600">
                <a:solidFill>
                  <a:schemeClr val="tx1"/>
                </a:solidFill>
                <a:latin typeface="Gill Sans" charset="0"/>
                <a:ea typeface="Gill Sans" charset="0"/>
                <a:cs typeface="Gill Sans" charset="0"/>
                <a:sym typeface="Gill Sans" charset="0"/>
              </a:defRPr>
            </a:lvl2pPr>
            <a:lvl3pPr marL="1143000" algn="ctr" defTabSz="584200" eaLnBrk="0" hangingPunct="0">
              <a:defRPr sz="5600">
                <a:solidFill>
                  <a:schemeClr val="tx1"/>
                </a:solidFill>
                <a:latin typeface="Gill Sans" charset="0"/>
                <a:ea typeface="Gill Sans" charset="0"/>
                <a:cs typeface="Gill Sans" charset="0"/>
                <a:sym typeface="Gill Sans" charset="0"/>
              </a:defRPr>
            </a:lvl3pPr>
            <a:lvl4pPr marL="1600200" indent="-228600" algn="ctr" defTabSz="584200" eaLnBrk="0" hangingPunct="0">
              <a:defRPr sz="5600">
                <a:solidFill>
                  <a:schemeClr val="tx1"/>
                </a:solidFill>
                <a:latin typeface="Gill Sans" charset="0"/>
                <a:ea typeface="Gill Sans" charset="0"/>
                <a:cs typeface="Gill Sans" charset="0"/>
                <a:sym typeface="Gill Sans" charset="0"/>
              </a:defRPr>
            </a:lvl4pPr>
            <a:lvl5pPr marL="2057400" indent="-228600" algn="ctr" defTabSz="584200" eaLnBrk="0" hangingPunct="0">
              <a:defRPr sz="5600">
                <a:solidFill>
                  <a:schemeClr val="tx1"/>
                </a:solidFill>
                <a:latin typeface="Gill Sans" charset="0"/>
                <a:ea typeface="Gill Sans" charset="0"/>
                <a:cs typeface="Gill Sans" charset="0"/>
                <a:sym typeface="Gill Sans" charset="0"/>
              </a:defRPr>
            </a:lvl5pPr>
            <a:lvl6pPr marL="25146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6pPr>
            <a:lvl7pPr marL="29718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7pPr>
            <a:lvl8pPr marL="34290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8pPr>
            <a:lvl9pPr marL="3886200" indent="-228600" algn="ctr" defTabSz="584200" eaLnBrk="0" fontAlgn="base" hangingPunct="0">
              <a:spcBef>
                <a:spcPct val="0"/>
              </a:spcBef>
              <a:spcAft>
                <a:spcPct val="0"/>
              </a:spcAft>
              <a:defRPr sz="5600">
                <a:solidFill>
                  <a:schemeClr val="tx1"/>
                </a:solidFill>
                <a:latin typeface="Gill Sans" charset="0"/>
                <a:ea typeface="Gill Sans" charset="0"/>
                <a:cs typeface="Gill Sans" charset="0"/>
                <a:sym typeface="Gill Sans" charset="0"/>
              </a:defRPr>
            </a:lvl9pPr>
          </a:lstStyle>
          <a:p>
            <a:pPr eaLnBrk="1" hangingPunct="1"/>
            <a:endParaRPr lang="zh-CN" altLang="zh-CN" sz="2000">
              <a:solidFill>
                <a:schemeClr val="bg1"/>
              </a:solidFill>
              <a:effectLst>
                <a:outerShdw blurRad="38100" dist="38100" dir="2700000" algn="tl">
                  <a:srgbClr val="C0C0C0"/>
                </a:outerShdw>
              </a:effectLst>
            </a:endParaRPr>
          </a:p>
        </p:txBody>
      </p:sp>
      <p:sp>
        <p:nvSpPr>
          <p:cNvPr id="24" name="Shape 844"/>
          <p:cNvSpPr/>
          <p:nvPr/>
        </p:nvSpPr>
        <p:spPr bwMode="auto">
          <a:xfrm>
            <a:off x="8724358" y="2307504"/>
            <a:ext cx="605433" cy="506363"/>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bg1"/>
              </a:solidFill>
              <a:effectLst>
                <a:outerShdw blurRad="38100" dist="12700" dir="5400000" rotWithShape="0">
                  <a:srgbClr val="000000">
                    <a:alpha val="50000"/>
                  </a:srgbClr>
                </a:outerShdw>
              </a:effectLst>
              <a:sym typeface="Gill Sans"/>
            </a:endParaRPr>
          </a:p>
        </p:txBody>
      </p:sp>
      <p:sp>
        <p:nvSpPr>
          <p:cNvPr id="25" name="Shape 845"/>
          <p:cNvSpPr>
            <a:spLocks noChangeShapeType="1"/>
          </p:cNvSpPr>
          <p:nvPr/>
        </p:nvSpPr>
        <p:spPr bwMode="auto">
          <a:xfrm>
            <a:off x="8101037" y="3584286"/>
            <a:ext cx="1889916" cy="0"/>
          </a:xfrm>
          <a:prstGeom prst="line">
            <a:avLst/>
          </a:prstGeom>
          <a:noFill/>
          <a:ln w="25400">
            <a:solidFill>
              <a:schemeClr val="bg1"/>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sz="900">
              <a:solidFill>
                <a:schemeClr val="bg1"/>
              </a:solidFill>
            </a:endParaRPr>
          </a:p>
        </p:txBody>
      </p:sp>
      <p:sp>
        <p:nvSpPr>
          <p:cNvPr id="26" name="文本框 25"/>
          <p:cNvSpPr txBox="1"/>
          <p:nvPr/>
        </p:nvSpPr>
        <p:spPr>
          <a:xfrm>
            <a:off x="2107102" y="3749443"/>
            <a:ext cx="1709951" cy="99456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内容点击文本框即</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245056" y="3184592"/>
            <a:ext cx="143404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127093" y="3749443"/>
            <a:ext cx="1709951" cy="99456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内容点击文本框即</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265047" y="3184592"/>
            <a:ext cx="143404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145663" y="3749443"/>
            <a:ext cx="1709951" cy="99456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内容点击文本框即</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283617" y="3184592"/>
            <a:ext cx="143404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194148" y="3749443"/>
            <a:ext cx="1709951" cy="994568"/>
          </a:xfrm>
          <a:prstGeom prst="rect">
            <a:avLst/>
          </a:prstGeom>
          <a:noFill/>
        </p:spPr>
        <p:txBody>
          <a:bodyPr wrap="square" rtlCol="0">
            <a:spAutoFit/>
          </a:bodyPr>
          <a:lstStyle/>
          <a:p>
            <a:pPr algn="just">
              <a:lnSpc>
                <a:spcPct val="125000"/>
              </a:lnSpc>
            </a:pPr>
            <a:r>
              <a:rPr lang="zh-CN" altLang="en-US" sz="12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bg1"/>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bg1"/>
                </a:solidFill>
                <a:latin typeface="微软雅黑" panose="020B0503020204020204" pitchFamily="34" charset="-122"/>
                <a:ea typeface="微软雅黑" panose="020B0503020204020204" pitchFamily="34" charset="-122"/>
              </a:rPr>
              <a:t>内容点击文本框即</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332102" y="3184592"/>
            <a:ext cx="1434042"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245056" y="5008495"/>
            <a:ext cx="1434042" cy="369332"/>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257247" y="5008495"/>
            <a:ext cx="1434042" cy="369332"/>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269438" y="5008495"/>
            <a:ext cx="1434042" cy="369332"/>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281629" y="5008495"/>
            <a:ext cx="1434042" cy="369332"/>
          </a:xfrm>
          <a:prstGeom prst="rect">
            <a:avLst/>
          </a:prstGeom>
          <a:noFill/>
        </p:spPr>
        <p:txBody>
          <a:bodyPr wrap="squar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text here</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5" name="矩形 4"/>
          <p:cNvSpPr/>
          <p:nvPr/>
        </p:nvSpPr>
        <p:spPr>
          <a:xfrm>
            <a:off x="1750505" y="167270"/>
            <a:ext cx="2031325"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选题</a:t>
            </a:r>
            <a:r>
              <a:rPr lang="zh-CN" altLang="en-US" dirty="0">
                <a:solidFill>
                  <a:srgbClr val="BC4258"/>
                </a:solidFill>
                <a:latin typeface="微软雅黑" panose="020B0503020204020204" pitchFamily="34" charset="-122"/>
                <a:ea typeface="微软雅黑" panose="020B0503020204020204" pitchFamily="34" charset="-122"/>
              </a:rPr>
              <a:t>的背景与意义</a:t>
            </a:r>
            <a:endParaRPr lang="en-US" altLang="zh-CN" dirty="0">
              <a:solidFill>
                <a:srgbClr val="BC4258"/>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87005" y="728246"/>
            <a:ext cx="5022106" cy="338554"/>
          </a:xfrm>
          <a:prstGeom prst="snip1Rect">
            <a:avLst>
              <a:gd name="adj" fmla="val 0"/>
            </a:avLst>
          </a:prstGeom>
          <a:noFill/>
          <a:ln w="28575">
            <a:noFill/>
          </a:ln>
        </p:spPr>
        <p:txBody>
          <a:bodyPr wrap="square" rtlCol="0">
            <a:spAutoFit/>
          </a:bodyPr>
          <a:lstStyle/>
          <a:p>
            <a:r>
              <a:rPr lang="en-US" altLang="zh-CN" sz="1600"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01</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grpSp>
        <p:nvGrpSpPr>
          <p:cNvPr id="10" name="组合 9"/>
          <p:cNvGrpSpPr/>
          <p:nvPr/>
        </p:nvGrpSpPr>
        <p:grpSpPr>
          <a:xfrm>
            <a:off x="1658217" y="1768964"/>
            <a:ext cx="8166083" cy="4140096"/>
            <a:chOff x="853226" y="1290592"/>
            <a:chExt cx="10001942" cy="5070852"/>
          </a:xfrm>
        </p:grpSpPr>
        <p:sp>
          <p:nvSpPr>
            <p:cNvPr id="11" name="Freeform 6"/>
            <p:cNvSpPr/>
            <p:nvPr/>
          </p:nvSpPr>
          <p:spPr bwMode="auto">
            <a:xfrm>
              <a:off x="853226" y="3268497"/>
              <a:ext cx="10001942" cy="3092947"/>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chemeClr val="bg2"/>
            </a:solidFill>
            <a:ln w="28575">
              <a:solidFill>
                <a:schemeClr val="bg1">
                  <a:lumMod val="65000"/>
                </a:schemeClr>
              </a:solidFill>
              <a:prstDash val="solid"/>
              <a:round/>
            </a:ln>
          </p:spPr>
          <p:txBody>
            <a:bodyPr vert="horz" wrap="square" lIns="121920" tIns="60960" rIns="121920" bIns="60960" numCol="1" anchor="t" anchorCtr="0" compatLnSpc="1"/>
            <a:lstStyle/>
            <a:p>
              <a:endParaRPr lang="en-US" sz="2400"/>
            </a:p>
          </p:txBody>
        </p:sp>
        <p:sp>
          <p:nvSpPr>
            <p:cNvPr id="12" name="Oval Callout 10"/>
            <p:cNvSpPr/>
            <p:nvPr/>
          </p:nvSpPr>
          <p:spPr bwMode="auto">
            <a:xfrm rot="19660752">
              <a:off x="1227207" y="2884026"/>
              <a:ext cx="1592074" cy="1561742"/>
            </a:xfrm>
            <a:prstGeom prst="wedgeEllipseCallout">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3" name="Oval 9"/>
            <p:cNvSpPr/>
            <p:nvPr/>
          </p:nvSpPr>
          <p:spPr bwMode="auto">
            <a:xfrm>
              <a:off x="2174607" y="4803714"/>
              <a:ext cx="301284" cy="301284"/>
            </a:xfrm>
            <a:prstGeom prst="ellipse">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4" name="Oval Callout 85"/>
            <p:cNvSpPr/>
            <p:nvPr/>
          </p:nvSpPr>
          <p:spPr bwMode="auto">
            <a:xfrm rot="6698317">
              <a:off x="4022916" y="4088756"/>
              <a:ext cx="1592074" cy="1561742"/>
            </a:xfrm>
            <a:prstGeom prst="wedgeEllipseCallout">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5" name="Oval 86"/>
            <p:cNvSpPr/>
            <p:nvPr/>
          </p:nvSpPr>
          <p:spPr bwMode="auto">
            <a:xfrm rot="8637565">
              <a:off x="3704053" y="3897697"/>
              <a:ext cx="301284" cy="301284"/>
            </a:xfrm>
            <a:prstGeom prst="ellipse">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6" name="Oval Callout 93"/>
            <p:cNvSpPr/>
            <p:nvPr/>
          </p:nvSpPr>
          <p:spPr bwMode="auto">
            <a:xfrm rot="7885625">
              <a:off x="8396601" y="3611575"/>
              <a:ext cx="1592074" cy="1561742"/>
            </a:xfrm>
            <a:prstGeom prst="wedgeEllipseCallout">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7" name="Oval 94"/>
            <p:cNvSpPr/>
            <p:nvPr/>
          </p:nvSpPr>
          <p:spPr bwMode="auto">
            <a:xfrm rot="9824873">
              <a:off x="8409551" y="3151384"/>
              <a:ext cx="301284" cy="301284"/>
            </a:xfrm>
            <a:prstGeom prst="ellipse">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8" name="Oval 99"/>
            <p:cNvSpPr/>
            <p:nvPr/>
          </p:nvSpPr>
          <p:spPr bwMode="auto">
            <a:xfrm>
              <a:off x="6164777" y="3203019"/>
              <a:ext cx="301284" cy="301284"/>
            </a:xfrm>
            <a:prstGeom prst="ellipse">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19" name="Freeform 6"/>
            <p:cNvSpPr>
              <a:spLocks noEditPoints="1"/>
            </p:cNvSpPr>
            <p:nvPr/>
          </p:nvSpPr>
          <p:spPr bwMode="auto">
            <a:xfrm>
              <a:off x="4501017" y="4579541"/>
              <a:ext cx="646323" cy="556979"/>
            </a:xfrm>
            <a:custGeom>
              <a:avLst/>
              <a:gdLst>
                <a:gd name="T0" fmla="*/ 47 w 51"/>
                <a:gd name="T1" fmla="*/ 44 h 44"/>
                <a:gd name="T2" fmla="*/ 0 w 51"/>
                <a:gd name="T3" fmla="*/ 40 h 44"/>
                <a:gd name="T4" fmla="*/ 4 w 51"/>
                <a:gd name="T5" fmla="*/ 0 h 44"/>
                <a:gd name="T6" fmla="*/ 51 w 51"/>
                <a:gd name="T7" fmla="*/ 4 h 44"/>
                <a:gd name="T8" fmla="*/ 10 w 51"/>
                <a:gd name="T9" fmla="*/ 5 h 44"/>
                <a:gd name="T10" fmla="*/ 5 w 51"/>
                <a:gd name="T11" fmla="*/ 3 h 44"/>
                <a:gd name="T12" fmla="*/ 3 w 51"/>
                <a:gd name="T13" fmla="*/ 8 h 44"/>
                <a:gd name="T14" fmla="*/ 9 w 51"/>
                <a:gd name="T15" fmla="*/ 10 h 44"/>
                <a:gd name="T16" fmla="*/ 10 w 51"/>
                <a:gd name="T17" fmla="*/ 5 h 44"/>
                <a:gd name="T18" fmla="*/ 9 w 51"/>
                <a:gd name="T19" fmla="*/ 13 h 44"/>
                <a:gd name="T20" fmla="*/ 3 w 51"/>
                <a:gd name="T21" fmla="*/ 15 h 44"/>
                <a:gd name="T22" fmla="*/ 5 w 51"/>
                <a:gd name="T23" fmla="*/ 20 h 44"/>
                <a:gd name="T24" fmla="*/ 10 w 51"/>
                <a:gd name="T25" fmla="*/ 18 h 44"/>
                <a:gd name="T26" fmla="*/ 10 w 51"/>
                <a:gd name="T27" fmla="*/ 25 h 44"/>
                <a:gd name="T28" fmla="*/ 5 w 51"/>
                <a:gd name="T29" fmla="*/ 24 h 44"/>
                <a:gd name="T30" fmla="*/ 3 w 51"/>
                <a:gd name="T31" fmla="*/ 29 h 44"/>
                <a:gd name="T32" fmla="*/ 9 w 51"/>
                <a:gd name="T33" fmla="*/ 30 h 44"/>
                <a:gd name="T34" fmla="*/ 10 w 51"/>
                <a:gd name="T35" fmla="*/ 25 h 44"/>
                <a:gd name="T36" fmla="*/ 9 w 51"/>
                <a:gd name="T37" fmla="*/ 34 h 44"/>
                <a:gd name="T38" fmla="*/ 3 w 51"/>
                <a:gd name="T39" fmla="*/ 36 h 44"/>
                <a:gd name="T40" fmla="*/ 5 w 51"/>
                <a:gd name="T41" fmla="*/ 41 h 44"/>
                <a:gd name="T42" fmla="*/ 10 w 51"/>
                <a:gd name="T43" fmla="*/ 39 h 44"/>
                <a:gd name="T44" fmla="*/ 38 w 51"/>
                <a:gd name="T45" fmla="*/ 5 h 44"/>
                <a:gd name="T46" fmla="*/ 15 w 51"/>
                <a:gd name="T47" fmla="*/ 3 h 44"/>
                <a:gd name="T48" fmla="*/ 14 w 51"/>
                <a:gd name="T49" fmla="*/ 18 h 44"/>
                <a:gd name="T50" fmla="*/ 36 w 51"/>
                <a:gd name="T51" fmla="*/ 20 h 44"/>
                <a:gd name="T52" fmla="*/ 38 w 51"/>
                <a:gd name="T53" fmla="*/ 5 h 44"/>
                <a:gd name="T54" fmla="*/ 36 w 51"/>
                <a:gd name="T55" fmla="*/ 24 h 44"/>
                <a:gd name="T56" fmla="*/ 14 w 51"/>
                <a:gd name="T57" fmla="*/ 25 h 44"/>
                <a:gd name="T58" fmla="*/ 15 w 51"/>
                <a:gd name="T59" fmla="*/ 41 h 44"/>
                <a:gd name="T60" fmla="*/ 38 w 51"/>
                <a:gd name="T61" fmla="*/ 39 h 44"/>
                <a:gd name="T62" fmla="*/ 48 w 51"/>
                <a:gd name="T63" fmla="*/ 5 h 44"/>
                <a:gd name="T64" fmla="*/ 43 w 51"/>
                <a:gd name="T65" fmla="*/ 3 h 44"/>
                <a:gd name="T66" fmla="*/ 41 w 51"/>
                <a:gd name="T67" fmla="*/ 8 h 44"/>
                <a:gd name="T68" fmla="*/ 46 w 51"/>
                <a:gd name="T69" fmla="*/ 10 h 44"/>
                <a:gd name="T70" fmla="*/ 48 w 51"/>
                <a:gd name="T71" fmla="*/ 5 h 44"/>
                <a:gd name="T72" fmla="*/ 46 w 51"/>
                <a:gd name="T73" fmla="*/ 13 h 44"/>
                <a:gd name="T74" fmla="*/ 41 w 51"/>
                <a:gd name="T75" fmla="*/ 15 h 44"/>
                <a:gd name="T76" fmla="*/ 43 w 51"/>
                <a:gd name="T77" fmla="*/ 20 h 44"/>
                <a:gd name="T78" fmla="*/ 48 w 51"/>
                <a:gd name="T79" fmla="*/ 18 h 44"/>
                <a:gd name="T80" fmla="*/ 48 w 51"/>
                <a:gd name="T81" fmla="*/ 25 h 44"/>
                <a:gd name="T82" fmla="*/ 43 w 51"/>
                <a:gd name="T83" fmla="*/ 24 h 44"/>
                <a:gd name="T84" fmla="*/ 41 w 51"/>
                <a:gd name="T85" fmla="*/ 29 h 44"/>
                <a:gd name="T86" fmla="*/ 46 w 51"/>
                <a:gd name="T87" fmla="*/ 30 h 44"/>
                <a:gd name="T88" fmla="*/ 48 w 51"/>
                <a:gd name="T89" fmla="*/ 25 h 44"/>
                <a:gd name="T90" fmla="*/ 46 w 51"/>
                <a:gd name="T91" fmla="*/ 34 h 44"/>
                <a:gd name="T92" fmla="*/ 41 w 51"/>
                <a:gd name="T93" fmla="*/ 36 h 44"/>
                <a:gd name="T94" fmla="*/ 43 w 51"/>
                <a:gd name="T95" fmla="*/ 41 h 44"/>
                <a:gd name="T96" fmla="*/ 48 w 51"/>
                <a:gd name="T9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44">
                  <a:moveTo>
                    <a:pt x="51" y="40"/>
                  </a:moveTo>
                  <a:cubicBezTo>
                    <a:pt x="51" y="42"/>
                    <a:pt x="49" y="44"/>
                    <a:pt x="47" y="44"/>
                  </a:cubicBezTo>
                  <a:cubicBezTo>
                    <a:pt x="4" y="44"/>
                    <a:pt x="4" y="44"/>
                    <a:pt x="4" y="44"/>
                  </a:cubicBezTo>
                  <a:cubicBezTo>
                    <a:pt x="2" y="44"/>
                    <a:pt x="0" y="42"/>
                    <a:pt x="0" y="40"/>
                  </a:cubicBezTo>
                  <a:cubicBezTo>
                    <a:pt x="0" y="4"/>
                    <a:pt x="0" y="4"/>
                    <a:pt x="0" y="4"/>
                  </a:cubicBezTo>
                  <a:cubicBezTo>
                    <a:pt x="0" y="1"/>
                    <a:pt x="2" y="0"/>
                    <a:pt x="4" y="0"/>
                  </a:cubicBezTo>
                  <a:cubicBezTo>
                    <a:pt x="47" y="0"/>
                    <a:pt x="47" y="0"/>
                    <a:pt x="47" y="0"/>
                  </a:cubicBezTo>
                  <a:cubicBezTo>
                    <a:pt x="49" y="0"/>
                    <a:pt x="51" y="1"/>
                    <a:pt x="51" y="4"/>
                  </a:cubicBezTo>
                  <a:lnTo>
                    <a:pt x="51" y="40"/>
                  </a:lnTo>
                  <a:close/>
                  <a:moveTo>
                    <a:pt x="10" y="5"/>
                  </a:moveTo>
                  <a:cubicBezTo>
                    <a:pt x="10" y="4"/>
                    <a:pt x="9" y="3"/>
                    <a:pt x="9" y="3"/>
                  </a:cubicBezTo>
                  <a:cubicBezTo>
                    <a:pt x="5" y="3"/>
                    <a:pt x="5" y="3"/>
                    <a:pt x="5" y="3"/>
                  </a:cubicBezTo>
                  <a:cubicBezTo>
                    <a:pt x="4" y="3"/>
                    <a:pt x="3" y="4"/>
                    <a:pt x="3" y="5"/>
                  </a:cubicBezTo>
                  <a:cubicBezTo>
                    <a:pt x="3" y="8"/>
                    <a:pt x="3" y="8"/>
                    <a:pt x="3" y="8"/>
                  </a:cubicBezTo>
                  <a:cubicBezTo>
                    <a:pt x="3" y="9"/>
                    <a:pt x="4" y="10"/>
                    <a:pt x="5" y="10"/>
                  </a:cubicBezTo>
                  <a:cubicBezTo>
                    <a:pt x="9" y="10"/>
                    <a:pt x="9" y="10"/>
                    <a:pt x="9" y="10"/>
                  </a:cubicBezTo>
                  <a:cubicBezTo>
                    <a:pt x="9" y="10"/>
                    <a:pt x="10" y="9"/>
                    <a:pt x="10" y="8"/>
                  </a:cubicBezTo>
                  <a:lnTo>
                    <a:pt x="10" y="5"/>
                  </a:lnTo>
                  <a:close/>
                  <a:moveTo>
                    <a:pt x="10" y="15"/>
                  </a:moveTo>
                  <a:cubicBezTo>
                    <a:pt x="10" y="14"/>
                    <a:pt x="9" y="13"/>
                    <a:pt x="9" y="13"/>
                  </a:cubicBezTo>
                  <a:cubicBezTo>
                    <a:pt x="5" y="13"/>
                    <a:pt x="5" y="13"/>
                    <a:pt x="5" y="13"/>
                  </a:cubicBezTo>
                  <a:cubicBezTo>
                    <a:pt x="4" y="13"/>
                    <a:pt x="3" y="14"/>
                    <a:pt x="3" y="15"/>
                  </a:cubicBezTo>
                  <a:cubicBezTo>
                    <a:pt x="3" y="18"/>
                    <a:pt x="3" y="18"/>
                    <a:pt x="3" y="18"/>
                  </a:cubicBezTo>
                  <a:cubicBezTo>
                    <a:pt x="3" y="19"/>
                    <a:pt x="4" y="20"/>
                    <a:pt x="5" y="20"/>
                  </a:cubicBezTo>
                  <a:cubicBezTo>
                    <a:pt x="9" y="20"/>
                    <a:pt x="9" y="20"/>
                    <a:pt x="9" y="20"/>
                  </a:cubicBezTo>
                  <a:cubicBezTo>
                    <a:pt x="9" y="20"/>
                    <a:pt x="10" y="19"/>
                    <a:pt x="10" y="18"/>
                  </a:cubicBezTo>
                  <a:lnTo>
                    <a:pt x="10" y="15"/>
                  </a:lnTo>
                  <a:close/>
                  <a:moveTo>
                    <a:pt x="10" y="25"/>
                  </a:moveTo>
                  <a:cubicBezTo>
                    <a:pt x="10" y="24"/>
                    <a:pt x="9" y="24"/>
                    <a:pt x="9" y="24"/>
                  </a:cubicBezTo>
                  <a:cubicBezTo>
                    <a:pt x="5" y="24"/>
                    <a:pt x="5" y="24"/>
                    <a:pt x="5" y="24"/>
                  </a:cubicBezTo>
                  <a:cubicBezTo>
                    <a:pt x="4" y="24"/>
                    <a:pt x="3" y="24"/>
                    <a:pt x="3" y="25"/>
                  </a:cubicBezTo>
                  <a:cubicBezTo>
                    <a:pt x="3" y="29"/>
                    <a:pt x="3" y="29"/>
                    <a:pt x="3" y="29"/>
                  </a:cubicBezTo>
                  <a:cubicBezTo>
                    <a:pt x="3" y="30"/>
                    <a:pt x="4" y="30"/>
                    <a:pt x="5" y="30"/>
                  </a:cubicBezTo>
                  <a:cubicBezTo>
                    <a:pt x="9" y="30"/>
                    <a:pt x="9" y="30"/>
                    <a:pt x="9" y="30"/>
                  </a:cubicBezTo>
                  <a:cubicBezTo>
                    <a:pt x="9" y="30"/>
                    <a:pt x="10" y="30"/>
                    <a:pt x="10" y="29"/>
                  </a:cubicBezTo>
                  <a:lnTo>
                    <a:pt x="10" y="25"/>
                  </a:lnTo>
                  <a:close/>
                  <a:moveTo>
                    <a:pt x="10" y="36"/>
                  </a:moveTo>
                  <a:cubicBezTo>
                    <a:pt x="10" y="35"/>
                    <a:pt x="9" y="34"/>
                    <a:pt x="9" y="34"/>
                  </a:cubicBezTo>
                  <a:cubicBezTo>
                    <a:pt x="5" y="34"/>
                    <a:pt x="5" y="34"/>
                    <a:pt x="5" y="34"/>
                  </a:cubicBezTo>
                  <a:cubicBezTo>
                    <a:pt x="4" y="34"/>
                    <a:pt x="3" y="35"/>
                    <a:pt x="3" y="36"/>
                  </a:cubicBezTo>
                  <a:cubicBezTo>
                    <a:pt x="3" y="39"/>
                    <a:pt x="3" y="39"/>
                    <a:pt x="3" y="39"/>
                  </a:cubicBezTo>
                  <a:cubicBezTo>
                    <a:pt x="3" y="40"/>
                    <a:pt x="4" y="41"/>
                    <a:pt x="5" y="41"/>
                  </a:cubicBezTo>
                  <a:cubicBezTo>
                    <a:pt x="9" y="41"/>
                    <a:pt x="9" y="41"/>
                    <a:pt x="9" y="41"/>
                  </a:cubicBezTo>
                  <a:cubicBezTo>
                    <a:pt x="9" y="41"/>
                    <a:pt x="10" y="40"/>
                    <a:pt x="10" y="39"/>
                  </a:cubicBezTo>
                  <a:lnTo>
                    <a:pt x="10" y="36"/>
                  </a:lnTo>
                  <a:close/>
                  <a:moveTo>
                    <a:pt x="38" y="5"/>
                  </a:moveTo>
                  <a:cubicBezTo>
                    <a:pt x="38" y="4"/>
                    <a:pt x="37" y="3"/>
                    <a:pt x="36" y="3"/>
                  </a:cubicBezTo>
                  <a:cubicBezTo>
                    <a:pt x="15" y="3"/>
                    <a:pt x="15" y="3"/>
                    <a:pt x="15" y="3"/>
                  </a:cubicBezTo>
                  <a:cubicBezTo>
                    <a:pt x="14" y="3"/>
                    <a:pt x="14" y="4"/>
                    <a:pt x="14" y="5"/>
                  </a:cubicBezTo>
                  <a:cubicBezTo>
                    <a:pt x="14" y="18"/>
                    <a:pt x="14" y="18"/>
                    <a:pt x="14" y="18"/>
                  </a:cubicBezTo>
                  <a:cubicBezTo>
                    <a:pt x="14" y="19"/>
                    <a:pt x="14" y="20"/>
                    <a:pt x="15" y="20"/>
                  </a:cubicBezTo>
                  <a:cubicBezTo>
                    <a:pt x="36" y="20"/>
                    <a:pt x="36" y="20"/>
                    <a:pt x="36" y="20"/>
                  </a:cubicBezTo>
                  <a:cubicBezTo>
                    <a:pt x="37" y="20"/>
                    <a:pt x="38" y="19"/>
                    <a:pt x="38" y="18"/>
                  </a:cubicBezTo>
                  <a:lnTo>
                    <a:pt x="38" y="5"/>
                  </a:lnTo>
                  <a:close/>
                  <a:moveTo>
                    <a:pt x="38" y="25"/>
                  </a:moveTo>
                  <a:cubicBezTo>
                    <a:pt x="38" y="24"/>
                    <a:pt x="37" y="24"/>
                    <a:pt x="36" y="24"/>
                  </a:cubicBezTo>
                  <a:cubicBezTo>
                    <a:pt x="15" y="24"/>
                    <a:pt x="15" y="24"/>
                    <a:pt x="15" y="24"/>
                  </a:cubicBezTo>
                  <a:cubicBezTo>
                    <a:pt x="14" y="24"/>
                    <a:pt x="14" y="24"/>
                    <a:pt x="14" y="25"/>
                  </a:cubicBezTo>
                  <a:cubicBezTo>
                    <a:pt x="14" y="39"/>
                    <a:pt x="14" y="39"/>
                    <a:pt x="14" y="39"/>
                  </a:cubicBezTo>
                  <a:cubicBezTo>
                    <a:pt x="14" y="40"/>
                    <a:pt x="14" y="41"/>
                    <a:pt x="15" y="41"/>
                  </a:cubicBezTo>
                  <a:cubicBezTo>
                    <a:pt x="36" y="41"/>
                    <a:pt x="36" y="41"/>
                    <a:pt x="36" y="41"/>
                  </a:cubicBezTo>
                  <a:cubicBezTo>
                    <a:pt x="37" y="41"/>
                    <a:pt x="38" y="40"/>
                    <a:pt x="38" y="39"/>
                  </a:cubicBezTo>
                  <a:lnTo>
                    <a:pt x="38" y="25"/>
                  </a:lnTo>
                  <a:close/>
                  <a:moveTo>
                    <a:pt x="48" y="5"/>
                  </a:moveTo>
                  <a:cubicBezTo>
                    <a:pt x="48" y="4"/>
                    <a:pt x="47" y="3"/>
                    <a:pt x="46" y="3"/>
                  </a:cubicBezTo>
                  <a:cubicBezTo>
                    <a:pt x="43" y="3"/>
                    <a:pt x="43" y="3"/>
                    <a:pt x="43" y="3"/>
                  </a:cubicBezTo>
                  <a:cubicBezTo>
                    <a:pt x="42" y="3"/>
                    <a:pt x="41" y="4"/>
                    <a:pt x="41" y="5"/>
                  </a:cubicBezTo>
                  <a:cubicBezTo>
                    <a:pt x="41" y="8"/>
                    <a:pt x="41" y="8"/>
                    <a:pt x="41" y="8"/>
                  </a:cubicBezTo>
                  <a:cubicBezTo>
                    <a:pt x="41" y="9"/>
                    <a:pt x="42" y="10"/>
                    <a:pt x="43" y="10"/>
                  </a:cubicBezTo>
                  <a:cubicBezTo>
                    <a:pt x="46" y="10"/>
                    <a:pt x="46" y="10"/>
                    <a:pt x="46" y="10"/>
                  </a:cubicBezTo>
                  <a:cubicBezTo>
                    <a:pt x="47" y="10"/>
                    <a:pt x="48" y="9"/>
                    <a:pt x="48" y="8"/>
                  </a:cubicBezTo>
                  <a:lnTo>
                    <a:pt x="48" y="5"/>
                  </a:lnTo>
                  <a:close/>
                  <a:moveTo>
                    <a:pt x="48" y="15"/>
                  </a:moveTo>
                  <a:cubicBezTo>
                    <a:pt x="48" y="14"/>
                    <a:pt x="47" y="13"/>
                    <a:pt x="46" y="13"/>
                  </a:cubicBezTo>
                  <a:cubicBezTo>
                    <a:pt x="43" y="13"/>
                    <a:pt x="43" y="13"/>
                    <a:pt x="43" y="13"/>
                  </a:cubicBezTo>
                  <a:cubicBezTo>
                    <a:pt x="42" y="13"/>
                    <a:pt x="41" y="14"/>
                    <a:pt x="41" y="15"/>
                  </a:cubicBezTo>
                  <a:cubicBezTo>
                    <a:pt x="41" y="18"/>
                    <a:pt x="41" y="18"/>
                    <a:pt x="41" y="18"/>
                  </a:cubicBezTo>
                  <a:cubicBezTo>
                    <a:pt x="41" y="19"/>
                    <a:pt x="42" y="20"/>
                    <a:pt x="43" y="20"/>
                  </a:cubicBezTo>
                  <a:cubicBezTo>
                    <a:pt x="46" y="20"/>
                    <a:pt x="46" y="20"/>
                    <a:pt x="46" y="20"/>
                  </a:cubicBezTo>
                  <a:cubicBezTo>
                    <a:pt x="47" y="20"/>
                    <a:pt x="48" y="19"/>
                    <a:pt x="48" y="18"/>
                  </a:cubicBezTo>
                  <a:lnTo>
                    <a:pt x="48" y="15"/>
                  </a:lnTo>
                  <a:close/>
                  <a:moveTo>
                    <a:pt x="48" y="25"/>
                  </a:moveTo>
                  <a:cubicBezTo>
                    <a:pt x="48" y="24"/>
                    <a:pt x="47" y="24"/>
                    <a:pt x="46" y="24"/>
                  </a:cubicBezTo>
                  <a:cubicBezTo>
                    <a:pt x="43" y="24"/>
                    <a:pt x="43" y="24"/>
                    <a:pt x="43" y="24"/>
                  </a:cubicBezTo>
                  <a:cubicBezTo>
                    <a:pt x="42" y="24"/>
                    <a:pt x="41" y="24"/>
                    <a:pt x="41" y="25"/>
                  </a:cubicBezTo>
                  <a:cubicBezTo>
                    <a:pt x="41" y="29"/>
                    <a:pt x="41" y="29"/>
                    <a:pt x="41" y="29"/>
                  </a:cubicBezTo>
                  <a:cubicBezTo>
                    <a:pt x="41" y="30"/>
                    <a:pt x="42" y="30"/>
                    <a:pt x="43" y="30"/>
                  </a:cubicBezTo>
                  <a:cubicBezTo>
                    <a:pt x="46" y="30"/>
                    <a:pt x="46" y="30"/>
                    <a:pt x="46" y="30"/>
                  </a:cubicBezTo>
                  <a:cubicBezTo>
                    <a:pt x="47" y="30"/>
                    <a:pt x="48" y="30"/>
                    <a:pt x="48" y="29"/>
                  </a:cubicBezTo>
                  <a:lnTo>
                    <a:pt x="48" y="25"/>
                  </a:lnTo>
                  <a:close/>
                  <a:moveTo>
                    <a:pt x="48" y="36"/>
                  </a:moveTo>
                  <a:cubicBezTo>
                    <a:pt x="48" y="35"/>
                    <a:pt x="47" y="34"/>
                    <a:pt x="46" y="34"/>
                  </a:cubicBezTo>
                  <a:cubicBezTo>
                    <a:pt x="43" y="34"/>
                    <a:pt x="43" y="34"/>
                    <a:pt x="43" y="34"/>
                  </a:cubicBezTo>
                  <a:cubicBezTo>
                    <a:pt x="42" y="34"/>
                    <a:pt x="41" y="35"/>
                    <a:pt x="41" y="36"/>
                  </a:cubicBezTo>
                  <a:cubicBezTo>
                    <a:pt x="41" y="39"/>
                    <a:pt x="41" y="39"/>
                    <a:pt x="41" y="39"/>
                  </a:cubicBezTo>
                  <a:cubicBezTo>
                    <a:pt x="41" y="40"/>
                    <a:pt x="42" y="41"/>
                    <a:pt x="43" y="41"/>
                  </a:cubicBezTo>
                  <a:cubicBezTo>
                    <a:pt x="46" y="41"/>
                    <a:pt x="46" y="41"/>
                    <a:pt x="46" y="41"/>
                  </a:cubicBezTo>
                  <a:cubicBezTo>
                    <a:pt x="47" y="41"/>
                    <a:pt x="48" y="40"/>
                    <a:pt x="48" y="39"/>
                  </a:cubicBezTo>
                  <a:lnTo>
                    <a:pt x="48" y="36"/>
                  </a:ln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20" name="Freeform 7"/>
            <p:cNvSpPr>
              <a:spLocks noEditPoints="1"/>
            </p:cNvSpPr>
            <p:nvPr/>
          </p:nvSpPr>
          <p:spPr bwMode="auto">
            <a:xfrm>
              <a:off x="1638294" y="3428269"/>
              <a:ext cx="783180" cy="517695"/>
            </a:xfrm>
            <a:custGeom>
              <a:avLst/>
              <a:gdLst>
                <a:gd name="T0" fmla="*/ 61 w 62"/>
                <a:gd name="T1" fmla="*/ 11 h 41"/>
                <a:gd name="T2" fmla="*/ 31 w 62"/>
                <a:gd name="T3" fmla="*/ 20 h 41"/>
                <a:gd name="T4" fmla="*/ 31 w 62"/>
                <a:gd name="T5" fmla="*/ 20 h 41"/>
                <a:gd name="T6" fmla="*/ 31 w 62"/>
                <a:gd name="T7" fmla="*/ 20 h 41"/>
                <a:gd name="T8" fmla="*/ 13 w 62"/>
                <a:gd name="T9" fmla="*/ 15 h 41"/>
                <a:gd name="T10" fmla="*/ 10 w 62"/>
                <a:gd name="T11" fmla="*/ 22 h 41"/>
                <a:gd name="T12" fmla="*/ 12 w 62"/>
                <a:gd name="T13" fmla="*/ 25 h 41"/>
                <a:gd name="T14" fmla="*/ 10 w 62"/>
                <a:gd name="T15" fmla="*/ 28 h 41"/>
                <a:gd name="T16" fmla="*/ 12 w 62"/>
                <a:gd name="T17" fmla="*/ 40 h 41"/>
                <a:gd name="T18" fmla="*/ 12 w 62"/>
                <a:gd name="T19" fmla="*/ 40 h 41"/>
                <a:gd name="T20" fmla="*/ 11 w 62"/>
                <a:gd name="T21" fmla="*/ 41 h 41"/>
                <a:gd name="T22" fmla="*/ 6 w 62"/>
                <a:gd name="T23" fmla="*/ 41 h 41"/>
                <a:gd name="T24" fmla="*/ 5 w 62"/>
                <a:gd name="T25" fmla="*/ 40 h 41"/>
                <a:gd name="T26" fmla="*/ 5 w 62"/>
                <a:gd name="T27" fmla="*/ 40 h 41"/>
                <a:gd name="T28" fmla="*/ 7 w 62"/>
                <a:gd name="T29" fmla="*/ 28 h 41"/>
                <a:gd name="T30" fmla="*/ 5 w 62"/>
                <a:gd name="T31" fmla="*/ 25 h 41"/>
                <a:gd name="T32" fmla="*/ 7 w 62"/>
                <a:gd name="T33" fmla="*/ 22 h 41"/>
                <a:gd name="T34" fmla="*/ 10 w 62"/>
                <a:gd name="T35" fmla="*/ 13 h 41"/>
                <a:gd name="T36" fmla="*/ 1 w 62"/>
                <a:gd name="T37" fmla="*/ 11 h 41"/>
                <a:gd name="T38" fmla="*/ 0 w 62"/>
                <a:gd name="T39" fmla="*/ 10 h 41"/>
                <a:gd name="T40" fmla="*/ 1 w 62"/>
                <a:gd name="T41" fmla="*/ 9 h 41"/>
                <a:gd name="T42" fmla="*/ 31 w 62"/>
                <a:gd name="T43" fmla="*/ 0 h 41"/>
                <a:gd name="T44" fmla="*/ 31 w 62"/>
                <a:gd name="T45" fmla="*/ 0 h 41"/>
                <a:gd name="T46" fmla="*/ 31 w 62"/>
                <a:gd name="T47" fmla="*/ 0 h 41"/>
                <a:gd name="T48" fmla="*/ 61 w 62"/>
                <a:gd name="T49" fmla="*/ 9 h 41"/>
                <a:gd name="T50" fmla="*/ 62 w 62"/>
                <a:gd name="T51" fmla="*/ 10 h 41"/>
                <a:gd name="T52" fmla="*/ 61 w 62"/>
                <a:gd name="T53" fmla="*/ 11 h 41"/>
                <a:gd name="T54" fmla="*/ 48 w 62"/>
                <a:gd name="T55" fmla="*/ 27 h 41"/>
                <a:gd name="T56" fmla="*/ 31 w 62"/>
                <a:gd name="T57" fmla="*/ 34 h 41"/>
                <a:gd name="T58" fmla="*/ 14 w 62"/>
                <a:gd name="T59" fmla="*/ 27 h 41"/>
                <a:gd name="T60" fmla="*/ 14 w 62"/>
                <a:gd name="T61" fmla="*/ 19 h 41"/>
                <a:gd name="T62" fmla="*/ 30 w 62"/>
                <a:gd name="T63" fmla="*/ 23 h 41"/>
                <a:gd name="T64" fmla="*/ 31 w 62"/>
                <a:gd name="T65" fmla="*/ 24 h 41"/>
                <a:gd name="T66" fmla="*/ 32 w 62"/>
                <a:gd name="T67" fmla="*/ 23 h 41"/>
                <a:gd name="T68" fmla="*/ 48 w 62"/>
                <a:gd name="T69" fmla="*/ 19 h 41"/>
                <a:gd name="T70" fmla="*/ 48 w 62"/>
                <a:gd name="T7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41">
                  <a:moveTo>
                    <a:pt x="61" y="11"/>
                  </a:moveTo>
                  <a:cubicBezTo>
                    <a:pt x="31" y="20"/>
                    <a:pt x="31" y="20"/>
                    <a:pt x="31" y="20"/>
                  </a:cubicBezTo>
                  <a:cubicBezTo>
                    <a:pt x="31" y="20"/>
                    <a:pt x="31" y="20"/>
                    <a:pt x="31" y="20"/>
                  </a:cubicBezTo>
                  <a:cubicBezTo>
                    <a:pt x="31" y="20"/>
                    <a:pt x="31" y="20"/>
                    <a:pt x="31" y="20"/>
                  </a:cubicBezTo>
                  <a:cubicBezTo>
                    <a:pt x="13" y="15"/>
                    <a:pt x="13" y="15"/>
                    <a:pt x="13" y="15"/>
                  </a:cubicBezTo>
                  <a:cubicBezTo>
                    <a:pt x="12" y="16"/>
                    <a:pt x="11" y="19"/>
                    <a:pt x="10" y="22"/>
                  </a:cubicBezTo>
                  <a:cubicBezTo>
                    <a:pt x="11" y="23"/>
                    <a:pt x="12" y="24"/>
                    <a:pt x="12" y="25"/>
                  </a:cubicBezTo>
                  <a:cubicBezTo>
                    <a:pt x="12" y="26"/>
                    <a:pt x="11" y="28"/>
                    <a:pt x="10" y="28"/>
                  </a:cubicBezTo>
                  <a:cubicBezTo>
                    <a:pt x="12" y="40"/>
                    <a:pt x="12" y="40"/>
                    <a:pt x="12" y="40"/>
                  </a:cubicBezTo>
                  <a:cubicBezTo>
                    <a:pt x="12" y="40"/>
                    <a:pt x="12" y="40"/>
                    <a:pt x="12" y="40"/>
                  </a:cubicBezTo>
                  <a:cubicBezTo>
                    <a:pt x="12" y="41"/>
                    <a:pt x="11" y="41"/>
                    <a:pt x="11" y="41"/>
                  </a:cubicBezTo>
                  <a:cubicBezTo>
                    <a:pt x="6" y="41"/>
                    <a:pt x="6" y="41"/>
                    <a:pt x="6" y="41"/>
                  </a:cubicBezTo>
                  <a:cubicBezTo>
                    <a:pt x="6" y="41"/>
                    <a:pt x="6" y="41"/>
                    <a:pt x="5" y="40"/>
                  </a:cubicBezTo>
                  <a:cubicBezTo>
                    <a:pt x="5" y="40"/>
                    <a:pt x="5" y="40"/>
                    <a:pt x="5" y="40"/>
                  </a:cubicBezTo>
                  <a:cubicBezTo>
                    <a:pt x="7" y="28"/>
                    <a:pt x="7" y="28"/>
                    <a:pt x="7" y="28"/>
                  </a:cubicBezTo>
                  <a:cubicBezTo>
                    <a:pt x="6" y="28"/>
                    <a:pt x="5" y="26"/>
                    <a:pt x="5" y="25"/>
                  </a:cubicBezTo>
                  <a:cubicBezTo>
                    <a:pt x="5" y="24"/>
                    <a:pt x="6" y="23"/>
                    <a:pt x="7" y="22"/>
                  </a:cubicBezTo>
                  <a:cubicBezTo>
                    <a:pt x="7" y="19"/>
                    <a:pt x="8" y="16"/>
                    <a:pt x="10" y="13"/>
                  </a:cubicBezTo>
                  <a:cubicBezTo>
                    <a:pt x="1" y="11"/>
                    <a:pt x="1" y="11"/>
                    <a:pt x="1" y="11"/>
                  </a:cubicBezTo>
                  <a:cubicBezTo>
                    <a:pt x="0" y="11"/>
                    <a:pt x="0" y="10"/>
                    <a:pt x="0" y="10"/>
                  </a:cubicBezTo>
                  <a:cubicBezTo>
                    <a:pt x="0" y="9"/>
                    <a:pt x="0" y="9"/>
                    <a:pt x="1" y="9"/>
                  </a:cubicBezTo>
                  <a:cubicBezTo>
                    <a:pt x="31" y="0"/>
                    <a:pt x="31" y="0"/>
                    <a:pt x="31" y="0"/>
                  </a:cubicBezTo>
                  <a:cubicBezTo>
                    <a:pt x="31" y="0"/>
                    <a:pt x="31" y="0"/>
                    <a:pt x="31" y="0"/>
                  </a:cubicBezTo>
                  <a:cubicBezTo>
                    <a:pt x="31" y="0"/>
                    <a:pt x="31" y="0"/>
                    <a:pt x="31" y="0"/>
                  </a:cubicBezTo>
                  <a:cubicBezTo>
                    <a:pt x="61" y="9"/>
                    <a:pt x="61" y="9"/>
                    <a:pt x="61" y="9"/>
                  </a:cubicBezTo>
                  <a:cubicBezTo>
                    <a:pt x="62" y="9"/>
                    <a:pt x="62" y="9"/>
                    <a:pt x="62" y="10"/>
                  </a:cubicBezTo>
                  <a:cubicBezTo>
                    <a:pt x="62" y="10"/>
                    <a:pt x="62" y="11"/>
                    <a:pt x="61" y="11"/>
                  </a:cubicBezTo>
                  <a:close/>
                  <a:moveTo>
                    <a:pt x="48" y="27"/>
                  </a:moveTo>
                  <a:cubicBezTo>
                    <a:pt x="48" y="31"/>
                    <a:pt x="40" y="34"/>
                    <a:pt x="31" y="34"/>
                  </a:cubicBezTo>
                  <a:cubicBezTo>
                    <a:pt x="21" y="34"/>
                    <a:pt x="14" y="31"/>
                    <a:pt x="14" y="27"/>
                  </a:cubicBezTo>
                  <a:cubicBezTo>
                    <a:pt x="14" y="19"/>
                    <a:pt x="14" y="19"/>
                    <a:pt x="14" y="19"/>
                  </a:cubicBezTo>
                  <a:cubicBezTo>
                    <a:pt x="30" y="23"/>
                    <a:pt x="30" y="23"/>
                    <a:pt x="30" y="23"/>
                  </a:cubicBezTo>
                  <a:cubicBezTo>
                    <a:pt x="30" y="24"/>
                    <a:pt x="30" y="24"/>
                    <a:pt x="31" y="24"/>
                  </a:cubicBezTo>
                  <a:cubicBezTo>
                    <a:pt x="31" y="24"/>
                    <a:pt x="32" y="24"/>
                    <a:pt x="32" y="23"/>
                  </a:cubicBezTo>
                  <a:cubicBezTo>
                    <a:pt x="48" y="19"/>
                    <a:pt x="48" y="19"/>
                    <a:pt x="48" y="19"/>
                  </a:cubicBezTo>
                  <a:lnTo>
                    <a:pt x="48" y="27"/>
                  </a:ln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21" name="Freeform 8"/>
            <p:cNvSpPr>
              <a:spLocks noEditPoints="1"/>
            </p:cNvSpPr>
            <p:nvPr/>
          </p:nvSpPr>
          <p:spPr bwMode="auto">
            <a:xfrm>
              <a:off x="8779528" y="3973754"/>
              <a:ext cx="766214" cy="605787"/>
            </a:xfrm>
            <a:custGeom>
              <a:avLst/>
              <a:gdLst>
                <a:gd name="T0" fmla="*/ 48 w 48"/>
                <a:gd name="T1" fmla="*/ 15 h 38"/>
                <a:gd name="T2" fmla="*/ 33 w 48"/>
                <a:gd name="T3" fmla="*/ 33 h 38"/>
                <a:gd name="T4" fmla="*/ 21 w 48"/>
                <a:gd name="T5" fmla="*/ 36 h 38"/>
                <a:gd name="T6" fmla="*/ 14 w 48"/>
                <a:gd name="T7" fmla="*/ 34 h 38"/>
                <a:gd name="T8" fmla="*/ 9 w 48"/>
                <a:gd name="T9" fmla="*/ 32 h 38"/>
                <a:gd name="T10" fmla="*/ 3 w 48"/>
                <a:gd name="T11" fmla="*/ 38 h 38"/>
                <a:gd name="T12" fmla="*/ 0 w 48"/>
                <a:gd name="T13" fmla="*/ 36 h 38"/>
                <a:gd name="T14" fmla="*/ 0 w 48"/>
                <a:gd name="T15" fmla="*/ 34 h 38"/>
                <a:gd name="T16" fmla="*/ 5 w 48"/>
                <a:gd name="T17" fmla="*/ 28 h 38"/>
                <a:gd name="T18" fmla="*/ 5 w 48"/>
                <a:gd name="T19" fmla="*/ 26 h 38"/>
                <a:gd name="T20" fmla="*/ 4 w 48"/>
                <a:gd name="T21" fmla="*/ 23 h 38"/>
                <a:gd name="T22" fmla="*/ 19 w 48"/>
                <a:gd name="T23" fmla="*/ 6 h 38"/>
                <a:gd name="T24" fmla="*/ 40 w 48"/>
                <a:gd name="T25" fmla="*/ 3 h 38"/>
                <a:gd name="T26" fmla="*/ 44 w 48"/>
                <a:gd name="T27" fmla="*/ 0 h 38"/>
                <a:gd name="T28" fmla="*/ 48 w 48"/>
                <a:gd name="T29" fmla="*/ 10 h 38"/>
                <a:gd name="T30" fmla="*/ 48 w 48"/>
                <a:gd name="T31" fmla="*/ 15 h 38"/>
                <a:gd name="T32" fmla="*/ 33 w 48"/>
                <a:gd name="T33" fmla="*/ 14 h 38"/>
                <a:gd name="T34" fmla="*/ 11 w 48"/>
                <a:gd name="T35" fmla="*/ 24 h 38"/>
                <a:gd name="T36" fmla="*/ 10 w 48"/>
                <a:gd name="T37" fmla="*/ 26 h 38"/>
                <a:gd name="T38" fmla="*/ 12 w 48"/>
                <a:gd name="T39" fmla="*/ 27 h 38"/>
                <a:gd name="T40" fmla="*/ 13 w 48"/>
                <a:gd name="T41" fmla="*/ 27 h 38"/>
                <a:gd name="T42" fmla="*/ 17 w 48"/>
                <a:gd name="T43" fmla="*/ 23 h 38"/>
                <a:gd name="T44" fmla="*/ 33 w 48"/>
                <a:gd name="T45" fmla="*/ 17 h 38"/>
                <a:gd name="T46" fmla="*/ 34 w 48"/>
                <a:gd name="T47" fmla="*/ 15 h 38"/>
                <a:gd name="T48" fmla="*/ 33 w 48"/>
                <a:gd name="T49"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8">
                  <a:moveTo>
                    <a:pt x="48" y="15"/>
                  </a:moveTo>
                  <a:cubicBezTo>
                    <a:pt x="46" y="24"/>
                    <a:pt x="40" y="29"/>
                    <a:pt x="33" y="33"/>
                  </a:cubicBezTo>
                  <a:cubicBezTo>
                    <a:pt x="29" y="35"/>
                    <a:pt x="25" y="36"/>
                    <a:pt x="21" y="36"/>
                  </a:cubicBezTo>
                  <a:cubicBezTo>
                    <a:pt x="19" y="36"/>
                    <a:pt x="16" y="35"/>
                    <a:pt x="14" y="34"/>
                  </a:cubicBezTo>
                  <a:cubicBezTo>
                    <a:pt x="12" y="34"/>
                    <a:pt x="10" y="32"/>
                    <a:pt x="9" y="32"/>
                  </a:cubicBezTo>
                  <a:cubicBezTo>
                    <a:pt x="7" y="32"/>
                    <a:pt x="6" y="38"/>
                    <a:pt x="3" y="38"/>
                  </a:cubicBezTo>
                  <a:cubicBezTo>
                    <a:pt x="2" y="38"/>
                    <a:pt x="1" y="37"/>
                    <a:pt x="0" y="36"/>
                  </a:cubicBezTo>
                  <a:cubicBezTo>
                    <a:pt x="0" y="35"/>
                    <a:pt x="0" y="35"/>
                    <a:pt x="0" y="34"/>
                  </a:cubicBezTo>
                  <a:cubicBezTo>
                    <a:pt x="0" y="32"/>
                    <a:pt x="5" y="29"/>
                    <a:pt x="5" y="28"/>
                  </a:cubicBezTo>
                  <a:cubicBezTo>
                    <a:pt x="5" y="28"/>
                    <a:pt x="5" y="26"/>
                    <a:pt x="5" y="26"/>
                  </a:cubicBezTo>
                  <a:cubicBezTo>
                    <a:pt x="4" y="25"/>
                    <a:pt x="4" y="24"/>
                    <a:pt x="4" y="23"/>
                  </a:cubicBezTo>
                  <a:cubicBezTo>
                    <a:pt x="4" y="14"/>
                    <a:pt x="11" y="8"/>
                    <a:pt x="19" y="6"/>
                  </a:cubicBezTo>
                  <a:cubicBezTo>
                    <a:pt x="24" y="4"/>
                    <a:pt x="36" y="6"/>
                    <a:pt x="40" y="3"/>
                  </a:cubicBezTo>
                  <a:cubicBezTo>
                    <a:pt x="41" y="1"/>
                    <a:pt x="42" y="0"/>
                    <a:pt x="44" y="0"/>
                  </a:cubicBezTo>
                  <a:cubicBezTo>
                    <a:pt x="47" y="0"/>
                    <a:pt x="48" y="8"/>
                    <a:pt x="48" y="10"/>
                  </a:cubicBezTo>
                  <a:cubicBezTo>
                    <a:pt x="48" y="12"/>
                    <a:pt x="48" y="14"/>
                    <a:pt x="48" y="15"/>
                  </a:cubicBezTo>
                  <a:close/>
                  <a:moveTo>
                    <a:pt x="33" y="14"/>
                  </a:moveTo>
                  <a:cubicBezTo>
                    <a:pt x="23" y="14"/>
                    <a:pt x="17" y="18"/>
                    <a:pt x="11" y="24"/>
                  </a:cubicBezTo>
                  <a:cubicBezTo>
                    <a:pt x="11" y="25"/>
                    <a:pt x="10" y="25"/>
                    <a:pt x="10" y="26"/>
                  </a:cubicBezTo>
                  <a:cubicBezTo>
                    <a:pt x="10" y="27"/>
                    <a:pt x="11" y="27"/>
                    <a:pt x="12" y="27"/>
                  </a:cubicBezTo>
                  <a:cubicBezTo>
                    <a:pt x="13" y="27"/>
                    <a:pt x="13" y="27"/>
                    <a:pt x="13" y="27"/>
                  </a:cubicBezTo>
                  <a:cubicBezTo>
                    <a:pt x="15" y="26"/>
                    <a:pt x="16" y="24"/>
                    <a:pt x="17" y="23"/>
                  </a:cubicBezTo>
                  <a:cubicBezTo>
                    <a:pt x="22" y="19"/>
                    <a:pt x="26" y="17"/>
                    <a:pt x="33" y="17"/>
                  </a:cubicBezTo>
                  <a:cubicBezTo>
                    <a:pt x="34" y="17"/>
                    <a:pt x="34" y="16"/>
                    <a:pt x="34" y="15"/>
                  </a:cubicBezTo>
                  <a:cubicBezTo>
                    <a:pt x="34" y="14"/>
                    <a:pt x="34" y="14"/>
                    <a:pt x="33" y="14"/>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22" name="Oval Callout 98"/>
            <p:cNvSpPr/>
            <p:nvPr/>
          </p:nvSpPr>
          <p:spPr bwMode="auto">
            <a:xfrm rot="19660752">
              <a:off x="5172252" y="1290592"/>
              <a:ext cx="1619684" cy="1588825"/>
            </a:xfrm>
            <a:prstGeom prst="wedgeEllipseCallout">
              <a:avLst/>
            </a:prstGeom>
            <a:solidFill>
              <a:srgbClr val="BC4258"/>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defTabSz="1218565" fontAlgn="base">
                <a:spcBef>
                  <a:spcPct val="0"/>
                </a:spcBef>
                <a:spcAft>
                  <a:spcPct val="0"/>
                </a:spcAft>
              </a:pPr>
              <a:endParaRPr lang="en-US" sz="7465">
                <a:solidFill>
                  <a:srgbClr val="000000"/>
                </a:solidFill>
                <a:latin typeface="Gill Sans" charset="0"/>
                <a:ea typeface="ヒラギノ角ゴ ProN W3" charset="0"/>
                <a:cs typeface="ヒラギノ角ゴ ProN W3" charset="0"/>
                <a:sym typeface="Gill Sans" charset="0"/>
              </a:endParaRPr>
            </a:p>
          </p:txBody>
        </p:sp>
        <p:sp>
          <p:nvSpPr>
            <p:cNvPr id="23" name="Freeform 9"/>
            <p:cNvSpPr/>
            <p:nvPr/>
          </p:nvSpPr>
          <p:spPr bwMode="auto">
            <a:xfrm>
              <a:off x="5707697" y="1747696"/>
              <a:ext cx="703582" cy="719676"/>
            </a:xfrm>
            <a:custGeom>
              <a:avLst/>
              <a:gdLst>
                <a:gd name="T0" fmla="*/ 45 w 46"/>
                <a:gd name="T1" fmla="*/ 43 h 47"/>
                <a:gd name="T2" fmla="*/ 43 w 46"/>
                <a:gd name="T3" fmla="*/ 46 h 47"/>
                <a:gd name="T4" fmla="*/ 40 w 46"/>
                <a:gd name="T5" fmla="*/ 47 h 47"/>
                <a:gd name="T6" fmla="*/ 38 w 46"/>
                <a:gd name="T7" fmla="*/ 46 h 47"/>
                <a:gd name="T8" fmla="*/ 28 w 46"/>
                <a:gd name="T9" fmla="*/ 36 h 47"/>
                <a:gd name="T10" fmla="*/ 27 w 46"/>
                <a:gd name="T11" fmla="*/ 33 h 47"/>
                <a:gd name="T12" fmla="*/ 28 w 46"/>
                <a:gd name="T13" fmla="*/ 31 h 47"/>
                <a:gd name="T14" fmla="*/ 21 w 46"/>
                <a:gd name="T15" fmla="*/ 24 h 47"/>
                <a:gd name="T16" fmla="*/ 18 w 46"/>
                <a:gd name="T17" fmla="*/ 27 h 47"/>
                <a:gd name="T18" fmla="*/ 17 w 46"/>
                <a:gd name="T19" fmla="*/ 28 h 47"/>
                <a:gd name="T20" fmla="*/ 16 w 46"/>
                <a:gd name="T21" fmla="*/ 27 h 47"/>
                <a:gd name="T22" fmla="*/ 18 w 46"/>
                <a:gd name="T23" fmla="*/ 30 h 47"/>
                <a:gd name="T24" fmla="*/ 17 w 46"/>
                <a:gd name="T25" fmla="*/ 32 h 47"/>
                <a:gd name="T26" fmla="*/ 14 w 46"/>
                <a:gd name="T27" fmla="*/ 34 h 47"/>
                <a:gd name="T28" fmla="*/ 12 w 46"/>
                <a:gd name="T29" fmla="*/ 33 h 47"/>
                <a:gd name="T30" fmla="*/ 1 w 46"/>
                <a:gd name="T31" fmla="*/ 22 h 47"/>
                <a:gd name="T32" fmla="*/ 0 w 46"/>
                <a:gd name="T33" fmla="*/ 21 h 47"/>
                <a:gd name="T34" fmla="*/ 2 w 46"/>
                <a:gd name="T35" fmla="*/ 17 h 47"/>
                <a:gd name="T36" fmla="*/ 4 w 46"/>
                <a:gd name="T37" fmla="*/ 16 h 47"/>
                <a:gd name="T38" fmla="*/ 7 w 46"/>
                <a:gd name="T39" fmla="*/ 18 h 47"/>
                <a:gd name="T40" fmla="*/ 6 w 46"/>
                <a:gd name="T41" fmla="*/ 17 h 47"/>
                <a:gd name="T42" fmla="*/ 7 w 46"/>
                <a:gd name="T43" fmla="*/ 16 h 47"/>
                <a:gd name="T44" fmla="*/ 16 w 46"/>
                <a:gd name="T45" fmla="*/ 7 h 47"/>
                <a:gd name="T46" fmla="*/ 17 w 46"/>
                <a:gd name="T47" fmla="*/ 7 h 47"/>
                <a:gd name="T48" fmla="*/ 18 w 46"/>
                <a:gd name="T49" fmla="*/ 7 h 47"/>
                <a:gd name="T50" fmla="*/ 16 w 46"/>
                <a:gd name="T51" fmla="*/ 4 h 47"/>
                <a:gd name="T52" fmla="*/ 17 w 46"/>
                <a:gd name="T53" fmla="*/ 2 h 47"/>
                <a:gd name="T54" fmla="*/ 20 w 46"/>
                <a:gd name="T55" fmla="*/ 0 h 47"/>
                <a:gd name="T56" fmla="*/ 22 w 46"/>
                <a:gd name="T57" fmla="*/ 1 h 47"/>
                <a:gd name="T58" fmla="*/ 33 w 46"/>
                <a:gd name="T59" fmla="*/ 12 h 47"/>
                <a:gd name="T60" fmla="*/ 34 w 46"/>
                <a:gd name="T61" fmla="*/ 14 h 47"/>
                <a:gd name="T62" fmla="*/ 32 w 46"/>
                <a:gd name="T63" fmla="*/ 17 h 47"/>
                <a:gd name="T64" fmla="*/ 30 w 46"/>
                <a:gd name="T65" fmla="*/ 18 h 47"/>
                <a:gd name="T66" fmla="*/ 27 w 46"/>
                <a:gd name="T67" fmla="*/ 16 h 47"/>
                <a:gd name="T68" fmla="*/ 28 w 46"/>
                <a:gd name="T69" fmla="*/ 17 h 47"/>
                <a:gd name="T70" fmla="*/ 27 w 46"/>
                <a:gd name="T71" fmla="*/ 18 h 47"/>
                <a:gd name="T72" fmla="*/ 24 w 46"/>
                <a:gd name="T73" fmla="*/ 21 h 47"/>
                <a:gd name="T74" fmla="*/ 31 w 46"/>
                <a:gd name="T75" fmla="*/ 28 h 47"/>
                <a:gd name="T76" fmla="*/ 33 w 46"/>
                <a:gd name="T77" fmla="*/ 27 h 47"/>
                <a:gd name="T78" fmla="*/ 36 w 46"/>
                <a:gd name="T79" fmla="*/ 28 h 47"/>
                <a:gd name="T80" fmla="*/ 45 w 46"/>
                <a:gd name="T81" fmla="*/ 38 h 47"/>
                <a:gd name="T82" fmla="*/ 46 w 46"/>
                <a:gd name="T83" fmla="*/ 40 h 47"/>
                <a:gd name="T84" fmla="*/ 45 w 46"/>
                <a:gd name="T85"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47">
                  <a:moveTo>
                    <a:pt x="45" y="43"/>
                  </a:moveTo>
                  <a:cubicBezTo>
                    <a:pt x="43" y="46"/>
                    <a:pt x="43" y="46"/>
                    <a:pt x="43" y="46"/>
                  </a:cubicBezTo>
                  <a:cubicBezTo>
                    <a:pt x="42" y="46"/>
                    <a:pt x="41" y="47"/>
                    <a:pt x="40" y="47"/>
                  </a:cubicBezTo>
                  <a:cubicBezTo>
                    <a:pt x="39" y="47"/>
                    <a:pt x="38" y="46"/>
                    <a:pt x="38" y="46"/>
                  </a:cubicBezTo>
                  <a:cubicBezTo>
                    <a:pt x="28" y="36"/>
                    <a:pt x="28" y="36"/>
                    <a:pt x="28" y="36"/>
                  </a:cubicBezTo>
                  <a:cubicBezTo>
                    <a:pt x="27" y="35"/>
                    <a:pt x="27" y="34"/>
                    <a:pt x="27" y="33"/>
                  </a:cubicBezTo>
                  <a:cubicBezTo>
                    <a:pt x="27" y="32"/>
                    <a:pt x="27" y="32"/>
                    <a:pt x="28" y="31"/>
                  </a:cubicBezTo>
                  <a:cubicBezTo>
                    <a:pt x="21" y="24"/>
                    <a:pt x="21" y="24"/>
                    <a:pt x="21" y="24"/>
                  </a:cubicBezTo>
                  <a:cubicBezTo>
                    <a:pt x="18" y="27"/>
                    <a:pt x="18" y="27"/>
                    <a:pt x="18" y="27"/>
                  </a:cubicBezTo>
                  <a:cubicBezTo>
                    <a:pt x="18" y="28"/>
                    <a:pt x="17" y="28"/>
                    <a:pt x="17" y="28"/>
                  </a:cubicBezTo>
                  <a:cubicBezTo>
                    <a:pt x="17" y="28"/>
                    <a:pt x="16" y="28"/>
                    <a:pt x="16" y="27"/>
                  </a:cubicBezTo>
                  <a:cubicBezTo>
                    <a:pt x="17" y="28"/>
                    <a:pt x="18" y="29"/>
                    <a:pt x="18" y="30"/>
                  </a:cubicBezTo>
                  <a:cubicBezTo>
                    <a:pt x="18" y="31"/>
                    <a:pt x="17" y="31"/>
                    <a:pt x="17" y="32"/>
                  </a:cubicBezTo>
                  <a:cubicBezTo>
                    <a:pt x="16" y="33"/>
                    <a:pt x="15" y="34"/>
                    <a:pt x="14" y="34"/>
                  </a:cubicBezTo>
                  <a:cubicBezTo>
                    <a:pt x="13" y="34"/>
                    <a:pt x="12" y="34"/>
                    <a:pt x="12" y="33"/>
                  </a:cubicBezTo>
                  <a:cubicBezTo>
                    <a:pt x="1" y="22"/>
                    <a:pt x="1" y="22"/>
                    <a:pt x="1" y="22"/>
                  </a:cubicBezTo>
                  <a:cubicBezTo>
                    <a:pt x="0" y="22"/>
                    <a:pt x="0" y="21"/>
                    <a:pt x="0" y="21"/>
                  </a:cubicBezTo>
                  <a:cubicBezTo>
                    <a:pt x="0" y="19"/>
                    <a:pt x="1" y="18"/>
                    <a:pt x="2" y="17"/>
                  </a:cubicBezTo>
                  <a:cubicBezTo>
                    <a:pt x="3" y="17"/>
                    <a:pt x="3" y="16"/>
                    <a:pt x="4" y="16"/>
                  </a:cubicBezTo>
                  <a:cubicBezTo>
                    <a:pt x="5" y="16"/>
                    <a:pt x="6" y="17"/>
                    <a:pt x="7" y="18"/>
                  </a:cubicBezTo>
                  <a:cubicBezTo>
                    <a:pt x="7" y="18"/>
                    <a:pt x="6" y="17"/>
                    <a:pt x="6" y="17"/>
                  </a:cubicBezTo>
                  <a:cubicBezTo>
                    <a:pt x="6" y="17"/>
                    <a:pt x="7" y="16"/>
                    <a:pt x="7" y="16"/>
                  </a:cubicBezTo>
                  <a:cubicBezTo>
                    <a:pt x="16" y="7"/>
                    <a:pt x="16" y="7"/>
                    <a:pt x="16" y="7"/>
                  </a:cubicBezTo>
                  <a:cubicBezTo>
                    <a:pt x="16" y="7"/>
                    <a:pt x="17" y="7"/>
                    <a:pt x="17" y="7"/>
                  </a:cubicBezTo>
                  <a:cubicBezTo>
                    <a:pt x="17" y="7"/>
                    <a:pt x="18" y="7"/>
                    <a:pt x="18" y="7"/>
                  </a:cubicBezTo>
                  <a:cubicBezTo>
                    <a:pt x="17" y="6"/>
                    <a:pt x="16" y="6"/>
                    <a:pt x="16" y="4"/>
                  </a:cubicBezTo>
                  <a:cubicBezTo>
                    <a:pt x="16" y="4"/>
                    <a:pt x="17" y="3"/>
                    <a:pt x="17" y="2"/>
                  </a:cubicBezTo>
                  <a:cubicBezTo>
                    <a:pt x="18" y="1"/>
                    <a:pt x="19" y="0"/>
                    <a:pt x="20" y="0"/>
                  </a:cubicBezTo>
                  <a:cubicBezTo>
                    <a:pt x="21" y="0"/>
                    <a:pt x="22" y="0"/>
                    <a:pt x="22" y="1"/>
                  </a:cubicBezTo>
                  <a:cubicBezTo>
                    <a:pt x="33" y="12"/>
                    <a:pt x="33" y="12"/>
                    <a:pt x="33" y="12"/>
                  </a:cubicBezTo>
                  <a:cubicBezTo>
                    <a:pt x="34" y="12"/>
                    <a:pt x="34" y="13"/>
                    <a:pt x="34" y="14"/>
                  </a:cubicBezTo>
                  <a:cubicBezTo>
                    <a:pt x="34" y="15"/>
                    <a:pt x="33" y="16"/>
                    <a:pt x="32" y="17"/>
                  </a:cubicBezTo>
                  <a:cubicBezTo>
                    <a:pt x="31" y="18"/>
                    <a:pt x="31" y="18"/>
                    <a:pt x="30" y="18"/>
                  </a:cubicBezTo>
                  <a:cubicBezTo>
                    <a:pt x="29" y="18"/>
                    <a:pt x="28" y="17"/>
                    <a:pt x="27" y="16"/>
                  </a:cubicBezTo>
                  <a:cubicBezTo>
                    <a:pt x="28" y="16"/>
                    <a:pt x="28" y="17"/>
                    <a:pt x="28" y="17"/>
                  </a:cubicBezTo>
                  <a:cubicBezTo>
                    <a:pt x="28" y="17"/>
                    <a:pt x="28" y="18"/>
                    <a:pt x="27" y="18"/>
                  </a:cubicBezTo>
                  <a:cubicBezTo>
                    <a:pt x="24" y="21"/>
                    <a:pt x="24" y="21"/>
                    <a:pt x="24" y="21"/>
                  </a:cubicBezTo>
                  <a:cubicBezTo>
                    <a:pt x="31" y="28"/>
                    <a:pt x="31" y="28"/>
                    <a:pt x="31" y="28"/>
                  </a:cubicBezTo>
                  <a:cubicBezTo>
                    <a:pt x="31" y="28"/>
                    <a:pt x="32" y="27"/>
                    <a:pt x="33" y="27"/>
                  </a:cubicBezTo>
                  <a:cubicBezTo>
                    <a:pt x="34" y="27"/>
                    <a:pt x="35" y="28"/>
                    <a:pt x="36" y="28"/>
                  </a:cubicBezTo>
                  <a:cubicBezTo>
                    <a:pt x="45" y="38"/>
                    <a:pt x="45" y="38"/>
                    <a:pt x="45" y="38"/>
                  </a:cubicBezTo>
                  <a:cubicBezTo>
                    <a:pt x="46" y="38"/>
                    <a:pt x="46" y="39"/>
                    <a:pt x="46" y="40"/>
                  </a:cubicBezTo>
                  <a:cubicBezTo>
                    <a:pt x="46" y="41"/>
                    <a:pt x="46" y="42"/>
                    <a:pt x="45" y="43"/>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sp>
        <p:nvSpPr>
          <p:cNvPr id="24" name="文本框 23"/>
          <p:cNvSpPr txBox="1"/>
          <p:nvPr/>
        </p:nvSpPr>
        <p:spPr>
          <a:xfrm>
            <a:off x="3268378" y="2787217"/>
            <a:ext cx="1766841"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030400" y="2554810"/>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02006" y="2205296"/>
            <a:ext cx="1766841"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64028" y="1972889"/>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5583599" y="4194087"/>
            <a:ext cx="1766841"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345621" y="3961680"/>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168706" y="4029485"/>
            <a:ext cx="1766841"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930728" y="3797078"/>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917371" y="125716"/>
            <a:ext cx="6357258" cy="6606568"/>
            <a:chOff x="3280229" y="502804"/>
            <a:chExt cx="5631542" cy="5852392"/>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483" t="5714" r="3326" b="26984"/>
            <a:stretch>
              <a:fillRect/>
            </a:stretch>
          </p:blipFill>
          <p:spPr>
            <a:xfrm>
              <a:off x="3280229" y="502804"/>
              <a:ext cx="5631542" cy="5852392"/>
            </a:xfrm>
            <a:prstGeom prst="rect">
              <a:avLst/>
            </a:prstGeom>
          </p:spPr>
        </p:pic>
        <p:sp>
          <p:nvSpPr>
            <p:cNvPr id="8" name="矩形 7"/>
            <p:cNvSpPr/>
            <p:nvPr/>
          </p:nvSpPr>
          <p:spPr>
            <a:xfrm>
              <a:off x="4223658" y="1556657"/>
              <a:ext cx="3744685" cy="3744685"/>
            </a:xfrm>
            <a:prstGeom prst="rect">
              <a:avLst/>
            </a:prstGeom>
            <a:solidFill>
              <a:schemeClr val="bg1"/>
            </a:solidFill>
            <a:ln>
              <a:no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330699" y="1663699"/>
              <a:ext cx="3530602" cy="3530600"/>
            </a:xfrm>
            <a:prstGeom prst="rect">
              <a:avLst/>
            </a:prstGeom>
            <a:noFill/>
            <a:ln>
              <a:solidFill>
                <a:srgbClr val="CE40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3790" t="77038" r="65572" b="4338"/>
          <a:stretch>
            <a:fillRect/>
          </a:stretch>
        </p:blipFill>
        <p:spPr>
          <a:xfrm>
            <a:off x="3730171" y="4555287"/>
            <a:ext cx="943429" cy="1277257"/>
          </a:xfrm>
          <a:prstGeom prst="rect">
            <a:avLst/>
          </a:prstGeom>
        </p:spPr>
      </p:pic>
      <p:grpSp>
        <p:nvGrpSpPr>
          <p:cNvPr id="15" name="组合 14"/>
          <p:cNvGrpSpPr/>
          <p:nvPr/>
        </p:nvGrpSpPr>
        <p:grpSpPr>
          <a:xfrm>
            <a:off x="4575740" y="1908739"/>
            <a:ext cx="3040522" cy="3040522"/>
            <a:chOff x="4169160" y="1502160"/>
            <a:chExt cx="3853680" cy="3853680"/>
          </a:xfrm>
        </p:grpSpPr>
        <p:sp>
          <p:nvSpPr>
            <p:cNvPr id="22" name="矩形 21"/>
            <p:cNvSpPr/>
            <p:nvPr/>
          </p:nvSpPr>
          <p:spPr>
            <a:xfrm>
              <a:off x="4169160" y="1502160"/>
              <a:ext cx="3853680" cy="3853680"/>
            </a:xfrm>
            <a:prstGeom prst="rect">
              <a:avLst/>
            </a:prstGeom>
            <a:noFill/>
            <a:ln w="38100">
              <a:solidFill>
                <a:srgbClr val="BC42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3" name="矩形 22"/>
            <p:cNvSpPr/>
            <p:nvPr/>
          </p:nvSpPr>
          <p:spPr>
            <a:xfrm>
              <a:off x="5436044" y="2187900"/>
              <a:ext cx="1319912" cy="1319912"/>
            </a:xfrm>
            <a:prstGeom prst="rect">
              <a:avLst/>
            </a:prstGeom>
            <a:noFill/>
            <a:ln w="38100">
              <a:solidFill>
                <a:srgbClr val="BC4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C4258"/>
                </a:solidFill>
              </a:endParaRPr>
            </a:p>
          </p:txBody>
        </p:sp>
        <p:sp>
          <p:nvSpPr>
            <p:cNvPr id="24" name="文本框 23"/>
            <p:cNvSpPr txBox="1"/>
            <p:nvPr/>
          </p:nvSpPr>
          <p:spPr>
            <a:xfrm>
              <a:off x="5270877" y="2212285"/>
              <a:ext cx="1650245" cy="1404319"/>
            </a:xfrm>
            <a:prstGeom prst="rect">
              <a:avLst/>
            </a:prstGeom>
            <a:noFill/>
          </p:spPr>
          <p:txBody>
            <a:bodyPr wrap="square" rtlCol="0">
              <a:spAutoFit/>
            </a:bodyPr>
            <a:lstStyle/>
            <a:p>
              <a:pPr algn="ctr"/>
              <a:r>
                <a:rPr lang="en-US" altLang="zh-CN" sz="6600" dirty="0" smtClean="0">
                  <a:ln w="28575">
                    <a:noFill/>
                  </a:ln>
                  <a:solidFill>
                    <a:srgbClr val="BC4258"/>
                  </a:solidFill>
                  <a:latin typeface="微软雅黑 Light" panose="020B0502040204020203" pitchFamily="34" charset="-122"/>
                  <a:ea typeface="微软雅黑 Light" panose="020B0502040204020203" pitchFamily="34" charset="-122"/>
                </a:rPr>
                <a:t>0</a:t>
              </a:r>
              <a:r>
                <a:rPr lang="en-US" altLang="zh-CN" sz="6600" dirty="0">
                  <a:ln w="28575">
                    <a:noFill/>
                  </a:ln>
                  <a:solidFill>
                    <a:srgbClr val="BC4258"/>
                  </a:solidFill>
                  <a:latin typeface="微软雅黑 Light" panose="020B0502040204020203" pitchFamily="34" charset="-122"/>
                  <a:ea typeface="微软雅黑 Light" panose="020B0502040204020203" pitchFamily="34" charset="-122"/>
                </a:rPr>
                <a:t>2</a:t>
              </a:r>
              <a:endParaRPr lang="zh-CN" altLang="en-US" sz="6600" dirty="0">
                <a:ln w="28575">
                  <a:noFill/>
                </a:ln>
                <a:solidFill>
                  <a:srgbClr val="BC4258"/>
                </a:solidFill>
                <a:latin typeface="微软雅黑 Light" panose="020B0502040204020203" pitchFamily="34" charset="-122"/>
                <a:ea typeface="微软雅黑 Light" panose="020B0502040204020203" pitchFamily="34" charset="-122"/>
              </a:endParaRPr>
            </a:p>
          </p:txBody>
        </p:sp>
      </p:grpSp>
      <p:sp>
        <p:nvSpPr>
          <p:cNvPr id="13" name="文本框 12"/>
          <p:cNvSpPr txBox="1"/>
          <p:nvPr/>
        </p:nvSpPr>
        <p:spPr>
          <a:xfrm>
            <a:off x="4252443" y="3795901"/>
            <a:ext cx="3687114" cy="461665"/>
          </a:xfrm>
          <a:prstGeom prst="rect">
            <a:avLst/>
          </a:prstGeom>
          <a:noFill/>
        </p:spPr>
        <p:txBody>
          <a:bodyPr wrap="square" rtlCol="0">
            <a:spAutoFit/>
          </a:bodyPr>
          <a:lstStyle/>
          <a:p>
            <a:pPr algn="ctr"/>
            <a:r>
              <a:rPr lang="zh-CN" altLang="en-US" sz="2400" dirty="0" smtClean="0">
                <a:solidFill>
                  <a:srgbClr val="BC4258"/>
                </a:solidFill>
                <a:latin typeface="微软雅黑" panose="020B0503020204020204" pitchFamily="34" charset="-122"/>
                <a:ea typeface="微软雅黑" panose="020B0503020204020204" pitchFamily="34" charset="-122"/>
              </a:rPr>
              <a:t>课题研究的思路与方法</a:t>
            </a:r>
            <a:endParaRPr lang="en-US" altLang="zh-CN" sz="2400" dirty="0" smtClean="0">
              <a:solidFill>
                <a:srgbClr val="BC4258"/>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4229333" y="4319121"/>
            <a:ext cx="3733334" cy="369332"/>
          </a:xfrm>
          <a:prstGeom prst="snip1Rect">
            <a:avLst>
              <a:gd name="adj" fmla="val 0"/>
            </a:avLst>
          </a:prstGeom>
          <a:noFill/>
          <a:ln w="28575">
            <a:noFill/>
          </a:ln>
        </p:spPr>
        <p:txBody>
          <a:bodyPr wrap="square" rtlCol="0">
            <a:spAutoFit/>
          </a:bodyPr>
          <a:lstStyle/>
          <a:p>
            <a:pPr algn="ctr"/>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02</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a:t>
            </a:r>
            <a:r>
              <a:rPr lang="zh-CN" altLang="en-US" dirty="0">
                <a:solidFill>
                  <a:srgbClr val="BC4258"/>
                </a:solidFill>
                <a:latin typeface="微软雅黑" panose="020B0503020204020204" pitchFamily="34" charset="-122"/>
                <a:ea typeface="微软雅黑" panose="020B0503020204020204" pitchFamily="34" charset="-122"/>
              </a:rPr>
              <a:t>研究的思路与方法</a:t>
            </a:r>
            <a:endParaRPr lang="zh-CN" altLang="en-US" dirty="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12" name="Shape 1000"/>
          <p:cNvSpPr/>
          <p:nvPr/>
        </p:nvSpPr>
        <p:spPr bwMode="auto">
          <a:xfrm>
            <a:off x="3416300" y="2448175"/>
            <a:ext cx="1681957" cy="1330325"/>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3" name="Shape 1001"/>
          <p:cNvSpPr/>
          <p:nvPr/>
        </p:nvSpPr>
        <p:spPr bwMode="auto">
          <a:xfrm>
            <a:off x="3510757" y="2542632"/>
            <a:ext cx="2222500" cy="1231900"/>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4" name="Shape 1002"/>
          <p:cNvSpPr/>
          <p:nvPr/>
        </p:nvSpPr>
        <p:spPr bwMode="auto">
          <a:xfrm>
            <a:off x="3605212" y="2637088"/>
            <a:ext cx="2266157" cy="2267744"/>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5" name="Shape 1003"/>
          <p:cNvSpPr/>
          <p:nvPr/>
        </p:nvSpPr>
        <p:spPr bwMode="auto">
          <a:xfrm>
            <a:off x="4370388" y="3465763"/>
            <a:ext cx="730250" cy="60960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6" name="Shape 1007"/>
          <p:cNvSpPr/>
          <p:nvPr/>
        </p:nvSpPr>
        <p:spPr bwMode="auto">
          <a:xfrm>
            <a:off x="7074695" y="3772151"/>
            <a:ext cx="1681956" cy="133032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7" name="Shape 1008"/>
          <p:cNvSpPr/>
          <p:nvPr/>
        </p:nvSpPr>
        <p:spPr bwMode="auto">
          <a:xfrm>
            <a:off x="6437313" y="3772151"/>
            <a:ext cx="2222500" cy="1231901"/>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8" name="Shape 1009"/>
          <p:cNvSpPr/>
          <p:nvPr/>
        </p:nvSpPr>
        <p:spPr bwMode="auto">
          <a:xfrm>
            <a:off x="6295232" y="2637882"/>
            <a:ext cx="2266156" cy="226695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BC4258"/>
          </a:solidFill>
          <a:ln w="12700" cap="flat">
            <a:solidFill>
              <a:schemeClr val="bg1"/>
            </a:solidFill>
            <a:miter lim="400000"/>
          </a:ln>
          <a:effectLst/>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defRPr>
            </a:pPr>
            <a:endParaRPr sz="15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19" name="Shape 1012"/>
          <p:cNvSpPr/>
          <p:nvPr/>
        </p:nvSpPr>
        <p:spPr bwMode="auto">
          <a:xfrm>
            <a:off x="7063582" y="3466557"/>
            <a:ext cx="730250" cy="609600"/>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BC4258"/>
          </a:solidFill>
          <a:ln w="12700" cap="flat">
            <a:noFill/>
            <a:miter lim="400000"/>
          </a:ln>
          <a:effectLst/>
        </p:spPr>
        <p:txBody>
          <a:bodyPr lIns="19050" tIns="19050" rIns="19050" bIns="19050" anchor="ctr"/>
          <a:lstStyle/>
          <a:p>
            <a:pPr algn="ctr" defTabSz="228600">
              <a:defRPr sz="6400">
                <a:solidFill>
                  <a:srgbClr val="FFFFFF"/>
                </a:solidFill>
                <a:effectLst>
                  <a:outerShdw blurRad="38100" dist="12700" dir="5400000" rotWithShape="0">
                    <a:srgbClr val="000000">
                      <a:alpha val="50000"/>
                    </a:srgbClr>
                  </a:outerShdw>
                </a:effectLst>
              </a:defRPr>
            </a:pPr>
            <a:endParaRPr sz="3200" kern="0">
              <a:solidFill>
                <a:schemeClr val="tx1">
                  <a:lumMod val="75000"/>
                  <a:lumOff val="25000"/>
                </a:schemeClr>
              </a:solidFill>
              <a:effectLst>
                <a:outerShdw blurRad="38100" dist="12700" dir="5400000" rotWithShape="0">
                  <a:srgbClr val="000000">
                    <a:alpha val="50000"/>
                  </a:srgbClr>
                </a:outerShdw>
              </a:effectLst>
              <a:sym typeface="Gill Sans"/>
            </a:endParaRPr>
          </a:p>
        </p:txBody>
      </p:sp>
      <p:sp>
        <p:nvSpPr>
          <p:cNvPr id="20" name="文本框 19"/>
          <p:cNvSpPr txBox="1"/>
          <p:nvPr/>
        </p:nvSpPr>
        <p:spPr>
          <a:xfrm>
            <a:off x="7827765" y="2814963"/>
            <a:ext cx="3395657"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659798" y="2525369"/>
            <a:ext cx="1434042"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90807" y="4276460"/>
            <a:ext cx="3395657"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911212" y="3986866"/>
            <a:ext cx="1434042"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250" y="381000"/>
            <a:ext cx="114300" cy="685800"/>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547F"/>
              </a:solidFill>
            </a:endParaRPr>
          </a:p>
        </p:txBody>
      </p:sp>
      <p:sp>
        <p:nvSpPr>
          <p:cNvPr id="7" name="文本框 6"/>
          <p:cNvSpPr txBox="1"/>
          <p:nvPr/>
        </p:nvSpPr>
        <p:spPr>
          <a:xfrm>
            <a:off x="742343" y="222221"/>
            <a:ext cx="1008162" cy="1015663"/>
          </a:xfrm>
          <a:prstGeom prst="rect">
            <a:avLst/>
          </a:prstGeom>
          <a:noFill/>
        </p:spPr>
        <p:txBody>
          <a:bodyPr wrap="square" rtlCol="0">
            <a:spAutoFit/>
          </a:bodyPr>
          <a:lstStyle/>
          <a:p>
            <a:pPr algn="ctr"/>
            <a:r>
              <a:rPr lang="en-US" altLang="zh-CN" sz="6000" b="1" dirty="0" smtClean="0">
                <a:solidFill>
                  <a:srgbClr val="BC4258"/>
                </a:solidFill>
                <a:latin typeface="华文仿宋" panose="02010600040101010101" pitchFamily="2" charset="-122"/>
                <a:ea typeface="华文仿宋" panose="02010600040101010101" pitchFamily="2" charset="-122"/>
              </a:rPr>
              <a:t>02</a:t>
            </a:r>
            <a:endParaRPr lang="zh-CN" altLang="en-US" sz="6000" b="1" dirty="0">
              <a:solidFill>
                <a:srgbClr val="BC4258"/>
              </a:solidFill>
              <a:latin typeface="华文仿宋" panose="02010600040101010101" pitchFamily="2" charset="-122"/>
              <a:ea typeface="华文仿宋" panose="02010600040101010101" pitchFamily="2" charset="-122"/>
            </a:endParaRPr>
          </a:p>
        </p:txBody>
      </p:sp>
      <p:sp>
        <p:nvSpPr>
          <p:cNvPr id="8" name="矩形 7"/>
          <p:cNvSpPr/>
          <p:nvPr/>
        </p:nvSpPr>
        <p:spPr>
          <a:xfrm flipV="1">
            <a:off x="128" y="1"/>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9" name="矩形 8"/>
          <p:cNvSpPr/>
          <p:nvPr/>
        </p:nvSpPr>
        <p:spPr>
          <a:xfrm flipV="1">
            <a:off x="128" y="6762496"/>
            <a:ext cx="12191744" cy="95504"/>
          </a:xfrm>
          <a:prstGeom prst="rect">
            <a:avLst/>
          </a:prstGeom>
          <a:solidFill>
            <a:srgbClr val="BC4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B160"/>
              </a:solidFill>
            </a:endParaRPr>
          </a:p>
        </p:txBody>
      </p:sp>
      <p:sp>
        <p:nvSpPr>
          <p:cNvPr id="10" name="矩形 9"/>
          <p:cNvSpPr/>
          <p:nvPr/>
        </p:nvSpPr>
        <p:spPr>
          <a:xfrm>
            <a:off x="1787065" y="181159"/>
            <a:ext cx="2492990" cy="562783"/>
          </a:xfrm>
          <a:prstGeom prst="rect">
            <a:avLst/>
          </a:prstGeom>
        </p:spPr>
        <p:txBody>
          <a:bodyPr wrap="none">
            <a:spAutoFit/>
          </a:bodyPr>
          <a:lstStyle/>
          <a:p>
            <a:pPr>
              <a:lnSpc>
                <a:spcPct val="200000"/>
              </a:lnSpc>
            </a:pPr>
            <a:r>
              <a:rPr lang="zh-CN" altLang="en-US" dirty="0" smtClean="0">
                <a:solidFill>
                  <a:srgbClr val="BC4258"/>
                </a:solidFill>
                <a:latin typeface="微软雅黑" panose="020B0503020204020204" pitchFamily="34" charset="-122"/>
                <a:ea typeface="微软雅黑" panose="020B0503020204020204" pitchFamily="34" charset="-122"/>
              </a:rPr>
              <a:t>课题</a:t>
            </a:r>
            <a:r>
              <a:rPr lang="zh-CN" altLang="en-US" dirty="0">
                <a:solidFill>
                  <a:srgbClr val="BC4258"/>
                </a:solidFill>
                <a:latin typeface="微软雅黑" panose="020B0503020204020204" pitchFamily="34" charset="-122"/>
                <a:ea typeface="微软雅黑" panose="020B0503020204020204" pitchFamily="34" charset="-122"/>
              </a:rPr>
              <a:t>研究的思路与方法</a:t>
            </a:r>
            <a:endParaRPr lang="zh-CN" altLang="en-US" dirty="0">
              <a:solidFill>
                <a:srgbClr val="BC4258"/>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87065" y="743942"/>
            <a:ext cx="5022106" cy="369332"/>
          </a:xfrm>
          <a:prstGeom prst="snip1Rect">
            <a:avLst>
              <a:gd name="adj" fmla="val 0"/>
            </a:avLst>
          </a:prstGeom>
          <a:noFill/>
          <a:ln w="28575">
            <a:noFill/>
          </a:ln>
        </p:spPr>
        <p:txBody>
          <a:bodyPr wrap="square" rtlCol="0">
            <a:spAutoFit/>
          </a:bodyPr>
          <a:lstStyle/>
          <a:p>
            <a:r>
              <a:rPr lang="en-US" altLang="zh-CN" dirty="0" smtClean="0">
                <a:solidFill>
                  <a:srgbClr val="BC425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BC4258"/>
              </a:solidFill>
              <a:latin typeface="Arial" panose="020B0604020202020204" pitchFamily="34" charset="0"/>
              <a:ea typeface="华文仿宋" panose="02010600040101010101" pitchFamily="2" charset="-122"/>
              <a:cs typeface="Arial" panose="020B0604020202020204" pitchFamily="34" charset="0"/>
            </a:endParaRPr>
          </a:p>
        </p:txBody>
      </p:sp>
      <p:sp>
        <p:nvSpPr>
          <p:cNvPr id="58" name="Freeform 52"/>
          <p:cNvSpPr/>
          <p:nvPr/>
        </p:nvSpPr>
        <p:spPr bwMode="auto">
          <a:xfrm>
            <a:off x="3764906" y="2342783"/>
            <a:ext cx="1997075" cy="590550"/>
          </a:xfrm>
          <a:custGeom>
            <a:avLst/>
            <a:gdLst>
              <a:gd name="T0" fmla="*/ 0 w 1258"/>
              <a:gd name="T1" fmla="*/ 0 h 372"/>
              <a:gd name="T2" fmla="*/ 886 w 1258"/>
              <a:gd name="T3" fmla="*/ 0 h 372"/>
              <a:gd name="T4" fmla="*/ 1258 w 1258"/>
              <a:gd name="T5" fmla="*/ 372 h 372"/>
            </a:gdLst>
            <a:ahLst/>
            <a:cxnLst>
              <a:cxn ang="0">
                <a:pos x="T0" y="T1"/>
              </a:cxn>
              <a:cxn ang="0">
                <a:pos x="T2" y="T3"/>
              </a:cxn>
              <a:cxn ang="0">
                <a:pos x="T4" y="T5"/>
              </a:cxn>
            </a:cxnLst>
            <a:rect l="0" t="0" r="r" b="b"/>
            <a:pathLst>
              <a:path w="1258" h="372">
                <a:moveTo>
                  <a:pt x="0" y="0"/>
                </a:moveTo>
                <a:lnTo>
                  <a:pt x="886" y="0"/>
                </a:lnTo>
                <a:lnTo>
                  <a:pt x="1258" y="372"/>
                </a:lnTo>
              </a:path>
            </a:pathLst>
          </a:custGeom>
          <a:noFill/>
          <a:ln w="3175" cap="flat">
            <a:solidFill>
              <a:schemeClr val="bg1">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9" name="Line 53"/>
          <p:cNvSpPr>
            <a:spLocks noChangeShapeType="1"/>
          </p:cNvSpPr>
          <p:nvPr/>
        </p:nvSpPr>
        <p:spPr bwMode="auto">
          <a:xfrm flipH="1">
            <a:off x="6781156" y="2342783"/>
            <a:ext cx="1466850" cy="0"/>
          </a:xfrm>
          <a:prstGeom prst="line">
            <a:avLst/>
          </a:prstGeom>
          <a:noFill/>
          <a:ln w="3175" cap="flat">
            <a:solidFill>
              <a:schemeClr val="bg1">
                <a:lumMod val="5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Line 54"/>
          <p:cNvSpPr>
            <a:spLocks noChangeShapeType="1"/>
          </p:cNvSpPr>
          <p:nvPr/>
        </p:nvSpPr>
        <p:spPr bwMode="auto">
          <a:xfrm>
            <a:off x="3764906" y="3766814"/>
            <a:ext cx="1511300" cy="0"/>
          </a:xfrm>
          <a:prstGeom prst="line">
            <a:avLst/>
          </a:prstGeom>
          <a:noFill/>
          <a:ln w="3175" cap="flat">
            <a:solidFill>
              <a:schemeClr val="bg1">
                <a:lumMod val="5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Freeform 55"/>
          <p:cNvSpPr/>
          <p:nvPr/>
        </p:nvSpPr>
        <p:spPr bwMode="auto">
          <a:xfrm>
            <a:off x="6962131" y="3055613"/>
            <a:ext cx="1285875" cy="711200"/>
          </a:xfrm>
          <a:custGeom>
            <a:avLst/>
            <a:gdLst>
              <a:gd name="T0" fmla="*/ 810 w 810"/>
              <a:gd name="T1" fmla="*/ 448 h 448"/>
              <a:gd name="T2" fmla="*/ 448 w 810"/>
              <a:gd name="T3" fmla="*/ 448 h 448"/>
              <a:gd name="T4" fmla="*/ 0 w 810"/>
              <a:gd name="T5" fmla="*/ 0 h 448"/>
            </a:gdLst>
            <a:ahLst/>
            <a:cxnLst>
              <a:cxn ang="0">
                <a:pos x="T0" y="T1"/>
              </a:cxn>
              <a:cxn ang="0">
                <a:pos x="T2" y="T3"/>
              </a:cxn>
              <a:cxn ang="0">
                <a:pos x="T4" y="T5"/>
              </a:cxn>
            </a:cxnLst>
            <a:rect l="0" t="0" r="r" b="b"/>
            <a:pathLst>
              <a:path w="810" h="448">
                <a:moveTo>
                  <a:pt x="810" y="448"/>
                </a:moveTo>
                <a:lnTo>
                  <a:pt x="448" y="448"/>
                </a:lnTo>
                <a:lnTo>
                  <a:pt x="0" y="0"/>
                </a:lnTo>
              </a:path>
            </a:pathLst>
          </a:custGeom>
          <a:noFill/>
          <a:ln w="3175" cap="flat">
            <a:solidFill>
              <a:schemeClr val="bg1">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Line 56"/>
          <p:cNvSpPr>
            <a:spLocks noChangeShapeType="1"/>
          </p:cNvSpPr>
          <p:nvPr/>
        </p:nvSpPr>
        <p:spPr bwMode="auto">
          <a:xfrm>
            <a:off x="3677822" y="5190844"/>
            <a:ext cx="1149350" cy="0"/>
          </a:xfrm>
          <a:prstGeom prst="line">
            <a:avLst/>
          </a:prstGeom>
          <a:noFill/>
          <a:ln w="3175" cap="flat">
            <a:solidFill>
              <a:schemeClr val="bg1">
                <a:lumMod val="5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3" name="Freeform 57"/>
          <p:cNvSpPr/>
          <p:nvPr/>
        </p:nvSpPr>
        <p:spPr bwMode="auto">
          <a:xfrm>
            <a:off x="6666856" y="4178019"/>
            <a:ext cx="1581150" cy="1012825"/>
          </a:xfrm>
          <a:custGeom>
            <a:avLst/>
            <a:gdLst>
              <a:gd name="T0" fmla="*/ 996 w 996"/>
              <a:gd name="T1" fmla="*/ 638 h 638"/>
              <a:gd name="T2" fmla="*/ 638 w 996"/>
              <a:gd name="T3" fmla="*/ 638 h 638"/>
              <a:gd name="T4" fmla="*/ 0 w 996"/>
              <a:gd name="T5" fmla="*/ 0 h 638"/>
            </a:gdLst>
            <a:ahLst/>
            <a:cxnLst>
              <a:cxn ang="0">
                <a:pos x="T0" y="T1"/>
              </a:cxn>
              <a:cxn ang="0">
                <a:pos x="T2" y="T3"/>
              </a:cxn>
              <a:cxn ang="0">
                <a:pos x="T4" y="T5"/>
              </a:cxn>
            </a:cxnLst>
            <a:rect l="0" t="0" r="r" b="b"/>
            <a:pathLst>
              <a:path w="996" h="638">
                <a:moveTo>
                  <a:pt x="996" y="638"/>
                </a:moveTo>
                <a:lnTo>
                  <a:pt x="638" y="638"/>
                </a:lnTo>
                <a:lnTo>
                  <a:pt x="0" y="0"/>
                </a:lnTo>
              </a:path>
            </a:pathLst>
          </a:custGeom>
          <a:noFill/>
          <a:ln w="3175" cap="flat">
            <a:solidFill>
              <a:schemeClr val="bg1">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4" name="Freeform 59"/>
          <p:cNvSpPr/>
          <p:nvPr/>
        </p:nvSpPr>
        <p:spPr bwMode="auto">
          <a:xfrm>
            <a:off x="6098531" y="3484658"/>
            <a:ext cx="1025525" cy="892175"/>
          </a:xfrm>
          <a:custGeom>
            <a:avLst/>
            <a:gdLst>
              <a:gd name="T0" fmla="*/ 0 w 323"/>
              <a:gd name="T1" fmla="*/ 247 h 281"/>
              <a:gd name="T2" fmla="*/ 84 w 323"/>
              <a:gd name="T3" fmla="*/ 63 h 281"/>
              <a:gd name="T4" fmla="*/ 314 w 323"/>
              <a:gd name="T5" fmla="*/ 17 h 281"/>
              <a:gd name="T6" fmla="*/ 22 w 323"/>
              <a:gd name="T7" fmla="*/ 272 h 281"/>
              <a:gd name="T8" fmla="*/ 203 w 323"/>
              <a:gd name="T9" fmla="*/ 120 h 281"/>
              <a:gd name="T10" fmla="*/ 0 w 323"/>
              <a:gd name="T11" fmla="*/ 247 h 281"/>
            </a:gdLst>
            <a:ahLst/>
            <a:cxnLst>
              <a:cxn ang="0">
                <a:pos x="T0" y="T1"/>
              </a:cxn>
              <a:cxn ang="0">
                <a:pos x="T2" y="T3"/>
              </a:cxn>
              <a:cxn ang="0">
                <a:pos x="T4" y="T5"/>
              </a:cxn>
              <a:cxn ang="0">
                <a:pos x="T6" y="T7"/>
              </a:cxn>
              <a:cxn ang="0">
                <a:pos x="T8" y="T9"/>
              </a:cxn>
              <a:cxn ang="0">
                <a:pos x="T10" y="T11"/>
              </a:cxn>
            </a:cxnLst>
            <a:rect l="0" t="0" r="r" b="b"/>
            <a:pathLst>
              <a:path w="323" h="281">
                <a:moveTo>
                  <a:pt x="0" y="247"/>
                </a:moveTo>
                <a:cubicBezTo>
                  <a:pt x="0" y="247"/>
                  <a:pt x="7" y="126"/>
                  <a:pt x="84" y="63"/>
                </a:cubicBezTo>
                <a:cubicBezTo>
                  <a:pt x="161" y="0"/>
                  <a:pt x="213" y="60"/>
                  <a:pt x="314" y="17"/>
                </a:cubicBezTo>
                <a:cubicBezTo>
                  <a:pt x="314" y="17"/>
                  <a:pt x="323" y="281"/>
                  <a:pt x="22" y="272"/>
                </a:cubicBezTo>
                <a:cubicBezTo>
                  <a:pt x="22" y="272"/>
                  <a:pt x="167" y="199"/>
                  <a:pt x="203" y="120"/>
                </a:cubicBezTo>
                <a:cubicBezTo>
                  <a:pt x="203" y="120"/>
                  <a:pt x="141" y="200"/>
                  <a:pt x="0" y="247"/>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5" name="Freeform 60"/>
          <p:cNvSpPr/>
          <p:nvPr/>
        </p:nvSpPr>
        <p:spPr bwMode="auto">
          <a:xfrm>
            <a:off x="5031731" y="3059208"/>
            <a:ext cx="993775" cy="1209675"/>
          </a:xfrm>
          <a:custGeom>
            <a:avLst/>
            <a:gdLst>
              <a:gd name="T0" fmla="*/ 281 w 313"/>
              <a:gd name="T1" fmla="*/ 381 h 381"/>
              <a:gd name="T2" fmla="*/ 95 w 313"/>
              <a:gd name="T3" fmla="*/ 280 h 381"/>
              <a:gd name="T4" fmla="*/ 15 w 313"/>
              <a:gd name="T5" fmla="*/ 0 h 381"/>
              <a:gd name="T6" fmla="*/ 112 w 313"/>
              <a:gd name="T7" fmla="*/ 67 h 381"/>
              <a:gd name="T8" fmla="*/ 313 w 313"/>
              <a:gd name="T9" fmla="*/ 355 h 381"/>
              <a:gd name="T10" fmla="*/ 108 w 313"/>
              <a:gd name="T11" fmla="*/ 157 h 381"/>
              <a:gd name="T12" fmla="*/ 281 w 313"/>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13" h="381">
                <a:moveTo>
                  <a:pt x="281" y="381"/>
                </a:moveTo>
                <a:cubicBezTo>
                  <a:pt x="281" y="381"/>
                  <a:pt x="164" y="378"/>
                  <a:pt x="95" y="280"/>
                </a:cubicBezTo>
                <a:cubicBezTo>
                  <a:pt x="26" y="182"/>
                  <a:pt x="0" y="110"/>
                  <a:pt x="15" y="0"/>
                </a:cubicBezTo>
                <a:cubicBezTo>
                  <a:pt x="15" y="0"/>
                  <a:pt x="36" y="43"/>
                  <a:pt x="112" y="67"/>
                </a:cubicBezTo>
                <a:cubicBezTo>
                  <a:pt x="188" y="90"/>
                  <a:pt x="291" y="146"/>
                  <a:pt x="313" y="355"/>
                </a:cubicBezTo>
                <a:cubicBezTo>
                  <a:pt x="313" y="355"/>
                  <a:pt x="171" y="253"/>
                  <a:pt x="108" y="157"/>
                </a:cubicBezTo>
                <a:cubicBezTo>
                  <a:pt x="108" y="157"/>
                  <a:pt x="154" y="276"/>
                  <a:pt x="281" y="381"/>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6" name="Freeform 61"/>
          <p:cNvSpPr/>
          <p:nvPr/>
        </p:nvSpPr>
        <p:spPr bwMode="auto">
          <a:xfrm>
            <a:off x="6323956" y="2802033"/>
            <a:ext cx="784225" cy="676275"/>
          </a:xfrm>
          <a:custGeom>
            <a:avLst/>
            <a:gdLst>
              <a:gd name="T0" fmla="*/ 3 w 247"/>
              <a:gd name="T1" fmla="*/ 196 h 213"/>
              <a:gd name="T2" fmla="*/ 54 w 247"/>
              <a:gd name="T3" fmla="*/ 52 h 213"/>
              <a:gd name="T4" fmla="*/ 223 w 247"/>
              <a:gd name="T5" fmla="*/ 3 h 213"/>
              <a:gd name="T6" fmla="*/ 21 w 247"/>
              <a:gd name="T7" fmla="*/ 213 h 213"/>
              <a:gd name="T8" fmla="*/ 147 w 247"/>
              <a:gd name="T9" fmla="*/ 87 h 213"/>
              <a:gd name="T10" fmla="*/ 3 w 247"/>
              <a:gd name="T11" fmla="*/ 196 h 213"/>
            </a:gdLst>
            <a:ahLst/>
            <a:cxnLst>
              <a:cxn ang="0">
                <a:pos x="T0" y="T1"/>
              </a:cxn>
              <a:cxn ang="0">
                <a:pos x="T2" y="T3"/>
              </a:cxn>
              <a:cxn ang="0">
                <a:pos x="T4" y="T5"/>
              </a:cxn>
              <a:cxn ang="0">
                <a:pos x="T6" y="T7"/>
              </a:cxn>
              <a:cxn ang="0">
                <a:pos x="T8" y="T9"/>
              </a:cxn>
              <a:cxn ang="0">
                <a:pos x="T10" y="T11"/>
              </a:cxn>
            </a:cxnLst>
            <a:rect l="0" t="0" r="r" b="b"/>
            <a:pathLst>
              <a:path w="247" h="213">
                <a:moveTo>
                  <a:pt x="3" y="196"/>
                </a:moveTo>
                <a:cubicBezTo>
                  <a:pt x="3" y="196"/>
                  <a:pt x="0" y="105"/>
                  <a:pt x="54" y="52"/>
                </a:cubicBezTo>
                <a:cubicBezTo>
                  <a:pt x="108" y="0"/>
                  <a:pt x="150" y="42"/>
                  <a:pt x="223" y="3"/>
                </a:cubicBezTo>
                <a:cubicBezTo>
                  <a:pt x="223" y="3"/>
                  <a:pt x="247" y="200"/>
                  <a:pt x="21" y="213"/>
                </a:cubicBezTo>
                <a:cubicBezTo>
                  <a:pt x="21" y="213"/>
                  <a:pt x="125" y="149"/>
                  <a:pt x="147" y="87"/>
                </a:cubicBezTo>
                <a:cubicBezTo>
                  <a:pt x="147" y="87"/>
                  <a:pt x="105" y="151"/>
                  <a:pt x="3" y="196"/>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7" name="Freeform 62"/>
          <p:cNvSpPr/>
          <p:nvPr/>
        </p:nvSpPr>
        <p:spPr bwMode="auto">
          <a:xfrm>
            <a:off x="6184256" y="1995583"/>
            <a:ext cx="841375" cy="869950"/>
          </a:xfrm>
          <a:custGeom>
            <a:avLst/>
            <a:gdLst>
              <a:gd name="T0" fmla="*/ 40 w 265"/>
              <a:gd name="T1" fmla="*/ 266 h 274"/>
              <a:gd name="T2" fmla="*/ 28 w 265"/>
              <a:gd name="T3" fmla="*/ 114 h 274"/>
              <a:gd name="T4" fmla="*/ 162 w 265"/>
              <a:gd name="T5" fmla="*/ 0 h 274"/>
              <a:gd name="T6" fmla="*/ 63 w 265"/>
              <a:gd name="T7" fmla="*/ 274 h 274"/>
              <a:gd name="T8" fmla="*/ 127 w 265"/>
              <a:gd name="T9" fmla="*/ 108 h 274"/>
              <a:gd name="T10" fmla="*/ 40 w 265"/>
              <a:gd name="T11" fmla="*/ 266 h 274"/>
            </a:gdLst>
            <a:ahLst/>
            <a:cxnLst>
              <a:cxn ang="0">
                <a:pos x="T0" y="T1"/>
              </a:cxn>
              <a:cxn ang="0">
                <a:pos x="T2" y="T3"/>
              </a:cxn>
              <a:cxn ang="0">
                <a:pos x="T4" y="T5"/>
              </a:cxn>
              <a:cxn ang="0">
                <a:pos x="T6" y="T7"/>
              </a:cxn>
              <a:cxn ang="0">
                <a:pos x="T8" y="T9"/>
              </a:cxn>
              <a:cxn ang="0">
                <a:pos x="T10" y="T11"/>
              </a:cxn>
            </a:cxnLst>
            <a:rect l="0" t="0" r="r" b="b"/>
            <a:pathLst>
              <a:path w="265" h="274">
                <a:moveTo>
                  <a:pt x="40" y="266"/>
                </a:moveTo>
                <a:cubicBezTo>
                  <a:pt x="40" y="266"/>
                  <a:pt x="0" y="184"/>
                  <a:pt x="28" y="114"/>
                </a:cubicBezTo>
                <a:cubicBezTo>
                  <a:pt x="56" y="44"/>
                  <a:pt x="112" y="65"/>
                  <a:pt x="162" y="0"/>
                </a:cubicBezTo>
                <a:cubicBezTo>
                  <a:pt x="162" y="0"/>
                  <a:pt x="265" y="170"/>
                  <a:pt x="63" y="274"/>
                </a:cubicBezTo>
                <a:cubicBezTo>
                  <a:pt x="63" y="274"/>
                  <a:pt x="132" y="173"/>
                  <a:pt x="127" y="108"/>
                </a:cubicBezTo>
                <a:cubicBezTo>
                  <a:pt x="127" y="108"/>
                  <a:pt x="115" y="183"/>
                  <a:pt x="40" y="266"/>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8" name="Freeform 63"/>
          <p:cNvSpPr/>
          <p:nvPr/>
        </p:nvSpPr>
        <p:spPr bwMode="auto">
          <a:xfrm>
            <a:off x="5701656" y="2509933"/>
            <a:ext cx="609600" cy="1095375"/>
          </a:xfrm>
          <a:custGeom>
            <a:avLst/>
            <a:gdLst>
              <a:gd name="T0" fmla="*/ 109 w 192"/>
              <a:gd name="T1" fmla="*/ 345 h 345"/>
              <a:gd name="T2" fmla="*/ 15 w 192"/>
              <a:gd name="T3" fmla="*/ 217 h 345"/>
              <a:gd name="T4" fmla="*/ 51 w 192"/>
              <a:gd name="T5" fmla="*/ 0 h 345"/>
              <a:gd name="T6" fmla="*/ 95 w 192"/>
              <a:gd name="T7" fmla="*/ 77 h 345"/>
              <a:gd name="T8" fmla="*/ 139 w 192"/>
              <a:gd name="T9" fmla="*/ 338 h 345"/>
              <a:gd name="T10" fmla="*/ 64 w 192"/>
              <a:gd name="T11" fmla="*/ 137 h 345"/>
              <a:gd name="T12" fmla="*/ 109 w 192"/>
              <a:gd name="T13" fmla="*/ 345 h 345"/>
            </a:gdLst>
            <a:ahLst/>
            <a:cxnLst>
              <a:cxn ang="0">
                <a:pos x="T0" y="T1"/>
              </a:cxn>
              <a:cxn ang="0">
                <a:pos x="T2" y="T3"/>
              </a:cxn>
              <a:cxn ang="0">
                <a:pos x="T4" y="T5"/>
              </a:cxn>
              <a:cxn ang="0">
                <a:pos x="T6" y="T7"/>
              </a:cxn>
              <a:cxn ang="0">
                <a:pos x="T8" y="T9"/>
              </a:cxn>
              <a:cxn ang="0">
                <a:pos x="T10" y="T11"/>
              </a:cxn>
              <a:cxn ang="0">
                <a:pos x="T12" y="T13"/>
              </a:cxn>
            </a:cxnLst>
            <a:rect l="0" t="0" r="r" b="b"/>
            <a:pathLst>
              <a:path w="192" h="345">
                <a:moveTo>
                  <a:pt x="109" y="345"/>
                </a:moveTo>
                <a:cubicBezTo>
                  <a:pt x="109" y="345"/>
                  <a:pt x="31" y="306"/>
                  <a:pt x="15" y="217"/>
                </a:cubicBezTo>
                <a:cubicBezTo>
                  <a:pt x="0" y="128"/>
                  <a:pt x="5" y="71"/>
                  <a:pt x="51" y="0"/>
                </a:cubicBezTo>
                <a:cubicBezTo>
                  <a:pt x="51" y="0"/>
                  <a:pt x="51" y="36"/>
                  <a:pt x="95" y="77"/>
                </a:cubicBezTo>
                <a:cubicBezTo>
                  <a:pt x="139" y="117"/>
                  <a:pt x="192" y="188"/>
                  <a:pt x="139" y="338"/>
                </a:cubicBezTo>
                <a:cubicBezTo>
                  <a:pt x="139" y="338"/>
                  <a:pt x="76" y="222"/>
                  <a:pt x="64" y="137"/>
                </a:cubicBezTo>
                <a:cubicBezTo>
                  <a:pt x="64" y="137"/>
                  <a:pt x="56" y="233"/>
                  <a:pt x="109" y="345"/>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9" name="Freeform 64"/>
          <p:cNvSpPr/>
          <p:nvPr/>
        </p:nvSpPr>
        <p:spPr bwMode="auto">
          <a:xfrm>
            <a:off x="4704706" y="4481608"/>
            <a:ext cx="2070100" cy="1644650"/>
          </a:xfrm>
          <a:custGeom>
            <a:avLst/>
            <a:gdLst>
              <a:gd name="T0" fmla="*/ 222 w 652"/>
              <a:gd name="T1" fmla="*/ 0 h 518"/>
              <a:gd name="T2" fmla="*/ 170 w 652"/>
              <a:gd name="T3" fmla="*/ 67 h 518"/>
              <a:gd name="T4" fmla="*/ 13 w 652"/>
              <a:gd name="T5" fmla="*/ 278 h 518"/>
              <a:gd name="T6" fmla="*/ 117 w 652"/>
              <a:gd name="T7" fmla="*/ 518 h 518"/>
              <a:gd name="T8" fmla="*/ 233 w 652"/>
              <a:gd name="T9" fmla="*/ 347 h 518"/>
              <a:gd name="T10" fmla="*/ 497 w 652"/>
              <a:gd name="T11" fmla="*/ 231 h 518"/>
              <a:gd name="T12" fmla="*/ 637 w 652"/>
              <a:gd name="T13" fmla="*/ 40 h 518"/>
              <a:gd name="T14" fmla="*/ 608 w 652"/>
              <a:gd name="T15" fmla="*/ 30 h 518"/>
              <a:gd name="T16" fmla="*/ 539 w 652"/>
              <a:gd name="T17" fmla="*/ 116 h 518"/>
              <a:gd name="T18" fmla="*/ 387 w 652"/>
              <a:gd name="T19" fmla="*/ 223 h 518"/>
              <a:gd name="T20" fmla="*/ 195 w 652"/>
              <a:gd name="T21" fmla="*/ 213 h 518"/>
              <a:gd name="T22" fmla="*/ 210 w 652"/>
              <a:gd name="T23" fmla="*/ 118 h 518"/>
              <a:gd name="T24" fmla="*/ 222 w 652"/>
              <a:gd name="T25"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518">
                <a:moveTo>
                  <a:pt x="222" y="0"/>
                </a:moveTo>
                <a:cubicBezTo>
                  <a:pt x="222" y="0"/>
                  <a:pt x="226" y="20"/>
                  <a:pt x="170" y="67"/>
                </a:cubicBezTo>
                <a:cubicBezTo>
                  <a:pt x="113" y="114"/>
                  <a:pt x="26" y="197"/>
                  <a:pt x="13" y="278"/>
                </a:cubicBezTo>
                <a:cubicBezTo>
                  <a:pt x="0" y="359"/>
                  <a:pt x="35" y="430"/>
                  <a:pt x="117" y="518"/>
                </a:cubicBezTo>
                <a:cubicBezTo>
                  <a:pt x="117" y="518"/>
                  <a:pt x="116" y="391"/>
                  <a:pt x="233" y="347"/>
                </a:cubicBezTo>
                <a:cubicBezTo>
                  <a:pt x="350" y="303"/>
                  <a:pt x="427" y="295"/>
                  <a:pt x="497" y="231"/>
                </a:cubicBezTo>
                <a:cubicBezTo>
                  <a:pt x="568" y="167"/>
                  <a:pt x="623" y="55"/>
                  <a:pt x="637" y="40"/>
                </a:cubicBezTo>
                <a:cubicBezTo>
                  <a:pt x="652" y="25"/>
                  <a:pt x="628" y="23"/>
                  <a:pt x="608" y="30"/>
                </a:cubicBezTo>
                <a:cubicBezTo>
                  <a:pt x="588" y="37"/>
                  <a:pt x="561" y="83"/>
                  <a:pt x="539" y="116"/>
                </a:cubicBezTo>
                <a:cubicBezTo>
                  <a:pt x="516" y="149"/>
                  <a:pt x="477" y="190"/>
                  <a:pt x="387" y="223"/>
                </a:cubicBezTo>
                <a:cubicBezTo>
                  <a:pt x="297" y="256"/>
                  <a:pt x="240" y="244"/>
                  <a:pt x="195" y="213"/>
                </a:cubicBezTo>
                <a:cubicBezTo>
                  <a:pt x="150" y="182"/>
                  <a:pt x="193" y="135"/>
                  <a:pt x="210" y="118"/>
                </a:cubicBezTo>
                <a:cubicBezTo>
                  <a:pt x="227" y="100"/>
                  <a:pt x="279" y="56"/>
                  <a:pt x="222" y="0"/>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0" name="Freeform 65"/>
          <p:cNvSpPr/>
          <p:nvPr/>
        </p:nvSpPr>
        <p:spPr bwMode="auto">
          <a:xfrm>
            <a:off x="5473056" y="4500658"/>
            <a:ext cx="990600" cy="714375"/>
          </a:xfrm>
          <a:custGeom>
            <a:avLst/>
            <a:gdLst>
              <a:gd name="T0" fmla="*/ 0 w 312"/>
              <a:gd name="T1" fmla="*/ 196 h 225"/>
              <a:gd name="T2" fmla="*/ 92 w 312"/>
              <a:gd name="T3" fmla="*/ 93 h 225"/>
              <a:gd name="T4" fmla="*/ 173 w 312"/>
              <a:gd name="T5" fmla="*/ 31 h 225"/>
              <a:gd name="T6" fmla="*/ 133 w 312"/>
              <a:gd name="T7" fmla="*/ 96 h 225"/>
              <a:gd name="T8" fmla="*/ 74 w 312"/>
              <a:gd name="T9" fmla="*/ 177 h 225"/>
              <a:gd name="T10" fmla="*/ 137 w 312"/>
              <a:gd name="T11" fmla="*/ 117 h 225"/>
              <a:gd name="T12" fmla="*/ 207 w 312"/>
              <a:gd name="T13" fmla="*/ 10 h 225"/>
              <a:gd name="T14" fmla="*/ 246 w 312"/>
              <a:gd name="T15" fmla="*/ 14 h 225"/>
              <a:gd name="T16" fmla="*/ 207 w 312"/>
              <a:gd name="T17" fmla="*/ 74 h 225"/>
              <a:gd name="T18" fmla="*/ 132 w 312"/>
              <a:gd name="T19" fmla="*/ 179 h 225"/>
              <a:gd name="T20" fmla="*/ 200 w 312"/>
              <a:gd name="T21" fmla="*/ 123 h 225"/>
              <a:gd name="T22" fmla="*/ 270 w 312"/>
              <a:gd name="T23" fmla="*/ 10 h 225"/>
              <a:gd name="T24" fmla="*/ 312 w 312"/>
              <a:gd name="T25" fmla="*/ 15 h 225"/>
              <a:gd name="T26" fmla="*/ 274 w 312"/>
              <a:gd name="T27" fmla="*/ 72 h 225"/>
              <a:gd name="T28" fmla="*/ 182 w 312"/>
              <a:gd name="T29" fmla="*/ 192 h 225"/>
              <a:gd name="T30" fmla="*/ 0 w 312"/>
              <a:gd name="T31" fmla="*/ 1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225">
                <a:moveTo>
                  <a:pt x="0" y="196"/>
                </a:moveTo>
                <a:cubicBezTo>
                  <a:pt x="0" y="196"/>
                  <a:pt x="54" y="175"/>
                  <a:pt x="92" y="93"/>
                </a:cubicBezTo>
                <a:cubicBezTo>
                  <a:pt x="130" y="11"/>
                  <a:pt x="164" y="25"/>
                  <a:pt x="173" y="31"/>
                </a:cubicBezTo>
                <a:cubicBezTo>
                  <a:pt x="173" y="31"/>
                  <a:pt x="148" y="65"/>
                  <a:pt x="133" y="96"/>
                </a:cubicBezTo>
                <a:cubicBezTo>
                  <a:pt x="119" y="128"/>
                  <a:pt x="96" y="162"/>
                  <a:pt x="74" y="177"/>
                </a:cubicBezTo>
                <a:cubicBezTo>
                  <a:pt x="74" y="177"/>
                  <a:pt x="109" y="165"/>
                  <a:pt x="137" y="117"/>
                </a:cubicBezTo>
                <a:cubicBezTo>
                  <a:pt x="166" y="69"/>
                  <a:pt x="193" y="18"/>
                  <a:pt x="207" y="10"/>
                </a:cubicBezTo>
                <a:cubicBezTo>
                  <a:pt x="222" y="1"/>
                  <a:pt x="244" y="9"/>
                  <a:pt x="246" y="14"/>
                </a:cubicBezTo>
                <a:cubicBezTo>
                  <a:pt x="246" y="14"/>
                  <a:pt x="220" y="40"/>
                  <a:pt x="207" y="74"/>
                </a:cubicBezTo>
                <a:cubicBezTo>
                  <a:pt x="193" y="107"/>
                  <a:pt x="166" y="158"/>
                  <a:pt x="132" y="179"/>
                </a:cubicBezTo>
                <a:cubicBezTo>
                  <a:pt x="132" y="179"/>
                  <a:pt x="176" y="158"/>
                  <a:pt x="200" y="123"/>
                </a:cubicBezTo>
                <a:cubicBezTo>
                  <a:pt x="223" y="87"/>
                  <a:pt x="250" y="19"/>
                  <a:pt x="270" y="10"/>
                </a:cubicBezTo>
                <a:cubicBezTo>
                  <a:pt x="289" y="0"/>
                  <a:pt x="307" y="7"/>
                  <a:pt x="312" y="15"/>
                </a:cubicBezTo>
                <a:cubicBezTo>
                  <a:pt x="312" y="15"/>
                  <a:pt x="286" y="42"/>
                  <a:pt x="274" y="72"/>
                </a:cubicBezTo>
                <a:cubicBezTo>
                  <a:pt x="262" y="101"/>
                  <a:pt x="228" y="171"/>
                  <a:pt x="182" y="192"/>
                </a:cubicBezTo>
                <a:cubicBezTo>
                  <a:pt x="137" y="214"/>
                  <a:pt x="59" y="225"/>
                  <a:pt x="0" y="196"/>
                </a:cubicBezTo>
                <a:close/>
              </a:path>
            </a:pathLst>
          </a:custGeom>
          <a:solidFill>
            <a:srgbClr val="BC425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3" name="文本框 82"/>
          <p:cNvSpPr txBox="1"/>
          <p:nvPr/>
        </p:nvSpPr>
        <p:spPr>
          <a:xfrm>
            <a:off x="7557241" y="2301883"/>
            <a:ext cx="223466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7319263" y="2040448"/>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557241" y="3744840"/>
            <a:ext cx="223466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319263" y="3483405"/>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7557241" y="5165908"/>
            <a:ext cx="2234664"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7319263" y="4904473"/>
            <a:ext cx="1434042" cy="338554"/>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2406692" y="2301883"/>
            <a:ext cx="223466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3207314" y="2040448"/>
            <a:ext cx="143404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2406692" y="3744840"/>
            <a:ext cx="223466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3207314" y="3483405"/>
            <a:ext cx="143404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2406692" y="5165908"/>
            <a:ext cx="2234664"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3207314" y="4904473"/>
            <a:ext cx="1434042"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3109</Words>
  <Application>WPS 演示</Application>
  <PresentationFormat>宽屏</PresentationFormat>
  <Paragraphs>291</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Impact</vt:lpstr>
      <vt:lpstr>微软雅黑</vt:lpstr>
      <vt:lpstr>微软雅黑 Light</vt:lpstr>
      <vt:lpstr>华文仿宋</vt:lpstr>
      <vt:lpstr>Gill Sans</vt:lpstr>
      <vt:lpstr>Gill Sans</vt:lpstr>
      <vt:lpstr>ヒラギノ角ゴ ProN W3</vt:lpstr>
      <vt:lpstr>Calibri</vt:lpstr>
      <vt:lpstr>Arial Unicode MS</vt:lpstr>
      <vt:lpstr>Calibri Light</vt:lpstr>
      <vt:lpstr>Calibri</vt:lpstr>
      <vt:lpstr>Helvetica</vt:lpstr>
      <vt:lpstr>Road Rage</vt:lpstr>
      <vt:lpstr>Gill Sans MT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18</cp:revision>
  <dcterms:created xsi:type="dcterms:W3CDTF">2017-07-03T06:08:00Z</dcterms:created>
  <dcterms:modified xsi:type="dcterms:W3CDTF">2017-09-30T03:09:12Z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