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5" r:id="rId6"/>
    <p:sldId id="266" r:id="rId7"/>
    <p:sldId id="267" r:id="rId8"/>
    <p:sldId id="260" r:id="rId9"/>
    <p:sldId id="268" r:id="rId10"/>
    <p:sldId id="269" r:id="rId11"/>
    <p:sldId id="270" r:id="rId12"/>
    <p:sldId id="261" r:id="rId13"/>
    <p:sldId id="271" r:id="rId14"/>
    <p:sldId id="272" r:id="rId15"/>
    <p:sldId id="273" r:id="rId16"/>
    <p:sldId id="262" r:id="rId17"/>
    <p:sldId id="274" r:id="rId18"/>
    <p:sldId id="275" r:id="rId19"/>
    <p:sldId id="263" r:id="rId20"/>
    <p:sldId id="276" r:id="rId21"/>
    <p:sldId id="26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AAB7"/>
    <a:srgbClr val="4FA1AF"/>
    <a:srgbClr val="E8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2310" y="1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rgbClr val="61AAB7"/>
              </a:solidFill>
              <a:latin typeface="+mn-lt"/>
              <a:ea typeface="+mn-ea"/>
              <a:cs typeface="+mn-cs"/>
            </a:defRPr>
          </a:pPr>
        </a:p>
      </c:txPr>
    </c:title>
    <c:autoTitleDeleted val="0"/>
    <c:plotArea>
      <c:layout/>
      <c:pieChart>
        <c:varyColors val="1"/>
        <c:ser>
          <c:idx val="0"/>
          <c:order val="0"/>
          <c:tx>
            <c:strRef>
              <c:f>Sheet1!$B$1</c:f>
              <c:strCache>
                <c:ptCount val="1"/>
                <c:pt idx="0">
                  <c:v>text</c:v>
                </c:pt>
              </c:strCache>
            </c:strRef>
          </c:tx>
          <c:spPr>
            <a:solidFill>
              <a:srgbClr val="4FA1AF"/>
            </a:solidFill>
            <a:ln w="19050">
              <a:noFill/>
            </a:ln>
          </c:spPr>
          <c:explosion val="13"/>
          <c:dPt>
            <c:idx val="0"/>
            <c:bubble3D val="0"/>
            <c:spPr>
              <a:solidFill>
                <a:srgbClr val="4FA1AF"/>
              </a:solidFill>
              <a:ln w="25400">
                <a:noFill/>
              </a:ln>
              <a:effectLst/>
              <a:sp3d/>
            </c:spPr>
          </c:dPt>
          <c:dPt>
            <c:idx val="1"/>
            <c:bubble3D val="0"/>
            <c:spPr>
              <a:solidFill>
                <a:srgbClr val="4FA1AF"/>
              </a:solidFill>
              <a:ln w="25400">
                <a:noFill/>
              </a:ln>
              <a:effectLst/>
              <a:sp3d/>
            </c:spPr>
          </c:dPt>
          <c:dPt>
            <c:idx val="2"/>
            <c:bubble3D val="0"/>
            <c:spPr>
              <a:solidFill>
                <a:srgbClr val="4FA1AF"/>
              </a:solidFill>
              <a:ln w="25400">
                <a:noFill/>
              </a:ln>
              <a:effectLst/>
              <a:sp3d/>
            </c:spPr>
          </c:dPt>
          <c:dPt>
            <c:idx val="3"/>
            <c:bubble3D val="0"/>
            <c:spPr>
              <a:solidFill>
                <a:srgbClr val="4FA1AF"/>
              </a:solidFill>
              <a:ln w="25400">
                <a:noFill/>
              </a:ln>
              <a:effectLst/>
              <a:sp3d/>
            </c:spPr>
          </c:dPt>
          <c:dLbls>
            <c:delete val="1"/>
          </c:dLbls>
          <c:cat>
            <c:strRef>
              <c:f>Sheet1!$A$2:$A$5</c:f>
              <c:strCache>
                <c:ptCount val="4"/>
                <c:pt idx="0">
                  <c:v>text</c:v>
                </c:pt>
                <c:pt idx="1">
                  <c:v>text</c:v>
                </c:pt>
                <c:pt idx="2">
                  <c:v>text</c:v>
                </c:pt>
                <c:pt idx="3">
                  <c:v>text</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947906E-BEA9-45A0-AE3E-6014B356748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th-TH"/>
        </a:p>
      </dgm:t>
    </dgm:pt>
    <dgm:pt modelId="{B5B9C028-2EDA-44A1-B220-803AC188A608}">
      <dgm:prSet phldrT="[Text]" custT="1"/>
      <dgm:spPr>
        <a:solidFill>
          <a:srgbClr val="61AAB7"/>
        </a:solidFill>
        <a:ln>
          <a:noFill/>
        </a:ln>
      </dgm:spPr>
      <dgm:t>
        <a:bodyPr lIns="108000" tIns="180000"/>
        <a:lstStyle/>
        <a:p>
          <a:r>
            <a:rPr lang="en-US" sz="1800" dirty="0" smtClean="0"/>
            <a:t>text</a:t>
          </a:r>
          <a:endParaRPr lang="th-TH" sz="1800" dirty="0"/>
        </a:p>
      </dgm:t>
    </dgm:pt>
    <dgm:pt modelId="{CA958229-B4D6-440D-9A18-DD47E6DEEC14}" cxnId="{02CF5589-6734-4FC3-92DB-F791C92D8528}" type="parTrans">
      <dgm:prSet/>
      <dgm:spPr/>
      <dgm:t>
        <a:bodyPr/>
        <a:lstStyle/>
        <a:p>
          <a:endParaRPr lang="th-TH"/>
        </a:p>
      </dgm:t>
    </dgm:pt>
    <dgm:pt modelId="{A2B74FB8-0E4A-47EB-869D-E64E422DC405}" cxnId="{02CF5589-6734-4FC3-92DB-F791C92D8528}" type="sibTrans">
      <dgm:prSet/>
      <dgm:spPr/>
      <dgm:t>
        <a:bodyPr/>
        <a:lstStyle/>
        <a:p>
          <a:endParaRPr lang="th-TH"/>
        </a:p>
      </dgm:t>
    </dgm:pt>
    <dgm:pt modelId="{3EB38240-BB4F-44DE-A019-D80B3117FB8F}">
      <dgm:prSet phldrT="[Text]" custT="1"/>
      <dgm:spPr>
        <a:solidFill>
          <a:srgbClr val="61AAB7"/>
        </a:solidFill>
        <a:ln>
          <a:noFill/>
        </a:ln>
      </dgm:spPr>
      <dgm:t>
        <a:bodyPr tIns="180000" rIns="216000"/>
        <a:lstStyle/>
        <a:p>
          <a:r>
            <a:rPr lang="en-US" sz="1800" dirty="0" smtClean="0"/>
            <a:t>text</a:t>
          </a:r>
          <a:endParaRPr lang="th-TH" sz="1800" dirty="0"/>
        </a:p>
      </dgm:t>
    </dgm:pt>
    <dgm:pt modelId="{162D254D-5F5B-4F5A-9D82-5D0FEC8517B5}" cxnId="{868AE737-B574-456A-B8F8-8A8098CDAA6E}" type="parTrans">
      <dgm:prSet/>
      <dgm:spPr/>
      <dgm:t>
        <a:bodyPr/>
        <a:lstStyle/>
        <a:p>
          <a:endParaRPr lang="th-TH"/>
        </a:p>
      </dgm:t>
    </dgm:pt>
    <dgm:pt modelId="{57186B52-E331-4A6C-8EF0-F80881A45232}" cxnId="{868AE737-B574-456A-B8F8-8A8098CDAA6E}" type="sibTrans">
      <dgm:prSet/>
      <dgm:spPr/>
      <dgm:t>
        <a:bodyPr/>
        <a:lstStyle/>
        <a:p>
          <a:endParaRPr lang="th-TH"/>
        </a:p>
      </dgm:t>
    </dgm:pt>
    <dgm:pt modelId="{B44DD03F-AB59-4439-8EF7-E4EF1749742C}">
      <dgm:prSet phldrT="[Text]" custT="1"/>
      <dgm:spPr>
        <a:solidFill>
          <a:srgbClr val="61AAB7"/>
        </a:solidFill>
        <a:ln>
          <a:noFill/>
        </a:ln>
      </dgm:spPr>
      <dgm:t>
        <a:bodyPr lIns="108000" tIns="180000"/>
        <a:lstStyle/>
        <a:p>
          <a:r>
            <a:rPr lang="en-US" sz="1800" dirty="0" smtClean="0"/>
            <a:t>text</a:t>
          </a:r>
          <a:endParaRPr lang="th-TH" sz="1800" dirty="0"/>
        </a:p>
      </dgm:t>
    </dgm:pt>
    <dgm:pt modelId="{44559A00-C587-4357-804A-FB0230BD21E8}" cxnId="{EA394D36-DF9B-4501-9156-60F28F750CF2}" type="parTrans">
      <dgm:prSet/>
      <dgm:spPr/>
      <dgm:t>
        <a:bodyPr/>
        <a:lstStyle/>
        <a:p>
          <a:endParaRPr lang="th-TH"/>
        </a:p>
      </dgm:t>
    </dgm:pt>
    <dgm:pt modelId="{CF19756B-1ABA-4228-8BF4-EDC2CFB68E0A}" cxnId="{EA394D36-DF9B-4501-9156-60F28F750CF2}" type="sibTrans">
      <dgm:prSet/>
      <dgm:spPr/>
      <dgm:t>
        <a:bodyPr/>
        <a:lstStyle/>
        <a:p>
          <a:endParaRPr lang="th-TH"/>
        </a:p>
      </dgm:t>
    </dgm:pt>
    <dgm:pt modelId="{17CBF5CA-86C9-4B19-BECE-C6C5743061D8}">
      <dgm:prSet phldrT="[Text]" custT="1"/>
      <dgm:spPr>
        <a:solidFill>
          <a:srgbClr val="61AAB7"/>
        </a:solidFill>
        <a:ln>
          <a:noFill/>
        </a:ln>
      </dgm:spPr>
      <dgm:t>
        <a:bodyPr tIns="180000" rIns="216000"/>
        <a:lstStyle/>
        <a:p>
          <a:r>
            <a:rPr lang="en-US" sz="1800" dirty="0" smtClean="0"/>
            <a:t>text</a:t>
          </a:r>
          <a:endParaRPr lang="th-TH" sz="1800" dirty="0"/>
        </a:p>
      </dgm:t>
    </dgm:pt>
    <dgm:pt modelId="{3D136614-2196-4910-893A-95105ED11824}" cxnId="{AA9894E6-9F70-4483-A7A5-31094A13730A}" type="parTrans">
      <dgm:prSet/>
      <dgm:spPr/>
      <dgm:t>
        <a:bodyPr/>
        <a:lstStyle/>
        <a:p>
          <a:endParaRPr lang="th-TH"/>
        </a:p>
      </dgm:t>
    </dgm:pt>
    <dgm:pt modelId="{C2DCEBC0-6FC1-4545-9283-9E4C88FCC51F}" cxnId="{AA9894E6-9F70-4483-A7A5-31094A13730A}" type="sibTrans">
      <dgm:prSet/>
      <dgm:spPr/>
      <dgm:t>
        <a:bodyPr/>
        <a:lstStyle/>
        <a:p>
          <a:endParaRPr lang="th-TH"/>
        </a:p>
      </dgm:t>
    </dgm:pt>
    <dgm:pt modelId="{EFB7E5A5-1262-42E8-8AFA-22C39B716671}" type="pres">
      <dgm:prSet presAssocID="{0947906E-BEA9-45A0-AE3E-6014B3567489}" presName="matrix" presStyleCnt="0">
        <dgm:presLayoutVars>
          <dgm:chMax val="1"/>
          <dgm:dir/>
          <dgm:resizeHandles val="exact"/>
        </dgm:presLayoutVars>
      </dgm:prSet>
      <dgm:spPr/>
      <dgm:t>
        <a:bodyPr/>
        <a:lstStyle/>
        <a:p>
          <a:endParaRPr lang="th-TH"/>
        </a:p>
      </dgm:t>
    </dgm:pt>
    <dgm:pt modelId="{49FE48EF-5930-4DE1-889C-5A298B389253}" type="pres">
      <dgm:prSet presAssocID="{0947906E-BEA9-45A0-AE3E-6014B3567489}" presName="diamond" presStyleLbl="bgShp" presStyleIdx="0" presStyleCnt="1"/>
      <dgm:spPr>
        <a:solidFill>
          <a:srgbClr val="61AAB7">
            <a:alpha val="31000"/>
          </a:srgbClr>
        </a:solidFill>
      </dgm:spPr>
      <dgm:t>
        <a:bodyPr/>
        <a:lstStyle/>
        <a:p>
          <a:endParaRPr lang="zh-CN" altLang="en-US"/>
        </a:p>
      </dgm:t>
    </dgm:pt>
    <dgm:pt modelId="{926C34AA-7DA2-4424-8560-891C85AB295E}" type="pres">
      <dgm:prSet presAssocID="{0947906E-BEA9-45A0-AE3E-6014B3567489}" presName="quad1" presStyleLbl="node1" presStyleIdx="0" presStyleCnt="4">
        <dgm:presLayoutVars>
          <dgm:chMax val="0"/>
          <dgm:chPref val="0"/>
          <dgm:bulletEnabled val="1"/>
        </dgm:presLayoutVars>
      </dgm:prSet>
      <dgm:spPr/>
      <dgm:t>
        <a:bodyPr/>
        <a:lstStyle/>
        <a:p>
          <a:endParaRPr lang="th-TH"/>
        </a:p>
      </dgm:t>
    </dgm:pt>
    <dgm:pt modelId="{96E02A28-647E-46B4-96E5-3D33C661DDBA}" type="pres">
      <dgm:prSet presAssocID="{0947906E-BEA9-45A0-AE3E-6014B3567489}" presName="quad2" presStyleLbl="node1" presStyleIdx="1" presStyleCnt="4">
        <dgm:presLayoutVars>
          <dgm:chMax val="0"/>
          <dgm:chPref val="0"/>
          <dgm:bulletEnabled val="1"/>
        </dgm:presLayoutVars>
      </dgm:prSet>
      <dgm:spPr/>
      <dgm:t>
        <a:bodyPr/>
        <a:lstStyle/>
        <a:p>
          <a:endParaRPr lang="th-TH"/>
        </a:p>
      </dgm:t>
    </dgm:pt>
    <dgm:pt modelId="{46FFC135-01DC-4CD2-B9AD-F4A603C22ABA}" type="pres">
      <dgm:prSet presAssocID="{0947906E-BEA9-45A0-AE3E-6014B3567489}" presName="quad3" presStyleLbl="node1" presStyleIdx="2" presStyleCnt="4">
        <dgm:presLayoutVars>
          <dgm:chMax val="0"/>
          <dgm:chPref val="0"/>
          <dgm:bulletEnabled val="1"/>
        </dgm:presLayoutVars>
      </dgm:prSet>
      <dgm:spPr/>
      <dgm:t>
        <a:bodyPr/>
        <a:lstStyle/>
        <a:p>
          <a:endParaRPr lang="th-TH"/>
        </a:p>
      </dgm:t>
    </dgm:pt>
    <dgm:pt modelId="{816AE479-7DB3-496E-AE34-54252B9D1272}" type="pres">
      <dgm:prSet presAssocID="{0947906E-BEA9-45A0-AE3E-6014B3567489}" presName="quad4" presStyleLbl="node1" presStyleIdx="3" presStyleCnt="4">
        <dgm:presLayoutVars>
          <dgm:chMax val="0"/>
          <dgm:chPref val="0"/>
          <dgm:bulletEnabled val="1"/>
        </dgm:presLayoutVars>
      </dgm:prSet>
      <dgm:spPr/>
      <dgm:t>
        <a:bodyPr/>
        <a:lstStyle/>
        <a:p>
          <a:endParaRPr lang="th-TH"/>
        </a:p>
      </dgm:t>
    </dgm:pt>
  </dgm:ptLst>
  <dgm:cxnLst>
    <dgm:cxn modelId="{EA394D36-DF9B-4501-9156-60F28F750CF2}" srcId="{0947906E-BEA9-45A0-AE3E-6014B3567489}" destId="{B44DD03F-AB59-4439-8EF7-E4EF1749742C}" srcOrd="2" destOrd="0" parTransId="{44559A00-C587-4357-804A-FB0230BD21E8}" sibTransId="{CF19756B-1ABA-4228-8BF4-EDC2CFB68E0A}"/>
    <dgm:cxn modelId="{6629DA1E-6DCC-497C-9A8E-E26080519E3F}" type="presOf" srcId="{17CBF5CA-86C9-4B19-BECE-C6C5743061D8}" destId="{816AE479-7DB3-496E-AE34-54252B9D1272}" srcOrd="0" destOrd="0" presId="urn:microsoft.com/office/officeart/2005/8/layout/matrix3"/>
    <dgm:cxn modelId="{2FAEFEFF-E2C2-4603-844B-23C65FA114E1}" type="presOf" srcId="{3EB38240-BB4F-44DE-A019-D80B3117FB8F}" destId="{96E02A28-647E-46B4-96E5-3D33C661DDBA}" srcOrd="0" destOrd="0" presId="urn:microsoft.com/office/officeart/2005/8/layout/matrix3"/>
    <dgm:cxn modelId="{868AE737-B574-456A-B8F8-8A8098CDAA6E}" srcId="{0947906E-BEA9-45A0-AE3E-6014B3567489}" destId="{3EB38240-BB4F-44DE-A019-D80B3117FB8F}" srcOrd="1" destOrd="0" parTransId="{162D254D-5F5B-4F5A-9D82-5D0FEC8517B5}" sibTransId="{57186B52-E331-4A6C-8EF0-F80881A45232}"/>
    <dgm:cxn modelId="{291CA805-E426-4A8D-AAA2-E12ACE6EFCD0}" type="presOf" srcId="{B5B9C028-2EDA-44A1-B220-803AC188A608}" destId="{926C34AA-7DA2-4424-8560-891C85AB295E}" srcOrd="0" destOrd="0" presId="urn:microsoft.com/office/officeart/2005/8/layout/matrix3"/>
    <dgm:cxn modelId="{16827E20-392D-42A2-811A-35B2183CC460}" type="presOf" srcId="{B44DD03F-AB59-4439-8EF7-E4EF1749742C}" destId="{46FFC135-01DC-4CD2-B9AD-F4A603C22ABA}" srcOrd="0" destOrd="0" presId="urn:microsoft.com/office/officeart/2005/8/layout/matrix3"/>
    <dgm:cxn modelId="{AA9894E6-9F70-4483-A7A5-31094A13730A}" srcId="{0947906E-BEA9-45A0-AE3E-6014B3567489}" destId="{17CBF5CA-86C9-4B19-BECE-C6C5743061D8}" srcOrd="3" destOrd="0" parTransId="{3D136614-2196-4910-893A-95105ED11824}" sibTransId="{C2DCEBC0-6FC1-4545-9283-9E4C88FCC51F}"/>
    <dgm:cxn modelId="{719ECE5B-EDC8-448B-BD93-0E0E8978BD22}" type="presOf" srcId="{0947906E-BEA9-45A0-AE3E-6014B3567489}" destId="{EFB7E5A5-1262-42E8-8AFA-22C39B716671}" srcOrd="0" destOrd="0" presId="urn:microsoft.com/office/officeart/2005/8/layout/matrix3"/>
    <dgm:cxn modelId="{02CF5589-6734-4FC3-92DB-F791C92D8528}" srcId="{0947906E-BEA9-45A0-AE3E-6014B3567489}" destId="{B5B9C028-2EDA-44A1-B220-803AC188A608}" srcOrd="0" destOrd="0" parTransId="{CA958229-B4D6-440D-9A18-DD47E6DEEC14}" sibTransId="{A2B74FB8-0E4A-47EB-869D-E64E422DC405}"/>
    <dgm:cxn modelId="{94B62216-6E0D-4B0E-8991-E3CAC759F5B9}" type="presParOf" srcId="{EFB7E5A5-1262-42E8-8AFA-22C39B716671}" destId="{49FE48EF-5930-4DE1-889C-5A298B389253}" srcOrd="0" destOrd="0" presId="urn:microsoft.com/office/officeart/2005/8/layout/matrix3"/>
    <dgm:cxn modelId="{D0AC4074-AEC9-4C79-B670-02BC715E79C7}" type="presParOf" srcId="{EFB7E5A5-1262-42E8-8AFA-22C39B716671}" destId="{926C34AA-7DA2-4424-8560-891C85AB295E}" srcOrd="1" destOrd="0" presId="urn:microsoft.com/office/officeart/2005/8/layout/matrix3"/>
    <dgm:cxn modelId="{80C76513-AEC9-4537-933B-38444477C62E}" type="presParOf" srcId="{EFB7E5A5-1262-42E8-8AFA-22C39B716671}" destId="{96E02A28-647E-46B4-96E5-3D33C661DDBA}" srcOrd="2" destOrd="0" presId="urn:microsoft.com/office/officeart/2005/8/layout/matrix3"/>
    <dgm:cxn modelId="{9CC239EE-FD2D-49F9-BCB0-596D6B67AB3F}" type="presParOf" srcId="{EFB7E5A5-1262-42E8-8AFA-22C39B716671}" destId="{46FFC135-01DC-4CD2-B9AD-F4A603C22ABA}" srcOrd="3" destOrd="0" presId="urn:microsoft.com/office/officeart/2005/8/layout/matrix3"/>
    <dgm:cxn modelId="{093407CE-AAC6-4E19-9563-3D0A4998BA76}" type="presParOf" srcId="{EFB7E5A5-1262-42E8-8AFA-22C39B716671}" destId="{816AE479-7DB3-496E-AE34-54252B9D127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E48EF-5930-4DE1-889C-5A298B389253}">
      <dsp:nvSpPr>
        <dsp:cNvPr id="0" name=""/>
        <dsp:cNvSpPr/>
      </dsp:nvSpPr>
      <dsp:spPr>
        <a:xfrm>
          <a:off x="574461" y="0"/>
          <a:ext cx="3542347" cy="3542347"/>
        </a:xfrm>
        <a:prstGeom prst="diamond">
          <a:avLst/>
        </a:prstGeom>
        <a:solidFill>
          <a:srgbClr val="61AAB7">
            <a:alpha val="31000"/>
          </a:srgbClr>
        </a:solidFill>
        <a:ln>
          <a:noFill/>
        </a:ln>
        <a:effectLst/>
      </dsp:spPr>
      <dsp:style>
        <a:lnRef idx="0">
          <a:scrgbClr r="0" g="0" b="0"/>
        </a:lnRef>
        <a:fillRef idx="1">
          <a:scrgbClr r="0" g="0" b="0"/>
        </a:fillRef>
        <a:effectRef idx="0">
          <a:scrgbClr r="0" g="0" b="0"/>
        </a:effectRef>
        <a:fontRef idx="minor"/>
      </dsp:style>
    </dsp:sp>
    <dsp:sp modelId="{926C34AA-7DA2-4424-8560-891C85AB295E}">
      <dsp:nvSpPr>
        <dsp:cNvPr id="0" name=""/>
        <dsp:cNvSpPr/>
      </dsp:nvSpPr>
      <dsp:spPr>
        <a:xfrm>
          <a:off x="910984" y="336522"/>
          <a:ext cx="1381515" cy="1381515"/>
        </a:xfrm>
        <a:prstGeom prst="roundRect">
          <a:avLst/>
        </a:prstGeom>
        <a:solidFill>
          <a:srgbClr val="61AA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8000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a:t>
          </a:r>
          <a:endParaRPr lang="th-TH" sz="1800" kern="1200" dirty="0"/>
        </a:p>
      </dsp:txBody>
      <dsp:txXfrm>
        <a:off x="978424" y="403962"/>
        <a:ext cx="1246635" cy="1246635"/>
      </dsp:txXfrm>
    </dsp:sp>
    <dsp:sp modelId="{96E02A28-647E-46B4-96E5-3D33C661DDBA}">
      <dsp:nvSpPr>
        <dsp:cNvPr id="0" name=""/>
        <dsp:cNvSpPr/>
      </dsp:nvSpPr>
      <dsp:spPr>
        <a:xfrm>
          <a:off x="2398770" y="336522"/>
          <a:ext cx="1381515" cy="1381515"/>
        </a:xfrm>
        <a:prstGeom prst="roundRect">
          <a:avLst/>
        </a:prstGeom>
        <a:solidFill>
          <a:srgbClr val="61AA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180000" rIns="216000" bIns="68580" numCol="1" spcCol="1270" anchor="ctr" anchorCtr="0">
          <a:noAutofit/>
        </a:bodyPr>
        <a:lstStyle/>
        <a:p>
          <a:pPr lvl="0" algn="ctr" defTabSz="800100">
            <a:lnSpc>
              <a:spcPct val="90000"/>
            </a:lnSpc>
            <a:spcBef>
              <a:spcPct val="0"/>
            </a:spcBef>
            <a:spcAft>
              <a:spcPct val="35000"/>
            </a:spcAft>
          </a:pPr>
          <a:r>
            <a:rPr lang="en-US" sz="1800" kern="1200" dirty="0" smtClean="0"/>
            <a:t>text</a:t>
          </a:r>
          <a:endParaRPr lang="th-TH" sz="1800" kern="1200" dirty="0"/>
        </a:p>
      </dsp:txBody>
      <dsp:txXfrm>
        <a:off x="2466210" y="403962"/>
        <a:ext cx="1246635" cy="1246635"/>
      </dsp:txXfrm>
    </dsp:sp>
    <dsp:sp modelId="{46FFC135-01DC-4CD2-B9AD-F4A603C22ABA}">
      <dsp:nvSpPr>
        <dsp:cNvPr id="0" name=""/>
        <dsp:cNvSpPr/>
      </dsp:nvSpPr>
      <dsp:spPr>
        <a:xfrm>
          <a:off x="910984" y="1824308"/>
          <a:ext cx="1381515" cy="1381515"/>
        </a:xfrm>
        <a:prstGeom prst="roundRect">
          <a:avLst/>
        </a:prstGeom>
        <a:solidFill>
          <a:srgbClr val="61AA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8000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a:t>
          </a:r>
          <a:endParaRPr lang="th-TH" sz="1800" kern="1200" dirty="0"/>
        </a:p>
      </dsp:txBody>
      <dsp:txXfrm>
        <a:off x="978424" y="1891748"/>
        <a:ext cx="1246635" cy="1246635"/>
      </dsp:txXfrm>
    </dsp:sp>
    <dsp:sp modelId="{816AE479-7DB3-496E-AE34-54252B9D1272}">
      <dsp:nvSpPr>
        <dsp:cNvPr id="0" name=""/>
        <dsp:cNvSpPr/>
      </dsp:nvSpPr>
      <dsp:spPr>
        <a:xfrm>
          <a:off x="2398770" y="1824308"/>
          <a:ext cx="1381515" cy="1381515"/>
        </a:xfrm>
        <a:prstGeom prst="roundRect">
          <a:avLst/>
        </a:prstGeom>
        <a:solidFill>
          <a:srgbClr val="61AA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180000" rIns="216000" bIns="68580" numCol="1" spcCol="1270" anchor="ctr" anchorCtr="0">
          <a:noAutofit/>
        </a:bodyPr>
        <a:lstStyle/>
        <a:p>
          <a:pPr lvl="0" algn="ctr" defTabSz="800100">
            <a:lnSpc>
              <a:spcPct val="90000"/>
            </a:lnSpc>
            <a:spcBef>
              <a:spcPct val="0"/>
            </a:spcBef>
            <a:spcAft>
              <a:spcPct val="35000"/>
            </a:spcAft>
          </a:pPr>
          <a:r>
            <a:rPr lang="en-US" sz="1800" kern="1200" dirty="0" smtClean="0"/>
            <a:t>text</a:t>
          </a:r>
          <a:endParaRPr lang="th-TH" sz="1800" kern="1200" dirty="0"/>
        </a:p>
      </dsp:txBody>
      <dsp:txXfrm>
        <a:off x="2466210" y="1891748"/>
        <a:ext cx="1246635" cy="124663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8CB8225-EFB5-4811-84E6-3F5E86535CF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03B303-493A-48F9-AFC5-C6B2E4A5FAB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8CB8225-EFB5-4811-84E6-3F5E86535CF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03B303-493A-48F9-AFC5-C6B2E4A5FA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8CB8225-EFB5-4811-84E6-3F5E86535CF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03B303-493A-48F9-AFC5-C6B2E4A5FA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8CB8225-EFB5-4811-84E6-3F5E86535CF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03B303-493A-48F9-AFC5-C6B2E4A5FA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8CB8225-EFB5-4811-84E6-3F5E86535CF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03B303-493A-48F9-AFC5-C6B2E4A5FAB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8CB8225-EFB5-4811-84E6-3F5E86535CF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03B303-493A-48F9-AFC5-C6B2E4A5FAB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8CB8225-EFB5-4811-84E6-3F5E86535CF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003B303-493A-48F9-AFC5-C6B2E4A5FAB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8CB8225-EFB5-4811-84E6-3F5E86535CF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03B303-493A-48F9-AFC5-C6B2E4A5FAB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8CB8225-EFB5-4811-84E6-3F5E86535CF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03B303-493A-48F9-AFC5-C6B2E4A5FAB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8CB8225-EFB5-4811-84E6-3F5E86535CF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03B303-493A-48F9-AFC5-C6B2E4A5FAB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8CB8225-EFB5-4811-84E6-3F5E86535CF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03B303-493A-48F9-AFC5-C6B2E4A5FAB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B8225-EFB5-4811-84E6-3F5E86535CF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3B303-493A-48F9-AFC5-C6B2E4A5FA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hdphoto1.wdp"/><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5400000">
            <a:off x="-2761345" y="2746830"/>
            <a:ext cx="6872518" cy="1349830"/>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16200000" flipH="1">
            <a:off x="8080826" y="2746830"/>
            <a:ext cx="6872518" cy="134983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sp>
        <p:nvSpPr>
          <p:cNvPr id="13" name="文本框 4"/>
          <p:cNvSpPr txBox="1"/>
          <p:nvPr/>
        </p:nvSpPr>
        <p:spPr>
          <a:xfrm>
            <a:off x="2298700" y="2638709"/>
            <a:ext cx="7594600"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dirty="0">
                <a:solidFill>
                  <a:srgbClr val="61AAB7"/>
                </a:solidFill>
                <a:latin typeface="微软雅黑" panose="020B0503020204020204" pitchFamily="34" charset="-122"/>
                <a:ea typeface="微软雅黑" panose="020B0503020204020204" pitchFamily="34" charset="-122"/>
              </a:rPr>
              <a:t>小</a:t>
            </a:r>
            <a:r>
              <a:rPr lang="zh-CN" altLang="en-US" sz="4400" dirty="0" smtClean="0">
                <a:solidFill>
                  <a:srgbClr val="61AAB7"/>
                </a:solidFill>
                <a:latin typeface="微软雅黑" panose="020B0503020204020204" pitchFamily="34" charset="-122"/>
                <a:ea typeface="微软雅黑" panose="020B0503020204020204" pitchFamily="34" charset="-122"/>
              </a:rPr>
              <a:t>清新工作总结模板</a:t>
            </a:r>
            <a:endParaRPr lang="zh-CN" altLang="en-US" sz="4400" dirty="0">
              <a:solidFill>
                <a:srgbClr val="61AAB7"/>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297492" y="3554883"/>
            <a:ext cx="3576508" cy="337185"/>
          </a:xfrm>
          <a:prstGeom prst="rect">
            <a:avLst/>
          </a:prstGeom>
          <a:solidFill>
            <a:srgbClr val="61AAB7"/>
          </a:solid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汇报人：猪七爷     工作部门：猪七爷</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425371" y="4040170"/>
            <a:ext cx="53412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100" b="0" dirty="0" smtClean="0">
                <a:solidFill>
                  <a:srgbClr val="61AAB7"/>
                </a:solidFill>
                <a:latin typeface="微软雅黑" panose="020B0503020204020204" pitchFamily="34" charset="-122"/>
                <a:ea typeface="微软雅黑" panose="020B0503020204020204" pitchFamily="34" charset="-122"/>
              </a:rPr>
              <a:t>PROFESSIONAL GENERATION GRADUATION REPORT </a:t>
            </a:r>
            <a:endParaRPr lang="en-US" altLang="zh-CN" sz="1100" b="0" dirty="0" smtClean="0">
              <a:solidFill>
                <a:srgbClr val="61AAB7"/>
              </a:solidFill>
              <a:latin typeface="微软雅黑" panose="020B0503020204020204" pitchFamily="34" charset="-122"/>
              <a:ea typeface="微软雅黑" panose="020B0503020204020204" pitchFamily="34" charset="-122"/>
            </a:endParaRPr>
          </a:p>
          <a:p>
            <a:r>
              <a:rPr lang="en-US" altLang="zh-CN" sz="1100" b="0" dirty="0" smtClean="0">
                <a:solidFill>
                  <a:srgbClr val="61AAB7"/>
                </a:solidFill>
                <a:latin typeface="微软雅黑" panose="020B0503020204020204" pitchFamily="34" charset="-122"/>
                <a:ea typeface="微软雅黑" panose="020B0503020204020204" pitchFamily="34" charset="-122"/>
              </a:rPr>
              <a:t> POWERPOINT TEMPLATE</a:t>
            </a:r>
            <a:endParaRPr lang="zh-CN" altLang="en-US" sz="1100" b="0" dirty="0">
              <a:solidFill>
                <a:srgbClr val="61AAB7"/>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66193" t="52910" r="8090" b="29524"/>
          <a:stretch>
            <a:fillRect/>
          </a:stretch>
        </p:blipFill>
        <p:spPr>
          <a:xfrm>
            <a:off x="7941129" y="227632"/>
            <a:ext cx="1736186" cy="17790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02</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2" name="AutoShape 3"/>
          <p:cNvSpPr>
            <a:spLocks noChangeAspect="1" noTextEdit="1"/>
          </p:cNvSpPr>
          <p:nvPr/>
        </p:nvSpPr>
        <p:spPr>
          <a:xfrm>
            <a:off x="6644231" y="2520340"/>
            <a:ext cx="2728912" cy="2671762"/>
          </a:xfrm>
          <a:prstGeom prst="rect">
            <a:avLst/>
          </a:prstGeom>
          <a:noFill/>
          <a:ln w="9525">
            <a:noFill/>
          </a:ln>
        </p:spPr>
        <p:txBody>
          <a:bodyPr/>
          <a:lstStyle/>
          <a:p>
            <a:endParaRPr lang="zh-CN" altLang="en-US"/>
          </a:p>
        </p:txBody>
      </p:sp>
      <p:sp>
        <p:nvSpPr>
          <p:cNvPr id="13" name="Freeform 5"/>
          <p:cNvSpPr/>
          <p:nvPr/>
        </p:nvSpPr>
        <p:spPr bwMode="auto">
          <a:xfrm rot="3124552" flipH="1" flipV="1">
            <a:off x="7605936" y="2646288"/>
            <a:ext cx="1436419" cy="605410"/>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rgbClr val="61AAB7"/>
          </a:solidFill>
          <a:ln>
            <a:solidFill>
              <a:srgbClr val="61AAB7"/>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grpSp>
        <p:nvGrpSpPr>
          <p:cNvPr id="14" name="Group 11"/>
          <p:cNvGrpSpPr/>
          <p:nvPr/>
        </p:nvGrpSpPr>
        <p:grpSpPr>
          <a:xfrm>
            <a:off x="8364361" y="2895154"/>
            <a:ext cx="2278782" cy="1055523"/>
            <a:chOff x="4888024" y="2183457"/>
            <a:chExt cx="2848742" cy="1319263"/>
          </a:xfrm>
          <a:solidFill>
            <a:srgbClr val="61AAB7"/>
          </a:solidFill>
        </p:grpSpPr>
        <p:grpSp>
          <p:nvGrpSpPr>
            <p:cNvPr id="15" name="Group 13"/>
            <p:cNvGrpSpPr/>
            <p:nvPr/>
          </p:nvGrpSpPr>
          <p:grpSpPr>
            <a:xfrm>
              <a:off x="4888024" y="2212485"/>
              <a:ext cx="2848742" cy="1290235"/>
              <a:chOff x="4888024" y="2154429"/>
              <a:chExt cx="2848742" cy="1290235"/>
            </a:xfrm>
            <a:grpFill/>
          </p:grpSpPr>
          <p:sp>
            <p:nvSpPr>
              <p:cNvPr id="22" name="Freeform 5"/>
              <p:cNvSpPr/>
              <p:nvPr/>
            </p:nvSpPr>
            <p:spPr bwMode="auto">
              <a:xfrm flipH="1" flipV="1">
                <a:off x="4888024" y="2395880"/>
                <a:ext cx="1795333" cy="756833"/>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grp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16"/>
              <p:cNvSpPr/>
              <p:nvPr/>
            </p:nvSpPr>
            <p:spPr bwMode="auto">
              <a:xfrm flipH="1" flipV="1">
                <a:off x="6649431" y="2154429"/>
                <a:ext cx="295505" cy="1290235"/>
              </a:xfrm>
              <a:custGeom>
                <a:avLst/>
                <a:gdLst>
                  <a:gd name="T0" fmla="*/ 0 w 284"/>
                  <a:gd name="T1" fmla="*/ 0 h 1240"/>
                  <a:gd name="T2" fmla="*/ 284 w 284"/>
                  <a:gd name="T3" fmla="*/ 100 h 1240"/>
                  <a:gd name="T4" fmla="*/ 284 w 284"/>
                  <a:gd name="T5" fmla="*/ 1001 h 1240"/>
                  <a:gd name="T6" fmla="*/ 0 w 284"/>
                  <a:gd name="T7" fmla="*/ 1240 h 1240"/>
                  <a:gd name="T8" fmla="*/ 0 w 284"/>
                  <a:gd name="T9" fmla="*/ 0 h 1240"/>
                </a:gdLst>
                <a:ahLst/>
                <a:cxnLst>
                  <a:cxn ang="0">
                    <a:pos x="T0" y="T1"/>
                  </a:cxn>
                  <a:cxn ang="0">
                    <a:pos x="T2" y="T3"/>
                  </a:cxn>
                  <a:cxn ang="0">
                    <a:pos x="T4" y="T5"/>
                  </a:cxn>
                  <a:cxn ang="0">
                    <a:pos x="T6" y="T7"/>
                  </a:cxn>
                  <a:cxn ang="0">
                    <a:pos x="T8" y="T9"/>
                  </a:cxn>
                </a:cxnLst>
                <a:rect l="0" t="0" r="r" b="b"/>
                <a:pathLst>
                  <a:path w="284" h="1240">
                    <a:moveTo>
                      <a:pt x="0" y="0"/>
                    </a:moveTo>
                    <a:lnTo>
                      <a:pt x="284" y="100"/>
                    </a:lnTo>
                    <a:lnTo>
                      <a:pt x="284" y="1001"/>
                    </a:lnTo>
                    <a:lnTo>
                      <a:pt x="0" y="1240"/>
                    </a:lnTo>
                    <a:lnTo>
                      <a:pt x="0" y="0"/>
                    </a:lnTo>
                    <a:close/>
                  </a:path>
                </a:pathLst>
              </a:custGeom>
              <a:grpFill/>
              <a:ln>
                <a:noFill/>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17"/>
              <p:cNvSpPr/>
              <p:nvPr/>
            </p:nvSpPr>
            <p:spPr bwMode="auto">
              <a:xfrm flipH="1" flipV="1">
                <a:off x="6974069" y="2154429"/>
                <a:ext cx="762697" cy="1290235"/>
              </a:xfrm>
              <a:custGeom>
                <a:avLst/>
                <a:gdLst>
                  <a:gd name="T0" fmla="*/ 733 w 733"/>
                  <a:gd name="T1" fmla="*/ 0 h 1240"/>
                  <a:gd name="T2" fmla="*/ 0 w 733"/>
                  <a:gd name="T3" fmla="*/ 100 h 1240"/>
                  <a:gd name="T4" fmla="*/ 0 w 733"/>
                  <a:gd name="T5" fmla="*/ 1072 h 1240"/>
                  <a:gd name="T6" fmla="*/ 733 w 733"/>
                  <a:gd name="T7" fmla="*/ 1240 h 1240"/>
                  <a:gd name="T8" fmla="*/ 733 w 733"/>
                  <a:gd name="T9" fmla="*/ 0 h 1240"/>
                </a:gdLst>
                <a:ahLst/>
                <a:cxnLst>
                  <a:cxn ang="0">
                    <a:pos x="T0" y="T1"/>
                  </a:cxn>
                  <a:cxn ang="0">
                    <a:pos x="T2" y="T3"/>
                  </a:cxn>
                  <a:cxn ang="0">
                    <a:pos x="T4" y="T5"/>
                  </a:cxn>
                  <a:cxn ang="0">
                    <a:pos x="T6" y="T7"/>
                  </a:cxn>
                  <a:cxn ang="0">
                    <a:pos x="T8" y="T9"/>
                  </a:cxn>
                </a:cxnLst>
                <a:rect l="0" t="0" r="r" b="b"/>
                <a:pathLst>
                  <a:path w="733" h="1240">
                    <a:moveTo>
                      <a:pt x="733" y="0"/>
                    </a:moveTo>
                    <a:lnTo>
                      <a:pt x="0" y="100"/>
                    </a:lnTo>
                    <a:lnTo>
                      <a:pt x="0" y="1072"/>
                    </a:lnTo>
                    <a:lnTo>
                      <a:pt x="733" y="1240"/>
                    </a:lnTo>
                    <a:lnTo>
                      <a:pt x="733" y="0"/>
                    </a:lnTo>
                    <a:close/>
                  </a:path>
                </a:pathLst>
              </a:custGeom>
              <a:grp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25" name="Rectangle 18"/>
              <p:cNvSpPr>
                <a:spLocks noChangeArrowheads="1"/>
              </p:cNvSpPr>
              <p:nvPr/>
            </p:nvSpPr>
            <p:spPr bwMode="auto">
              <a:xfrm flipH="1" flipV="1">
                <a:off x="6926793" y="2154429"/>
                <a:ext cx="29135" cy="1290235"/>
              </a:xfrm>
              <a:prstGeom prst="rect">
                <a:avLst/>
              </a:prstGeom>
              <a:grpFill/>
              <a:ln>
                <a:noFill/>
              </a:ln>
            </p:spPr>
            <p:txBody>
              <a:bodyPr vert="horz" wrap="square" lIns="68580" tIns="34290" rIns="68580" bIns="34290" numCol="1" anchor="t" anchorCtr="0" compatLnSpc="1"/>
              <a:lstStyle/>
              <a:p>
                <a:pPr eaLnBrk="1" hangingPunct="1"/>
                <a:endParaRPr sz="1300" dirty="0">
                  <a:latin typeface="Calibri" panose="020F0502020204030204" pitchFamily="34" charset="0"/>
                  <a:ea typeface="Calibri" panose="020F0502020204030204" pitchFamily="34" charset="0"/>
                </a:endParaRPr>
              </a:p>
            </p:txBody>
          </p:sp>
        </p:grpSp>
        <p:sp>
          <p:nvSpPr>
            <p:cNvPr id="21" name="Freeform 30"/>
            <p:cNvSpPr/>
            <p:nvPr/>
          </p:nvSpPr>
          <p:spPr bwMode="auto">
            <a:xfrm flipH="1" flipV="1">
              <a:off x="6649430" y="2183457"/>
              <a:ext cx="1087336" cy="255966"/>
            </a:xfrm>
            <a:custGeom>
              <a:avLst/>
              <a:gdLst>
                <a:gd name="T0" fmla="*/ 1045 w 1045"/>
                <a:gd name="T1" fmla="*/ 7 h 246"/>
                <a:gd name="T2" fmla="*/ 761 w 1045"/>
                <a:gd name="T3" fmla="*/ 246 h 246"/>
                <a:gd name="T4" fmla="*/ 733 w 1045"/>
                <a:gd name="T5" fmla="*/ 246 h 246"/>
                <a:gd name="T6" fmla="*/ 0 w 1045"/>
                <a:gd name="T7" fmla="*/ 78 h 246"/>
                <a:gd name="T8" fmla="*/ 0 w 1045"/>
                <a:gd name="T9" fmla="*/ 71 h 246"/>
                <a:gd name="T10" fmla="*/ 733 w 1045"/>
                <a:gd name="T11" fmla="*/ 232 h 246"/>
                <a:gd name="T12" fmla="*/ 761 w 1045"/>
                <a:gd name="T13" fmla="*/ 232 h 246"/>
                <a:gd name="T14" fmla="*/ 1045 w 1045"/>
                <a:gd name="T15" fmla="*/ 0 h 246"/>
                <a:gd name="T16" fmla="*/ 1045 w 1045"/>
                <a:gd name="T17" fmla="*/ 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5" h="246">
                  <a:moveTo>
                    <a:pt x="1045" y="7"/>
                  </a:moveTo>
                  <a:lnTo>
                    <a:pt x="761" y="246"/>
                  </a:lnTo>
                  <a:lnTo>
                    <a:pt x="733" y="246"/>
                  </a:lnTo>
                  <a:lnTo>
                    <a:pt x="0" y="78"/>
                  </a:lnTo>
                  <a:lnTo>
                    <a:pt x="0" y="71"/>
                  </a:lnTo>
                  <a:lnTo>
                    <a:pt x="733" y="232"/>
                  </a:lnTo>
                  <a:lnTo>
                    <a:pt x="761" y="232"/>
                  </a:lnTo>
                  <a:lnTo>
                    <a:pt x="1045" y="0"/>
                  </a:lnTo>
                  <a:lnTo>
                    <a:pt x="1045" y="7"/>
                  </a:lnTo>
                  <a:close/>
                </a:path>
              </a:pathLst>
            </a:custGeom>
            <a:grp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Oval 12"/>
          <p:cNvSpPr/>
          <p:nvPr/>
        </p:nvSpPr>
        <p:spPr>
          <a:xfrm rot="21118087">
            <a:off x="7723731" y="1993290"/>
            <a:ext cx="921514" cy="921698"/>
          </a:xfrm>
          <a:prstGeom prst="ellipse">
            <a:avLst/>
          </a:prstGeom>
          <a:solidFill>
            <a:schemeClr val="bg1">
              <a:lumMod val="95000"/>
            </a:schemeClr>
          </a:solidFill>
          <a:ln w="88900">
            <a:solidFill>
              <a:srgbClr val="61A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5pPr>
          </a:lstStyle>
          <a:p>
            <a:pPr lvl="0" algn="ctr" eaLnBrk="1" hangingPunct="1"/>
            <a:endParaRPr dirty="0">
              <a:solidFill>
                <a:srgbClr val="FFFFFF"/>
              </a:solidFill>
              <a:latin typeface="Calibri" panose="020F0502020204030204" pitchFamily="34" charset="0"/>
              <a:ea typeface="Calibri" panose="020F0502020204030204" pitchFamily="34" charset="0"/>
            </a:endParaRPr>
          </a:p>
        </p:txBody>
      </p:sp>
      <p:grpSp>
        <p:nvGrpSpPr>
          <p:cNvPr id="27" name="Group 20"/>
          <p:cNvGrpSpPr/>
          <p:nvPr/>
        </p:nvGrpSpPr>
        <p:grpSpPr>
          <a:xfrm>
            <a:off x="7237080" y="3505105"/>
            <a:ext cx="3804526" cy="855147"/>
            <a:chOff x="3322002" y="2887989"/>
            <a:chExt cx="4755010" cy="1068606"/>
          </a:xfrm>
          <a:solidFill>
            <a:srgbClr val="61AAB7"/>
          </a:solidFill>
        </p:grpSpPr>
        <p:sp>
          <p:nvSpPr>
            <p:cNvPr id="28" name="Freeform 6"/>
            <p:cNvSpPr/>
            <p:nvPr/>
          </p:nvSpPr>
          <p:spPr bwMode="auto">
            <a:xfrm flipH="1" flipV="1">
              <a:off x="3322002" y="3170308"/>
              <a:ext cx="4014686" cy="720000"/>
            </a:xfrm>
            <a:custGeom>
              <a:avLst/>
              <a:gdLst>
                <a:gd name="T0" fmla="*/ 3152 w 3410"/>
                <a:gd name="T1" fmla="*/ 0 h 750"/>
                <a:gd name="T2" fmla="*/ 0 w 3410"/>
                <a:gd name="T3" fmla="*/ 0 h 750"/>
                <a:gd name="T4" fmla="*/ 0 w 3410"/>
                <a:gd name="T5" fmla="*/ 750 h 750"/>
                <a:gd name="T6" fmla="*/ 3152 w 3410"/>
                <a:gd name="T7" fmla="*/ 750 h 750"/>
                <a:gd name="T8" fmla="*/ 3410 w 3410"/>
                <a:gd name="T9" fmla="*/ 376 h 750"/>
                <a:gd name="T10" fmla="*/ 3152 w 3410"/>
                <a:gd name="T11" fmla="*/ 0 h 750"/>
              </a:gdLst>
              <a:ahLst/>
              <a:cxnLst>
                <a:cxn ang="0">
                  <a:pos x="T0" y="T1"/>
                </a:cxn>
                <a:cxn ang="0">
                  <a:pos x="T2" y="T3"/>
                </a:cxn>
                <a:cxn ang="0">
                  <a:pos x="T4" y="T5"/>
                </a:cxn>
                <a:cxn ang="0">
                  <a:pos x="T6" y="T7"/>
                </a:cxn>
                <a:cxn ang="0">
                  <a:pos x="T8" y="T9"/>
                </a:cxn>
                <a:cxn ang="0">
                  <a:pos x="T10" y="T11"/>
                </a:cxn>
              </a:cxnLst>
              <a:rect l="0" t="0" r="r" b="b"/>
              <a:pathLst>
                <a:path w="3410" h="750">
                  <a:moveTo>
                    <a:pt x="3152" y="0"/>
                  </a:moveTo>
                  <a:lnTo>
                    <a:pt x="0" y="0"/>
                  </a:lnTo>
                  <a:lnTo>
                    <a:pt x="0" y="750"/>
                  </a:lnTo>
                  <a:lnTo>
                    <a:pt x="3152" y="750"/>
                  </a:lnTo>
                  <a:lnTo>
                    <a:pt x="3410" y="376"/>
                  </a:lnTo>
                  <a:lnTo>
                    <a:pt x="3152" y="0"/>
                  </a:lnTo>
                  <a:close/>
                </a:path>
              </a:pathLst>
            </a:custGeom>
            <a:grpFill/>
            <a:ln>
              <a:solidFill>
                <a:schemeClr val="bg1"/>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24"/>
            <p:cNvSpPr/>
            <p:nvPr/>
          </p:nvSpPr>
          <p:spPr bwMode="auto">
            <a:xfrm flipH="1" flipV="1">
              <a:off x="6309183" y="2887989"/>
              <a:ext cx="727318" cy="1068606"/>
            </a:xfrm>
            <a:custGeom>
              <a:avLst/>
              <a:gdLst>
                <a:gd name="T0" fmla="*/ 0 w 699"/>
                <a:gd name="T1" fmla="*/ 0 h 1027"/>
                <a:gd name="T2" fmla="*/ 699 w 699"/>
                <a:gd name="T3" fmla="*/ 90 h 1027"/>
                <a:gd name="T4" fmla="*/ 699 w 699"/>
                <a:gd name="T5" fmla="*/ 767 h 1027"/>
                <a:gd name="T6" fmla="*/ 0 w 699"/>
                <a:gd name="T7" fmla="*/ 1027 h 1027"/>
                <a:gd name="T8" fmla="*/ 0 w 699"/>
                <a:gd name="T9" fmla="*/ 0 h 1027"/>
              </a:gdLst>
              <a:ahLst/>
              <a:cxnLst>
                <a:cxn ang="0">
                  <a:pos x="T0" y="T1"/>
                </a:cxn>
                <a:cxn ang="0">
                  <a:pos x="T2" y="T3"/>
                </a:cxn>
                <a:cxn ang="0">
                  <a:pos x="T4" y="T5"/>
                </a:cxn>
                <a:cxn ang="0">
                  <a:pos x="T6" y="T7"/>
                </a:cxn>
                <a:cxn ang="0">
                  <a:pos x="T8" y="T9"/>
                </a:cxn>
              </a:cxnLst>
              <a:rect l="0" t="0" r="r" b="b"/>
              <a:pathLst>
                <a:path w="699" h="1027">
                  <a:moveTo>
                    <a:pt x="0" y="0"/>
                  </a:moveTo>
                  <a:lnTo>
                    <a:pt x="699" y="90"/>
                  </a:lnTo>
                  <a:lnTo>
                    <a:pt x="699" y="767"/>
                  </a:lnTo>
                  <a:lnTo>
                    <a:pt x="0" y="1027"/>
                  </a:lnTo>
                  <a:lnTo>
                    <a:pt x="0" y="0"/>
                  </a:lnTo>
                  <a:close/>
                </a:path>
              </a:pathLst>
            </a:custGeom>
            <a:grpFill/>
            <a:ln>
              <a:solidFill>
                <a:schemeClr val="bg1"/>
              </a:solidFill>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25"/>
            <p:cNvSpPr/>
            <p:nvPr/>
          </p:nvSpPr>
          <p:spPr bwMode="auto">
            <a:xfrm flipH="1" flipV="1">
              <a:off x="7065633" y="2887989"/>
              <a:ext cx="1011379" cy="1068606"/>
            </a:xfrm>
            <a:custGeom>
              <a:avLst/>
              <a:gdLst>
                <a:gd name="T0" fmla="*/ 972 w 972"/>
                <a:gd name="T1" fmla="*/ 0 h 1027"/>
                <a:gd name="T2" fmla="*/ 0 w 972"/>
                <a:gd name="T3" fmla="*/ 90 h 1027"/>
                <a:gd name="T4" fmla="*/ 0 w 972"/>
                <a:gd name="T5" fmla="*/ 862 h 1027"/>
                <a:gd name="T6" fmla="*/ 972 w 972"/>
                <a:gd name="T7" fmla="*/ 1027 h 1027"/>
                <a:gd name="T8" fmla="*/ 972 w 972"/>
                <a:gd name="T9" fmla="*/ 0 h 1027"/>
              </a:gdLst>
              <a:ahLst/>
              <a:cxnLst>
                <a:cxn ang="0">
                  <a:pos x="T0" y="T1"/>
                </a:cxn>
                <a:cxn ang="0">
                  <a:pos x="T2" y="T3"/>
                </a:cxn>
                <a:cxn ang="0">
                  <a:pos x="T4" y="T5"/>
                </a:cxn>
                <a:cxn ang="0">
                  <a:pos x="T6" y="T7"/>
                </a:cxn>
                <a:cxn ang="0">
                  <a:pos x="T8" y="T9"/>
                </a:cxn>
              </a:cxnLst>
              <a:rect l="0" t="0" r="r" b="b"/>
              <a:pathLst>
                <a:path w="972" h="1027">
                  <a:moveTo>
                    <a:pt x="972" y="0"/>
                  </a:moveTo>
                  <a:lnTo>
                    <a:pt x="0" y="90"/>
                  </a:lnTo>
                  <a:lnTo>
                    <a:pt x="0" y="862"/>
                  </a:lnTo>
                  <a:lnTo>
                    <a:pt x="972" y="1027"/>
                  </a:lnTo>
                  <a:lnTo>
                    <a:pt x="972" y="0"/>
                  </a:lnTo>
                  <a:close/>
                </a:path>
              </a:pathLst>
            </a:custGeom>
            <a:grpFill/>
            <a:ln>
              <a:solidFill>
                <a:schemeClr val="bg1"/>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Rectangle 21"/>
            <p:cNvSpPr>
              <a:spLocks noChangeArrowheads="1"/>
            </p:cNvSpPr>
            <p:nvPr/>
          </p:nvSpPr>
          <p:spPr bwMode="auto">
            <a:xfrm flipH="1" flipV="1">
              <a:off x="7036500" y="2887989"/>
              <a:ext cx="29135" cy="1068606"/>
            </a:xfrm>
            <a:prstGeom prst="rect">
              <a:avLst/>
            </a:prstGeom>
            <a:grpFill/>
            <a:ln>
              <a:solidFill>
                <a:schemeClr val="bg1"/>
              </a:solidFill>
            </a:ln>
          </p:spPr>
          <p:txBody>
            <a:bodyPr vert="horz" wrap="square" lIns="68580" tIns="34290" rIns="68580" bIns="34290" numCol="1" anchor="t" anchorCtr="0" compatLnSpc="1"/>
            <a:lstStyle/>
            <a:p>
              <a:pPr eaLnBrk="1" hangingPunct="1"/>
              <a:endParaRPr sz="1300" dirty="0">
                <a:latin typeface="Calibri" panose="020F0502020204030204" pitchFamily="34" charset="0"/>
                <a:ea typeface="Calibri" panose="020F0502020204030204" pitchFamily="34" charset="0"/>
              </a:endParaRPr>
            </a:p>
          </p:txBody>
        </p:sp>
        <p:sp>
          <p:nvSpPr>
            <p:cNvPr id="32" name="Freeform 32"/>
            <p:cNvSpPr/>
            <p:nvPr/>
          </p:nvSpPr>
          <p:spPr bwMode="auto">
            <a:xfrm flipH="1" flipV="1">
              <a:off x="6309182" y="2887990"/>
              <a:ext cx="1767830" cy="285100"/>
            </a:xfrm>
            <a:custGeom>
              <a:avLst/>
              <a:gdLst>
                <a:gd name="T0" fmla="*/ 1699 w 1699"/>
                <a:gd name="T1" fmla="*/ 14 h 274"/>
                <a:gd name="T2" fmla="*/ 1000 w 1699"/>
                <a:gd name="T3" fmla="*/ 274 h 274"/>
                <a:gd name="T4" fmla="*/ 972 w 1699"/>
                <a:gd name="T5" fmla="*/ 274 h 274"/>
                <a:gd name="T6" fmla="*/ 0 w 1699"/>
                <a:gd name="T7" fmla="*/ 109 h 274"/>
                <a:gd name="T8" fmla="*/ 0 w 1699"/>
                <a:gd name="T9" fmla="*/ 94 h 274"/>
                <a:gd name="T10" fmla="*/ 972 w 1699"/>
                <a:gd name="T11" fmla="*/ 253 h 274"/>
                <a:gd name="T12" fmla="*/ 1000 w 1699"/>
                <a:gd name="T13" fmla="*/ 253 h 274"/>
                <a:gd name="T14" fmla="*/ 1699 w 1699"/>
                <a:gd name="T15" fmla="*/ 0 h 274"/>
                <a:gd name="T16" fmla="*/ 1699 w 1699"/>
                <a:gd name="T17" fmla="*/ 1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9" h="274">
                  <a:moveTo>
                    <a:pt x="1699" y="14"/>
                  </a:moveTo>
                  <a:lnTo>
                    <a:pt x="1000" y="274"/>
                  </a:lnTo>
                  <a:lnTo>
                    <a:pt x="972" y="274"/>
                  </a:lnTo>
                  <a:lnTo>
                    <a:pt x="0" y="109"/>
                  </a:lnTo>
                  <a:lnTo>
                    <a:pt x="0" y="94"/>
                  </a:lnTo>
                  <a:lnTo>
                    <a:pt x="972" y="253"/>
                  </a:lnTo>
                  <a:lnTo>
                    <a:pt x="1000" y="253"/>
                  </a:lnTo>
                  <a:lnTo>
                    <a:pt x="1699" y="0"/>
                  </a:lnTo>
                  <a:lnTo>
                    <a:pt x="1699" y="14"/>
                  </a:lnTo>
                  <a:close/>
                </a:path>
              </a:pathLst>
            </a:custGeom>
            <a:grpFill/>
            <a:ln>
              <a:solidFill>
                <a:schemeClr val="bg1"/>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33" name="Freeform 5"/>
          <p:cNvSpPr/>
          <p:nvPr/>
        </p:nvSpPr>
        <p:spPr bwMode="auto">
          <a:xfrm rot="3033017" flipH="1" flipV="1">
            <a:off x="6539631" y="3258682"/>
            <a:ext cx="1436707" cy="605549"/>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rgbClr val="61AAB7"/>
          </a:solidFill>
          <a:ln>
            <a:solidFill>
              <a:srgbClr val="61AAB7"/>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34" name="Oval 22"/>
          <p:cNvSpPr/>
          <p:nvPr/>
        </p:nvSpPr>
        <p:spPr>
          <a:xfrm rot="21118087">
            <a:off x="6645818" y="2617177"/>
            <a:ext cx="921725" cy="921883"/>
          </a:xfrm>
          <a:prstGeom prst="ellipse">
            <a:avLst/>
          </a:prstGeom>
          <a:solidFill>
            <a:schemeClr val="bg1">
              <a:lumMod val="95000"/>
            </a:schemeClr>
          </a:solidFill>
          <a:ln w="88900">
            <a:solidFill>
              <a:srgbClr val="61A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5pPr>
          </a:lstStyle>
          <a:p>
            <a:pPr lvl="0" algn="ctr" eaLnBrk="1" hangingPunct="1"/>
            <a:endParaRPr dirty="0">
              <a:solidFill>
                <a:srgbClr val="FFFFFF"/>
              </a:solidFill>
              <a:latin typeface="Calibri" panose="020F0502020204030204" pitchFamily="34" charset="0"/>
              <a:ea typeface="Calibri" panose="020F0502020204030204" pitchFamily="34" charset="0"/>
            </a:endParaRPr>
          </a:p>
        </p:txBody>
      </p:sp>
      <p:grpSp>
        <p:nvGrpSpPr>
          <p:cNvPr id="35" name="Group 29"/>
          <p:cNvGrpSpPr/>
          <p:nvPr/>
        </p:nvGrpSpPr>
        <p:grpSpPr>
          <a:xfrm>
            <a:off x="6285983" y="4234157"/>
            <a:ext cx="5065183" cy="794435"/>
            <a:chOff x="2055289" y="3731846"/>
            <a:chExt cx="6331794" cy="992653"/>
          </a:xfrm>
          <a:solidFill>
            <a:srgbClr val="61AAB7"/>
          </a:solidFill>
        </p:grpSpPr>
        <p:sp>
          <p:nvSpPr>
            <p:cNvPr id="36" name="Freeform 7"/>
            <p:cNvSpPr/>
            <p:nvPr/>
          </p:nvSpPr>
          <p:spPr bwMode="auto">
            <a:xfrm flipH="1" flipV="1">
              <a:off x="2055289" y="3832905"/>
              <a:ext cx="4011427" cy="783849"/>
            </a:xfrm>
            <a:custGeom>
              <a:avLst/>
              <a:gdLst>
                <a:gd name="T0" fmla="*/ 3152 w 3410"/>
                <a:gd name="T1" fmla="*/ 0 h 753"/>
                <a:gd name="T2" fmla="*/ 0 w 3410"/>
                <a:gd name="T3" fmla="*/ 0 h 753"/>
                <a:gd name="T4" fmla="*/ 0 w 3410"/>
                <a:gd name="T5" fmla="*/ 753 h 753"/>
                <a:gd name="T6" fmla="*/ 3152 w 3410"/>
                <a:gd name="T7" fmla="*/ 753 h 753"/>
                <a:gd name="T8" fmla="*/ 3410 w 3410"/>
                <a:gd name="T9" fmla="*/ 376 h 753"/>
                <a:gd name="T10" fmla="*/ 3152 w 3410"/>
                <a:gd name="T11" fmla="*/ 0 h 753"/>
              </a:gdLst>
              <a:ahLst/>
              <a:cxnLst>
                <a:cxn ang="0">
                  <a:pos x="T0" y="T1"/>
                </a:cxn>
                <a:cxn ang="0">
                  <a:pos x="T2" y="T3"/>
                </a:cxn>
                <a:cxn ang="0">
                  <a:pos x="T4" y="T5"/>
                </a:cxn>
                <a:cxn ang="0">
                  <a:pos x="T6" y="T7"/>
                </a:cxn>
                <a:cxn ang="0">
                  <a:pos x="T8" y="T9"/>
                </a:cxn>
                <a:cxn ang="0">
                  <a:pos x="T10" y="T11"/>
                </a:cxn>
              </a:cxnLst>
              <a:rect l="0" t="0" r="r" b="b"/>
              <a:pathLst>
                <a:path w="3410" h="753">
                  <a:moveTo>
                    <a:pt x="3152" y="0"/>
                  </a:moveTo>
                  <a:lnTo>
                    <a:pt x="0" y="0"/>
                  </a:lnTo>
                  <a:lnTo>
                    <a:pt x="0" y="753"/>
                  </a:lnTo>
                  <a:lnTo>
                    <a:pt x="3152" y="753"/>
                  </a:lnTo>
                  <a:lnTo>
                    <a:pt x="3410" y="376"/>
                  </a:lnTo>
                  <a:lnTo>
                    <a:pt x="3152" y="0"/>
                  </a:lnTo>
                  <a:close/>
                </a:path>
              </a:pathLst>
            </a:custGeom>
            <a:grpFill/>
            <a:ln>
              <a:solidFill>
                <a:schemeClr val="bg1"/>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25"/>
            <p:cNvSpPr/>
            <p:nvPr/>
          </p:nvSpPr>
          <p:spPr bwMode="auto">
            <a:xfrm flipH="1" flipV="1">
              <a:off x="6000150" y="3731847"/>
              <a:ext cx="1178901" cy="992648"/>
            </a:xfrm>
            <a:custGeom>
              <a:avLst/>
              <a:gdLst>
                <a:gd name="T0" fmla="*/ 0 w 1133"/>
                <a:gd name="T1" fmla="*/ 954 h 954"/>
                <a:gd name="T2" fmla="*/ 1133 w 1133"/>
                <a:gd name="T3" fmla="*/ 852 h 954"/>
                <a:gd name="T4" fmla="*/ 1133 w 1133"/>
                <a:gd name="T5" fmla="*/ 102 h 954"/>
                <a:gd name="T6" fmla="*/ 0 w 1133"/>
                <a:gd name="T7" fmla="*/ 0 h 954"/>
                <a:gd name="T8" fmla="*/ 0 w 1133"/>
                <a:gd name="T9" fmla="*/ 954 h 954"/>
              </a:gdLst>
              <a:ahLst/>
              <a:cxnLst>
                <a:cxn ang="0">
                  <a:pos x="T0" y="T1"/>
                </a:cxn>
                <a:cxn ang="0">
                  <a:pos x="T2" y="T3"/>
                </a:cxn>
                <a:cxn ang="0">
                  <a:pos x="T4" y="T5"/>
                </a:cxn>
                <a:cxn ang="0">
                  <a:pos x="T6" y="T7"/>
                </a:cxn>
                <a:cxn ang="0">
                  <a:pos x="T8" y="T9"/>
                </a:cxn>
              </a:cxnLst>
              <a:rect l="0" t="0" r="r" b="b"/>
              <a:pathLst>
                <a:path w="1133" h="954">
                  <a:moveTo>
                    <a:pt x="0" y="954"/>
                  </a:moveTo>
                  <a:lnTo>
                    <a:pt x="1133" y="852"/>
                  </a:lnTo>
                  <a:lnTo>
                    <a:pt x="1133" y="102"/>
                  </a:lnTo>
                  <a:lnTo>
                    <a:pt x="0" y="0"/>
                  </a:lnTo>
                  <a:lnTo>
                    <a:pt x="0" y="954"/>
                  </a:lnTo>
                  <a:close/>
                </a:path>
              </a:pathLst>
            </a:custGeom>
            <a:grpFill/>
            <a:ln>
              <a:solidFill>
                <a:schemeClr val="bg1"/>
              </a:solidFill>
            </a:ln>
            <a:effectLst>
              <a:outerShdw blurRad="50800" dist="38100" dir="10800000" algn="r" rotWithShape="0">
                <a:prstClr val="black">
                  <a:alpha val="40000"/>
                </a:prstClr>
              </a:outerShdw>
            </a:effec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38" name="Rectangle 27"/>
            <p:cNvSpPr>
              <a:spLocks noChangeArrowheads="1"/>
            </p:cNvSpPr>
            <p:nvPr/>
          </p:nvSpPr>
          <p:spPr bwMode="auto">
            <a:xfrm flipH="1" flipV="1">
              <a:off x="7179051" y="3731850"/>
              <a:ext cx="29135" cy="992649"/>
            </a:xfrm>
            <a:prstGeom prst="rect">
              <a:avLst/>
            </a:prstGeom>
            <a:grpFill/>
            <a:ln>
              <a:solidFill>
                <a:schemeClr val="bg1"/>
              </a:solidFill>
            </a:ln>
          </p:spPr>
          <p:txBody>
            <a:bodyPr vert="horz" wrap="square" lIns="68580" tIns="34290" rIns="68580" bIns="34290" numCol="1" anchor="t" anchorCtr="0" compatLnSpc="1"/>
            <a:lstStyle/>
            <a:p>
              <a:pPr eaLnBrk="1" hangingPunct="1"/>
              <a:endParaRPr sz="1300" dirty="0">
                <a:latin typeface="Calibri" panose="020F0502020204030204" pitchFamily="34" charset="0"/>
                <a:ea typeface="Calibri" panose="020F0502020204030204" pitchFamily="34" charset="0"/>
              </a:endParaRPr>
            </a:p>
          </p:txBody>
        </p:sp>
        <p:sp>
          <p:nvSpPr>
            <p:cNvPr id="39" name="Freeform 33"/>
            <p:cNvSpPr/>
            <p:nvPr/>
          </p:nvSpPr>
          <p:spPr bwMode="auto">
            <a:xfrm flipH="1" flipV="1">
              <a:off x="6000150" y="4605877"/>
              <a:ext cx="2386933" cy="118620"/>
            </a:xfrm>
            <a:custGeom>
              <a:avLst/>
              <a:gdLst>
                <a:gd name="T0" fmla="*/ 0 w 2294"/>
                <a:gd name="T1" fmla="*/ 102 h 114"/>
                <a:gd name="T2" fmla="*/ 1133 w 2294"/>
                <a:gd name="T3" fmla="*/ 0 h 114"/>
                <a:gd name="T4" fmla="*/ 1161 w 2294"/>
                <a:gd name="T5" fmla="*/ 0 h 114"/>
                <a:gd name="T6" fmla="*/ 2294 w 2294"/>
                <a:gd name="T7" fmla="*/ 102 h 114"/>
                <a:gd name="T8" fmla="*/ 2294 w 2294"/>
                <a:gd name="T9" fmla="*/ 114 h 114"/>
                <a:gd name="T10" fmla="*/ 1161 w 2294"/>
                <a:gd name="T11" fmla="*/ 19 h 114"/>
                <a:gd name="T12" fmla="*/ 1133 w 2294"/>
                <a:gd name="T13" fmla="*/ 19 h 114"/>
                <a:gd name="T14" fmla="*/ 0 w 2294"/>
                <a:gd name="T15" fmla="*/ 111 h 114"/>
                <a:gd name="T16" fmla="*/ 0 w 2294"/>
                <a:gd name="T17"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4" h="114">
                  <a:moveTo>
                    <a:pt x="0" y="102"/>
                  </a:moveTo>
                  <a:lnTo>
                    <a:pt x="1133" y="0"/>
                  </a:lnTo>
                  <a:lnTo>
                    <a:pt x="1161" y="0"/>
                  </a:lnTo>
                  <a:lnTo>
                    <a:pt x="2294" y="102"/>
                  </a:lnTo>
                  <a:lnTo>
                    <a:pt x="2294" y="114"/>
                  </a:lnTo>
                  <a:lnTo>
                    <a:pt x="1161" y="19"/>
                  </a:lnTo>
                  <a:lnTo>
                    <a:pt x="1133" y="19"/>
                  </a:lnTo>
                  <a:lnTo>
                    <a:pt x="0" y="111"/>
                  </a:lnTo>
                  <a:lnTo>
                    <a:pt x="0" y="102"/>
                  </a:lnTo>
                  <a:close/>
                </a:path>
              </a:pathLst>
            </a:custGeom>
            <a:grpFill/>
            <a:ln>
              <a:solidFill>
                <a:schemeClr val="bg1"/>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23"/>
            <p:cNvSpPr/>
            <p:nvPr/>
          </p:nvSpPr>
          <p:spPr bwMode="auto">
            <a:xfrm flipH="1" flipV="1">
              <a:off x="7190040" y="3731846"/>
              <a:ext cx="1178901" cy="992648"/>
            </a:xfrm>
            <a:custGeom>
              <a:avLst/>
              <a:gdLst>
                <a:gd name="T0" fmla="*/ 1133 w 1133"/>
                <a:gd name="T1" fmla="*/ 954 h 954"/>
                <a:gd name="T2" fmla="*/ 0 w 1133"/>
                <a:gd name="T3" fmla="*/ 852 h 954"/>
                <a:gd name="T4" fmla="*/ 0 w 1133"/>
                <a:gd name="T5" fmla="*/ 102 h 954"/>
                <a:gd name="T6" fmla="*/ 1133 w 1133"/>
                <a:gd name="T7" fmla="*/ 0 h 954"/>
                <a:gd name="T8" fmla="*/ 1133 w 1133"/>
                <a:gd name="T9" fmla="*/ 954 h 954"/>
              </a:gdLst>
              <a:ahLst/>
              <a:cxnLst>
                <a:cxn ang="0">
                  <a:pos x="T0" y="T1"/>
                </a:cxn>
                <a:cxn ang="0">
                  <a:pos x="T2" y="T3"/>
                </a:cxn>
                <a:cxn ang="0">
                  <a:pos x="T4" y="T5"/>
                </a:cxn>
                <a:cxn ang="0">
                  <a:pos x="T6" y="T7"/>
                </a:cxn>
                <a:cxn ang="0">
                  <a:pos x="T8" y="T9"/>
                </a:cxn>
              </a:cxnLst>
              <a:rect l="0" t="0" r="r" b="b"/>
              <a:pathLst>
                <a:path w="1133" h="954">
                  <a:moveTo>
                    <a:pt x="1133" y="954"/>
                  </a:moveTo>
                  <a:lnTo>
                    <a:pt x="0" y="852"/>
                  </a:lnTo>
                  <a:lnTo>
                    <a:pt x="0" y="102"/>
                  </a:lnTo>
                  <a:lnTo>
                    <a:pt x="1133" y="0"/>
                  </a:lnTo>
                  <a:lnTo>
                    <a:pt x="1133" y="954"/>
                  </a:lnTo>
                  <a:close/>
                </a:path>
              </a:pathLst>
            </a:custGeom>
            <a:grpFill/>
            <a:ln>
              <a:solidFill>
                <a:schemeClr val="bg1"/>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41" name="Freeform 5"/>
          <p:cNvSpPr/>
          <p:nvPr/>
        </p:nvSpPr>
        <p:spPr bwMode="auto">
          <a:xfrm rot="2835143" flipH="1" flipV="1">
            <a:off x="5528128" y="3903346"/>
            <a:ext cx="1436832" cy="605436"/>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rgbClr val="61AAB7"/>
          </a:solidFill>
          <a:ln>
            <a:solidFill>
              <a:srgbClr val="61AAB7"/>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42" name="Oval 31"/>
          <p:cNvSpPr/>
          <p:nvPr/>
        </p:nvSpPr>
        <p:spPr>
          <a:xfrm rot="21118087">
            <a:off x="5599656" y="3261702"/>
            <a:ext cx="921554" cy="921963"/>
          </a:xfrm>
          <a:prstGeom prst="ellipse">
            <a:avLst/>
          </a:prstGeom>
          <a:solidFill>
            <a:schemeClr val="bg1">
              <a:lumMod val="95000"/>
            </a:schemeClr>
          </a:solidFill>
          <a:ln w="88900">
            <a:solidFill>
              <a:srgbClr val="61A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5pPr>
          </a:lstStyle>
          <a:p>
            <a:pPr lvl="0" algn="ctr" eaLnBrk="1" hangingPunct="1"/>
            <a:endParaRPr dirty="0">
              <a:solidFill>
                <a:srgbClr val="FFFFFF"/>
              </a:solidFill>
              <a:latin typeface="Calibri" panose="020F0502020204030204" pitchFamily="34" charset="0"/>
              <a:ea typeface="Calibri" panose="020F0502020204030204" pitchFamily="34" charset="0"/>
            </a:endParaRPr>
          </a:p>
        </p:txBody>
      </p:sp>
      <p:grpSp>
        <p:nvGrpSpPr>
          <p:cNvPr id="43" name="Group 38"/>
          <p:cNvGrpSpPr/>
          <p:nvPr/>
        </p:nvGrpSpPr>
        <p:grpSpPr>
          <a:xfrm>
            <a:off x="5170320" y="4876829"/>
            <a:ext cx="6033212" cy="866142"/>
            <a:chOff x="536327" y="4483139"/>
            <a:chExt cx="7540685" cy="1083127"/>
          </a:xfrm>
          <a:solidFill>
            <a:srgbClr val="61AAB7"/>
          </a:solidFill>
        </p:grpSpPr>
        <p:sp>
          <p:nvSpPr>
            <p:cNvPr id="44" name="Freeform 8"/>
            <p:cNvSpPr/>
            <p:nvPr/>
          </p:nvSpPr>
          <p:spPr bwMode="auto">
            <a:xfrm flipH="1" flipV="1">
              <a:off x="536327" y="4587719"/>
              <a:ext cx="5811792" cy="791999"/>
            </a:xfrm>
            <a:custGeom>
              <a:avLst/>
              <a:gdLst>
                <a:gd name="T0" fmla="*/ 3154 w 3412"/>
                <a:gd name="T1" fmla="*/ 0 h 750"/>
                <a:gd name="T2" fmla="*/ 0 w 3412"/>
                <a:gd name="T3" fmla="*/ 0 h 750"/>
                <a:gd name="T4" fmla="*/ 0 w 3412"/>
                <a:gd name="T5" fmla="*/ 750 h 750"/>
                <a:gd name="T6" fmla="*/ 3154 w 3412"/>
                <a:gd name="T7" fmla="*/ 750 h 750"/>
                <a:gd name="T8" fmla="*/ 3412 w 3412"/>
                <a:gd name="T9" fmla="*/ 376 h 750"/>
                <a:gd name="T10" fmla="*/ 3154 w 3412"/>
                <a:gd name="T11" fmla="*/ 0 h 750"/>
              </a:gdLst>
              <a:ahLst/>
              <a:cxnLst>
                <a:cxn ang="0">
                  <a:pos x="T0" y="T1"/>
                </a:cxn>
                <a:cxn ang="0">
                  <a:pos x="T2" y="T3"/>
                </a:cxn>
                <a:cxn ang="0">
                  <a:pos x="T4" y="T5"/>
                </a:cxn>
                <a:cxn ang="0">
                  <a:pos x="T6" y="T7"/>
                </a:cxn>
                <a:cxn ang="0">
                  <a:pos x="T8" y="T9"/>
                </a:cxn>
                <a:cxn ang="0">
                  <a:pos x="T10" y="T11"/>
                </a:cxn>
              </a:cxnLst>
              <a:rect l="0" t="0" r="r" b="b"/>
              <a:pathLst>
                <a:path w="3412" h="750">
                  <a:moveTo>
                    <a:pt x="3154" y="0"/>
                  </a:moveTo>
                  <a:lnTo>
                    <a:pt x="0" y="0"/>
                  </a:lnTo>
                  <a:lnTo>
                    <a:pt x="0" y="750"/>
                  </a:lnTo>
                  <a:lnTo>
                    <a:pt x="3154" y="750"/>
                  </a:lnTo>
                  <a:lnTo>
                    <a:pt x="3412" y="376"/>
                  </a:lnTo>
                  <a:lnTo>
                    <a:pt x="3154" y="0"/>
                  </a:lnTo>
                  <a:close/>
                </a:path>
              </a:pathLst>
            </a:custGeom>
            <a:grpFill/>
            <a:ln>
              <a:solidFill>
                <a:schemeClr val="bg1"/>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2"/>
            <p:cNvSpPr/>
            <p:nvPr/>
          </p:nvSpPr>
          <p:spPr bwMode="auto">
            <a:xfrm flipH="1" flipV="1">
              <a:off x="7304605" y="4497654"/>
              <a:ext cx="725236" cy="1068605"/>
            </a:xfrm>
            <a:custGeom>
              <a:avLst/>
              <a:gdLst>
                <a:gd name="T0" fmla="*/ 697 w 697"/>
                <a:gd name="T1" fmla="*/ 1027 h 1027"/>
                <a:gd name="T2" fmla="*/ 0 w 697"/>
                <a:gd name="T3" fmla="*/ 937 h 1027"/>
                <a:gd name="T4" fmla="*/ 0 w 697"/>
                <a:gd name="T5" fmla="*/ 260 h 1027"/>
                <a:gd name="T6" fmla="*/ 697 w 697"/>
                <a:gd name="T7" fmla="*/ 0 h 1027"/>
                <a:gd name="T8" fmla="*/ 697 w 697"/>
                <a:gd name="T9" fmla="*/ 1027 h 1027"/>
              </a:gdLst>
              <a:ahLst/>
              <a:cxnLst>
                <a:cxn ang="0">
                  <a:pos x="T0" y="T1"/>
                </a:cxn>
                <a:cxn ang="0">
                  <a:pos x="T2" y="T3"/>
                </a:cxn>
                <a:cxn ang="0">
                  <a:pos x="T4" y="T5"/>
                </a:cxn>
                <a:cxn ang="0">
                  <a:pos x="T6" y="T7"/>
                </a:cxn>
                <a:cxn ang="0">
                  <a:pos x="T8" y="T9"/>
                </a:cxn>
              </a:cxnLst>
              <a:rect l="0" t="0" r="r" b="b"/>
              <a:pathLst>
                <a:path w="697" h="1027">
                  <a:moveTo>
                    <a:pt x="697" y="1027"/>
                  </a:moveTo>
                  <a:lnTo>
                    <a:pt x="0" y="937"/>
                  </a:lnTo>
                  <a:lnTo>
                    <a:pt x="0" y="260"/>
                  </a:lnTo>
                  <a:lnTo>
                    <a:pt x="697" y="0"/>
                  </a:lnTo>
                  <a:lnTo>
                    <a:pt x="697" y="1027"/>
                  </a:lnTo>
                  <a:close/>
                </a:path>
              </a:pathLst>
            </a:custGeom>
            <a:grpFill/>
            <a:ln>
              <a:solidFill>
                <a:schemeClr val="bg1"/>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43"/>
            <p:cNvSpPr/>
            <p:nvPr/>
          </p:nvSpPr>
          <p:spPr bwMode="auto">
            <a:xfrm flipH="1" flipV="1">
              <a:off x="6309179" y="4483139"/>
              <a:ext cx="1012420" cy="1068604"/>
            </a:xfrm>
            <a:custGeom>
              <a:avLst/>
              <a:gdLst>
                <a:gd name="T0" fmla="*/ 0 w 973"/>
                <a:gd name="T1" fmla="*/ 1027 h 1027"/>
                <a:gd name="T2" fmla="*/ 973 w 973"/>
                <a:gd name="T3" fmla="*/ 937 h 1027"/>
                <a:gd name="T4" fmla="*/ 973 w 973"/>
                <a:gd name="T5" fmla="*/ 166 h 1027"/>
                <a:gd name="T6" fmla="*/ 0 w 973"/>
                <a:gd name="T7" fmla="*/ 0 h 1027"/>
                <a:gd name="T8" fmla="*/ 0 w 973"/>
                <a:gd name="T9" fmla="*/ 1027 h 1027"/>
              </a:gdLst>
              <a:ahLst/>
              <a:cxnLst>
                <a:cxn ang="0">
                  <a:pos x="T0" y="T1"/>
                </a:cxn>
                <a:cxn ang="0">
                  <a:pos x="T2" y="T3"/>
                </a:cxn>
                <a:cxn ang="0">
                  <a:pos x="T4" y="T5"/>
                </a:cxn>
                <a:cxn ang="0">
                  <a:pos x="T6" y="T7"/>
                </a:cxn>
                <a:cxn ang="0">
                  <a:pos x="T8" y="T9"/>
                </a:cxn>
              </a:cxnLst>
              <a:rect l="0" t="0" r="r" b="b"/>
              <a:pathLst>
                <a:path w="973" h="1027">
                  <a:moveTo>
                    <a:pt x="0" y="1027"/>
                  </a:moveTo>
                  <a:lnTo>
                    <a:pt x="973" y="937"/>
                  </a:lnTo>
                  <a:lnTo>
                    <a:pt x="973" y="166"/>
                  </a:lnTo>
                  <a:lnTo>
                    <a:pt x="0" y="0"/>
                  </a:lnTo>
                  <a:lnTo>
                    <a:pt x="0" y="1027"/>
                  </a:lnTo>
                  <a:close/>
                </a:path>
              </a:pathLst>
            </a:custGeom>
            <a:grpFill/>
            <a:ln>
              <a:solidFill>
                <a:schemeClr val="bg1"/>
              </a:solidFill>
            </a:ln>
            <a:effectLst>
              <a:outerShdw blurRad="50800" dist="38100" dir="10800000" algn="r" rotWithShape="0">
                <a:prstClr val="black">
                  <a:alpha val="40000"/>
                </a:prstClr>
              </a:outerShdw>
            </a:effec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47" name="Rectangle 44"/>
            <p:cNvSpPr>
              <a:spLocks noChangeArrowheads="1"/>
            </p:cNvSpPr>
            <p:nvPr/>
          </p:nvSpPr>
          <p:spPr bwMode="auto">
            <a:xfrm flipH="1" flipV="1">
              <a:off x="7321595" y="4497654"/>
              <a:ext cx="10800" cy="1068605"/>
            </a:xfrm>
            <a:prstGeom prst="rect">
              <a:avLst/>
            </a:prstGeom>
            <a:grpFill/>
            <a:ln>
              <a:solidFill>
                <a:schemeClr val="bg1"/>
              </a:solidFill>
            </a:ln>
          </p:spPr>
          <p:txBody>
            <a:bodyPr vert="horz" wrap="square" lIns="68580" tIns="34290" rIns="68580" bIns="34290" numCol="1" anchor="t" anchorCtr="0" compatLnSpc="1"/>
            <a:lstStyle/>
            <a:p>
              <a:pPr eaLnBrk="1" hangingPunct="1"/>
              <a:endParaRPr sz="1300" dirty="0">
                <a:latin typeface="Calibri" panose="020F0502020204030204" pitchFamily="34" charset="0"/>
                <a:ea typeface="Calibri" panose="020F0502020204030204" pitchFamily="34" charset="0"/>
              </a:endParaRPr>
            </a:p>
          </p:txBody>
        </p:sp>
        <p:sp>
          <p:nvSpPr>
            <p:cNvPr id="48" name="Freeform 31"/>
            <p:cNvSpPr/>
            <p:nvPr/>
          </p:nvSpPr>
          <p:spPr bwMode="auto">
            <a:xfrm flipH="1" flipV="1">
              <a:off x="6309183" y="5280126"/>
              <a:ext cx="1767829" cy="286140"/>
            </a:xfrm>
            <a:custGeom>
              <a:avLst/>
              <a:gdLst>
                <a:gd name="T0" fmla="*/ 0 w 1699"/>
                <a:gd name="T1" fmla="*/ 260 h 275"/>
                <a:gd name="T2" fmla="*/ 697 w 1699"/>
                <a:gd name="T3" fmla="*/ 0 h 275"/>
                <a:gd name="T4" fmla="*/ 726 w 1699"/>
                <a:gd name="T5" fmla="*/ 0 h 275"/>
                <a:gd name="T6" fmla="*/ 1699 w 1699"/>
                <a:gd name="T7" fmla="*/ 166 h 275"/>
                <a:gd name="T8" fmla="*/ 1699 w 1699"/>
                <a:gd name="T9" fmla="*/ 180 h 275"/>
                <a:gd name="T10" fmla="*/ 726 w 1699"/>
                <a:gd name="T11" fmla="*/ 21 h 275"/>
                <a:gd name="T12" fmla="*/ 697 w 1699"/>
                <a:gd name="T13" fmla="*/ 21 h 275"/>
                <a:gd name="T14" fmla="*/ 0 w 1699"/>
                <a:gd name="T15" fmla="*/ 275 h 275"/>
                <a:gd name="T16" fmla="*/ 0 w 1699"/>
                <a:gd name="T17" fmla="*/ 26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9" h="275">
                  <a:moveTo>
                    <a:pt x="0" y="260"/>
                  </a:moveTo>
                  <a:lnTo>
                    <a:pt x="697" y="0"/>
                  </a:lnTo>
                  <a:lnTo>
                    <a:pt x="726" y="0"/>
                  </a:lnTo>
                  <a:lnTo>
                    <a:pt x="1699" y="166"/>
                  </a:lnTo>
                  <a:lnTo>
                    <a:pt x="1699" y="180"/>
                  </a:lnTo>
                  <a:lnTo>
                    <a:pt x="726" y="21"/>
                  </a:lnTo>
                  <a:lnTo>
                    <a:pt x="697" y="21"/>
                  </a:lnTo>
                  <a:lnTo>
                    <a:pt x="0" y="275"/>
                  </a:lnTo>
                  <a:lnTo>
                    <a:pt x="0" y="260"/>
                  </a:lnTo>
                  <a:close/>
                </a:path>
              </a:pathLst>
            </a:custGeom>
            <a:grpFill/>
            <a:ln>
              <a:solidFill>
                <a:schemeClr val="bg1"/>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49" name="Freeform 5"/>
          <p:cNvSpPr/>
          <p:nvPr/>
        </p:nvSpPr>
        <p:spPr bwMode="auto">
          <a:xfrm rot="2641675" flipH="1" flipV="1">
            <a:off x="4482056" y="4578967"/>
            <a:ext cx="1436424" cy="605214"/>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rgbClr val="61AAB7"/>
          </a:solidFill>
          <a:ln>
            <a:solidFill>
              <a:srgbClr val="61AAB7"/>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50" name="Oval 40"/>
          <p:cNvSpPr/>
          <p:nvPr/>
        </p:nvSpPr>
        <p:spPr>
          <a:xfrm rot="21118087">
            <a:off x="4518439" y="3937977"/>
            <a:ext cx="921701" cy="921216"/>
          </a:xfrm>
          <a:prstGeom prst="ellipse">
            <a:avLst/>
          </a:prstGeom>
          <a:solidFill>
            <a:schemeClr val="bg1">
              <a:lumMod val="95000"/>
            </a:schemeClr>
          </a:solidFill>
          <a:ln w="88900">
            <a:solidFill>
              <a:srgbClr val="61A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defRPr>
            </a:lvl5pPr>
          </a:lstStyle>
          <a:p>
            <a:pPr lvl="0" algn="ctr" eaLnBrk="1" hangingPunct="1"/>
            <a:endParaRPr dirty="0">
              <a:solidFill>
                <a:srgbClr val="FFFFFF"/>
              </a:solidFill>
              <a:latin typeface="Calibri" panose="020F0502020204030204" pitchFamily="34" charset="0"/>
              <a:ea typeface="Calibri" panose="020F0502020204030204" pitchFamily="34" charset="0"/>
            </a:endParaRPr>
          </a:p>
        </p:txBody>
      </p:sp>
      <p:sp>
        <p:nvSpPr>
          <p:cNvPr id="51" name="Freeform 7"/>
          <p:cNvSpPr>
            <a:spLocks noChangeAspect="1"/>
          </p:cNvSpPr>
          <p:nvPr/>
        </p:nvSpPr>
        <p:spPr bwMode="auto">
          <a:xfrm rot="784785">
            <a:off x="8020593" y="2301265"/>
            <a:ext cx="381000" cy="346075"/>
          </a:xfrm>
          <a:custGeom>
            <a:avLst/>
            <a:gdLst/>
            <a:ahLst/>
            <a:cxnLst>
              <a:cxn ang="0">
                <a:pos x="149" y="28"/>
              </a:cxn>
              <a:cxn ang="0">
                <a:pos x="139" y="19"/>
              </a:cxn>
              <a:cxn ang="0">
                <a:pos x="128" y="18"/>
              </a:cxn>
              <a:cxn ang="0">
                <a:pos x="128" y="26"/>
              </a:cxn>
              <a:cxn ang="0">
                <a:pos x="133" y="31"/>
              </a:cxn>
              <a:cxn ang="0">
                <a:pos x="110" y="34"/>
              </a:cxn>
              <a:cxn ang="0">
                <a:pos x="104" y="28"/>
              </a:cxn>
              <a:cxn ang="0">
                <a:pos x="90" y="24"/>
              </a:cxn>
              <a:cxn ang="0">
                <a:pos x="90" y="33"/>
              </a:cxn>
              <a:cxn ang="0">
                <a:pos x="94" y="37"/>
              </a:cxn>
              <a:cxn ang="0">
                <a:pos x="60" y="40"/>
              </a:cxn>
              <a:cxn ang="0">
                <a:pos x="40" y="20"/>
              </a:cxn>
              <a:cxn ang="0">
                <a:pos x="22" y="7"/>
              </a:cxn>
              <a:cxn ang="0">
                <a:pos x="6" y="2"/>
              </a:cxn>
              <a:cxn ang="0">
                <a:pos x="24" y="37"/>
              </a:cxn>
              <a:cxn ang="0">
                <a:pos x="44" y="57"/>
              </a:cxn>
              <a:cxn ang="0">
                <a:pos x="42" y="91"/>
              </a:cxn>
              <a:cxn ang="0">
                <a:pos x="38" y="87"/>
              </a:cxn>
              <a:cxn ang="0">
                <a:pos x="28" y="86"/>
              </a:cxn>
              <a:cxn ang="0">
                <a:pos x="33" y="100"/>
              </a:cxn>
              <a:cxn ang="0">
                <a:pos x="40" y="107"/>
              </a:cxn>
              <a:cxn ang="0">
                <a:pos x="37" y="130"/>
              </a:cxn>
              <a:cxn ang="0">
                <a:pos x="32" y="125"/>
              </a:cxn>
              <a:cxn ang="0">
                <a:pos x="23" y="125"/>
              </a:cxn>
              <a:cxn ang="0">
                <a:pos x="25" y="136"/>
              </a:cxn>
              <a:cxn ang="0">
                <a:pos x="34" y="145"/>
              </a:cxn>
              <a:cxn ang="0">
                <a:pos x="33" y="188"/>
              </a:cxn>
              <a:cxn ang="0">
                <a:pos x="39" y="191"/>
              </a:cxn>
              <a:cxn ang="0">
                <a:pos x="45" y="189"/>
              </a:cxn>
              <a:cxn ang="0">
                <a:pos x="49" y="175"/>
              </a:cxn>
              <a:cxn ang="0">
                <a:pos x="63" y="132"/>
              </a:cxn>
              <a:cxn ang="0">
                <a:pos x="79" y="97"/>
              </a:cxn>
              <a:cxn ang="0">
                <a:pos x="83" y="97"/>
              </a:cxn>
              <a:cxn ang="0">
                <a:pos x="102" y="114"/>
              </a:cxn>
              <a:cxn ang="0">
                <a:pos x="133" y="139"/>
              </a:cxn>
              <a:cxn ang="0">
                <a:pos x="131" y="155"/>
              </a:cxn>
              <a:cxn ang="0">
                <a:pos x="129" y="171"/>
              </a:cxn>
              <a:cxn ang="0">
                <a:pos x="135" y="180"/>
              </a:cxn>
              <a:cxn ang="0">
                <a:pos x="140" y="183"/>
              </a:cxn>
              <a:cxn ang="0">
                <a:pos x="156" y="150"/>
              </a:cxn>
              <a:cxn ang="0">
                <a:pos x="188" y="133"/>
              </a:cxn>
              <a:cxn ang="0">
                <a:pos x="185" y="129"/>
              </a:cxn>
              <a:cxn ang="0">
                <a:pos x="177" y="123"/>
              </a:cxn>
              <a:cxn ang="0">
                <a:pos x="160" y="125"/>
              </a:cxn>
              <a:cxn ang="0">
                <a:pos x="144" y="127"/>
              </a:cxn>
              <a:cxn ang="0">
                <a:pos x="107" y="85"/>
              </a:cxn>
              <a:cxn ang="0">
                <a:pos x="102" y="74"/>
              </a:cxn>
              <a:cxn ang="0">
                <a:pos x="136" y="57"/>
              </a:cxn>
              <a:cxn ang="0">
                <a:pos x="179" y="43"/>
              </a:cxn>
              <a:cxn ang="0">
                <a:pos x="193" y="38"/>
              </a:cxn>
              <a:cxn ang="0">
                <a:pos x="194" y="32"/>
              </a:cxn>
              <a:cxn ang="0">
                <a:pos x="191" y="26"/>
              </a:cxn>
              <a:cxn ang="0">
                <a:pos x="149" y="28"/>
              </a:cxn>
            </a:cxnLst>
            <a:rect l="0" t="0" r="r" b="b"/>
            <a:pathLst>
              <a:path w="195" h="191">
                <a:moveTo>
                  <a:pt x="149" y="28"/>
                </a:moveTo>
                <a:cubicBezTo>
                  <a:pt x="139" y="19"/>
                  <a:pt x="139" y="19"/>
                  <a:pt x="139" y="19"/>
                </a:cubicBezTo>
                <a:cubicBezTo>
                  <a:pt x="135" y="15"/>
                  <a:pt x="131" y="14"/>
                  <a:pt x="128" y="18"/>
                </a:cubicBezTo>
                <a:cubicBezTo>
                  <a:pt x="125" y="20"/>
                  <a:pt x="125" y="23"/>
                  <a:pt x="128" y="26"/>
                </a:cubicBezTo>
                <a:cubicBezTo>
                  <a:pt x="133" y="31"/>
                  <a:pt x="133" y="31"/>
                  <a:pt x="133" y="31"/>
                </a:cubicBezTo>
                <a:cubicBezTo>
                  <a:pt x="110" y="34"/>
                  <a:pt x="110" y="34"/>
                  <a:pt x="110" y="34"/>
                </a:cubicBezTo>
                <a:cubicBezTo>
                  <a:pt x="104" y="28"/>
                  <a:pt x="104" y="28"/>
                  <a:pt x="104" y="28"/>
                </a:cubicBezTo>
                <a:cubicBezTo>
                  <a:pt x="97" y="22"/>
                  <a:pt x="93" y="21"/>
                  <a:pt x="90" y="24"/>
                </a:cubicBezTo>
                <a:cubicBezTo>
                  <a:pt x="87" y="27"/>
                  <a:pt x="87" y="30"/>
                  <a:pt x="90" y="33"/>
                </a:cubicBezTo>
                <a:cubicBezTo>
                  <a:pt x="94" y="37"/>
                  <a:pt x="94" y="37"/>
                  <a:pt x="94" y="37"/>
                </a:cubicBezTo>
                <a:cubicBezTo>
                  <a:pt x="60" y="40"/>
                  <a:pt x="60" y="40"/>
                  <a:pt x="60" y="40"/>
                </a:cubicBezTo>
                <a:cubicBezTo>
                  <a:pt x="40" y="20"/>
                  <a:pt x="40" y="20"/>
                  <a:pt x="40" y="20"/>
                </a:cubicBezTo>
                <a:cubicBezTo>
                  <a:pt x="37" y="17"/>
                  <a:pt x="31" y="13"/>
                  <a:pt x="22" y="7"/>
                </a:cubicBezTo>
                <a:cubicBezTo>
                  <a:pt x="14" y="2"/>
                  <a:pt x="8" y="0"/>
                  <a:pt x="6" y="2"/>
                </a:cubicBezTo>
                <a:cubicBezTo>
                  <a:pt x="0" y="8"/>
                  <a:pt x="6" y="20"/>
                  <a:pt x="24" y="37"/>
                </a:cubicBezTo>
                <a:cubicBezTo>
                  <a:pt x="44" y="57"/>
                  <a:pt x="44" y="57"/>
                  <a:pt x="44" y="57"/>
                </a:cubicBezTo>
                <a:cubicBezTo>
                  <a:pt x="42" y="91"/>
                  <a:pt x="42" y="91"/>
                  <a:pt x="42" y="91"/>
                </a:cubicBezTo>
                <a:cubicBezTo>
                  <a:pt x="38" y="87"/>
                  <a:pt x="38" y="87"/>
                  <a:pt x="38" y="87"/>
                </a:cubicBezTo>
                <a:cubicBezTo>
                  <a:pt x="34" y="84"/>
                  <a:pt x="31" y="83"/>
                  <a:pt x="28" y="86"/>
                </a:cubicBezTo>
                <a:cubicBezTo>
                  <a:pt x="25" y="90"/>
                  <a:pt x="27" y="94"/>
                  <a:pt x="33" y="100"/>
                </a:cubicBezTo>
                <a:cubicBezTo>
                  <a:pt x="40" y="107"/>
                  <a:pt x="40" y="107"/>
                  <a:pt x="40" y="107"/>
                </a:cubicBezTo>
                <a:cubicBezTo>
                  <a:pt x="37" y="130"/>
                  <a:pt x="37" y="130"/>
                  <a:pt x="37" y="130"/>
                </a:cubicBezTo>
                <a:cubicBezTo>
                  <a:pt x="32" y="125"/>
                  <a:pt x="32" y="125"/>
                  <a:pt x="32" y="125"/>
                </a:cubicBezTo>
                <a:cubicBezTo>
                  <a:pt x="29" y="122"/>
                  <a:pt x="26" y="122"/>
                  <a:pt x="23" y="125"/>
                </a:cubicBezTo>
                <a:cubicBezTo>
                  <a:pt x="20" y="128"/>
                  <a:pt x="20" y="132"/>
                  <a:pt x="25" y="136"/>
                </a:cubicBezTo>
                <a:cubicBezTo>
                  <a:pt x="34" y="145"/>
                  <a:pt x="34" y="145"/>
                  <a:pt x="34" y="145"/>
                </a:cubicBezTo>
                <a:cubicBezTo>
                  <a:pt x="31" y="171"/>
                  <a:pt x="31" y="185"/>
                  <a:pt x="33" y="188"/>
                </a:cubicBezTo>
                <a:cubicBezTo>
                  <a:pt x="35" y="189"/>
                  <a:pt x="37" y="190"/>
                  <a:pt x="39" y="191"/>
                </a:cubicBezTo>
                <a:cubicBezTo>
                  <a:pt x="42" y="191"/>
                  <a:pt x="44" y="191"/>
                  <a:pt x="45" y="189"/>
                </a:cubicBezTo>
                <a:cubicBezTo>
                  <a:pt x="46" y="188"/>
                  <a:pt x="48" y="183"/>
                  <a:pt x="49" y="175"/>
                </a:cubicBezTo>
                <a:cubicBezTo>
                  <a:pt x="51" y="167"/>
                  <a:pt x="56" y="152"/>
                  <a:pt x="63" y="132"/>
                </a:cubicBezTo>
                <a:cubicBezTo>
                  <a:pt x="71" y="112"/>
                  <a:pt x="76" y="100"/>
                  <a:pt x="79" y="97"/>
                </a:cubicBezTo>
                <a:cubicBezTo>
                  <a:pt x="80" y="96"/>
                  <a:pt x="81" y="96"/>
                  <a:pt x="83" y="97"/>
                </a:cubicBezTo>
                <a:cubicBezTo>
                  <a:pt x="85" y="98"/>
                  <a:pt x="92" y="104"/>
                  <a:pt x="102" y="114"/>
                </a:cubicBezTo>
                <a:cubicBezTo>
                  <a:pt x="113" y="124"/>
                  <a:pt x="123" y="132"/>
                  <a:pt x="133" y="139"/>
                </a:cubicBezTo>
                <a:cubicBezTo>
                  <a:pt x="133" y="141"/>
                  <a:pt x="132" y="146"/>
                  <a:pt x="131" y="155"/>
                </a:cubicBezTo>
                <a:cubicBezTo>
                  <a:pt x="129" y="163"/>
                  <a:pt x="129" y="169"/>
                  <a:pt x="129" y="171"/>
                </a:cubicBezTo>
                <a:cubicBezTo>
                  <a:pt x="130" y="173"/>
                  <a:pt x="132" y="176"/>
                  <a:pt x="135" y="180"/>
                </a:cubicBezTo>
                <a:cubicBezTo>
                  <a:pt x="137" y="182"/>
                  <a:pt x="139" y="183"/>
                  <a:pt x="140" y="183"/>
                </a:cubicBezTo>
                <a:cubicBezTo>
                  <a:pt x="143" y="179"/>
                  <a:pt x="149" y="168"/>
                  <a:pt x="156" y="150"/>
                </a:cubicBezTo>
                <a:cubicBezTo>
                  <a:pt x="175" y="141"/>
                  <a:pt x="186" y="135"/>
                  <a:pt x="188" y="133"/>
                </a:cubicBezTo>
                <a:cubicBezTo>
                  <a:pt x="188" y="132"/>
                  <a:pt x="187" y="130"/>
                  <a:pt x="185" y="129"/>
                </a:cubicBezTo>
                <a:cubicBezTo>
                  <a:pt x="182" y="125"/>
                  <a:pt x="179" y="123"/>
                  <a:pt x="177" y="123"/>
                </a:cubicBezTo>
                <a:cubicBezTo>
                  <a:pt x="174" y="122"/>
                  <a:pt x="169" y="123"/>
                  <a:pt x="160" y="125"/>
                </a:cubicBezTo>
                <a:cubicBezTo>
                  <a:pt x="151" y="126"/>
                  <a:pt x="146" y="127"/>
                  <a:pt x="144" y="127"/>
                </a:cubicBezTo>
                <a:cubicBezTo>
                  <a:pt x="138" y="117"/>
                  <a:pt x="125" y="103"/>
                  <a:pt x="107" y="85"/>
                </a:cubicBezTo>
                <a:cubicBezTo>
                  <a:pt x="101" y="79"/>
                  <a:pt x="100" y="76"/>
                  <a:pt x="102" y="74"/>
                </a:cubicBezTo>
                <a:cubicBezTo>
                  <a:pt x="104" y="71"/>
                  <a:pt x="116" y="65"/>
                  <a:pt x="136" y="57"/>
                </a:cubicBezTo>
                <a:cubicBezTo>
                  <a:pt x="156" y="50"/>
                  <a:pt x="170" y="45"/>
                  <a:pt x="179" y="43"/>
                </a:cubicBezTo>
                <a:cubicBezTo>
                  <a:pt x="187" y="41"/>
                  <a:pt x="192" y="39"/>
                  <a:pt x="193" y="38"/>
                </a:cubicBezTo>
                <a:cubicBezTo>
                  <a:pt x="194" y="37"/>
                  <a:pt x="195" y="35"/>
                  <a:pt x="194" y="32"/>
                </a:cubicBezTo>
                <a:cubicBezTo>
                  <a:pt x="193" y="30"/>
                  <a:pt x="193" y="28"/>
                  <a:pt x="191" y="26"/>
                </a:cubicBezTo>
                <a:cubicBezTo>
                  <a:pt x="188" y="24"/>
                  <a:pt x="174" y="24"/>
                  <a:pt x="149" y="28"/>
                </a:cubicBezTo>
                <a:close/>
              </a:path>
            </a:pathLst>
          </a:custGeom>
          <a:solidFill>
            <a:srgbClr val="61AAB7"/>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27"/>
          <p:cNvSpPr>
            <a:spLocks noChangeAspect="1" noEditPoints="1"/>
          </p:cNvSpPr>
          <p:nvPr/>
        </p:nvSpPr>
        <p:spPr>
          <a:xfrm>
            <a:off x="4724943" y="4285640"/>
            <a:ext cx="479425" cy="201612"/>
          </a:xfrm>
          <a:custGeom>
            <a:avLst/>
            <a:gdLst/>
            <a:ahLst/>
            <a:cxnLst>
              <a:cxn ang="0">
                <a:pos x="41" y="54"/>
              </a:cxn>
              <a:cxn ang="0">
                <a:pos x="0" y="55"/>
              </a:cxn>
              <a:cxn ang="0">
                <a:pos x="10" y="76"/>
              </a:cxn>
              <a:cxn ang="0">
                <a:pos x="153" y="76"/>
              </a:cxn>
              <a:cxn ang="0">
                <a:pos x="162" y="55"/>
              </a:cxn>
              <a:cxn ang="0">
                <a:pos x="183" y="27"/>
              </a:cxn>
              <a:cxn ang="0">
                <a:pos x="41" y="54"/>
              </a:cxn>
              <a:cxn ang="0">
                <a:pos x="30" y="39"/>
              </a:cxn>
              <a:cxn ang="0">
                <a:pos x="30" y="50"/>
              </a:cxn>
              <a:cxn ang="0">
                <a:pos x="42" y="50"/>
              </a:cxn>
              <a:cxn ang="0">
                <a:pos x="42" y="34"/>
              </a:cxn>
              <a:cxn ang="0">
                <a:pos x="51" y="34"/>
              </a:cxn>
              <a:cxn ang="0">
                <a:pos x="51" y="46"/>
              </a:cxn>
              <a:cxn ang="0">
                <a:pos x="53" y="46"/>
              </a:cxn>
              <a:cxn ang="0">
                <a:pos x="53" y="34"/>
              </a:cxn>
              <a:cxn ang="0">
                <a:pos x="61" y="34"/>
              </a:cxn>
              <a:cxn ang="0">
                <a:pos x="61" y="42"/>
              </a:cxn>
              <a:cxn ang="0">
                <a:pos x="64" y="41"/>
              </a:cxn>
              <a:cxn ang="0">
                <a:pos x="64" y="34"/>
              </a:cxn>
              <a:cxn ang="0">
                <a:pos x="72" y="34"/>
              </a:cxn>
              <a:cxn ang="0">
                <a:pos x="72" y="38"/>
              </a:cxn>
              <a:cxn ang="0">
                <a:pos x="97" y="29"/>
              </a:cxn>
              <a:cxn ang="0">
                <a:pos x="85" y="23"/>
              </a:cxn>
              <a:cxn ang="0">
                <a:pos x="46" y="23"/>
              </a:cxn>
              <a:cxn ang="0">
                <a:pos x="30" y="39"/>
              </a:cxn>
              <a:cxn ang="0">
                <a:pos x="13" y="49"/>
              </a:cxn>
              <a:cxn ang="0">
                <a:pos x="19" y="49"/>
              </a:cxn>
              <a:cxn ang="0">
                <a:pos x="19" y="18"/>
              </a:cxn>
              <a:cxn ang="0">
                <a:pos x="13" y="18"/>
              </a:cxn>
              <a:cxn ang="0">
                <a:pos x="13" y="13"/>
              </a:cxn>
              <a:cxn ang="0">
                <a:pos x="19" y="13"/>
              </a:cxn>
              <a:cxn ang="0">
                <a:pos x="19" y="6"/>
              </a:cxn>
              <a:cxn ang="0">
                <a:pos x="51" y="6"/>
              </a:cxn>
              <a:cxn ang="0">
                <a:pos x="51" y="13"/>
              </a:cxn>
              <a:cxn ang="0">
                <a:pos x="58" y="13"/>
              </a:cxn>
              <a:cxn ang="0">
                <a:pos x="58" y="21"/>
              </a:cxn>
              <a:cxn ang="0">
                <a:pos x="63" y="21"/>
              </a:cxn>
              <a:cxn ang="0">
                <a:pos x="63" y="8"/>
              </a:cxn>
              <a:cxn ang="0">
                <a:pos x="57" y="8"/>
              </a:cxn>
              <a:cxn ang="0">
                <a:pos x="57" y="0"/>
              </a:cxn>
              <a:cxn ang="0">
                <a:pos x="13" y="0"/>
              </a:cxn>
              <a:cxn ang="0">
                <a:pos x="13" y="8"/>
              </a:cxn>
              <a:cxn ang="0">
                <a:pos x="7" y="8"/>
              </a:cxn>
              <a:cxn ang="0">
                <a:pos x="7" y="23"/>
              </a:cxn>
              <a:cxn ang="0">
                <a:pos x="13" y="23"/>
              </a:cxn>
              <a:cxn ang="0">
                <a:pos x="13" y="49"/>
              </a:cxn>
              <a:cxn ang="0">
                <a:pos x="30" y="13"/>
              </a:cxn>
              <a:cxn ang="0">
                <a:pos x="30" y="8"/>
              </a:cxn>
              <a:cxn ang="0">
                <a:pos x="25" y="8"/>
              </a:cxn>
              <a:cxn ang="0">
                <a:pos x="25" y="13"/>
              </a:cxn>
              <a:cxn ang="0">
                <a:pos x="30" y="13"/>
              </a:cxn>
              <a:cxn ang="0">
                <a:pos x="38" y="8"/>
              </a:cxn>
              <a:cxn ang="0">
                <a:pos x="32" y="8"/>
              </a:cxn>
              <a:cxn ang="0">
                <a:pos x="32" y="13"/>
              </a:cxn>
              <a:cxn ang="0">
                <a:pos x="38" y="13"/>
              </a:cxn>
              <a:cxn ang="0">
                <a:pos x="38" y="8"/>
              </a:cxn>
              <a:cxn ang="0">
                <a:pos x="46" y="8"/>
              </a:cxn>
              <a:cxn ang="0">
                <a:pos x="40" y="8"/>
              </a:cxn>
              <a:cxn ang="0">
                <a:pos x="40" y="13"/>
              </a:cxn>
              <a:cxn ang="0">
                <a:pos x="46" y="13"/>
              </a:cxn>
              <a:cxn ang="0">
                <a:pos x="46" y="8"/>
              </a:cxn>
            </a:cxnLst>
            <a:rect l="0" t="0" r="0" b="0"/>
            <a:pathLst>
              <a:path w="183" h="76">
                <a:moveTo>
                  <a:pt x="41" y="54"/>
                </a:moveTo>
                <a:cubicBezTo>
                  <a:pt x="0" y="55"/>
                  <a:pt x="0" y="55"/>
                  <a:pt x="0" y="55"/>
                </a:cubicBezTo>
                <a:cubicBezTo>
                  <a:pt x="10" y="76"/>
                  <a:pt x="10" y="76"/>
                  <a:pt x="10" y="76"/>
                </a:cubicBezTo>
                <a:cubicBezTo>
                  <a:pt x="153" y="76"/>
                  <a:pt x="153" y="76"/>
                  <a:pt x="153" y="76"/>
                </a:cubicBezTo>
                <a:cubicBezTo>
                  <a:pt x="153" y="76"/>
                  <a:pt x="151" y="61"/>
                  <a:pt x="162" y="55"/>
                </a:cubicBezTo>
                <a:cubicBezTo>
                  <a:pt x="174" y="49"/>
                  <a:pt x="183" y="35"/>
                  <a:pt x="183" y="27"/>
                </a:cubicBezTo>
                <a:cubicBezTo>
                  <a:pt x="183" y="27"/>
                  <a:pt x="174" y="0"/>
                  <a:pt x="41" y="54"/>
                </a:cubicBezTo>
                <a:close/>
                <a:moveTo>
                  <a:pt x="30" y="39"/>
                </a:moveTo>
                <a:cubicBezTo>
                  <a:pt x="30" y="50"/>
                  <a:pt x="30" y="50"/>
                  <a:pt x="30" y="50"/>
                </a:cubicBezTo>
                <a:cubicBezTo>
                  <a:pt x="42" y="50"/>
                  <a:pt x="42" y="50"/>
                  <a:pt x="42" y="50"/>
                </a:cubicBezTo>
                <a:cubicBezTo>
                  <a:pt x="42" y="34"/>
                  <a:pt x="42" y="34"/>
                  <a:pt x="42" y="34"/>
                </a:cubicBezTo>
                <a:cubicBezTo>
                  <a:pt x="51" y="34"/>
                  <a:pt x="51" y="34"/>
                  <a:pt x="51" y="34"/>
                </a:cubicBezTo>
                <a:cubicBezTo>
                  <a:pt x="51" y="46"/>
                  <a:pt x="51" y="46"/>
                  <a:pt x="51" y="46"/>
                </a:cubicBezTo>
                <a:cubicBezTo>
                  <a:pt x="51" y="46"/>
                  <a:pt x="52" y="46"/>
                  <a:pt x="53" y="46"/>
                </a:cubicBezTo>
                <a:cubicBezTo>
                  <a:pt x="53" y="34"/>
                  <a:pt x="53" y="34"/>
                  <a:pt x="53" y="34"/>
                </a:cubicBezTo>
                <a:cubicBezTo>
                  <a:pt x="61" y="34"/>
                  <a:pt x="61" y="34"/>
                  <a:pt x="61" y="34"/>
                </a:cubicBezTo>
                <a:cubicBezTo>
                  <a:pt x="61" y="42"/>
                  <a:pt x="61" y="42"/>
                  <a:pt x="61" y="42"/>
                </a:cubicBezTo>
                <a:cubicBezTo>
                  <a:pt x="62" y="42"/>
                  <a:pt x="63" y="42"/>
                  <a:pt x="64" y="41"/>
                </a:cubicBezTo>
                <a:cubicBezTo>
                  <a:pt x="64" y="34"/>
                  <a:pt x="64" y="34"/>
                  <a:pt x="64" y="34"/>
                </a:cubicBezTo>
                <a:cubicBezTo>
                  <a:pt x="72" y="34"/>
                  <a:pt x="72" y="34"/>
                  <a:pt x="72" y="34"/>
                </a:cubicBezTo>
                <a:cubicBezTo>
                  <a:pt x="72" y="38"/>
                  <a:pt x="72" y="38"/>
                  <a:pt x="72" y="38"/>
                </a:cubicBezTo>
                <a:cubicBezTo>
                  <a:pt x="81" y="35"/>
                  <a:pt x="89" y="32"/>
                  <a:pt x="97" y="29"/>
                </a:cubicBezTo>
                <a:cubicBezTo>
                  <a:pt x="94" y="25"/>
                  <a:pt x="90" y="23"/>
                  <a:pt x="85" y="23"/>
                </a:cubicBezTo>
                <a:cubicBezTo>
                  <a:pt x="46" y="23"/>
                  <a:pt x="46" y="23"/>
                  <a:pt x="46" y="23"/>
                </a:cubicBezTo>
                <a:cubicBezTo>
                  <a:pt x="37" y="23"/>
                  <a:pt x="30" y="30"/>
                  <a:pt x="30" y="39"/>
                </a:cubicBezTo>
                <a:close/>
                <a:moveTo>
                  <a:pt x="13" y="49"/>
                </a:moveTo>
                <a:cubicBezTo>
                  <a:pt x="19" y="49"/>
                  <a:pt x="19" y="49"/>
                  <a:pt x="19" y="49"/>
                </a:cubicBezTo>
                <a:cubicBezTo>
                  <a:pt x="19" y="18"/>
                  <a:pt x="19" y="18"/>
                  <a:pt x="19" y="18"/>
                </a:cubicBezTo>
                <a:cubicBezTo>
                  <a:pt x="13" y="18"/>
                  <a:pt x="13" y="18"/>
                  <a:pt x="13" y="18"/>
                </a:cubicBezTo>
                <a:cubicBezTo>
                  <a:pt x="13" y="13"/>
                  <a:pt x="13" y="13"/>
                  <a:pt x="13" y="13"/>
                </a:cubicBezTo>
                <a:cubicBezTo>
                  <a:pt x="19" y="13"/>
                  <a:pt x="19" y="13"/>
                  <a:pt x="19" y="13"/>
                </a:cubicBezTo>
                <a:cubicBezTo>
                  <a:pt x="19" y="6"/>
                  <a:pt x="19" y="6"/>
                  <a:pt x="19" y="6"/>
                </a:cubicBezTo>
                <a:cubicBezTo>
                  <a:pt x="51" y="6"/>
                  <a:pt x="51" y="6"/>
                  <a:pt x="51" y="6"/>
                </a:cubicBezTo>
                <a:cubicBezTo>
                  <a:pt x="51" y="13"/>
                  <a:pt x="51" y="13"/>
                  <a:pt x="51" y="13"/>
                </a:cubicBezTo>
                <a:cubicBezTo>
                  <a:pt x="58" y="13"/>
                  <a:pt x="58" y="13"/>
                  <a:pt x="58" y="13"/>
                </a:cubicBezTo>
                <a:cubicBezTo>
                  <a:pt x="58" y="21"/>
                  <a:pt x="58" y="21"/>
                  <a:pt x="58" y="21"/>
                </a:cubicBezTo>
                <a:cubicBezTo>
                  <a:pt x="63" y="21"/>
                  <a:pt x="63" y="21"/>
                  <a:pt x="63" y="21"/>
                </a:cubicBezTo>
                <a:cubicBezTo>
                  <a:pt x="63" y="8"/>
                  <a:pt x="63" y="8"/>
                  <a:pt x="63" y="8"/>
                </a:cubicBezTo>
                <a:cubicBezTo>
                  <a:pt x="57" y="8"/>
                  <a:pt x="57" y="8"/>
                  <a:pt x="57" y="8"/>
                </a:cubicBezTo>
                <a:cubicBezTo>
                  <a:pt x="57" y="0"/>
                  <a:pt x="57" y="0"/>
                  <a:pt x="57" y="0"/>
                </a:cubicBezTo>
                <a:cubicBezTo>
                  <a:pt x="13" y="0"/>
                  <a:pt x="13" y="0"/>
                  <a:pt x="13" y="0"/>
                </a:cubicBezTo>
                <a:cubicBezTo>
                  <a:pt x="13" y="8"/>
                  <a:pt x="13" y="8"/>
                  <a:pt x="13" y="8"/>
                </a:cubicBezTo>
                <a:cubicBezTo>
                  <a:pt x="7" y="8"/>
                  <a:pt x="7" y="8"/>
                  <a:pt x="7" y="8"/>
                </a:cubicBezTo>
                <a:cubicBezTo>
                  <a:pt x="7" y="23"/>
                  <a:pt x="7" y="23"/>
                  <a:pt x="7" y="23"/>
                </a:cubicBezTo>
                <a:cubicBezTo>
                  <a:pt x="13" y="23"/>
                  <a:pt x="13" y="23"/>
                  <a:pt x="13" y="23"/>
                </a:cubicBezTo>
                <a:lnTo>
                  <a:pt x="13" y="49"/>
                </a:lnTo>
                <a:close/>
                <a:moveTo>
                  <a:pt x="30" y="13"/>
                </a:moveTo>
                <a:cubicBezTo>
                  <a:pt x="30" y="8"/>
                  <a:pt x="30" y="8"/>
                  <a:pt x="30" y="8"/>
                </a:cubicBezTo>
                <a:cubicBezTo>
                  <a:pt x="25" y="8"/>
                  <a:pt x="25" y="8"/>
                  <a:pt x="25" y="8"/>
                </a:cubicBezTo>
                <a:cubicBezTo>
                  <a:pt x="25" y="13"/>
                  <a:pt x="25" y="13"/>
                  <a:pt x="25" y="13"/>
                </a:cubicBezTo>
                <a:lnTo>
                  <a:pt x="30" y="13"/>
                </a:lnTo>
                <a:close/>
                <a:moveTo>
                  <a:pt x="38" y="8"/>
                </a:moveTo>
                <a:cubicBezTo>
                  <a:pt x="32" y="8"/>
                  <a:pt x="32" y="8"/>
                  <a:pt x="32" y="8"/>
                </a:cubicBezTo>
                <a:cubicBezTo>
                  <a:pt x="32" y="13"/>
                  <a:pt x="32" y="13"/>
                  <a:pt x="32" y="13"/>
                </a:cubicBezTo>
                <a:cubicBezTo>
                  <a:pt x="38" y="13"/>
                  <a:pt x="38" y="13"/>
                  <a:pt x="38" y="13"/>
                </a:cubicBezTo>
                <a:lnTo>
                  <a:pt x="38" y="8"/>
                </a:lnTo>
                <a:close/>
                <a:moveTo>
                  <a:pt x="46" y="8"/>
                </a:moveTo>
                <a:cubicBezTo>
                  <a:pt x="40" y="8"/>
                  <a:pt x="40" y="8"/>
                  <a:pt x="40" y="8"/>
                </a:cubicBezTo>
                <a:cubicBezTo>
                  <a:pt x="40" y="13"/>
                  <a:pt x="40" y="13"/>
                  <a:pt x="40" y="13"/>
                </a:cubicBezTo>
                <a:cubicBezTo>
                  <a:pt x="46" y="13"/>
                  <a:pt x="46" y="13"/>
                  <a:pt x="46" y="13"/>
                </a:cubicBezTo>
                <a:lnTo>
                  <a:pt x="46" y="8"/>
                </a:lnTo>
                <a:close/>
              </a:path>
            </a:pathLst>
          </a:custGeom>
          <a:solidFill>
            <a:srgbClr val="61AAB7"/>
          </a:solidFill>
          <a:ln w="9525">
            <a:noFill/>
          </a:ln>
        </p:spPr>
        <p:txBody>
          <a:bodyPr/>
          <a:lstStyle/>
          <a:p>
            <a:endParaRPr lang="zh-CN" altLang="en-US"/>
          </a:p>
        </p:txBody>
      </p:sp>
      <p:sp>
        <p:nvSpPr>
          <p:cNvPr id="53" name="Freeform 33"/>
          <p:cNvSpPr>
            <a:spLocks noChangeAspect="1" noEditPoints="1"/>
          </p:cNvSpPr>
          <p:nvPr/>
        </p:nvSpPr>
        <p:spPr bwMode="auto">
          <a:xfrm>
            <a:off x="6844256" y="2953727"/>
            <a:ext cx="514350" cy="231775"/>
          </a:xfrm>
          <a:custGeom>
            <a:avLst/>
            <a:gdLst/>
            <a:ahLst/>
            <a:cxnLst>
              <a:cxn ang="0">
                <a:pos x="169" y="67"/>
              </a:cxn>
              <a:cxn ang="0">
                <a:pos x="156" y="80"/>
              </a:cxn>
              <a:cxn ang="0">
                <a:pos x="169" y="92"/>
              </a:cxn>
              <a:cxn ang="0">
                <a:pos x="181" y="80"/>
              </a:cxn>
              <a:cxn ang="0">
                <a:pos x="169" y="67"/>
              </a:cxn>
              <a:cxn ang="0">
                <a:pos x="169" y="86"/>
              </a:cxn>
              <a:cxn ang="0">
                <a:pos x="163" y="80"/>
              </a:cxn>
              <a:cxn ang="0">
                <a:pos x="169" y="73"/>
              </a:cxn>
              <a:cxn ang="0">
                <a:pos x="175" y="80"/>
              </a:cxn>
              <a:cxn ang="0">
                <a:pos x="169" y="86"/>
              </a:cxn>
              <a:cxn ang="0">
                <a:pos x="0" y="57"/>
              </a:cxn>
              <a:cxn ang="0">
                <a:pos x="23" y="57"/>
              </a:cxn>
              <a:cxn ang="0">
                <a:pos x="0" y="30"/>
              </a:cxn>
              <a:cxn ang="0">
                <a:pos x="0" y="26"/>
              </a:cxn>
              <a:cxn ang="0">
                <a:pos x="29" y="0"/>
              </a:cxn>
              <a:cxn ang="0">
                <a:pos x="101" y="0"/>
              </a:cxn>
              <a:cxn ang="0">
                <a:pos x="130" y="26"/>
              </a:cxn>
              <a:cxn ang="0">
                <a:pos x="130" y="30"/>
              </a:cxn>
              <a:cxn ang="0">
                <a:pos x="107" y="57"/>
              </a:cxn>
              <a:cxn ang="0">
                <a:pos x="130" y="57"/>
              </a:cxn>
              <a:cxn ang="0">
                <a:pos x="130" y="64"/>
              </a:cxn>
              <a:cxn ang="0">
                <a:pos x="0" y="64"/>
              </a:cxn>
              <a:cxn ang="0">
                <a:pos x="0" y="57"/>
              </a:cxn>
              <a:cxn ang="0">
                <a:pos x="14" y="67"/>
              </a:cxn>
              <a:cxn ang="0">
                <a:pos x="2" y="80"/>
              </a:cxn>
              <a:cxn ang="0">
                <a:pos x="14" y="92"/>
              </a:cxn>
              <a:cxn ang="0">
                <a:pos x="26" y="80"/>
              </a:cxn>
              <a:cxn ang="0">
                <a:pos x="14" y="67"/>
              </a:cxn>
              <a:cxn ang="0">
                <a:pos x="14" y="86"/>
              </a:cxn>
              <a:cxn ang="0">
                <a:pos x="8" y="80"/>
              </a:cxn>
              <a:cxn ang="0">
                <a:pos x="14" y="74"/>
              </a:cxn>
              <a:cxn ang="0">
                <a:pos x="20" y="80"/>
              </a:cxn>
              <a:cxn ang="0">
                <a:pos x="14" y="86"/>
              </a:cxn>
              <a:cxn ang="0">
                <a:pos x="195" y="37"/>
              </a:cxn>
              <a:cxn ang="0">
                <a:pos x="189" y="37"/>
              </a:cxn>
              <a:cxn ang="0">
                <a:pos x="162" y="14"/>
              </a:cxn>
              <a:cxn ang="0">
                <a:pos x="137" y="14"/>
              </a:cxn>
              <a:cxn ang="0">
                <a:pos x="137" y="74"/>
              </a:cxn>
              <a:cxn ang="0">
                <a:pos x="152" y="74"/>
              </a:cxn>
              <a:cxn ang="0">
                <a:pos x="169" y="62"/>
              </a:cxn>
              <a:cxn ang="0">
                <a:pos x="185" y="74"/>
              </a:cxn>
              <a:cxn ang="0">
                <a:pos x="207" y="74"/>
              </a:cxn>
              <a:cxn ang="0">
                <a:pos x="207" y="52"/>
              </a:cxn>
              <a:cxn ang="0">
                <a:pos x="195" y="37"/>
              </a:cxn>
              <a:cxn ang="0">
                <a:pos x="163" y="37"/>
              </a:cxn>
              <a:cxn ang="0">
                <a:pos x="163" y="17"/>
              </a:cxn>
              <a:cxn ang="0">
                <a:pos x="185" y="36"/>
              </a:cxn>
              <a:cxn ang="0">
                <a:pos x="163" y="37"/>
              </a:cxn>
              <a:cxn ang="0">
                <a:pos x="57" y="67"/>
              </a:cxn>
              <a:cxn ang="0">
                <a:pos x="130" y="67"/>
              </a:cxn>
              <a:cxn ang="0">
                <a:pos x="130" y="77"/>
              </a:cxn>
              <a:cxn ang="0">
                <a:pos x="57" y="77"/>
              </a:cxn>
              <a:cxn ang="0">
                <a:pos x="57" y="67"/>
              </a:cxn>
              <a:cxn ang="0">
                <a:pos x="41" y="67"/>
              </a:cxn>
              <a:cxn ang="0">
                <a:pos x="29" y="80"/>
              </a:cxn>
              <a:cxn ang="0">
                <a:pos x="41" y="92"/>
              </a:cxn>
              <a:cxn ang="0">
                <a:pos x="53" y="80"/>
              </a:cxn>
              <a:cxn ang="0">
                <a:pos x="41" y="67"/>
              </a:cxn>
              <a:cxn ang="0">
                <a:pos x="41" y="86"/>
              </a:cxn>
              <a:cxn ang="0">
                <a:pos x="35" y="80"/>
              </a:cxn>
              <a:cxn ang="0">
                <a:pos x="41" y="74"/>
              </a:cxn>
              <a:cxn ang="0">
                <a:pos x="47" y="80"/>
              </a:cxn>
              <a:cxn ang="0">
                <a:pos x="41" y="86"/>
              </a:cxn>
            </a:cxnLst>
            <a:rect l="0" t="0" r="r" b="b"/>
            <a:pathLst>
              <a:path w="207" h="92">
                <a:moveTo>
                  <a:pt x="169" y="67"/>
                </a:moveTo>
                <a:cubicBezTo>
                  <a:pt x="162" y="67"/>
                  <a:pt x="156" y="73"/>
                  <a:pt x="156" y="80"/>
                </a:cubicBezTo>
                <a:cubicBezTo>
                  <a:pt x="156" y="86"/>
                  <a:pt x="162" y="92"/>
                  <a:pt x="169" y="92"/>
                </a:cubicBezTo>
                <a:cubicBezTo>
                  <a:pt x="175" y="92"/>
                  <a:pt x="181" y="86"/>
                  <a:pt x="181" y="80"/>
                </a:cubicBezTo>
                <a:cubicBezTo>
                  <a:pt x="181" y="73"/>
                  <a:pt x="175" y="67"/>
                  <a:pt x="169" y="67"/>
                </a:cubicBezTo>
                <a:close/>
                <a:moveTo>
                  <a:pt x="169" y="86"/>
                </a:moveTo>
                <a:cubicBezTo>
                  <a:pt x="165" y="86"/>
                  <a:pt x="163" y="83"/>
                  <a:pt x="163" y="80"/>
                </a:cubicBezTo>
                <a:cubicBezTo>
                  <a:pt x="163" y="76"/>
                  <a:pt x="165" y="73"/>
                  <a:pt x="169" y="73"/>
                </a:cubicBezTo>
                <a:cubicBezTo>
                  <a:pt x="172" y="73"/>
                  <a:pt x="175" y="76"/>
                  <a:pt x="175" y="80"/>
                </a:cubicBezTo>
                <a:cubicBezTo>
                  <a:pt x="175" y="83"/>
                  <a:pt x="172" y="86"/>
                  <a:pt x="169" y="86"/>
                </a:cubicBezTo>
                <a:close/>
                <a:moveTo>
                  <a:pt x="0" y="57"/>
                </a:moveTo>
                <a:cubicBezTo>
                  <a:pt x="23" y="57"/>
                  <a:pt x="23" y="57"/>
                  <a:pt x="23" y="57"/>
                </a:cubicBezTo>
                <a:cubicBezTo>
                  <a:pt x="10" y="54"/>
                  <a:pt x="0" y="43"/>
                  <a:pt x="0" y="30"/>
                </a:cubicBezTo>
                <a:cubicBezTo>
                  <a:pt x="0" y="26"/>
                  <a:pt x="0" y="26"/>
                  <a:pt x="0" y="26"/>
                </a:cubicBezTo>
                <a:cubicBezTo>
                  <a:pt x="0" y="12"/>
                  <a:pt x="13" y="0"/>
                  <a:pt x="29" y="0"/>
                </a:cubicBezTo>
                <a:cubicBezTo>
                  <a:pt x="101" y="0"/>
                  <a:pt x="101" y="0"/>
                  <a:pt x="101" y="0"/>
                </a:cubicBezTo>
                <a:cubicBezTo>
                  <a:pt x="117" y="0"/>
                  <a:pt x="130" y="12"/>
                  <a:pt x="130" y="26"/>
                </a:cubicBezTo>
                <a:cubicBezTo>
                  <a:pt x="130" y="30"/>
                  <a:pt x="130" y="30"/>
                  <a:pt x="130" y="30"/>
                </a:cubicBezTo>
                <a:cubicBezTo>
                  <a:pt x="130" y="43"/>
                  <a:pt x="120" y="54"/>
                  <a:pt x="107" y="57"/>
                </a:cubicBezTo>
                <a:cubicBezTo>
                  <a:pt x="130" y="57"/>
                  <a:pt x="130" y="57"/>
                  <a:pt x="130" y="57"/>
                </a:cubicBezTo>
                <a:cubicBezTo>
                  <a:pt x="130" y="64"/>
                  <a:pt x="130" y="64"/>
                  <a:pt x="130" y="64"/>
                </a:cubicBezTo>
                <a:cubicBezTo>
                  <a:pt x="0" y="64"/>
                  <a:pt x="0" y="64"/>
                  <a:pt x="0" y="64"/>
                </a:cubicBezTo>
                <a:lnTo>
                  <a:pt x="0" y="57"/>
                </a:lnTo>
                <a:close/>
                <a:moveTo>
                  <a:pt x="14" y="67"/>
                </a:moveTo>
                <a:cubicBezTo>
                  <a:pt x="7" y="67"/>
                  <a:pt x="2" y="73"/>
                  <a:pt x="2" y="80"/>
                </a:cubicBezTo>
                <a:cubicBezTo>
                  <a:pt x="2" y="86"/>
                  <a:pt x="7" y="92"/>
                  <a:pt x="14" y="92"/>
                </a:cubicBezTo>
                <a:cubicBezTo>
                  <a:pt x="21" y="92"/>
                  <a:pt x="26" y="86"/>
                  <a:pt x="26" y="80"/>
                </a:cubicBezTo>
                <a:cubicBezTo>
                  <a:pt x="26" y="73"/>
                  <a:pt x="21" y="67"/>
                  <a:pt x="14" y="67"/>
                </a:cubicBezTo>
                <a:close/>
                <a:moveTo>
                  <a:pt x="14" y="86"/>
                </a:moveTo>
                <a:cubicBezTo>
                  <a:pt x="11" y="86"/>
                  <a:pt x="8" y="83"/>
                  <a:pt x="8" y="80"/>
                </a:cubicBezTo>
                <a:cubicBezTo>
                  <a:pt x="8" y="76"/>
                  <a:pt x="11" y="74"/>
                  <a:pt x="14" y="74"/>
                </a:cubicBezTo>
                <a:cubicBezTo>
                  <a:pt x="17" y="74"/>
                  <a:pt x="20" y="76"/>
                  <a:pt x="20" y="80"/>
                </a:cubicBezTo>
                <a:cubicBezTo>
                  <a:pt x="20" y="83"/>
                  <a:pt x="17" y="86"/>
                  <a:pt x="14" y="86"/>
                </a:cubicBezTo>
                <a:close/>
                <a:moveTo>
                  <a:pt x="195" y="37"/>
                </a:moveTo>
                <a:cubicBezTo>
                  <a:pt x="189" y="37"/>
                  <a:pt x="189" y="37"/>
                  <a:pt x="189" y="37"/>
                </a:cubicBezTo>
                <a:cubicBezTo>
                  <a:pt x="189" y="37"/>
                  <a:pt x="173" y="14"/>
                  <a:pt x="162" y="14"/>
                </a:cubicBezTo>
                <a:cubicBezTo>
                  <a:pt x="137" y="14"/>
                  <a:pt x="137" y="14"/>
                  <a:pt x="137" y="14"/>
                </a:cubicBezTo>
                <a:cubicBezTo>
                  <a:pt x="137" y="74"/>
                  <a:pt x="137" y="74"/>
                  <a:pt x="137" y="74"/>
                </a:cubicBezTo>
                <a:cubicBezTo>
                  <a:pt x="152" y="74"/>
                  <a:pt x="152" y="74"/>
                  <a:pt x="152" y="74"/>
                </a:cubicBezTo>
                <a:cubicBezTo>
                  <a:pt x="154" y="67"/>
                  <a:pt x="161" y="62"/>
                  <a:pt x="169" y="62"/>
                </a:cubicBezTo>
                <a:cubicBezTo>
                  <a:pt x="176" y="62"/>
                  <a:pt x="183" y="67"/>
                  <a:pt x="185" y="74"/>
                </a:cubicBezTo>
                <a:cubicBezTo>
                  <a:pt x="207" y="74"/>
                  <a:pt x="207" y="74"/>
                  <a:pt x="207" y="74"/>
                </a:cubicBezTo>
                <a:cubicBezTo>
                  <a:pt x="207" y="52"/>
                  <a:pt x="207" y="52"/>
                  <a:pt x="207" y="52"/>
                </a:cubicBezTo>
                <a:cubicBezTo>
                  <a:pt x="207" y="43"/>
                  <a:pt x="206" y="37"/>
                  <a:pt x="195" y="37"/>
                </a:cubicBezTo>
                <a:close/>
                <a:moveTo>
                  <a:pt x="163" y="37"/>
                </a:moveTo>
                <a:cubicBezTo>
                  <a:pt x="163" y="17"/>
                  <a:pt x="163" y="17"/>
                  <a:pt x="163" y="17"/>
                </a:cubicBezTo>
                <a:cubicBezTo>
                  <a:pt x="170" y="17"/>
                  <a:pt x="185" y="36"/>
                  <a:pt x="185" y="36"/>
                </a:cubicBezTo>
                <a:lnTo>
                  <a:pt x="163" y="37"/>
                </a:lnTo>
                <a:close/>
                <a:moveTo>
                  <a:pt x="57" y="67"/>
                </a:moveTo>
                <a:cubicBezTo>
                  <a:pt x="130" y="67"/>
                  <a:pt x="130" y="67"/>
                  <a:pt x="130" y="67"/>
                </a:cubicBezTo>
                <a:cubicBezTo>
                  <a:pt x="130" y="77"/>
                  <a:pt x="130" y="77"/>
                  <a:pt x="130" y="77"/>
                </a:cubicBezTo>
                <a:cubicBezTo>
                  <a:pt x="57" y="77"/>
                  <a:pt x="57" y="77"/>
                  <a:pt x="57" y="77"/>
                </a:cubicBezTo>
                <a:lnTo>
                  <a:pt x="57" y="67"/>
                </a:lnTo>
                <a:close/>
                <a:moveTo>
                  <a:pt x="41" y="67"/>
                </a:moveTo>
                <a:cubicBezTo>
                  <a:pt x="34" y="67"/>
                  <a:pt x="29" y="73"/>
                  <a:pt x="29" y="80"/>
                </a:cubicBezTo>
                <a:cubicBezTo>
                  <a:pt x="29" y="86"/>
                  <a:pt x="34" y="92"/>
                  <a:pt x="41" y="92"/>
                </a:cubicBezTo>
                <a:cubicBezTo>
                  <a:pt x="48" y="92"/>
                  <a:pt x="53" y="86"/>
                  <a:pt x="53" y="80"/>
                </a:cubicBezTo>
                <a:cubicBezTo>
                  <a:pt x="53" y="73"/>
                  <a:pt x="48" y="67"/>
                  <a:pt x="41" y="67"/>
                </a:cubicBezTo>
                <a:close/>
                <a:moveTo>
                  <a:pt x="41" y="86"/>
                </a:moveTo>
                <a:cubicBezTo>
                  <a:pt x="38" y="86"/>
                  <a:pt x="35" y="83"/>
                  <a:pt x="35" y="80"/>
                </a:cubicBezTo>
                <a:cubicBezTo>
                  <a:pt x="35" y="76"/>
                  <a:pt x="38" y="74"/>
                  <a:pt x="41" y="74"/>
                </a:cubicBezTo>
                <a:cubicBezTo>
                  <a:pt x="44" y="74"/>
                  <a:pt x="47" y="76"/>
                  <a:pt x="47" y="80"/>
                </a:cubicBezTo>
                <a:cubicBezTo>
                  <a:pt x="47" y="83"/>
                  <a:pt x="44" y="86"/>
                  <a:pt x="41" y="86"/>
                </a:cubicBezTo>
                <a:close/>
              </a:path>
            </a:pathLst>
          </a:custGeom>
          <a:solidFill>
            <a:srgbClr val="61AAB7"/>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36"/>
          <p:cNvSpPr>
            <a:spLocks noChangeAspect="1" noEditPoints="1"/>
          </p:cNvSpPr>
          <p:nvPr/>
        </p:nvSpPr>
        <p:spPr>
          <a:xfrm>
            <a:off x="5817143" y="3583965"/>
            <a:ext cx="474663" cy="273050"/>
          </a:xfrm>
          <a:custGeom>
            <a:avLst/>
            <a:gdLst/>
            <a:ahLst/>
            <a:cxnLst>
              <a:cxn ang="0">
                <a:pos x="107" y="63"/>
              </a:cxn>
              <a:cxn ang="0">
                <a:pos x="87" y="70"/>
              </a:cxn>
              <a:cxn ang="0">
                <a:pos x="113" y="0"/>
              </a:cxn>
              <a:cxn ang="0">
                <a:pos x="80" y="13"/>
              </a:cxn>
              <a:cxn ang="0">
                <a:pos x="113" y="0"/>
              </a:cxn>
              <a:cxn ang="0">
                <a:pos x="142" y="16"/>
              </a:cxn>
              <a:cxn ang="0">
                <a:pos x="113" y="70"/>
              </a:cxn>
              <a:cxn ang="0">
                <a:pos x="168" y="43"/>
              </a:cxn>
              <a:cxn ang="0">
                <a:pos x="87" y="30"/>
              </a:cxn>
              <a:cxn ang="0">
                <a:pos x="107" y="40"/>
              </a:cxn>
              <a:cxn ang="0">
                <a:pos x="107" y="46"/>
              </a:cxn>
              <a:cxn ang="0">
                <a:pos x="87" y="56"/>
              </a:cxn>
              <a:cxn ang="0">
                <a:pos x="107" y="46"/>
              </a:cxn>
              <a:cxn ang="0">
                <a:pos x="27" y="16"/>
              </a:cxn>
              <a:cxn ang="0">
                <a:pos x="80" y="70"/>
              </a:cxn>
              <a:cxn ang="0">
                <a:pos x="0" y="43"/>
              </a:cxn>
              <a:cxn ang="0">
                <a:pos x="36" y="57"/>
              </a:cxn>
              <a:cxn ang="0">
                <a:pos x="36" y="29"/>
              </a:cxn>
              <a:cxn ang="0">
                <a:pos x="163" y="89"/>
              </a:cxn>
              <a:cxn ang="0">
                <a:pos x="135" y="90"/>
              </a:cxn>
              <a:cxn ang="0">
                <a:pos x="132" y="83"/>
              </a:cxn>
              <a:cxn ang="0">
                <a:pos x="120" y="104"/>
              </a:cxn>
              <a:cxn ang="0">
                <a:pos x="107" y="83"/>
              </a:cxn>
              <a:cxn ang="0">
                <a:pos x="63" y="90"/>
              </a:cxn>
              <a:cxn ang="0">
                <a:pos x="35" y="90"/>
              </a:cxn>
              <a:cxn ang="0">
                <a:pos x="32" y="83"/>
              </a:cxn>
              <a:cxn ang="0">
                <a:pos x="19" y="104"/>
              </a:cxn>
              <a:cxn ang="0">
                <a:pos x="20" y="75"/>
              </a:cxn>
              <a:cxn ang="0">
                <a:pos x="20" y="73"/>
              </a:cxn>
              <a:cxn ang="0">
                <a:pos x="150" y="75"/>
              </a:cxn>
              <a:cxn ang="0">
                <a:pos x="26" y="89"/>
              </a:cxn>
              <a:cxn ang="0">
                <a:pos x="13" y="89"/>
              </a:cxn>
              <a:cxn ang="0">
                <a:pos x="26" y="89"/>
              </a:cxn>
              <a:cxn ang="0">
                <a:pos x="49" y="82"/>
              </a:cxn>
              <a:cxn ang="0">
                <a:pos x="49" y="96"/>
              </a:cxn>
              <a:cxn ang="0">
                <a:pos x="126" y="89"/>
              </a:cxn>
              <a:cxn ang="0">
                <a:pos x="113" y="89"/>
              </a:cxn>
              <a:cxn ang="0">
                <a:pos x="126" y="89"/>
              </a:cxn>
              <a:cxn ang="0">
                <a:pos x="149" y="82"/>
              </a:cxn>
              <a:cxn ang="0">
                <a:pos x="149" y="96"/>
              </a:cxn>
              <a:cxn ang="0">
                <a:pos x="43" y="47"/>
              </a:cxn>
              <a:cxn ang="0">
                <a:pos x="40" y="47"/>
              </a:cxn>
              <a:cxn ang="0">
                <a:pos x="43" y="47"/>
              </a:cxn>
              <a:cxn ang="0">
                <a:pos x="87" y="16"/>
              </a:cxn>
              <a:cxn ang="0">
                <a:pos x="107" y="23"/>
              </a:cxn>
            </a:cxnLst>
            <a:rect l="0" t="0" r="0" b="0"/>
            <a:pathLst>
              <a:path w="168" h="104">
                <a:moveTo>
                  <a:pt x="87" y="63"/>
                </a:moveTo>
                <a:cubicBezTo>
                  <a:pt x="107" y="63"/>
                  <a:pt x="107" y="63"/>
                  <a:pt x="107" y="63"/>
                </a:cubicBezTo>
                <a:cubicBezTo>
                  <a:pt x="107" y="70"/>
                  <a:pt x="107" y="70"/>
                  <a:pt x="107" y="70"/>
                </a:cubicBezTo>
                <a:cubicBezTo>
                  <a:pt x="87" y="70"/>
                  <a:pt x="87" y="70"/>
                  <a:pt x="87" y="70"/>
                </a:cubicBezTo>
                <a:lnTo>
                  <a:pt x="87" y="63"/>
                </a:lnTo>
                <a:close/>
                <a:moveTo>
                  <a:pt x="113" y="0"/>
                </a:moveTo>
                <a:cubicBezTo>
                  <a:pt x="80" y="0"/>
                  <a:pt x="80" y="0"/>
                  <a:pt x="80" y="0"/>
                </a:cubicBezTo>
                <a:cubicBezTo>
                  <a:pt x="80" y="13"/>
                  <a:pt x="80" y="13"/>
                  <a:pt x="80" y="13"/>
                </a:cubicBezTo>
                <a:cubicBezTo>
                  <a:pt x="113" y="13"/>
                  <a:pt x="113" y="13"/>
                  <a:pt x="113" y="13"/>
                </a:cubicBezTo>
                <a:lnTo>
                  <a:pt x="113" y="0"/>
                </a:lnTo>
                <a:close/>
                <a:moveTo>
                  <a:pt x="168" y="43"/>
                </a:moveTo>
                <a:cubicBezTo>
                  <a:pt x="168" y="28"/>
                  <a:pt x="156" y="16"/>
                  <a:pt x="142" y="16"/>
                </a:cubicBezTo>
                <a:cubicBezTo>
                  <a:pt x="113" y="16"/>
                  <a:pt x="113" y="16"/>
                  <a:pt x="113" y="16"/>
                </a:cubicBezTo>
                <a:cubicBezTo>
                  <a:pt x="113" y="70"/>
                  <a:pt x="113" y="70"/>
                  <a:pt x="113" y="70"/>
                </a:cubicBezTo>
                <a:cubicBezTo>
                  <a:pt x="142" y="70"/>
                  <a:pt x="142" y="70"/>
                  <a:pt x="142" y="70"/>
                </a:cubicBezTo>
                <a:cubicBezTo>
                  <a:pt x="156" y="70"/>
                  <a:pt x="168" y="58"/>
                  <a:pt x="168" y="43"/>
                </a:cubicBezTo>
                <a:close/>
                <a:moveTo>
                  <a:pt x="107" y="30"/>
                </a:moveTo>
                <a:cubicBezTo>
                  <a:pt x="87" y="30"/>
                  <a:pt x="87" y="30"/>
                  <a:pt x="87" y="30"/>
                </a:cubicBezTo>
                <a:cubicBezTo>
                  <a:pt x="87" y="40"/>
                  <a:pt x="87" y="40"/>
                  <a:pt x="87" y="40"/>
                </a:cubicBezTo>
                <a:cubicBezTo>
                  <a:pt x="107" y="40"/>
                  <a:pt x="107" y="40"/>
                  <a:pt x="107" y="40"/>
                </a:cubicBezTo>
                <a:lnTo>
                  <a:pt x="107" y="30"/>
                </a:lnTo>
                <a:close/>
                <a:moveTo>
                  <a:pt x="107" y="46"/>
                </a:moveTo>
                <a:cubicBezTo>
                  <a:pt x="87" y="46"/>
                  <a:pt x="87" y="46"/>
                  <a:pt x="87" y="46"/>
                </a:cubicBezTo>
                <a:cubicBezTo>
                  <a:pt x="87" y="56"/>
                  <a:pt x="87" y="56"/>
                  <a:pt x="87" y="56"/>
                </a:cubicBezTo>
                <a:cubicBezTo>
                  <a:pt x="107" y="56"/>
                  <a:pt x="107" y="56"/>
                  <a:pt x="107" y="56"/>
                </a:cubicBezTo>
                <a:lnTo>
                  <a:pt x="107" y="46"/>
                </a:lnTo>
                <a:close/>
                <a:moveTo>
                  <a:pt x="0" y="43"/>
                </a:moveTo>
                <a:cubicBezTo>
                  <a:pt x="0" y="28"/>
                  <a:pt x="12" y="16"/>
                  <a:pt x="27" y="16"/>
                </a:cubicBezTo>
                <a:cubicBezTo>
                  <a:pt x="80" y="16"/>
                  <a:pt x="80" y="16"/>
                  <a:pt x="80" y="16"/>
                </a:cubicBezTo>
                <a:cubicBezTo>
                  <a:pt x="80" y="70"/>
                  <a:pt x="80" y="70"/>
                  <a:pt x="80" y="70"/>
                </a:cubicBezTo>
                <a:cubicBezTo>
                  <a:pt x="27" y="70"/>
                  <a:pt x="27" y="70"/>
                  <a:pt x="27" y="70"/>
                </a:cubicBezTo>
                <a:cubicBezTo>
                  <a:pt x="12" y="70"/>
                  <a:pt x="0" y="58"/>
                  <a:pt x="0" y="43"/>
                </a:cubicBezTo>
                <a:close/>
                <a:moveTo>
                  <a:pt x="27" y="47"/>
                </a:moveTo>
                <a:cubicBezTo>
                  <a:pt x="27" y="53"/>
                  <a:pt x="31" y="57"/>
                  <a:pt x="36" y="57"/>
                </a:cubicBezTo>
                <a:cubicBezTo>
                  <a:pt x="41" y="57"/>
                  <a:pt x="45" y="53"/>
                  <a:pt x="45" y="47"/>
                </a:cubicBezTo>
                <a:cubicBezTo>
                  <a:pt x="45" y="38"/>
                  <a:pt x="36" y="29"/>
                  <a:pt x="36" y="29"/>
                </a:cubicBezTo>
                <a:cubicBezTo>
                  <a:pt x="36" y="29"/>
                  <a:pt x="27" y="38"/>
                  <a:pt x="27" y="47"/>
                </a:cubicBezTo>
                <a:close/>
                <a:moveTo>
                  <a:pt x="163" y="89"/>
                </a:moveTo>
                <a:cubicBezTo>
                  <a:pt x="163" y="97"/>
                  <a:pt x="157" y="104"/>
                  <a:pt x="149" y="104"/>
                </a:cubicBezTo>
                <a:cubicBezTo>
                  <a:pt x="141" y="104"/>
                  <a:pt x="135" y="98"/>
                  <a:pt x="135" y="90"/>
                </a:cubicBezTo>
                <a:cubicBezTo>
                  <a:pt x="135" y="87"/>
                  <a:pt x="136" y="83"/>
                  <a:pt x="137" y="83"/>
                </a:cubicBezTo>
                <a:cubicBezTo>
                  <a:pt x="132" y="83"/>
                  <a:pt x="132" y="83"/>
                  <a:pt x="132" y="83"/>
                </a:cubicBezTo>
                <a:cubicBezTo>
                  <a:pt x="133" y="83"/>
                  <a:pt x="134" y="87"/>
                  <a:pt x="134" y="90"/>
                </a:cubicBezTo>
                <a:cubicBezTo>
                  <a:pt x="134" y="98"/>
                  <a:pt x="127" y="104"/>
                  <a:pt x="120" y="104"/>
                </a:cubicBezTo>
                <a:cubicBezTo>
                  <a:pt x="112" y="104"/>
                  <a:pt x="105" y="98"/>
                  <a:pt x="105" y="90"/>
                </a:cubicBezTo>
                <a:cubicBezTo>
                  <a:pt x="105" y="87"/>
                  <a:pt x="106" y="83"/>
                  <a:pt x="107" y="83"/>
                </a:cubicBezTo>
                <a:cubicBezTo>
                  <a:pt x="61" y="83"/>
                  <a:pt x="61" y="83"/>
                  <a:pt x="61" y="83"/>
                </a:cubicBezTo>
                <a:cubicBezTo>
                  <a:pt x="62" y="83"/>
                  <a:pt x="63" y="87"/>
                  <a:pt x="63" y="90"/>
                </a:cubicBezTo>
                <a:cubicBezTo>
                  <a:pt x="63" y="98"/>
                  <a:pt x="57" y="104"/>
                  <a:pt x="49" y="104"/>
                </a:cubicBezTo>
                <a:cubicBezTo>
                  <a:pt x="41" y="104"/>
                  <a:pt x="35" y="98"/>
                  <a:pt x="35" y="90"/>
                </a:cubicBezTo>
                <a:cubicBezTo>
                  <a:pt x="35" y="87"/>
                  <a:pt x="35" y="83"/>
                  <a:pt x="37" y="83"/>
                </a:cubicBezTo>
                <a:cubicBezTo>
                  <a:pt x="32" y="83"/>
                  <a:pt x="32" y="83"/>
                  <a:pt x="32" y="83"/>
                </a:cubicBezTo>
                <a:cubicBezTo>
                  <a:pt x="33" y="83"/>
                  <a:pt x="34" y="87"/>
                  <a:pt x="34" y="90"/>
                </a:cubicBezTo>
                <a:cubicBezTo>
                  <a:pt x="34" y="98"/>
                  <a:pt x="27" y="104"/>
                  <a:pt x="19" y="104"/>
                </a:cubicBezTo>
                <a:cubicBezTo>
                  <a:pt x="12" y="104"/>
                  <a:pt x="5" y="97"/>
                  <a:pt x="5" y="89"/>
                </a:cubicBezTo>
                <a:cubicBezTo>
                  <a:pt x="5" y="81"/>
                  <a:pt x="12" y="75"/>
                  <a:pt x="20" y="75"/>
                </a:cubicBezTo>
                <a:cubicBezTo>
                  <a:pt x="20" y="75"/>
                  <a:pt x="20" y="75"/>
                  <a:pt x="20" y="75"/>
                </a:cubicBezTo>
                <a:cubicBezTo>
                  <a:pt x="20" y="73"/>
                  <a:pt x="20" y="73"/>
                  <a:pt x="20" y="73"/>
                </a:cubicBezTo>
                <a:cubicBezTo>
                  <a:pt x="150" y="73"/>
                  <a:pt x="150" y="73"/>
                  <a:pt x="150" y="73"/>
                </a:cubicBezTo>
                <a:cubicBezTo>
                  <a:pt x="150" y="75"/>
                  <a:pt x="150" y="75"/>
                  <a:pt x="150" y="75"/>
                </a:cubicBezTo>
                <a:cubicBezTo>
                  <a:pt x="157" y="75"/>
                  <a:pt x="163" y="82"/>
                  <a:pt x="163" y="89"/>
                </a:cubicBezTo>
                <a:close/>
                <a:moveTo>
                  <a:pt x="26" y="89"/>
                </a:moveTo>
                <a:cubicBezTo>
                  <a:pt x="26" y="85"/>
                  <a:pt x="23" y="82"/>
                  <a:pt x="19" y="82"/>
                </a:cubicBezTo>
                <a:cubicBezTo>
                  <a:pt x="16" y="82"/>
                  <a:pt x="13" y="85"/>
                  <a:pt x="13" y="89"/>
                </a:cubicBezTo>
                <a:cubicBezTo>
                  <a:pt x="13" y="93"/>
                  <a:pt x="16" y="96"/>
                  <a:pt x="19" y="96"/>
                </a:cubicBezTo>
                <a:cubicBezTo>
                  <a:pt x="23" y="96"/>
                  <a:pt x="26" y="93"/>
                  <a:pt x="26" y="89"/>
                </a:cubicBezTo>
                <a:close/>
                <a:moveTo>
                  <a:pt x="56" y="89"/>
                </a:moveTo>
                <a:cubicBezTo>
                  <a:pt x="56" y="85"/>
                  <a:pt x="53" y="82"/>
                  <a:pt x="49" y="82"/>
                </a:cubicBezTo>
                <a:cubicBezTo>
                  <a:pt x="45" y="82"/>
                  <a:pt x="42" y="85"/>
                  <a:pt x="42" y="89"/>
                </a:cubicBezTo>
                <a:cubicBezTo>
                  <a:pt x="42" y="93"/>
                  <a:pt x="45" y="96"/>
                  <a:pt x="49" y="96"/>
                </a:cubicBezTo>
                <a:cubicBezTo>
                  <a:pt x="53" y="96"/>
                  <a:pt x="56" y="93"/>
                  <a:pt x="56" y="89"/>
                </a:cubicBezTo>
                <a:close/>
                <a:moveTo>
                  <a:pt x="126" y="89"/>
                </a:moveTo>
                <a:cubicBezTo>
                  <a:pt x="126" y="85"/>
                  <a:pt x="123" y="82"/>
                  <a:pt x="120" y="82"/>
                </a:cubicBezTo>
                <a:cubicBezTo>
                  <a:pt x="116" y="82"/>
                  <a:pt x="113" y="85"/>
                  <a:pt x="113" y="89"/>
                </a:cubicBezTo>
                <a:cubicBezTo>
                  <a:pt x="113" y="93"/>
                  <a:pt x="116" y="96"/>
                  <a:pt x="120" y="96"/>
                </a:cubicBezTo>
                <a:cubicBezTo>
                  <a:pt x="123" y="96"/>
                  <a:pt x="126" y="93"/>
                  <a:pt x="126" y="89"/>
                </a:cubicBezTo>
                <a:close/>
                <a:moveTo>
                  <a:pt x="156" y="89"/>
                </a:moveTo>
                <a:cubicBezTo>
                  <a:pt x="156" y="85"/>
                  <a:pt x="153" y="82"/>
                  <a:pt x="149" y="82"/>
                </a:cubicBezTo>
                <a:cubicBezTo>
                  <a:pt x="145" y="82"/>
                  <a:pt x="142" y="85"/>
                  <a:pt x="142" y="89"/>
                </a:cubicBezTo>
                <a:cubicBezTo>
                  <a:pt x="142" y="93"/>
                  <a:pt x="145" y="96"/>
                  <a:pt x="149" y="96"/>
                </a:cubicBezTo>
                <a:cubicBezTo>
                  <a:pt x="153" y="96"/>
                  <a:pt x="156" y="93"/>
                  <a:pt x="156" y="89"/>
                </a:cubicBezTo>
                <a:close/>
                <a:moveTo>
                  <a:pt x="43" y="47"/>
                </a:moveTo>
                <a:cubicBezTo>
                  <a:pt x="43" y="44"/>
                  <a:pt x="41" y="43"/>
                  <a:pt x="41" y="43"/>
                </a:cubicBezTo>
                <a:cubicBezTo>
                  <a:pt x="40" y="43"/>
                  <a:pt x="40" y="45"/>
                  <a:pt x="40" y="47"/>
                </a:cubicBezTo>
                <a:cubicBezTo>
                  <a:pt x="40" y="49"/>
                  <a:pt x="40" y="51"/>
                  <a:pt x="41" y="51"/>
                </a:cubicBezTo>
                <a:cubicBezTo>
                  <a:pt x="41" y="52"/>
                  <a:pt x="43" y="50"/>
                  <a:pt x="43" y="47"/>
                </a:cubicBezTo>
                <a:close/>
                <a:moveTo>
                  <a:pt x="107" y="16"/>
                </a:moveTo>
                <a:cubicBezTo>
                  <a:pt x="87" y="16"/>
                  <a:pt x="87" y="16"/>
                  <a:pt x="87" y="16"/>
                </a:cubicBezTo>
                <a:cubicBezTo>
                  <a:pt x="87" y="23"/>
                  <a:pt x="87" y="23"/>
                  <a:pt x="87" y="23"/>
                </a:cubicBezTo>
                <a:cubicBezTo>
                  <a:pt x="107" y="23"/>
                  <a:pt x="107" y="23"/>
                  <a:pt x="107" y="23"/>
                </a:cubicBezTo>
                <a:lnTo>
                  <a:pt x="107" y="16"/>
                </a:lnTo>
                <a:close/>
              </a:path>
            </a:pathLst>
          </a:custGeom>
          <a:solidFill>
            <a:srgbClr val="61AAB7"/>
          </a:solidFill>
          <a:ln w="9525">
            <a:noFill/>
          </a:ln>
        </p:spPr>
        <p:txBody>
          <a:bodyPr/>
          <a:lstStyle/>
          <a:p>
            <a:endParaRPr lang="zh-CN" altLang="en-US"/>
          </a:p>
        </p:txBody>
      </p:sp>
      <p:sp>
        <p:nvSpPr>
          <p:cNvPr id="55" name="Oval 204"/>
          <p:cNvSpPr>
            <a:spLocks noChangeArrowheads="1"/>
          </p:cNvSpPr>
          <p:nvPr/>
        </p:nvSpPr>
        <p:spPr bwMode="auto">
          <a:xfrm>
            <a:off x="10893166" y="4451058"/>
            <a:ext cx="57253" cy="57253"/>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56" name="Freeform 205"/>
          <p:cNvSpPr/>
          <p:nvPr/>
        </p:nvSpPr>
        <p:spPr bwMode="auto">
          <a:xfrm>
            <a:off x="10741071" y="4504262"/>
            <a:ext cx="276430" cy="214553"/>
          </a:xfrm>
          <a:custGeom>
            <a:avLst/>
            <a:gdLst>
              <a:gd name="T0" fmla="*/ 383 w 478"/>
              <a:gd name="T1" fmla="*/ 76 h 371"/>
              <a:gd name="T2" fmla="*/ 331 w 478"/>
              <a:gd name="T3" fmla="*/ 35 h 371"/>
              <a:gd name="T4" fmla="*/ 242 w 478"/>
              <a:gd name="T5" fmla="*/ 0 h 371"/>
              <a:gd name="T6" fmla="*/ 133 w 478"/>
              <a:gd name="T7" fmla="*/ 0 h 371"/>
              <a:gd name="T8" fmla="*/ 78 w 478"/>
              <a:gd name="T9" fmla="*/ 118 h 371"/>
              <a:gd name="T10" fmla="*/ 64 w 478"/>
              <a:gd name="T11" fmla="*/ 114 h 371"/>
              <a:gd name="T12" fmla="*/ 59 w 478"/>
              <a:gd name="T13" fmla="*/ 128 h 371"/>
              <a:gd name="T14" fmla="*/ 57 w 478"/>
              <a:gd name="T15" fmla="*/ 132 h 371"/>
              <a:gd name="T16" fmla="*/ 55 w 478"/>
              <a:gd name="T17" fmla="*/ 137 h 371"/>
              <a:gd name="T18" fmla="*/ 38 w 478"/>
              <a:gd name="T19" fmla="*/ 130 h 371"/>
              <a:gd name="T20" fmla="*/ 0 w 478"/>
              <a:gd name="T21" fmla="*/ 220 h 371"/>
              <a:gd name="T22" fmla="*/ 90 w 478"/>
              <a:gd name="T23" fmla="*/ 258 h 371"/>
              <a:gd name="T24" fmla="*/ 97 w 478"/>
              <a:gd name="T25" fmla="*/ 260 h 371"/>
              <a:gd name="T26" fmla="*/ 97 w 478"/>
              <a:gd name="T27" fmla="*/ 258 h 371"/>
              <a:gd name="T28" fmla="*/ 135 w 478"/>
              <a:gd name="T29" fmla="*/ 170 h 371"/>
              <a:gd name="T30" fmla="*/ 119 w 478"/>
              <a:gd name="T31" fmla="*/ 163 h 371"/>
              <a:gd name="T32" fmla="*/ 121 w 478"/>
              <a:gd name="T33" fmla="*/ 159 h 371"/>
              <a:gd name="T34" fmla="*/ 123 w 478"/>
              <a:gd name="T35" fmla="*/ 154 h 371"/>
              <a:gd name="T36" fmla="*/ 128 w 478"/>
              <a:gd name="T37" fmla="*/ 140 h 371"/>
              <a:gd name="T38" fmla="*/ 114 w 478"/>
              <a:gd name="T39" fmla="*/ 135 h 371"/>
              <a:gd name="T40" fmla="*/ 156 w 478"/>
              <a:gd name="T41" fmla="*/ 38 h 371"/>
              <a:gd name="T42" fmla="*/ 227 w 478"/>
              <a:gd name="T43" fmla="*/ 38 h 371"/>
              <a:gd name="T44" fmla="*/ 178 w 478"/>
              <a:gd name="T45" fmla="*/ 175 h 371"/>
              <a:gd name="T46" fmla="*/ 166 w 478"/>
              <a:gd name="T47" fmla="*/ 251 h 371"/>
              <a:gd name="T48" fmla="*/ 145 w 478"/>
              <a:gd name="T49" fmla="*/ 253 h 371"/>
              <a:gd name="T50" fmla="*/ 135 w 478"/>
              <a:gd name="T51" fmla="*/ 277 h 371"/>
              <a:gd name="T52" fmla="*/ 130 w 478"/>
              <a:gd name="T53" fmla="*/ 286 h 371"/>
              <a:gd name="T54" fmla="*/ 121 w 478"/>
              <a:gd name="T55" fmla="*/ 282 h 371"/>
              <a:gd name="T56" fmla="*/ 64 w 478"/>
              <a:gd name="T57" fmla="*/ 260 h 371"/>
              <a:gd name="T58" fmla="*/ 57 w 478"/>
              <a:gd name="T59" fmla="*/ 260 h 371"/>
              <a:gd name="T60" fmla="*/ 59 w 478"/>
              <a:gd name="T61" fmla="*/ 310 h 371"/>
              <a:gd name="T62" fmla="*/ 208 w 478"/>
              <a:gd name="T63" fmla="*/ 298 h 371"/>
              <a:gd name="T64" fmla="*/ 225 w 478"/>
              <a:gd name="T65" fmla="*/ 208 h 371"/>
              <a:gd name="T66" fmla="*/ 227 w 478"/>
              <a:gd name="T67" fmla="*/ 211 h 371"/>
              <a:gd name="T68" fmla="*/ 286 w 478"/>
              <a:gd name="T69" fmla="*/ 253 h 371"/>
              <a:gd name="T70" fmla="*/ 291 w 478"/>
              <a:gd name="T71" fmla="*/ 371 h 371"/>
              <a:gd name="T72" fmla="*/ 341 w 478"/>
              <a:gd name="T73" fmla="*/ 369 h 371"/>
              <a:gd name="T74" fmla="*/ 334 w 478"/>
              <a:gd name="T75" fmla="*/ 227 h 371"/>
              <a:gd name="T76" fmla="*/ 263 w 478"/>
              <a:gd name="T77" fmla="*/ 175 h 371"/>
              <a:gd name="T78" fmla="*/ 315 w 478"/>
              <a:gd name="T79" fmla="*/ 69 h 371"/>
              <a:gd name="T80" fmla="*/ 383 w 478"/>
              <a:gd name="T81" fmla="*/ 123 h 371"/>
              <a:gd name="T82" fmla="*/ 478 w 478"/>
              <a:gd name="T83" fmla="*/ 43 h 371"/>
              <a:gd name="T84" fmla="*/ 454 w 478"/>
              <a:gd name="T85" fmla="*/ 14 h 371"/>
              <a:gd name="T86" fmla="*/ 383 w 478"/>
              <a:gd name="T87" fmla="*/ 7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8" h="371">
                <a:moveTo>
                  <a:pt x="383" y="76"/>
                </a:moveTo>
                <a:lnTo>
                  <a:pt x="331" y="35"/>
                </a:lnTo>
                <a:lnTo>
                  <a:pt x="242" y="0"/>
                </a:lnTo>
                <a:lnTo>
                  <a:pt x="133" y="0"/>
                </a:lnTo>
                <a:lnTo>
                  <a:pt x="78" y="118"/>
                </a:lnTo>
                <a:lnTo>
                  <a:pt x="64" y="114"/>
                </a:lnTo>
                <a:lnTo>
                  <a:pt x="59" y="128"/>
                </a:lnTo>
                <a:lnTo>
                  <a:pt x="57" y="132"/>
                </a:lnTo>
                <a:lnTo>
                  <a:pt x="55" y="137"/>
                </a:lnTo>
                <a:lnTo>
                  <a:pt x="38" y="130"/>
                </a:lnTo>
                <a:lnTo>
                  <a:pt x="0" y="220"/>
                </a:lnTo>
                <a:lnTo>
                  <a:pt x="90" y="258"/>
                </a:lnTo>
                <a:lnTo>
                  <a:pt x="97" y="260"/>
                </a:lnTo>
                <a:lnTo>
                  <a:pt x="97" y="258"/>
                </a:lnTo>
                <a:lnTo>
                  <a:pt x="135" y="170"/>
                </a:lnTo>
                <a:lnTo>
                  <a:pt x="119" y="163"/>
                </a:lnTo>
                <a:lnTo>
                  <a:pt x="121" y="159"/>
                </a:lnTo>
                <a:lnTo>
                  <a:pt x="123" y="154"/>
                </a:lnTo>
                <a:lnTo>
                  <a:pt x="128" y="140"/>
                </a:lnTo>
                <a:lnTo>
                  <a:pt x="114" y="135"/>
                </a:lnTo>
                <a:lnTo>
                  <a:pt x="156" y="38"/>
                </a:lnTo>
                <a:lnTo>
                  <a:pt x="227" y="38"/>
                </a:lnTo>
                <a:lnTo>
                  <a:pt x="178" y="175"/>
                </a:lnTo>
                <a:lnTo>
                  <a:pt x="166" y="251"/>
                </a:lnTo>
                <a:lnTo>
                  <a:pt x="145" y="253"/>
                </a:lnTo>
                <a:lnTo>
                  <a:pt x="135" y="277"/>
                </a:lnTo>
                <a:lnTo>
                  <a:pt x="130" y="286"/>
                </a:lnTo>
                <a:lnTo>
                  <a:pt x="121" y="282"/>
                </a:lnTo>
                <a:lnTo>
                  <a:pt x="64" y="260"/>
                </a:lnTo>
                <a:lnTo>
                  <a:pt x="57" y="260"/>
                </a:lnTo>
                <a:lnTo>
                  <a:pt x="59" y="310"/>
                </a:lnTo>
                <a:lnTo>
                  <a:pt x="208" y="298"/>
                </a:lnTo>
                <a:lnTo>
                  <a:pt x="225" y="208"/>
                </a:lnTo>
                <a:lnTo>
                  <a:pt x="227" y="211"/>
                </a:lnTo>
                <a:lnTo>
                  <a:pt x="286" y="253"/>
                </a:lnTo>
                <a:lnTo>
                  <a:pt x="291" y="371"/>
                </a:lnTo>
                <a:lnTo>
                  <a:pt x="341" y="369"/>
                </a:lnTo>
                <a:lnTo>
                  <a:pt x="334" y="227"/>
                </a:lnTo>
                <a:lnTo>
                  <a:pt x="263" y="175"/>
                </a:lnTo>
                <a:lnTo>
                  <a:pt x="315" y="69"/>
                </a:lnTo>
                <a:lnTo>
                  <a:pt x="383" y="123"/>
                </a:lnTo>
                <a:lnTo>
                  <a:pt x="478" y="43"/>
                </a:lnTo>
                <a:lnTo>
                  <a:pt x="454" y="14"/>
                </a:lnTo>
                <a:lnTo>
                  <a:pt x="383" y="7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57" name="Oval 136"/>
          <p:cNvSpPr>
            <a:spLocks noChangeArrowheads="1"/>
          </p:cNvSpPr>
          <p:nvPr/>
        </p:nvSpPr>
        <p:spPr bwMode="auto">
          <a:xfrm rot="183110">
            <a:off x="10383098" y="3161201"/>
            <a:ext cx="47999" cy="4800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137"/>
          <p:cNvSpPr>
            <a:spLocks noEditPoints="1"/>
          </p:cNvSpPr>
          <p:nvPr/>
        </p:nvSpPr>
        <p:spPr bwMode="auto">
          <a:xfrm rot="183110">
            <a:off x="10194063" y="3291022"/>
            <a:ext cx="102360" cy="102938"/>
          </a:xfrm>
          <a:custGeom>
            <a:avLst/>
            <a:gdLst>
              <a:gd name="T0" fmla="*/ 38 w 75"/>
              <a:gd name="T1" fmla="*/ 75 h 75"/>
              <a:gd name="T2" fmla="*/ 75 w 75"/>
              <a:gd name="T3" fmla="*/ 38 h 75"/>
              <a:gd name="T4" fmla="*/ 38 w 75"/>
              <a:gd name="T5" fmla="*/ 0 h 75"/>
              <a:gd name="T6" fmla="*/ 38 w 75"/>
              <a:gd name="T7" fmla="*/ 17 h 75"/>
              <a:gd name="T8" fmla="*/ 58 w 75"/>
              <a:gd name="T9" fmla="*/ 38 h 75"/>
              <a:gd name="T10" fmla="*/ 38 w 75"/>
              <a:gd name="T11" fmla="*/ 58 h 75"/>
              <a:gd name="T12" fmla="*/ 38 w 75"/>
              <a:gd name="T13" fmla="*/ 75 h 75"/>
              <a:gd name="T14" fmla="*/ 38 w 75"/>
              <a:gd name="T15" fmla="*/ 0 h 75"/>
              <a:gd name="T16" fmla="*/ 0 w 75"/>
              <a:gd name="T17" fmla="*/ 38 h 75"/>
              <a:gd name="T18" fmla="*/ 38 w 75"/>
              <a:gd name="T19" fmla="*/ 75 h 75"/>
              <a:gd name="T20" fmla="*/ 38 w 75"/>
              <a:gd name="T21" fmla="*/ 75 h 75"/>
              <a:gd name="T22" fmla="*/ 38 w 75"/>
              <a:gd name="T23" fmla="*/ 58 h 75"/>
              <a:gd name="T24" fmla="*/ 38 w 75"/>
              <a:gd name="T25" fmla="*/ 58 h 75"/>
              <a:gd name="T26" fmla="*/ 38 w 75"/>
              <a:gd name="T27" fmla="*/ 58 h 75"/>
              <a:gd name="T28" fmla="*/ 17 w 75"/>
              <a:gd name="T29" fmla="*/ 38 h 75"/>
              <a:gd name="T30" fmla="*/ 38 w 75"/>
              <a:gd name="T31" fmla="*/ 17 h 75"/>
              <a:gd name="T32" fmla="*/ 38 w 75"/>
              <a:gd name="T33" fmla="*/ 17 h 75"/>
              <a:gd name="T34" fmla="*/ 38 w 75"/>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5">
                <a:moveTo>
                  <a:pt x="38" y="75"/>
                </a:moveTo>
                <a:cubicBezTo>
                  <a:pt x="58" y="75"/>
                  <a:pt x="75" y="58"/>
                  <a:pt x="75" y="38"/>
                </a:cubicBezTo>
                <a:cubicBezTo>
                  <a:pt x="75" y="17"/>
                  <a:pt x="58" y="0"/>
                  <a:pt x="38" y="0"/>
                </a:cubicBezTo>
                <a:cubicBezTo>
                  <a:pt x="38" y="17"/>
                  <a:pt x="38" y="17"/>
                  <a:pt x="38" y="17"/>
                </a:cubicBezTo>
                <a:cubicBezTo>
                  <a:pt x="49" y="17"/>
                  <a:pt x="58" y="26"/>
                  <a:pt x="58" y="38"/>
                </a:cubicBezTo>
                <a:cubicBezTo>
                  <a:pt x="58" y="49"/>
                  <a:pt x="49" y="58"/>
                  <a:pt x="38" y="58"/>
                </a:cubicBezTo>
                <a:lnTo>
                  <a:pt x="38" y="75"/>
                </a:lnTo>
                <a:close/>
                <a:moveTo>
                  <a:pt x="38" y="0"/>
                </a:moveTo>
                <a:cubicBezTo>
                  <a:pt x="17" y="0"/>
                  <a:pt x="0" y="17"/>
                  <a:pt x="0" y="38"/>
                </a:cubicBezTo>
                <a:cubicBezTo>
                  <a:pt x="0" y="58"/>
                  <a:pt x="17" y="75"/>
                  <a:pt x="38" y="75"/>
                </a:cubicBezTo>
                <a:cubicBezTo>
                  <a:pt x="38" y="75"/>
                  <a:pt x="38" y="75"/>
                  <a:pt x="38" y="75"/>
                </a:cubicBezTo>
                <a:cubicBezTo>
                  <a:pt x="38" y="58"/>
                  <a:pt x="38" y="58"/>
                  <a:pt x="38" y="58"/>
                </a:cubicBezTo>
                <a:cubicBezTo>
                  <a:pt x="38" y="58"/>
                  <a:pt x="38" y="58"/>
                  <a:pt x="38" y="58"/>
                </a:cubicBezTo>
                <a:cubicBezTo>
                  <a:pt x="38" y="58"/>
                  <a:pt x="38" y="58"/>
                  <a:pt x="38" y="58"/>
                </a:cubicBezTo>
                <a:cubicBezTo>
                  <a:pt x="26" y="58"/>
                  <a:pt x="17" y="49"/>
                  <a:pt x="17" y="38"/>
                </a:cubicBezTo>
                <a:cubicBezTo>
                  <a:pt x="17" y="26"/>
                  <a:pt x="26" y="17"/>
                  <a:pt x="38" y="17"/>
                </a:cubicBezTo>
                <a:cubicBezTo>
                  <a:pt x="38" y="17"/>
                  <a:pt x="38" y="17"/>
                  <a:pt x="38" y="17"/>
                </a:cubicBezTo>
                <a:cubicBezTo>
                  <a:pt x="38" y="0"/>
                  <a:pt x="38" y="0"/>
                  <a:pt x="3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139"/>
          <p:cNvSpPr>
            <a:spLocks noEditPoints="1"/>
          </p:cNvSpPr>
          <p:nvPr/>
        </p:nvSpPr>
        <p:spPr bwMode="auto">
          <a:xfrm rot="183110">
            <a:off x="10378281" y="3300843"/>
            <a:ext cx="102360" cy="102938"/>
          </a:xfrm>
          <a:custGeom>
            <a:avLst/>
            <a:gdLst>
              <a:gd name="T0" fmla="*/ 38 w 75"/>
              <a:gd name="T1" fmla="*/ 0 h 75"/>
              <a:gd name="T2" fmla="*/ 38 w 75"/>
              <a:gd name="T3" fmla="*/ 0 h 75"/>
              <a:gd name="T4" fmla="*/ 38 w 75"/>
              <a:gd name="T5" fmla="*/ 17 h 75"/>
              <a:gd name="T6" fmla="*/ 38 w 75"/>
              <a:gd name="T7" fmla="*/ 17 h 75"/>
              <a:gd name="T8" fmla="*/ 58 w 75"/>
              <a:gd name="T9" fmla="*/ 38 h 75"/>
              <a:gd name="T10" fmla="*/ 38 w 75"/>
              <a:gd name="T11" fmla="*/ 58 h 75"/>
              <a:gd name="T12" fmla="*/ 38 w 75"/>
              <a:gd name="T13" fmla="*/ 58 h 75"/>
              <a:gd name="T14" fmla="*/ 38 w 75"/>
              <a:gd name="T15" fmla="*/ 58 h 75"/>
              <a:gd name="T16" fmla="*/ 38 w 75"/>
              <a:gd name="T17" fmla="*/ 75 h 75"/>
              <a:gd name="T18" fmla="*/ 38 w 75"/>
              <a:gd name="T19" fmla="*/ 75 h 75"/>
              <a:gd name="T20" fmla="*/ 75 w 75"/>
              <a:gd name="T21" fmla="*/ 38 h 75"/>
              <a:gd name="T22" fmla="*/ 38 w 75"/>
              <a:gd name="T23" fmla="*/ 0 h 75"/>
              <a:gd name="T24" fmla="*/ 38 w 75"/>
              <a:gd name="T25" fmla="*/ 0 h 75"/>
              <a:gd name="T26" fmla="*/ 0 w 75"/>
              <a:gd name="T27" fmla="*/ 38 h 75"/>
              <a:gd name="T28" fmla="*/ 38 w 75"/>
              <a:gd name="T29" fmla="*/ 75 h 75"/>
              <a:gd name="T30" fmla="*/ 38 w 75"/>
              <a:gd name="T31" fmla="*/ 58 h 75"/>
              <a:gd name="T32" fmla="*/ 17 w 75"/>
              <a:gd name="T33" fmla="*/ 38 h 75"/>
              <a:gd name="T34" fmla="*/ 38 w 75"/>
              <a:gd name="T35" fmla="*/ 17 h 75"/>
              <a:gd name="T36" fmla="*/ 38 w 75"/>
              <a:gd name="T3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75">
                <a:moveTo>
                  <a:pt x="38" y="0"/>
                </a:moveTo>
                <a:cubicBezTo>
                  <a:pt x="38" y="0"/>
                  <a:pt x="38" y="0"/>
                  <a:pt x="38" y="0"/>
                </a:cubicBezTo>
                <a:cubicBezTo>
                  <a:pt x="38" y="17"/>
                  <a:pt x="38" y="17"/>
                  <a:pt x="38" y="17"/>
                </a:cubicBezTo>
                <a:cubicBezTo>
                  <a:pt x="38" y="17"/>
                  <a:pt x="38" y="17"/>
                  <a:pt x="38" y="17"/>
                </a:cubicBezTo>
                <a:cubicBezTo>
                  <a:pt x="49" y="17"/>
                  <a:pt x="58" y="26"/>
                  <a:pt x="58" y="38"/>
                </a:cubicBezTo>
                <a:cubicBezTo>
                  <a:pt x="58" y="49"/>
                  <a:pt x="49" y="58"/>
                  <a:pt x="38" y="58"/>
                </a:cubicBezTo>
                <a:cubicBezTo>
                  <a:pt x="38" y="58"/>
                  <a:pt x="38" y="58"/>
                  <a:pt x="38" y="58"/>
                </a:cubicBezTo>
                <a:cubicBezTo>
                  <a:pt x="38" y="58"/>
                  <a:pt x="38" y="58"/>
                  <a:pt x="38" y="58"/>
                </a:cubicBezTo>
                <a:cubicBezTo>
                  <a:pt x="38" y="75"/>
                  <a:pt x="38" y="75"/>
                  <a:pt x="38" y="75"/>
                </a:cubicBezTo>
                <a:cubicBezTo>
                  <a:pt x="38" y="75"/>
                  <a:pt x="38" y="75"/>
                  <a:pt x="38" y="75"/>
                </a:cubicBezTo>
                <a:cubicBezTo>
                  <a:pt x="58" y="75"/>
                  <a:pt x="75" y="58"/>
                  <a:pt x="75" y="38"/>
                </a:cubicBezTo>
                <a:cubicBezTo>
                  <a:pt x="75" y="17"/>
                  <a:pt x="58" y="0"/>
                  <a:pt x="38" y="0"/>
                </a:cubicBezTo>
                <a:close/>
                <a:moveTo>
                  <a:pt x="38" y="0"/>
                </a:moveTo>
                <a:cubicBezTo>
                  <a:pt x="17" y="0"/>
                  <a:pt x="0" y="17"/>
                  <a:pt x="0" y="38"/>
                </a:cubicBezTo>
                <a:cubicBezTo>
                  <a:pt x="0" y="58"/>
                  <a:pt x="17" y="75"/>
                  <a:pt x="38" y="75"/>
                </a:cubicBezTo>
                <a:cubicBezTo>
                  <a:pt x="38" y="58"/>
                  <a:pt x="38" y="58"/>
                  <a:pt x="38" y="58"/>
                </a:cubicBezTo>
                <a:cubicBezTo>
                  <a:pt x="26" y="58"/>
                  <a:pt x="17" y="49"/>
                  <a:pt x="17" y="38"/>
                </a:cubicBezTo>
                <a:cubicBezTo>
                  <a:pt x="17" y="26"/>
                  <a:pt x="26" y="17"/>
                  <a:pt x="38" y="17"/>
                </a:cubicBezTo>
                <a:lnTo>
                  <a:pt x="38"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141"/>
          <p:cNvSpPr/>
          <p:nvPr/>
        </p:nvSpPr>
        <p:spPr bwMode="auto">
          <a:xfrm rot="183110">
            <a:off x="10281368" y="3187236"/>
            <a:ext cx="181010" cy="209347"/>
          </a:xfrm>
          <a:custGeom>
            <a:avLst/>
            <a:gdLst>
              <a:gd name="T0" fmla="*/ 88 w 132"/>
              <a:gd name="T1" fmla="*/ 56 h 153"/>
              <a:gd name="T2" fmla="*/ 92 w 132"/>
              <a:gd name="T3" fmla="*/ 57 h 153"/>
              <a:gd name="T4" fmla="*/ 126 w 132"/>
              <a:gd name="T5" fmla="*/ 42 h 153"/>
              <a:gd name="T6" fmla="*/ 130 w 132"/>
              <a:gd name="T7" fmla="*/ 31 h 153"/>
              <a:gd name="T8" fmla="*/ 119 w 132"/>
              <a:gd name="T9" fmla="*/ 27 h 153"/>
              <a:gd name="T10" fmla="*/ 97 w 132"/>
              <a:gd name="T11" fmla="*/ 38 h 153"/>
              <a:gd name="T12" fmla="*/ 93 w 132"/>
              <a:gd name="T13" fmla="*/ 37 h 153"/>
              <a:gd name="T14" fmla="*/ 56 w 132"/>
              <a:gd name="T15" fmla="*/ 1 h 153"/>
              <a:gd name="T16" fmla="*/ 52 w 132"/>
              <a:gd name="T17" fmla="*/ 1 h 153"/>
              <a:gd name="T18" fmla="*/ 1 w 132"/>
              <a:gd name="T19" fmla="*/ 52 h 153"/>
              <a:gd name="T20" fmla="*/ 1 w 132"/>
              <a:gd name="T21" fmla="*/ 56 h 153"/>
              <a:gd name="T22" fmla="*/ 36 w 132"/>
              <a:gd name="T23" fmla="*/ 86 h 153"/>
              <a:gd name="T24" fmla="*/ 37 w 132"/>
              <a:gd name="T25" fmla="*/ 90 h 153"/>
              <a:gd name="T26" fmla="*/ 19 w 132"/>
              <a:gd name="T27" fmla="*/ 128 h 153"/>
              <a:gd name="T28" fmla="*/ 20 w 132"/>
              <a:gd name="T29" fmla="*/ 133 h 153"/>
              <a:gd name="T30" fmla="*/ 31 w 132"/>
              <a:gd name="T31" fmla="*/ 149 h 153"/>
              <a:gd name="T32" fmla="*/ 40 w 132"/>
              <a:gd name="T33" fmla="*/ 153 h 153"/>
              <a:gd name="T34" fmla="*/ 47 w 132"/>
              <a:gd name="T35" fmla="*/ 151 h 153"/>
              <a:gd name="T36" fmla="*/ 49 w 132"/>
              <a:gd name="T37" fmla="*/ 136 h 153"/>
              <a:gd name="T38" fmla="*/ 45 w 132"/>
              <a:gd name="T39" fmla="*/ 130 h 153"/>
              <a:gd name="T40" fmla="*/ 45 w 132"/>
              <a:gd name="T41" fmla="*/ 126 h 153"/>
              <a:gd name="T42" fmla="*/ 62 w 132"/>
              <a:gd name="T43" fmla="*/ 84 h 153"/>
              <a:gd name="T44" fmla="*/ 61 w 132"/>
              <a:gd name="T45" fmla="*/ 80 h 153"/>
              <a:gd name="T46" fmla="*/ 42 w 132"/>
              <a:gd name="T47" fmla="*/ 61 h 153"/>
              <a:gd name="T48" fmla="*/ 42 w 132"/>
              <a:gd name="T49" fmla="*/ 58 h 153"/>
              <a:gd name="T50" fmla="*/ 64 w 132"/>
              <a:gd name="T51" fmla="*/ 36 h 153"/>
              <a:gd name="T52" fmla="*/ 68 w 132"/>
              <a:gd name="T53" fmla="*/ 36 h 153"/>
              <a:gd name="T54" fmla="*/ 88 w 132"/>
              <a:gd name="T55" fmla="*/ 5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153">
                <a:moveTo>
                  <a:pt x="88" y="56"/>
                </a:moveTo>
                <a:cubicBezTo>
                  <a:pt x="89" y="57"/>
                  <a:pt x="91" y="57"/>
                  <a:pt x="92" y="57"/>
                </a:cubicBezTo>
                <a:cubicBezTo>
                  <a:pt x="126" y="42"/>
                  <a:pt x="126" y="42"/>
                  <a:pt x="126" y="42"/>
                </a:cubicBezTo>
                <a:cubicBezTo>
                  <a:pt x="130" y="40"/>
                  <a:pt x="132" y="35"/>
                  <a:pt x="130" y="31"/>
                </a:cubicBezTo>
                <a:cubicBezTo>
                  <a:pt x="128" y="27"/>
                  <a:pt x="123" y="25"/>
                  <a:pt x="119" y="27"/>
                </a:cubicBezTo>
                <a:cubicBezTo>
                  <a:pt x="97" y="38"/>
                  <a:pt x="97" y="38"/>
                  <a:pt x="97" y="38"/>
                </a:cubicBezTo>
                <a:cubicBezTo>
                  <a:pt x="95" y="39"/>
                  <a:pt x="94" y="38"/>
                  <a:pt x="93" y="37"/>
                </a:cubicBezTo>
                <a:cubicBezTo>
                  <a:pt x="56" y="1"/>
                  <a:pt x="56" y="1"/>
                  <a:pt x="56" y="1"/>
                </a:cubicBezTo>
                <a:cubicBezTo>
                  <a:pt x="55" y="0"/>
                  <a:pt x="53" y="0"/>
                  <a:pt x="52" y="1"/>
                </a:cubicBezTo>
                <a:cubicBezTo>
                  <a:pt x="1" y="52"/>
                  <a:pt x="1" y="52"/>
                  <a:pt x="1" y="52"/>
                </a:cubicBezTo>
                <a:cubicBezTo>
                  <a:pt x="0" y="53"/>
                  <a:pt x="0" y="55"/>
                  <a:pt x="1" y="56"/>
                </a:cubicBezTo>
                <a:cubicBezTo>
                  <a:pt x="8" y="61"/>
                  <a:pt x="29" y="79"/>
                  <a:pt x="36" y="86"/>
                </a:cubicBezTo>
                <a:cubicBezTo>
                  <a:pt x="37" y="86"/>
                  <a:pt x="37" y="88"/>
                  <a:pt x="37" y="90"/>
                </a:cubicBezTo>
                <a:cubicBezTo>
                  <a:pt x="19" y="128"/>
                  <a:pt x="19" y="128"/>
                  <a:pt x="19" y="128"/>
                </a:cubicBezTo>
                <a:cubicBezTo>
                  <a:pt x="19" y="130"/>
                  <a:pt x="19" y="131"/>
                  <a:pt x="20" y="133"/>
                </a:cubicBezTo>
                <a:cubicBezTo>
                  <a:pt x="31" y="149"/>
                  <a:pt x="31" y="149"/>
                  <a:pt x="31" y="149"/>
                </a:cubicBezTo>
                <a:cubicBezTo>
                  <a:pt x="33" y="151"/>
                  <a:pt x="36" y="153"/>
                  <a:pt x="40" y="153"/>
                </a:cubicBezTo>
                <a:cubicBezTo>
                  <a:pt x="42" y="153"/>
                  <a:pt x="45" y="153"/>
                  <a:pt x="47" y="151"/>
                </a:cubicBezTo>
                <a:cubicBezTo>
                  <a:pt x="52" y="147"/>
                  <a:pt x="53" y="141"/>
                  <a:pt x="49" y="136"/>
                </a:cubicBezTo>
                <a:cubicBezTo>
                  <a:pt x="45" y="130"/>
                  <a:pt x="45" y="130"/>
                  <a:pt x="45" y="130"/>
                </a:cubicBezTo>
                <a:cubicBezTo>
                  <a:pt x="44" y="129"/>
                  <a:pt x="44" y="127"/>
                  <a:pt x="45" y="126"/>
                </a:cubicBezTo>
                <a:cubicBezTo>
                  <a:pt x="62" y="84"/>
                  <a:pt x="62" y="84"/>
                  <a:pt x="62" y="84"/>
                </a:cubicBezTo>
                <a:cubicBezTo>
                  <a:pt x="63" y="83"/>
                  <a:pt x="62" y="81"/>
                  <a:pt x="61" y="80"/>
                </a:cubicBezTo>
                <a:cubicBezTo>
                  <a:pt x="57" y="76"/>
                  <a:pt x="47" y="66"/>
                  <a:pt x="42" y="61"/>
                </a:cubicBezTo>
                <a:cubicBezTo>
                  <a:pt x="41" y="60"/>
                  <a:pt x="41" y="59"/>
                  <a:pt x="42" y="58"/>
                </a:cubicBezTo>
                <a:cubicBezTo>
                  <a:pt x="64" y="36"/>
                  <a:pt x="64" y="36"/>
                  <a:pt x="64" y="36"/>
                </a:cubicBezTo>
                <a:cubicBezTo>
                  <a:pt x="65" y="35"/>
                  <a:pt x="67" y="35"/>
                  <a:pt x="68" y="36"/>
                </a:cubicBezTo>
                <a:lnTo>
                  <a:pt x="88" y="5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chemeClr val="tx1"/>
              </a:solidFill>
              <a:effectLst/>
              <a:uLnTx/>
              <a:uFillTx/>
              <a:latin typeface="+mn-lt"/>
              <a:ea typeface="+mn-ea"/>
              <a:cs typeface="+mn-cs"/>
            </a:endParaRPr>
          </a:p>
        </p:txBody>
      </p:sp>
      <p:pic>
        <p:nvPicPr>
          <p:cNvPr id="61" name="Picture 58"/>
          <p:cNvPicPr>
            <a:picLocks noChangeAspect="1"/>
          </p:cNvPicPr>
          <p:nvPr/>
        </p:nvPicPr>
        <p:blipFill>
          <a:blip r:embed="rId2"/>
          <a:stretch>
            <a:fillRect/>
          </a:stretch>
        </p:blipFill>
        <p:spPr>
          <a:xfrm>
            <a:off x="10497093" y="3747477"/>
            <a:ext cx="276225" cy="344488"/>
          </a:xfrm>
          <a:prstGeom prst="rect">
            <a:avLst/>
          </a:prstGeom>
          <a:noFill/>
          <a:ln w="9525">
            <a:noFill/>
          </a:ln>
        </p:spPr>
      </p:pic>
      <p:pic>
        <p:nvPicPr>
          <p:cNvPr id="62" name="Picture 15"/>
          <p:cNvPicPr>
            <a:picLocks noChangeAspect="1"/>
          </p:cNvPicPr>
          <p:nvPr/>
        </p:nvPicPr>
        <p:blipFill>
          <a:blip r:embed="rId3">
            <a:lum bright="70001" contrast="-70000"/>
          </a:blip>
          <a:stretch>
            <a:fillRect/>
          </a:stretch>
        </p:blipFill>
        <p:spPr>
          <a:xfrm>
            <a:off x="10838406" y="5147652"/>
            <a:ext cx="120650" cy="315913"/>
          </a:xfrm>
          <a:prstGeom prst="rect">
            <a:avLst/>
          </a:prstGeom>
          <a:noFill/>
          <a:ln w="9525">
            <a:noFill/>
          </a:ln>
        </p:spPr>
      </p:pic>
      <p:sp>
        <p:nvSpPr>
          <p:cNvPr id="63" name="文本框 62"/>
          <p:cNvSpPr txBox="1"/>
          <p:nvPr/>
        </p:nvSpPr>
        <p:spPr>
          <a:xfrm>
            <a:off x="7846309" y="3742341"/>
            <a:ext cx="1707369" cy="55399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6945274" y="4352741"/>
            <a:ext cx="2416836" cy="55399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5715674" y="5003847"/>
            <a:ext cx="3646436" cy="763735"/>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a:p>
            <a:pPr algn="just">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8355602" y="3249073"/>
            <a:ext cx="1707369" cy="323165"/>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40836" y="2616744"/>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TextBox 38"/>
          <p:cNvSpPr txBox="1"/>
          <p:nvPr/>
        </p:nvSpPr>
        <p:spPr>
          <a:xfrm>
            <a:off x="904030" y="3746597"/>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69" name="文本框 68"/>
          <p:cNvSpPr txBox="1"/>
          <p:nvPr/>
        </p:nvSpPr>
        <p:spPr>
          <a:xfrm>
            <a:off x="840835" y="4578131"/>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5400000">
            <a:off x="-2761345" y="2746830"/>
            <a:ext cx="6872518" cy="1349830"/>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16200000" flipH="1">
            <a:off x="8080826" y="2746830"/>
            <a:ext cx="6872518" cy="134983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6193" t="52910" r="8090" b="29524"/>
          <a:stretch>
            <a:fillRect/>
          </a:stretch>
        </p:blipFill>
        <p:spPr>
          <a:xfrm>
            <a:off x="7941129" y="227632"/>
            <a:ext cx="1736186" cy="1779057"/>
          </a:xfrm>
          <a:prstGeom prst="rect">
            <a:avLst/>
          </a:prstGeom>
        </p:spPr>
      </p:pic>
      <p:sp>
        <p:nvSpPr>
          <p:cNvPr id="13" name="文本框 12"/>
          <p:cNvSpPr txBox="1"/>
          <p:nvPr/>
        </p:nvSpPr>
        <p:spPr>
          <a:xfrm>
            <a:off x="4862286" y="2581164"/>
            <a:ext cx="2467428" cy="1015663"/>
          </a:xfrm>
          <a:prstGeom prst="rect">
            <a:avLst/>
          </a:prstGeom>
          <a:noFill/>
        </p:spPr>
        <p:txBody>
          <a:bodyPr wrap="square" rtlCol="0">
            <a:spAutoFit/>
          </a:bodyPr>
          <a:lstStyle/>
          <a:p>
            <a:pPr algn="ctr"/>
            <a:r>
              <a:rPr lang="en-US" altLang="zh-CN" sz="6000" dirty="0" smtClean="0">
                <a:ln w="28575">
                  <a:noFill/>
                </a:ln>
                <a:solidFill>
                  <a:srgbClr val="61AAB7"/>
                </a:solidFill>
                <a:latin typeface="华文仿宋" panose="02010600040101010101" pitchFamily="2" charset="-122"/>
                <a:ea typeface="华文仿宋" panose="02010600040101010101" pitchFamily="2" charset="-122"/>
              </a:rPr>
              <a:t>Part</a:t>
            </a:r>
            <a:r>
              <a:rPr lang="en-US" altLang="zh-CN" sz="6000" dirty="0" smtClean="0">
                <a:ln w="28575">
                  <a:noFill/>
                </a:ln>
                <a:solidFill>
                  <a:srgbClr val="61AAB7"/>
                </a:solidFill>
                <a:latin typeface="微软雅黑" panose="020B0503020204020204" pitchFamily="34" charset="-122"/>
                <a:ea typeface="微软雅黑" panose="020B0503020204020204" pitchFamily="34" charset="-122"/>
              </a:rPr>
              <a:t> </a:t>
            </a:r>
            <a:r>
              <a:rPr lang="en-US" altLang="zh-CN" sz="6000" dirty="0" smtClean="0">
                <a:ln w="28575">
                  <a:noFill/>
                </a:ln>
                <a:solidFill>
                  <a:srgbClr val="61AAB7"/>
                </a:solidFill>
                <a:latin typeface="华文仿宋" panose="02010600040101010101" pitchFamily="2" charset="-122"/>
                <a:ea typeface="华文仿宋" panose="02010600040101010101" pitchFamily="2" charset="-122"/>
              </a:rPr>
              <a:t>03</a:t>
            </a:r>
            <a:endParaRPr lang="zh-CN" altLang="en-US" sz="6000" dirty="0">
              <a:ln w="28575">
                <a:noFill/>
              </a:ln>
              <a:solidFill>
                <a:srgbClr val="61AAB7"/>
              </a:solidFill>
              <a:latin typeface="华文仿宋" panose="02010600040101010101" pitchFamily="2" charset="-122"/>
              <a:ea typeface="华文仿宋" panose="02010600040101010101" pitchFamily="2" charset="-122"/>
            </a:endParaRPr>
          </a:p>
        </p:txBody>
      </p:sp>
      <p:sp>
        <p:nvSpPr>
          <p:cNvPr id="14" name="矩形 13"/>
          <p:cNvSpPr/>
          <p:nvPr/>
        </p:nvSpPr>
        <p:spPr>
          <a:xfrm>
            <a:off x="4964921" y="3429000"/>
            <a:ext cx="2262158" cy="458908"/>
          </a:xfrm>
          <a:prstGeom prst="rect">
            <a:avLst/>
          </a:prstGeom>
        </p:spPr>
        <p:txBody>
          <a:bodyPr wrap="none">
            <a:spAutoFit/>
          </a:bodyPr>
          <a:lstStyle/>
          <a:p>
            <a:pPr algn="ctr">
              <a:lnSpc>
                <a:spcPct val="150000"/>
              </a:lnSpc>
            </a:pPr>
            <a:r>
              <a:rPr lang="zh-CN" altLang="en-US" dirty="0">
                <a:solidFill>
                  <a:srgbClr val="61AAB7"/>
                </a:solidFill>
                <a:latin typeface="微软雅黑" panose="020B0503020204020204" pitchFamily="34" charset="-122"/>
                <a:ea typeface="微软雅黑" panose="020B0503020204020204" pitchFamily="34" charset="-122"/>
              </a:rPr>
              <a:t>单击文本框输入标题</a:t>
            </a:r>
            <a:endParaRPr lang="en-US" altLang="zh-CN" dirty="0">
              <a:solidFill>
                <a:srgbClr val="61AAB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974307" y="3862508"/>
            <a:ext cx="4243386" cy="64633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smtClean="0">
                <a:solidFill>
                  <a:srgbClr val="61AAB7"/>
                </a:solidFill>
                <a:latin typeface="微软雅黑" panose="020B0503020204020204" pitchFamily="34" charset="-122"/>
                <a:ea typeface="微软雅黑" panose="020B0503020204020204" pitchFamily="34" charset="-122"/>
              </a:rPr>
              <a:t>Professional generation</a:t>
            </a:r>
            <a:endParaRPr lang="en-US" altLang="zh-CN" sz="1800" b="0" dirty="0" smtClean="0">
              <a:solidFill>
                <a:srgbClr val="61AAB7"/>
              </a:solidFill>
              <a:latin typeface="微软雅黑" panose="020B0503020204020204" pitchFamily="34" charset="-122"/>
              <a:ea typeface="微软雅黑" panose="020B0503020204020204" pitchFamily="34" charset="-122"/>
            </a:endParaRPr>
          </a:p>
          <a:p>
            <a:r>
              <a:rPr lang="en-US" altLang="zh-CN" sz="1800" b="0" dirty="0" smtClean="0">
                <a:solidFill>
                  <a:srgbClr val="61AAB7"/>
                </a:solidFill>
                <a:latin typeface="微软雅黑" panose="020B0503020204020204" pitchFamily="34" charset="-122"/>
                <a:ea typeface="微软雅黑" panose="020B0503020204020204" pitchFamily="34" charset="-122"/>
              </a:rPr>
              <a:t>PowerPoint</a:t>
            </a:r>
            <a:endParaRPr lang="zh-CN" altLang="en-US" sz="1800" b="0" dirty="0">
              <a:solidFill>
                <a:srgbClr val="61AAB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03</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2" name="Rectángulo redondeado 517"/>
          <p:cNvSpPr/>
          <p:nvPr/>
        </p:nvSpPr>
        <p:spPr>
          <a:xfrm>
            <a:off x="1733026" y="3573627"/>
            <a:ext cx="1807021" cy="489128"/>
          </a:xfrm>
          <a:prstGeom prst="roundRect">
            <a:avLst>
              <a:gd name="adj" fmla="val 50000"/>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Triángulo 519"/>
          <p:cNvSpPr/>
          <p:nvPr/>
        </p:nvSpPr>
        <p:spPr>
          <a:xfrm rot="10800000">
            <a:off x="2438227" y="4062755"/>
            <a:ext cx="327683" cy="282485"/>
          </a:xfrm>
          <a:prstGeom prst="triangle">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ángulo redondeado 11"/>
          <p:cNvSpPr/>
          <p:nvPr/>
        </p:nvSpPr>
        <p:spPr>
          <a:xfrm>
            <a:off x="8614372" y="3573627"/>
            <a:ext cx="1643179" cy="489128"/>
          </a:xfrm>
          <a:prstGeom prst="roundRect">
            <a:avLst>
              <a:gd name="adj" fmla="val 50000"/>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riángulo 516"/>
          <p:cNvSpPr/>
          <p:nvPr/>
        </p:nvSpPr>
        <p:spPr>
          <a:xfrm>
            <a:off x="9393273" y="3291142"/>
            <a:ext cx="327683" cy="282485"/>
          </a:xfrm>
          <a:prstGeom prst="triangle">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ángulo 5"/>
          <p:cNvSpPr/>
          <p:nvPr/>
        </p:nvSpPr>
        <p:spPr>
          <a:xfrm>
            <a:off x="3289521" y="3573628"/>
            <a:ext cx="1392653" cy="489127"/>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 name="Triángulo 6"/>
          <p:cNvSpPr/>
          <p:nvPr/>
        </p:nvSpPr>
        <p:spPr>
          <a:xfrm>
            <a:off x="3822006" y="3291142"/>
            <a:ext cx="327683" cy="282485"/>
          </a:xfrm>
          <a:prstGeom prst="triangle">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ángulo 510"/>
          <p:cNvSpPr/>
          <p:nvPr/>
        </p:nvSpPr>
        <p:spPr>
          <a:xfrm>
            <a:off x="4682175" y="3573628"/>
            <a:ext cx="1392653" cy="489127"/>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 name="Triángulo 511"/>
          <p:cNvSpPr/>
          <p:nvPr/>
        </p:nvSpPr>
        <p:spPr>
          <a:xfrm rot="10800000">
            <a:off x="5214660" y="4062755"/>
            <a:ext cx="327683" cy="282485"/>
          </a:xfrm>
          <a:prstGeom prst="triangle">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Rectángulo 512"/>
          <p:cNvSpPr/>
          <p:nvPr/>
        </p:nvSpPr>
        <p:spPr>
          <a:xfrm>
            <a:off x="6079591" y="3573628"/>
            <a:ext cx="1392653" cy="489127"/>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 name="Triángulo 513"/>
          <p:cNvSpPr/>
          <p:nvPr/>
        </p:nvSpPr>
        <p:spPr>
          <a:xfrm>
            <a:off x="6612077" y="3291142"/>
            <a:ext cx="327683" cy="282485"/>
          </a:xfrm>
          <a:prstGeom prst="triangle">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Rectángulo 514"/>
          <p:cNvSpPr/>
          <p:nvPr/>
        </p:nvSpPr>
        <p:spPr>
          <a:xfrm>
            <a:off x="7472245" y="3573628"/>
            <a:ext cx="1392653" cy="489127"/>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Triángulo 515"/>
          <p:cNvSpPr/>
          <p:nvPr/>
        </p:nvSpPr>
        <p:spPr>
          <a:xfrm rot="10800000">
            <a:off x="8004730" y="4062755"/>
            <a:ext cx="327683" cy="282485"/>
          </a:xfrm>
          <a:prstGeom prst="triangle">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文本框 28"/>
          <p:cNvSpPr txBox="1"/>
          <p:nvPr/>
        </p:nvSpPr>
        <p:spPr>
          <a:xfrm>
            <a:off x="2070435" y="3633525"/>
            <a:ext cx="1063266" cy="369332"/>
          </a:xfrm>
          <a:prstGeom prst="rect">
            <a:avLst/>
          </a:prstGeom>
          <a:solidFill>
            <a:srgbClr val="61AAB7"/>
          </a:solid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30" name="文本框 29"/>
          <p:cNvSpPr txBox="1"/>
          <p:nvPr/>
        </p:nvSpPr>
        <p:spPr>
          <a:xfrm>
            <a:off x="3454214" y="3633525"/>
            <a:ext cx="1063266" cy="369332"/>
          </a:xfrm>
          <a:prstGeom prst="rect">
            <a:avLst/>
          </a:prstGeom>
          <a:solidFill>
            <a:srgbClr val="61AAB7"/>
          </a:solid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31" name="文本框 30"/>
          <p:cNvSpPr txBox="1"/>
          <p:nvPr/>
        </p:nvSpPr>
        <p:spPr>
          <a:xfrm>
            <a:off x="4837993" y="3633525"/>
            <a:ext cx="1063266" cy="369332"/>
          </a:xfrm>
          <a:prstGeom prst="rect">
            <a:avLst/>
          </a:prstGeom>
          <a:solidFill>
            <a:srgbClr val="61AAB7"/>
          </a:solid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32" name="文本框 31"/>
          <p:cNvSpPr txBox="1"/>
          <p:nvPr/>
        </p:nvSpPr>
        <p:spPr>
          <a:xfrm>
            <a:off x="6221772" y="3633525"/>
            <a:ext cx="1063266" cy="369332"/>
          </a:xfrm>
          <a:prstGeom prst="rect">
            <a:avLst/>
          </a:prstGeom>
          <a:solidFill>
            <a:srgbClr val="61AAB7"/>
          </a:solid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33" name="文本框 32"/>
          <p:cNvSpPr txBox="1"/>
          <p:nvPr/>
        </p:nvSpPr>
        <p:spPr>
          <a:xfrm>
            <a:off x="7605551" y="3633525"/>
            <a:ext cx="1063266" cy="369332"/>
          </a:xfrm>
          <a:prstGeom prst="rect">
            <a:avLst/>
          </a:prstGeom>
          <a:solidFill>
            <a:srgbClr val="61AAB7"/>
          </a:solid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34" name="文本框 33"/>
          <p:cNvSpPr txBox="1"/>
          <p:nvPr/>
        </p:nvSpPr>
        <p:spPr>
          <a:xfrm>
            <a:off x="8989330" y="3633525"/>
            <a:ext cx="1063266" cy="369332"/>
          </a:xfrm>
          <a:prstGeom prst="rect">
            <a:avLst/>
          </a:prstGeom>
          <a:solidFill>
            <a:srgbClr val="61AAB7"/>
          </a:solid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35" name="文本框 34"/>
          <p:cNvSpPr txBox="1"/>
          <p:nvPr/>
        </p:nvSpPr>
        <p:spPr>
          <a:xfrm>
            <a:off x="7131457" y="4700195"/>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416496" y="4405138"/>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374810" y="4700195"/>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4659849" y="4405138"/>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18163" y="4700195"/>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903202" y="4405138"/>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957716" y="2543126"/>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242755" y="2248069"/>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738912" y="2543126"/>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023951" y="2248069"/>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520108" y="2543126"/>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805147" y="2248069"/>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03</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2" name="타원 14"/>
          <p:cNvSpPr/>
          <p:nvPr/>
        </p:nvSpPr>
        <p:spPr>
          <a:xfrm>
            <a:off x="6750644" y="4598344"/>
            <a:ext cx="1104351" cy="1104351"/>
          </a:xfrm>
          <a:prstGeom prst="ellipse">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Tahoma" panose="020B0604030504040204" pitchFamily="34" charset="0"/>
              <a:ea typeface="Adobe 고딕 Std B" panose="020B0800000000000000" pitchFamily="34" charset="-127"/>
            </a:endParaRPr>
          </a:p>
        </p:txBody>
      </p:sp>
      <p:sp>
        <p:nvSpPr>
          <p:cNvPr id="13" name="타원 15"/>
          <p:cNvSpPr/>
          <p:nvPr/>
        </p:nvSpPr>
        <p:spPr>
          <a:xfrm>
            <a:off x="4358475" y="2206175"/>
            <a:ext cx="1104351" cy="1104351"/>
          </a:xfrm>
          <a:prstGeom prst="ellipse">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Tahoma" panose="020B0604030504040204" pitchFamily="34" charset="0"/>
              <a:ea typeface="Adobe 고딕 Std B" panose="020B0800000000000000" pitchFamily="34" charset="-127"/>
            </a:endParaRPr>
          </a:p>
        </p:txBody>
      </p:sp>
      <p:sp>
        <p:nvSpPr>
          <p:cNvPr id="14" name="타원 16"/>
          <p:cNvSpPr/>
          <p:nvPr/>
        </p:nvSpPr>
        <p:spPr>
          <a:xfrm>
            <a:off x="6750643" y="2206175"/>
            <a:ext cx="1104351" cy="1104351"/>
          </a:xfrm>
          <a:prstGeom prst="ellipse">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Tahoma" panose="020B0604030504040204" pitchFamily="34" charset="0"/>
              <a:ea typeface="Adobe 고딕 Std B" panose="020B0800000000000000" pitchFamily="34" charset="-127"/>
            </a:endParaRPr>
          </a:p>
        </p:txBody>
      </p:sp>
      <p:sp>
        <p:nvSpPr>
          <p:cNvPr id="15" name="타원 17"/>
          <p:cNvSpPr/>
          <p:nvPr/>
        </p:nvSpPr>
        <p:spPr>
          <a:xfrm>
            <a:off x="4358474" y="4598344"/>
            <a:ext cx="1104351" cy="1104351"/>
          </a:xfrm>
          <a:prstGeom prst="ellipse">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Tahoma" panose="020B0604030504040204" pitchFamily="34" charset="0"/>
              <a:ea typeface="Adobe 고딕 Std B" panose="020B0800000000000000" pitchFamily="34" charset="-127"/>
            </a:endParaRPr>
          </a:p>
        </p:txBody>
      </p:sp>
      <p:cxnSp>
        <p:nvCxnSpPr>
          <p:cNvPr id="21" name="직선 연결선 41"/>
          <p:cNvCxnSpPr>
            <a:stCxn id="13" idx="5"/>
            <a:endCxn id="12" idx="1"/>
          </p:cNvCxnSpPr>
          <p:nvPr/>
        </p:nvCxnSpPr>
        <p:spPr>
          <a:xfrm>
            <a:off x="5301098" y="3148798"/>
            <a:ext cx="1611275" cy="1611275"/>
          </a:xfrm>
          <a:prstGeom prst="line">
            <a:avLst/>
          </a:prstGeom>
          <a:ln>
            <a:solidFill>
              <a:srgbClr val="61AAB7"/>
            </a:solidFill>
          </a:ln>
        </p:spPr>
        <p:style>
          <a:lnRef idx="1">
            <a:schemeClr val="accent1"/>
          </a:lnRef>
          <a:fillRef idx="0">
            <a:schemeClr val="accent1"/>
          </a:fillRef>
          <a:effectRef idx="0">
            <a:schemeClr val="accent1"/>
          </a:effectRef>
          <a:fontRef idx="minor">
            <a:schemeClr val="tx1"/>
          </a:fontRef>
        </p:style>
      </p:cxnSp>
      <p:cxnSp>
        <p:nvCxnSpPr>
          <p:cNvPr id="22" name="직선 연결선 42"/>
          <p:cNvCxnSpPr>
            <a:stCxn id="14" idx="3"/>
            <a:endCxn id="15" idx="7"/>
          </p:cNvCxnSpPr>
          <p:nvPr/>
        </p:nvCxnSpPr>
        <p:spPr>
          <a:xfrm flipH="1">
            <a:off x="5301096" y="3148798"/>
            <a:ext cx="1611275" cy="1611275"/>
          </a:xfrm>
          <a:prstGeom prst="line">
            <a:avLst/>
          </a:prstGeom>
          <a:ln>
            <a:solidFill>
              <a:srgbClr val="61AAB7"/>
            </a:solidFill>
          </a:ln>
        </p:spPr>
        <p:style>
          <a:lnRef idx="1">
            <a:schemeClr val="accent1"/>
          </a:lnRef>
          <a:fillRef idx="0">
            <a:schemeClr val="accent1"/>
          </a:fillRef>
          <a:effectRef idx="0">
            <a:schemeClr val="accent1"/>
          </a:effectRef>
          <a:fontRef idx="minor">
            <a:schemeClr val="tx1"/>
          </a:fontRef>
        </p:style>
      </p:cxnSp>
      <p:sp>
        <p:nvSpPr>
          <p:cNvPr id="23" name="타원 45"/>
          <p:cNvSpPr/>
          <p:nvPr/>
        </p:nvSpPr>
        <p:spPr>
          <a:xfrm>
            <a:off x="5091176" y="2979758"/>
            <a:ext cx="2010863" cy="2010860"/>
          </a:xfrm>
          <a:prstGeom prst="ellipse">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Tahoma" panose="020B0604030504040204" pitchFamily="34" charset="0"/>
              <a:ea typeface="Adobe 고딕 Std B" panose="020B0800000000000000" pitchFamily="34" charset="-127"/>
            </a:endParaRPr>
          </a:p>
        </p:txBody>
      </p:sp>
      <p:grpSp>
        <p:nvGrpSpPr>
          <p:cNvPr id="24" name="Group 39"/>
          <p:cNvGrpSpPr/>
          <p:nvPr/>
        </p:nvGrpSpPr>
        <p:grpSpPr>
          <a:xfrm>
            <a:off x="4653703" y="2420002"/>
            <a:ext cx="532033" cy="575776"/>
            <a:chOff x="4197349" y="1384299"/>
            <a:chExt cx="598491" cy="647696"/>
          </a:xfrm>
          <a:solidFill>
            <a:schemeClr val="bg1"/>
          </a:solidFill>
        </p:grpSpPr>
        <p:sp>
          <p:nvSpPr>
            <p:cNvPr id="25" name="Freeform 28"/>
            <p:cNvSpPr/>
            <p:nvPr/>
          </p:nvSpPr>
          <p:spPr bwMode="auto">
            <a:xfrm>
              <a:off x="4275135" y="1939920"/>
              <a:ext cx="79375" cy="92075"/>
            </a:xfrm>
            <a:custGeom>
              <a:avLst/>
              <a:gdLst>
                <a:gd name="T0" fmla="*/ 16 w 50"/>
                <a:gd name="T1" fmla="*/ 0 h 58"/>
                <a:gd name="T2" fmla="*/ 0 w 50"/>
                <a:gd name="T3" fmla="*/ 58 h 58"/>
                <a:gd name="T4" fmla="*/ 38 w 50"/>
                <a:gd name="T5" fmla="*/ 58 h 58"/>
                <a:gd name="T6" fmla="*/ 50 w 50"/>
                <a:gd name="T7" fmla="*/ 21 h 58"/>
              </a:gdLst>
              <a:ahLst/>
              <a:cxnLst>
                <a:cxn ang="0">
                  <a:pos x="T0" y="T1"/>
                </a:cxn>
                <a:cxn ang="0">
                  <a:pos x="T2" y="T3"/>
                </a:cxn>
                <a:cxn ang="0">
                  <a:pos x="T4" y="T5"/>
                </a:cxn>
                <a:cxn ang="0">
                  <a:pos x="T6" y="T7"/>
                </a:cxn>
              </a:cxnLst>
              <a:rect l="0" t="0" r="r" b="b"/>
              <a:pathLst>
                <a:path w="50" h="58">
                  <a:moveTo>
                    <a:pt x="16" y="0"/>
                  </a:moveTo>
                  <a:lnTo>
                    <a:pt x="0" y="58"/>
                  </a:lnTo>
                  <a:lnTo>
                    <a:pt x="38" y="58"/>
                  </a:lnTo>
                  <a:lnTo>
                    <a:pt x="50" y="21"/>
                  </a:lnTo>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26" name="Freeform 29"/>
            <p:cNvSpPr/>
            <p:nvPr/>
          </p:nvSpPr>
          <p:spPr bwMode="auto">
            <a:xfrm>
              <a:off x="4554535" y="1943096"/>
              <a:ext cx="79375" cy="88899"/>
            </a:xfrm>
            <a:custGeom>
              <a:avLst/>
              <a:gdLst>
                <a:gd name="T0" fmla="*/ 34 w 50"/>
                <a:gd name="T1" fmla="*/ 0 h 56"/>
                <a:gd name="T2" fmla="*/ 50 w 50"/>
                <a:gd name="T3" fmla="*/ 56 h 56"/>
                <a:gd name="T4" fmla="*/ 11 w 50"/>
                <a:gd name="T5" fmla="*/ 56 h 56"/>
                <a:gd name="T6" fmla="*/ 0 w 50"/>
                <a:gd name="T7" fmla="*/ 18 h 56"/>
              </a:gdLst>
              <a:ahLst/>
              <a:cxnLst>
                <a:cxn ang="0">
                  <a:pos x="T0" y="T1"/>
                </a:cxn>
                <a:cxn ang="0">
                  <a:pos x="T2" y="T3"/>
                </a:cxn>
                <a:cxn ang="0">
                  <a:pos x="T4" y="T5"/>
                </a:cxn>
                <a:cxn ang="0">
                  <a:pos x="T6" y="T7"/>
                </a:cxn>
              </a:cxnLst>
              <a:rect l="0" t="0" r="r" b="b"/>
              <a:pathLst>
                <a:path w="50" h="56">
                  <a:moveTo>
                    <a:pt x="34" y="0"/>
                  </a:moveTo>
                  <a:lnTo>
                    <a:pt x="50" y="56"/>
                  </a:lnTo>
                  <a:lnTo>
                    <a:pt x="11" y="56"/>
                  </a:lnTo>
                  <a:lnTo>
                    <a:pt x="0" y="18"/>
                  </a:lnTo>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27" name="Freeform 30"/>
            <p:cNvSpPr>
              <a:spLocks noEditPoints="1"/>
            </p:cNvSpPr>
            <p:nvPr/>
          </p:nvSpPr>
          <p:spPr bwMode="auto">
            <a:xfrm>
              <a:off x="4197349" y="1474784"/>
              <a:ext cx="517524" cy="515936"/>
            </a:xfrm>
            <a:custGeom>
              <a:avLst/>
              <a:gdLst>
                <a:gd name="T0" fmla="*/ 265 w 326"/>
                <a:gd name="T1" fmla="*/ 36 h 325"/>
                <a:gd name="T2" fmla="*/ 224 w 326"/>
                <a:gd name="T3" fmla="*/ 12 h 325"/>
                <a:gd name="T4" fmla="*/ 178 w 326"/>
                <a:gd name="T5" fmla="*/ 1 h 325"/>
                <a:gd name="T6" fmla="*/ 132 w 326"/>
                <a:gd name="T7" fmla="*/ 3 h 325"/>
                <a:gd name="T8" fmla="*/ 87 w 326"/>
                <a:gd name="T9" fmla="*/ 18 h 325"/>
                <a:gd name="T10" fmla="*/ 48 w 326"/>
                <a:gd name="T11" fmla="*/ 47 h 325"/>
                <a:gd name="T12" fmla="*/ 27 w 326"/>
                <a:gd name="T13" fmla="*/ 72 h 325"/>
                <a:gd name="T14" fmla="*/ 7 w 326"/>
                <a:gd name="T15" fmla="*/ 116 h 325"/>
                <a:gd name="T16" fmla="*/ 0 w 326"/>
                <a:gd name="T17" fmla="*/ 162 h 325"/>
                <a:gd name="T18" fmla="*/ 7 w 326"/>
                <a:gd name="T19" fmla="*/ 209 h 325"/>
                <a:gd name="T20" fmla="*/ 27 w 326"/>
                <a:gd name="T21" fmla="*/ 252 h 325"/>
                <a:gd name="T22" fmla="*/ 47 w 326"/>
                <a:gd name="T23" fmla="*/ 277 h 325"/>
                <a:gd name="T24" fmla="*/ 87 w 326"/>
                <a:gd name="T25" fmla="*/ 306 h 325"/>
                <a:gd name="T26" fmla="*/ 132 w 326"/>
                <a:gd name="T27" fmla="*/ 322 h 325"/>
                <a:gd name="T28" fmla="*/ 178 w 326"/>
                <a:gd name="T29" fmla="*/ 324 h 325"/>
                <a:gd name="T30" fmla="*/ 224 w 326"/>
                <a:gd name="T31" fmla="*/ 313 h 325"/>
                <a:gd name="T32" fmla="*/ 265 w 326"/>
                <a:gd name="T33" fmla="*/ 288 h 325"/>
                <a:gd name="T34" fmla="*/ 289 w 326"/>
                <a:gd name="T35" fmla="*/ 265 h 325"/>
                <a:gd name="T36" fmla="*/ 314 w 326"/>
                <a:gd name="T37" fmla="*/ 224 h 325"/>
                <a:gd name="T38" fmla="*/ 325 w 326"/>
                <a:gd name="T39" fmla="*/ 178 h 325"/>
                <a:gd name="T40" fmla="*/ 323 w 326"/>
                <a:gd name="T41" fmla="*/ 131 h 325"/>
                <a:gd name="T42" fmla="*/ 307 w 326"/>
                <a:gd name="T43" fmla="*/ 86 h 325"/>
                <a:gd name="T44" fmla="*/ 277 w 326"/>
                <a:gd name="T45" fmla="*/ 47 h 325"/>
                <a:gd name="T46" fmla="*/ 248 w 326"/>
                <a:gd name="T47" fmla="*/ 248 h 325"/>
                <a:gd name="T48" fmla="*/ 219 w 326"/>
                <a:gd name="T49" fmla="*/ 269 h 325"/>
                <a:gd name="T50" fmla="*/ 185 w 326"/>
                <a:gd name="T51" fmla="*/ 281 h 325"/>
                <a:gd name="T52" fmla="*/ 151 w 326"/>
                <a:gd name="T53" fmla="*/ 283 h 325"/>
                <a:gd name="T54" fmla="*/ 117 w 326"/>
                <a:gd name="T55" fmla="*/ 274 h 325"/>
                <a:gd name="T56" fmla="*/ 86 w 326"/>
                <a:gd name="T57" fmla="*/ 256 h 325"/>
                <a:gd name="T58" fmla="*/ 68 w 326"/>
                <a:gd name="T59" fmla="*/ 239 h 325"/>
                <a:gd name="T60" fmla="*/ 50 w 326"/>
                <a:gd name="T61" fmla="*/ 208 h 325"/>
                <a:gd name="T62" fmla="*/ 42 w 326"/>
                <a:gd name="T63" fmla="*/ 174 h 325"/>
                <a:gd name="T64" fmla="*/ 44 w 326"/>
                <a:gd name="T65" fmla="*/ 139 h 325"/>
                <a:gd name="T66" fmla="*/ 55 w 326"/>
                <a:gd name="T67" fmla="*/ 106 h 325"/>
                <a:gd name="T68" fmla="*/ 77 w 326"/>
                <a:gd name="T69" fmla="*/ 76 h 325"/>
                <a:gd name="T70" fmla="*/ 96 w 326"/>
                <a:gd name="T71" fmla="*/ 61 h 325"/>
                <a:gd name="T72" fmla="*/ 128 w 326"/>
                <a:gd name="T73" fmla="*/ 46 h 325"/>
                <a:gd name="T74" fmla="*/ 163 w 326"/>
                <a:gd name="T75" fmla="*/ 41 h 325"/>
                <a:gd name="T76" fmla="*/ 197 w 326"/>
                <a:gd name="T77" fmla="*/ 46 h 325"/>
                <a:gd name="T78" fmla="*/ 230 w 326"/>
                <a:gd name="T79" fmla="*/ 61 h 325"/>
                <a:gd name="T80" fmla="*/ 248 w 326"/>
                <a:gd name="T81" fmla="*/ 76 h 325"/>
                <a:gd name="T82" fmla="*/ 270 w 326"/>
                <a:gd name="T83" fmla="*/ 106 h 325"/>
                <a:gd name="T84" fmla="*/ 281 w 326"/>
                <a:gd name="T85" fmla="*/ 139 h 325"/>
                <a:gd name="T86" fmla="*/ 283 w 326"/>
                <a:gd name="T87" fmla="*/ 174 h 325"/>
                <a:gd name="T88" fmla="*/ 275 w 326"/>
                <a:gd name="T89" fmla="*/ 208 h 325"/>
                <a:gd name="T90" fmla="*/ 257 w 326"/>
                <a:gd name="T91" fmla="*/ 23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 h="325">
                  <a:moveTo>
                    <a:pt x="277" y="47"/>
                  </a:moveTo>
                  <a:lnTo>
                    <a:pt x="277" y="47"/>
                  </a:lnTo>
                  <a:lnTo>
                    <a:pt x="265" y="36"/>
                  </a:lnTo>
                  <a:lnTo>
                    <a:pt x="252" y="26"/>
                  </a:lnTo>
                  <a:lnTo>
                    <a:pt x="238" y="18"/>
                  </a:lnTo>
                  <a:lnTo>
                    <a:pt x="224" y="12"/>
                  </a:lnTo>
                  <a:lnTo>
                    <a:pt x="209" y="7"/>
                  </a:lnTo>
                  <a:lnTo>
                    <a:pt x="193" y="3"/>
                  </a:lnTo>
                  <a:lnTo>
                    <a:pt x="178" y="1"/>
                  </a:lnTo>
                  <a:lnTo>
                    <a:pt x="163" y="0"/>
                  </a:lnTo>
                  <a:lnTo>
                    <a:pt x="147" y="1"/>
                  </a:lnTo>
                  <a:lnTo>
                    <a:pt x="132" y="3"/>
                  </a:lnTo>
                  <a:lnTo>
                    <a:pt x="117" y="7"/>
                  </a:lnTo>
                  <a:lnTo>
                    <a:pt x="102" y="12"/>
                  </a:lnTo>
                  <a:lnTo>
                    <a:pt x="87" y="18"/>
                  </a:lnTo>
                  <a:lnTo>
                    <a:pt x="73" y="26"/>
                  </a:lnTo>
                  <a:lnTo>
                    <a:pt x="60" y="36"/>
                  </a:lnTo>
                  <a:lnTo>
                    <a:pt x="48" y="47"/>
                  </a:lnTo>
                  <a:lnTo>
                    <a:pt x="48" y="47"/>
                  </a:lnTo>
                  <a:lnTo>
                    <a:pt x="36" y="59"/>
                  </a:lnTo>
                  <a:lnTo>
                    <a:pt x="27" y="72"/>
                  </a:lnTo>
                  <a:lnTo>
                    <a:pt x="19" y="86"/>
                  </a:lnTo>
                  <a:lnTo>
                    <a:pt x="12" y="101"/>
                  </a:lnTo>
                  <a:lnTo>
                    <a:pt x="7" y="116"/>
                  </a:lnTo>
                  <a:lnTo>
                    <a:pt x="3" y="131"/>
                  </a:lnTo>
                  <a:lnTo>
                    <a:pt x="1" y="147"/>
                  </a:lnTo>
                  <a:lnTo>
                    <a:pt x="0" y="162"/>
                  </a:lnTo>
                  <a:lnTo>
                    <a:pt x="1" y="178"/>
                  </a:lnTo>
                  <a:lnTo>
                    <a:pt x="3" y="193"/>
                  </a:lnTo>
                  <a:lnTo>
                    <a:pt x="7" y="209"/>
                  </a:lnTo>
                  <a:lnTo>
                    <a:pt x="12" y="224"/>
                  </a:lnTo>
                  <a:lnTo>
                    <a:pt x="19" y="238"/>
                  </a:lnTo>
                  <a:lnTo>
                    <a:pt x="27" y="252"/>
                  </a:lnTo>
                  <a:lnTo>
                    <a:pt x="36" y="265"/>
                  </a:lnTo>
                  <a:lnTo>
                    <a:pt x="47" y="277"/>
                  </a:lnTo>
                  <a:lnTo>
                    <a:pt x="47" y="277"/>
                  </a:lnTo>
                  <a:lnTo>
                    <a:pt x="60" y="288"/>
                  </a:lnTo>
                  <a:lnTo>
                    <a:pt x="73" y="298"/>
                  </a:lnTo>
                  <a:lnTo>
                    <a:pt x="87" y="306"/>
                  </a:lnTo>
                  <a:lnTo>
                    <a:pt x="102" y="313"/>
                  </a:lnTo>
                  <a:lnTo>
                    <a:pt x="117" y="319"/>
                  </a:lnTo>
                  <a:lnTo>
                    <a:pt x="132" y="322"/>
                  </a:lnTo>
                  <a:lnTo>
                    <a:pt x="147" y="324"/>
                  </a:lnTo>
                  <a:lnTo>
                    <a:pt x="162" y="325"/>
                  </a:lnTo>
                  <a:lnTo>
                    <a:pt x="178" y="324"/>
                  </a:lnTo>
                  <a:lnTo>
                    <a:pt x="193" y="322"/>
                  </a:lnTo>
                  <a:lnTo>
                    <a:pt x="209" y="319"/>
                  </a:lnTo>
                  <a:lnTo>
                    <a:pt x="224" y="313"/>
                  </a:lnTo>
                  <a:lnTo>
                    <a:pt x="238" y="306"/>
                  </a:lnTo>
                  <a:lnTo>
                    <a:pt x="252" y="298"/>
                  </a:lnTo>
                  <a:lnTo>
                    <a:pt x="265" y="288"/>
                  </a:lnTo>
                  <a:lnTo>
                    <a:pt x="277" y="277"/>
                  </a:lnTo>
                  <a:lnTo>
                    <a:pt x="277" y="277"/>
                  </a:lnTo>
                  <a:lnTo>
                    <a:pt x="289" y="265"/>
                  </a:lnTo>
                  <a:lnTo>
                    <a:pt x="298" y="252"/>
                  </a:lnTo>
                  <a:lnTo>
                    <a:pt x="307" y="238"/>
                  </a:lnTo>
                  <a:lnTo>
                    <a:pt x="314" y="224"/>
                  </a:lnTo>
                  <a:lnTo>
                    <a:pt x="319" y="209"/>
                  </a:lnTo>
                  <a:lnTo>
                    <a:pt x="323" y="193"/>
                  </a:lnTo>
                  <a:lnTo>
                    <a:pt x="325" y="178"/>
                  </a:lnTo>
                  <a:lnTo>
                    <a:pt x="326" y="162"/>
                  </a:lnTo>
                  <a:lnTo>
                    <a:pt x="325" y="147"/>
                  </a:lnTo>
                  <a:lnTo>
                    <a:pt x="323" y="131"/>
                  </a:lnTo>
                  <a:lnTo>
                    <a:pt x="319" y="116"/>
                  </a:lnTo>
                  <a:lnTo>
                    <a:pt x="314" y="101"/>
                  </a:lnTo>
                  <a:lnTo>
                    <a:pt x="307" y="86"/>
                  </a:lnTo>
                  <a:lnTo>
                    <a:pt x="298" y="72"/>
                  </a:lnTo>
                  <a:lnTo>
                    <a:pt x="289" y="59"/>
                  </a:lnTo>
                  <a:lnTo>
                    <a:pt x="277" y="47"/>
                  </a:lnTo>
                  <a:lnTo>
                    <a:pt x="277" y="47"/>
                  </a:lnTo>
                  <a:close/>
                  <a:moveTo>
                    <a:pt x="248" y="248"/>
                  </a:moveTo>
                  <a:lnTo>
                    <a:pt x="248" y="248"/>
                  </a:lnTo>
                  <a:lnTo>
                    <a:pt x="239" y="256"/>
                  </a:lnTo>
                  <a:lnTo>
                    <a:pt x="230" y="263"/>
                  </a:lnTo>
                  <a:lnTo>
                    <a:pt x="219" y="269"/>
                  </a:lnTo>
                  <a:lnTo>
                    <a:pt x="209" y="274"/>
                  </a:lnTo>
                  <a:lnTo>
                    <a:pt x="197" y="278"/>
                  </a:lnTo>
                  <a:lnTo>
                    <a:pt x="185" y="281"/>
                  </a:lnTo>
                  <a:lnTo>
                    <a:pt x="174" y="283"/>
                  </a:lnTo>
                  <a:lnTo>
                    <a:pt x="162" y="283"/>
                  </a:lnTo>
                  <a:lnTo>
                    <a:pt x="151" y="283"/>
                  </a:lnTo>
                  <a:lnTo>
                    <a:pt x="140" y="281"/>
                  </a:lnTo>
                  <a:lnTo>
                    <a:pt x="128" y="278"/>
                  </a:lnTo>
                  <a:lnTo>
                    <a:pt x="117" y="274"/>
                  </a:lnTo>
                  <a:lnTo>
                    <a:pt x="107" y="269"/>
                  </a:lnTo>
                  <a:lnTo>
                    <a:pt x="96" y="263"/>
                  </a:lnTo>
                  <a:lnTo>
                    <a:pt x="86" y="256"/>
                  </a:lnTo>
                  <a:lnTo>
                    <a:pt x="77" y="248"/>
                  </a:lnTo>
                  <a:lnTo>
                    <a:pt x="77" y="248"/>
                  </a:lnTo>
                  <a:lnTo>
                    <a:pt x="68" y="239"/>
                  </a:lnTo>
                  <a:lnTo>
                    <a:pt x="61" y="229"/>
                  </a:lnTo>
                  <a:lnTo>
                    <a:pt x="55" y="219"/>
                  </a:lnTo>
                  <a:lnTo>
                    <a:pt x="50" y="208"/>
                  </a:lnTo>
                  <a:lnTo>
                    <a:pt x="46" y="196"/>
                  </a:lnTo>
                  <a:lnTo>
                    <a:pt x="44" y="185"/>
                  </a:lnTo>
                  <a:lnTo>
                    <a:pt x="42" y="174"/>
                  </a:lnTo>
                  <a:lnTo>
                    <a:pt x="41" y="162"/>
                  </a:lnTo>
                  <a:lnTo>
                    <a:pt x="42" y="151"/>
                  </a:lnTo>
                  <a:lnTo>
                    <a:pt x="44" y="139"/>
                  </a:lnTo>
                  <a:lnTo>
                    <a:pt x="46" y="128"/>
                  </a:lnTo>
                  <a:lnTo>
                    <a:pt x="50" y="117"/>
                  </a:lnTo>
                  <a:lnTo>
                    <a:pt x="55" y="106"/>
                  </a:lnTo>
                  <a:lnTo>
                    <a:pt x="61" y="96"/>
                  </a:lnTo>
                  <a:lnTo>
                    <a:pt x="68" y="85"/>
                  </a:lnTo>
                  <a:lnTo>
                    <a:pt x="77" y="76"/>
                  </a:lnTo>
                  <a:lnTo>
                    <a:pt x="77" y="76"/>
                  </a:lnTo>
                  <a:lnTo>
                    <a:pt x="86" y="68"/>
                  </a:lnTo>
                  <a:lnTo>
                    <a:pt x="96" y="61"/>
                  </a:lnTo>
                  <a:lnTo>
                    <a:pt x="107" y="55"/>
                  </a:lnTo>
                  <a:lnTo>
                    <a:pt x="117" y="50"/>
                  </a:lnTo>
                  <a:lnTo>
                    <a:pt x="128" y="46"/>
                  </a:lnTo>
                  <a:lnTo>
                    <a:pt x="140" y="43"/>
                  </a:lnTo>
                  <a:lnTo>
                    <a:pt x="151" y="42"/>
                  </a:lnTo>
                  <a:lnTo>
                    <a:pt x="163" y="41"/>
                  </a:lnTo>
                  <a:lnTo>
                    <a:pt x="174" y="42"/>
                  </a:lnTo>
                  <a:lnTo>
                    <a:pt x="185" y="43"/>
                  </a:lnTo>
                  <a:lnTo>
                    <a:pt x="197" y="46"/>
                  </a:lnTo>
                  <a:lnTo>
                    <a:pt x="209" y="50"/>
                  </a:lnTo>
                  <a:lnTo>
                    <a:pt x="219" y="55"/>
                  </a:lnTo>
                  <a:lnTo>
                    <a:pt x="230" y="61"/>
                  </a:lnTo>
                  <a:lnTo>
                    <a:pt x="239" y="68"/>
                  </a:lnTo>
                  <a:lnTo>
                    <a:pt x="248" y="76"/>
                  </a:lnTo>
                  <a:lnTo>
                    <a:pt x="248" y="76"/>
                  </a:lnTo>
                  <a:lnTo>
                    <a:pt x="257" y="85"/>
                  </a:lnTo>
                  <a:lnTo>
                    <a:pt x="264" y="96"/>
                  </a:lnTo>
                  <a:lnTo>
                    <a:pt x="270" y="106"/>
                  </a:lnTo>
                  <a:lnTo>
                    <a:pt x="275" y="117"/>
                  </a:lnTo>
                  <a:lnTo>
                    <a:pt x="279" y="128"/>
                  </a:lnTo>
                  <a:lnTo>
                    <a:pt x="281" y="139"/>
                  </a:lnTo>
                  <a:lnTo>
                    <a:pt x="283" y="151"/>
                  </a:lnTo>
                  <a:lnTo>
                    <a:pt x="284" y="162"/>
                  </a:lnTo>
                  <a:lnTo>
                    <a:pt x="283" y="174"/>
                  </a:lnTo>
                  <a:lnTo>
                    <a:pt x="281" y="185"/>
                  </a:lnTo>
                  <a:lnTo>
                    <a:pt x="279" y="196"/>
                  </a:lnTo>
                  <a:lnTo>
                    <a:pt x="275" y="208"/>
                  </a:lnTo>
                  <a:lnTo>
                    <a:pt x="270" y="219"/>
                  </a:lnTo>
                  <a:lnTo>
                    <a:pt x="264" y="229"/>
                  </a:lnTo>
                  <a:lnTo>
                    <a:pt x="257" y="239"/>
                  </a:lnTo>
                  <a:lnTo>
                    <a:pt x="248" y="248"/>
                  </a:lnTo>
                  <a:lnTo>
                    <a:pt x="248" y="248"/>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28" name="Freeform 31"/>
            <p:cNvSpPr>
              <a:spLocks noEditPoints="1"/>
            </p:cNvSpPr>
            <p:nvPr/>
          </p:nvSpPr>
          <p:spPr bwMode="auto">
            <a:xfrm>
              <a:off x="4322762" y="1600196"/>
              <a:ext cx="265113" cy="263525"/>
            </a:xfrm>
            <a:custGeom>
              <a:avLst/>
              <a:gdLst>
                <a:gd name="T0" fmla="*/ 143 w 167"/>
                <a:gd name="T1" fmla="*/ 25 h 166"/>
                <a:gd name="T2" fmla="*/ 130 w 167"/>
                <a:gd name="T3" fmla="*/ 15 h 166"/>
                <a:gd name="T4" fmla="*/ 114 w 167"/>
                <a:gd name="T5" fmla="*/ 6 h 166"/>
                <a:gd name="T6" fmla="*/ 99 w 167"/>
                <a:gd name="T7" fmla="*/ 2 h 166"/>
                <a:gd name="T8" fmla="*/ 83 w 167"/>
                <a:gd name="T9" fmla="*/ 0 h 166"/>
                <a:gd name="T10" fmla="*/ 68 w 167"/>
                <a:gd name="T11" fmla="*/ 2 h 166"/>
                <a:gd name="T12" fmla="*/ 53 w 167"/>
                <a:gd name="T13" fmla="*/ 6 h 166"/>
                <a:gd name="T14" fmla="*/ 38 w 167"/>
                <a:gd name="T15" fmla="*/ 15 h 166"/>
                <a:gd name="T16" fmla="*/ 25 w 167"/>
                <a:gd name="T17" fmla="*/ 25 h 166"/>
                <a:gd name="T18" fmla="*/ 20 w 167"/>
                <a:gd name="T19" fmla="*/ 31 h 166"/>
                <a:gd name="T20" fmla="*/ 10 w 167"/>
                <a:gd name="T21" fmla="*/ 45 h 166"/>
                <a:gd name="T22" fmla="*/ 4 w 167"/>
                <a:gd name="T23" fmla="*/ 60 h 166"/>
                <a:gd name="T24" fmla="*/ 1 w 167"/>
                <a:gd name="T25" fmla="*/ 75 h 166"/>
                <a:gd name="T26" fmla="*/ 1 w 167"/>
                <a:gd name="T27" fmla="*/ 91 h 166"/>
                <a:gd name="T28" fmla="*/ 4 w 167"/>
                <a:gd name="T29" fmla="*/ 106 h 166"/>
                <a:gd name="T30" fmla="*/ 10 w 167"/>
                <a:gd name="T31" fmla="*/ 121 h 166"/>
                <a:gd name="T32" fmla="*/ 20 w 167"/>
                <a:gd name="T33" fmla="*/ 136 h 166"/>
                <a:gd name="T34" fmla="*/ 25 w 167"/>
                <a:gd name="T35" fmla="*/ 142 h 166"/>
                <a:gd name="T36" fmla="*/ 38 w 167"/>
                <a:gd name="T37" fmla="*/ 153 h 166"/>
                <a:gd name="T38" fmla="*/ 53 w 167"/>
                <a:gd name="T39" fmla="*/ 160 h 166"/>
                <a:gd name="T40" fmla="*/ 68 w 167"/>
                <a:gd name="T41" fmla="*/ 165 h 166"/>
                <a:gd name="T42" fmla="*/ 83 w 167"/>
                <a:gd name="T43" fmla="*/ 166 h 166"/>
                <a:gd name="T44" fmla="*/ 99 w 167"/>
                <a:gd name="T45" fmla="*/ 165 h 166"/>
                <a:gd name="T46" fmla="*/ 114 w 167"/>
                <a:gd name="T47" fmla="*/ 160 h 166"/>
                <a:gd name="T48" fmla="*/ 130 w 167"/>
                <a:gd name="T49" fmla="*/ 153 h 166"/>
                <a:gd name="T50" fmla="*/ 143 w 167"/>
                <a:gd name="T51" fmla="*/ 142 h 166"/>
                <a:gd name="T52" fmla="*/ 148 w 167"/>
                <a:gd name="T53" fmla="*/ 136 h 166"/>
                <a:gd name="T54" fmla="*/ 157 w 167"/>
                <a:gd name="T55" fmla="*/ 121 h 166"/>
                <a:gd name="T56" fmla="*/ 163 w 167"/>
                <a:gd name="T57" fmla="*/ 106 h 166"/>
                <a:gd name="T58" fmla="*/ 166 w 167"/>
                <a:gd name="T59" fmla="*/ 91 h 166"/>
                <a:gd name="T60" fmla="*/ 166 w 167"/>
                <a:gd name="T61" fmla="*/ 75 h 166"/>
                <a:gd name="T62" fmla="*/ 163 w 167"/>
                <a:gd name="T63" fmla="*/ 60 h 166"/>
                <a:gd name="T64" fmla="*/ 157 w 167"/>
                <a:gd name="T65" fmla="*/ 45 h 166"/>
                <a:gd name="T66" fmla="*/ 148 w 167"/>
                <a:gd name="T67" fmla="*/ 31 h 166"/>
                <a:gd name="T68" fmla="*/ 143 w 167"/>
                <a:gd name="T69" fmla="*/ 25 h 166"/>
                <a:gd name="T70" fmla="*/ 109 w 167"/>
                <a:gd name="T71" fmla="*/ 109 h 166"/>
                <a:gd name="T72" fmla="*/ 97 w 167"/>
                <a:gd name="T73" fmla="*/ 116 h 166"/>
                <a:gd name="T74" fmla="*/ 83 w 167"/>
                <a:gd name="T75" fmla="*/ 119 h 166"/>
                <a:gd name="T76" fmla="*/ 70 w 167"/>
                <a:gd name="T77" fmla="*/ 116 h 166"/>
                <a:gd name="T78" fmla="*/ 58 w 167"/>
                <a:gd name="T79" fmla="*/ 109 h 166"/>
                <a:gd name="T80" fmla="*/ 53 w 167"/>
                <a:gd name="T81" fmla="*/ 103 h 166"/>
                <a:gd name="T82" fmla="*/ 48 w 167"/>
                <a:gd name="T83" fmla="*/ 90 h 166"/>
                <a:gd name="T84" fmla="*/ 48 w 167"/>
                <a:gd name="T85" fmla="*/ 76 h 166"/>
                <a:gd name="T86" fmla="*/ 53 w 167"/>
                <a:gd name="T87" fmla="*/ 63 h 166"/>
                <a:gd name="T88" fmla="*/ 58 w 167"/>
                <a:gd name="T89" fmla="*/ 58 h 166"/>
                <a:gd name="T90" fmla="*/ 70 w 167"/>
                <a:gd name="T91" fmla="*/ 50 h 166"/>
                <a:gd name="T92" fmla="*/ 83 w 167"/>
                <a:gd name="T93" fmla="*/ 47 h 166"/>
                <a:gd name="T94" fmla="*/ 97 w 167"/>
                <a:gd name="T95" fmla="*/ 50 h 166"/>
                <a:gd name="T96" fmla="*/ 109 w 167"/>
                <a:gd name="T97" fmla="*/ 58 h 166"/>
                <a:gd name="T98" fmla="*/ 114 w 167"/>
                <a:gd name="T99" fmla="*/ 63 h 166"/>
                <a:gd name="T100" fmla="*/ 119 w 167"/>
                <a:gd name="T101" fmla="*/ 76 h 166"/>
                <a:gd name="T102" fmla="*/ 119 w 167"/>
                <a:gd name="T103" fmla="*/ 90 h 166"/>
                <a:gd name="T104" fmla="*/ 114 w 167"/>
                <a:gd name="T105" fmla="*/ 103 h 166"/>
                <a:gd name="T106" fmla="*/ 109 w 167"/>
                <a:gd name="T107" fmla="*/ 10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166">
                  <a:moveTo>
                    <a:pt x="143" y="25"/>
                  </a:moveTo>
                  <a:lnTo>
                    <a:pt x="143" y="25"/>
                  </a:lnTo>
                  <a:lnTo>
                    <a:pt x="136" y="19"/>
                  </a:lnTo>
                  <a:lnTo>
                    <a:pt x="130" y="15"/>
                  </a:lnTo>
                  <a:lnTo>
                    <a:pt x="123" y="9"/>
                  </a:lnTo>
                  <a:lnTo>
                    <a:pt x="114" y="6"/>
                  </a:lnTo>
                  <a:lnTo>
                    <a:pt x="107" y="3"/>
                  </a:lnTo>
                  <a:lnTo>
                    <a:pt x="99" y="2"/>
                  </a:lnTo>
                  <a:lnTo>
                    <a:pt x="91" y="0"/>
                  </a:lnTo>
                  <a:lnTo>
                    <a:pt x="83" y="0"/>
                  </a:lnTo>
                  <a:lnTo>
                    <a:pt x="76" y="0"/>
                  </a:lnTo>
                  <a:lnTo>
                    <a:pt x="68" y="2"/>
                  </a:lnTo>
                  <a:lnTo>
                    <a:pt x="60" y="3"/>
                  </a:lnTo>
                  <a:lnTo>
                    <a:pt x="53" y="6"/>
                  </a:lnTo>
                  <a:lnTo>
                    <a:pt x="45" y="9"/>
                  </a:lnTo>
                  <a:lnTo>
                    <a:pt x="38" y="15"/>
                  </a:lnTo>
                  <a:lnTo>
                    <a:pt x="32" y="19"/>
                  </a:lnTo>
                  <a:lnTo>
                    <a:pt x="25" y="25"/>
                  </a:lnTo>
                  <a:lnTo>
                    <a:pt x="25" y="25"/>
                  </a:lnTo>
                  <a:lnTo>
                    <a:pt x="20" y="31"/>
                  </a:lnTo>
                  <a:lnTo>
                    <a:pt x="15" y="38"/>
                  </a:lnTo>
                  <a:lnTo>
                    <a:pt x="10" y="45"/>
                  </a:lnTo>
                  <a:lnTo>
                    <a:pt x="6" y="52"/>
                  </a:lnTo>
                  <a:lnTo>
                    <a:pt x="4" y="60"/>
                  </a:lnTo>
                  <a:lnTo>
                    <a:pt x="2" y="67"/>
                  </a:lnTo>
                  <a:lnTo>
                    <a:pt x="1" y="75"/>
                  </a:lnTo>
                  <a:lnTo>
                    <a:pt x="0" y="83"/>
                  </a:lnTo>
                  <a:lnTo>
                    <a:pt x="1" y="91"/>
                  </a:lnTo>
                  <a:lnTo>
                    <a:pt x="2" y="99"/>
                  </a:lnTo>
                  <a:lnTo>
                    <a:pt x="4" y="106"/>
                  </a:lnTo>
                  <a:lnTo>
                    <a:pt x="6" y="114"/>
                  </a:lnTo>
                  <a:lnTo>
                    <a:pt x="10" y="121"/>
                  </a:lnTo>
                  <a:lnTo>
                    <a:pt x="15" y="129"/>
                  </a:lnTo>
                  <a:lnTo>
                    <a:pt x="20" y="136"/>
                  </a:lnTo>
                  <a:lnTo>
                    <a:pt x="25" y="142"/>
                  </a:lnTo>
                  <a:lnTo>
                    <a:pt x="25" y="142"/>
                  </a:lnTo>
                  <a:lnTo>
                    <a:pt x="32" y="148"/>
                  </a:lnTo>
                  <a:lnTo>
                    <a:pt x="38" y="153"/>
                  </a:lnTo>
                  <a:lnTo>
                    <a:pt x="45" y="157"/>
                  </a:lnTo>
                  <a:lnTo>
                    <a:pt x="53" y="160"/>
                  </a:lnTo>
                  <a:lnTo>
                    <a:pt x="60" y="163"/>
                  </a:lnTo>
                  <a:lnTo>
                    <a:pt x="68" y="165"/>
                  </a:lnTo>
                  <a:lnTo>
                    <a:pt x="76" y="166"/>
                  </a:lnTo>
                  <a:lnTo>
                    <a:pt x="83" y="166"/>
                  </a:lnTo>
                  <a:lnTo>
                    <a:pt x="91" y="166"/>
                  </a:lnTo>
                  <a:lnTo>
                    <a:pt x="99" y="165"/>
                  </a:lnTo>
                  <a:lnTo>
                    <a:pt x="107" y="163"/>
                  </a:lnTo>
                  <a:lnTo>
                    <a:pt x="114" y="160"/>
                  </a:lnTo>
                  <a:lnTo>
                    <a:pt x="123" y="157"/>
                  </a:lnTo>
                  <a:lnTo>
                    <a:pt x="130" y="153"/>
                  </a:lnTo>
                  <a:lnTo>
                    <a:pt x="136" y="148"/>
                  </a:lnTo>
                  <a:lnTo>
                    <a:pt x="143" y="142"/>
                  </a:lnTo>
                  <a:lnTo>
                    <a:pt x="143" y="142"/>
                  </a:lnTo>
                  <a:lnTo>
                    <a:pt x="148" y="136"/>
                  </a:lnTo>
                  <a:lnTo>
                    <a:pt x="153" y="129"/>
                  </a:lnTo>
                  <a:lnTo>
                    <a:pt x="157" y="121"/>
                  </a:lnTo>
                  <a:lnTo>
                    <a:pt x="161" y="114"/>
                  </a:lnTo>
                  <a:lnTo>
                    <a:pt x="163" y="106"/>
                  </a:lnTo>
                  <a:lnTo>
                    <a:pt x="165" y="99"/>
                  </a:lnTo>
                  <a:lnTo>
                    <a:pt x="166" y="91"/>
                  </a:lnTo>
                  <a:lnTo>
                    <a:pt x="167" y="83"/>
                  </a:lnTo>
                  <a:lnTo>
                    <a:pt x="166" y="75"/>
                  </a:lnTo>
                  <a:lnTo>
                    <a:pt x="165" y="67"/>
                  </a:lnTo>
                  <a:lnTo>
                    <a:pt x="163" y="60"/>
                  </a:lnTo>
                  <a:lnTo>
                    <a:pt x="161" y="52"/>
                  </a:lnTo>
                  <a:lnTo>
                    <a:pt x="157" y="45"/>
                  </a:lnTo>
                  <a:lnTo>
                    <a:pt x="153" y="38"/>
                  </a:lnTo>
                  <a:lnTo>
                    <a:pt x="148" y="31"/>
                  </a:lnTo>
                  <a:lnTo>
                    <a:pt x="143" y="25"/>
                  </a:lnTo>
                  <a:lnTo>
                    <a:pt x="143" y="25"/>
                  </a:lnTo>
                  <a:close/>
                  <a:moveTo>
                    <a:pt x="109" y="109"/>
                  </a:moveTo>
                  <a:lnTo>
                    <a:pt x="109" y="109"/>
                  </a:lnTo>
                  <a:lnTo>
                    <a:pt x="103" y="113"/>
                  </a:lnTo>
                  <a:lnTo>
                    <a:pt x="97" y="116"/>
                  </a:lnTo>
                  <a:lnTo>
                    <a:pt x="90" y="118"/>
                  </a:lnTo>
                  <a:lnTo>
                    <a:pt x="83" y="119"/>
                  </a:lnTo>
                  <a:lnTo>
                    <a:pt x="77" y="118"/>
                  </a:lnTo>
                  <a:lnTo>
                    <a:pt x="70" y="116"/>
                  </a:lnTo>
                  <a:lnTo>
                    <a:pt x="64" y="113"/>
                  </a:lnTo>
                  <a:lnTo>
                    <a:pt x="58" y="109"/>
                  </a:lnTo>
                  <a:lnTo>
                    <a:pt x="58" y="109"/>
                  </a:lnTo>
                  <a:lnTo>
                    <a:pt x="53" y="103"/>
                  </a:lnTo>
                  <a:lnTo>
                    <a:pt x="50" y="97"/>
                  </a:lnTo>
                  <a:lnTo>
                    <a:pt x="48" y="90"/>
                  </a:lnTo>
                  <a:lnTo>
                    <a:pt x="48" y="83"/>
                  </a:lnTo>
                  <a:lnTo>
                    <a:pt x="48" y="76"/>
                  </a:lnTo>
                  <a:lnTo>
                    <a:pt x="50" y="70"/>
                  </a:lnTo>
                  <a:lnTo>
                    <a:pt x="53" y="63"/>
                  </a:lnTo>
                  <a:lnTo>
                    <a:pt x="58" y="58"/>
                  </a:lnTo>
                  <a:lnTo>
                    <a:pt x="58" y="58"/>
                  </a:lnTo>
                  <a:lnTo>
                    <a:pt x="64" y="53"/>
                  </a:lnTo>
                  <a:lnTo>
                    <a:pt x="70" y="50"/>
                  </a:lnTo>
                  <a:lnTo>
                    <a:pt x="77" y="48"/>
                  </a:lnTo>
                  <a:lnTo>
                    <a:pt x="83" y="47"/>
                  </a:lnTo>
                  <a:lnTo>
                    <a:pt x="90" y="48"/>
                  </a:lnTo>
                  <a:lnTo>
                    <a:pt x="97" y="50"/>
                  </a:lnTo>
                  <a:lnTo>
                    <a:pt x="103" y="53"/>
                  </a:lnTo>
                  <a:lnTo>
                    <a:pt x="109" y="58"/>
                  </a:lnTo>
                  <a:lnTo>
                    <a:pt x="109" y="58"/>
                  </a:lnTo>
                  <a:lnTo>
                    <a:pt x="114" y="63"/>
                  </a:lnTo>
                  <a:lnTo>
                    <a:pt x="117" y="70"/>
                  </a:lnTo>
                  <a:lnTo>
                    <a:pt x="119" y="76"/>
                  </a:lnTo>
                  <a:lnTo>
                    <a:pt x="119" y="83"/>
                  </a:lnTo>
                  <a:lnTo>
                    <a:pt x="119" y="90"/>
                  </a:lnTo>
                  <a:lnTo>
                    <a:pt x="117" y="97"/>
                  </a:lnTo>
                  <a:lnTo>
                    <a:pt x="114" y="103"/>
                  </a:lnTo>
                  <a:lnTo>
                    <a:pt x="109" y="109"/>
                  </a:lnTo>
                  <a:lnTo>
                    <a:pt x="109" y="109"/>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29" name="Freeform 32"/>
            <p:cNvSpPr>
              <a:spLocks noEditPoints="1"/>
            </p:cNvSpPr>
            <p:nvPr/>
          </p:nvSpPr>
          <p:spPr bwMode="auto">
            <a:xfrm>
              <a:off x="4197351" y="1474785"/>
              <a:ext cx="517525" cy="515937"/>
            </a:xfrm>
            <a:custGeom>
              <a:avLst/>
              <a:gdLst>
                <a:gd name="T0" fmla="*/ 265 w 326"/>
                <a:gd name="T1" fmla="*/ 36 h 325"/>
                <a:gd name="T2" fmla="*/ 224 w 326"/>
                <a:gd name="T3" fmla="*/ 12 h 325"/>
                <a:gd name="T4" fmla="*/ 178 w 326"/>
                <a:gd name="T5" fmla="*/ 1 h 325"/>
                <a:gd name="T6" fmla="*/ 132 w 326"/>
                <a:gd name="T7" fmla="*/ 3 h 325"/>
                <a:gd name="T8" fmla="*/ 87 w 326"/>
                <a:gd name="T9" fmla="*/ 18 h 325"/>
                <a:gd name="T10" fmla="*/ 48 w 326"/>
                <a:gd name="T11" fmla="*/ 47 h 325"/>
                <a:gd name="T12" fmla="*/ 27 w 326"/>
                <a:gd name="T13" fmla="*/ 72 h 325"/>
                <a:gd name="T14" fmla="*/ 7 w 326"/>
                <a:gd name="T15" fmla="*/ 116 h 325"/>
                <a:gd name="T16" fmla="*/ 0 w 326"/>
                <a:gd name="T17" fmla="*/ 162 h 325"/>
                <a:gd name="T18" fmla="*/ 7 w 326"/>
                <a:gd name="T19" fmla="*/ 209 h 325"/>
                <a:gd name="T20" fmla="*/ 27 w 326"/>
                <a:gd name="T21" fmla="*/ 252 h 325"/>
                <a:gd name="T22" fmla="*/ 47 w 326"/>
                <a:gd name="T23" fmla="*/ 277 h 325"/>
                <a:gd name="T24" fmla="*/ 87 w 326"/>
                <a:gd name="T25" fmla="*/ 306 h 325"/>
                <a:gd name="T26" fmla="*/ 132 w 326"/>
                <a:gd name="T27" fmla="*/ 322 h 325"/>
                <a:gd name="T28" fmla="*/ 178 w 326"/>
                <a:gd name="T29" fmla="*/ 324 h 325"/>
                <a:gd name="T30" fmla="*/ 224 w 326"/>
                <a:gd name="T31" fmla="*/ 313 h 325"/>
                <a:gd name="T32" fmla="*/ 265 w 326"/>
                <a:gd name="T33" fmla="*/ 288 h 325"/>
                <a:gd name="T34" fmla="*/ 289 w 326"/>
                <a:gd name="T35" fmla="*/ 265 h 325"/>
                <a:gd name="T36" fmla="*/ 314 w 326"/>
                <a:gd name="T37" fmla="*/ 224 h 325"/>
                <a:gd name="T38" fmla="*/ 325 w 326"/>
                <a:gd name="T39" fmla="*/ 178 h 325"/>
                <a:gd name="T40" fmla="*/ 323 w 326"/>
                <a:gd name="T41" fmla="*/ 131 h 325"/>
                <a:gd name="T42" fmla="*/ 307 w 326"/>
                <a:gd name="T43" fmla="*/ 86 h 325"/>
                <a:gd name="T44" fmla="*/ 277 w 326"/>
                <a:gd name="T45" fmla="*/ 47 h 325"/>
                <a:gd name="T46" fmla="*/ 248 w 326"/>
                <a:gd name="T47" fmla="*/ 248 h 325"/>
                <a:gd name="T48" fmla="*/ 219 w 326"/>
                <a:gd name="T49" fmla="*/ 269 h 325"/>
                <a:gd name="T50" fmla="*/ 185 w 326"/>
                <a:gd name="T51" fmla="*/ 281 h 325"/>
                <a:gd name="T52" fmla="*/ 151 w 326"/>
                <a:gd name="T53" fmla="*/ 283 h 325"/>
                <a:gd name="T54" fmla="*/ 117 w 326"/>
                <a:gd name="T55" fmla="*/ 274 h 325"/>
                <a:gd name="T56" fmla="*/ 86 w 326"/>
                <a:gd name="T57" fmla="*/ 256 h 325"/>
                <a:gd name="T58" fmla="*/ 68 w 326"/>
                <a:gd name="T59" fmla="*/ 239 h 325"/>
                <a:gd name="T60" fmla="*/ 50 w 326"/>
                <a:gd name="T61" fmla="*/ 208 h 325"/>
                <a:gd name="T62" fmla="*/ 42 w 326"/>
                <a:gd name="T63" fmla="*/ 174 h 325"/>
                <a:gd name="T64" fmla="*/ 44 w 326"/>
                <a:gd name="T65" fmla="*/ 139 h 325"/>
                <a:gd name="T66" fmla="*/ 55 w 326"/>
                <a:gd name="T67" fmla="*/ 106 h 325"/>
                <a:gd name="T68" fmla="*/ 77 w 326"/>
                <a:gd name="T69" fmla="*/ 76 h 325"/>
                <a:gd name="T70" fmla="*/ 96 w 326"/>
                <a:gd name="T71" fmla="*/ 61 h 325"/>
                <a:gd name="T72" fmla="*/ 128 w 326"/>
                <a:gd name="T73" fmla="*/ 46 h 325"/>
                <a:gd name="T74" fmla="*/ 163 w 326"/>
                <a:gd name="T75" fmla="*/ 41 h 325"/>
                <a:gd name="T76" fmla="*/ 197 w 326"/>
                <a:gd name="T77" fmla="*/ 46 h 325"/>
                <a:gd name="T78" fmla="*/ 230 w 326"/>
                <a:gd name="T79" fmla="*/ 61 h 325"/>
                <a:gd name="T80" fmla="*/ 248 w 326"/>
                <a:gd name="T81" fmla="*/ 76 h 325"/>
                <a:gd name="T82" fmla="*/ 270 w 326"/>
                <a:gd name="T83" fmla="*/ 106 h 325"/>
                <a:gd name="T84" fmla="*/ 281 w 326"/>
                <a:gd name="T85" fmla="*/ 139 h 325"/>
                <a:gd name="T86" fmla="*/ 283 w 326"/>
                <a:gd name="T87" fmla="*/ 174 h 325"/>
                <a:gd name="T88" fmla="*/ 275 w 326"/>
                <a:gd name="T89" fmla="*/ 208 h 325"/>
                <a:gd name="T90" fmla="*/ 257 w 326"/>
                <a:gd name="T91" fmla="*/ 23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 h="325">
                  <a:moveTo>
                    <a:pt x="277" y="47"/>
                  </a:moveTo>
                  <a:lnTo>
                    <a:pt x="277" y="47"/>
                  </a:lnTo>
                  <a:lnTo>
                    <a:pt x="265" y="36"/>
                  </a:lnTo>
                  <a:lnTo>
                    <a:pt x="252" y="26"/>
                  </a:lnTo>
                  <a:lnTo>
                    <a:pt x="238" y="18"/>
                  </a:lnTo>
                  <a:lnTo>
                    <a:pt x="224" y="12"/>
                  </a:lnTo>
                  <a:lnTo>
                    <a:pt x="209" y="7"/>
                  </a:lnTo>
                  <a:lnTo>
                    <a:pt x="193" y="3"/>
                  </a:lnTo>
                  <a:lnTo>
                    <a:pt x="178" y="1"/>
                  </a:lnTo>
                  <a:lnTo>
                    <a:pt x="163" y="0"/>
                  </a:lnTo>
                  <a:lnTo>
                    <a:pt x="147" y="1"/>
                  </a:lnTo>
                  <a:lnTo>
                    <a:pt x="132" y="3"/>
                  </a:lnTo>
                  <a:lnTo>
                    <a:pt x="117" y="7"/>
                  </a:lnTo>
                  <a:lnTo>
                    <a:pt x="102" y="12"/>
                  </a:lnTo>
                  <a:lnTo>
                    <a:pt x="87" y="18"/>
                  </a:lnTo>
                  <a:lnTo>
                    <a:pt x="73" y="26"/>
                  </a:lnTo>
                  <a:lnTo>
                    <a:pt x="60" y="36"/>
                  </a:lnTo>
                  <a:lnTo>
                    <a:pt x="48" y="47"/>
                  </a:lnTo>
                  <a:lnTo>
                    <a:pt x="48" y="47"/>
                  </a:lnTo>
                  <a:lnTo>
                    <a:pt x="36" y="59"/>
                  </a:lnTo>
                  <a:lnTo>
                    <a:pt x="27" y="72"/>
                  </a:lnTo>
                  <a:lnTo>
                    <a:pt x="19" y="86"/>
                  </a:lnTo>
                  <a:lnTo>
                    <a:pt x="12" y="101"/>
                  </a:lnTo>
                  <a:lnTo>
                    <a:pt x="7" y="116"/>
                  </a:lnTo>
                  <a:lnTo>
                    <a:pt x="3" y="131"/>
                  </a:lnTo>
                  <a:lnTo>
                    <a:pt x="1" y="147"/>
                  </a:lnTo>
                  <a:lnTo>
                    <a:pt x="0" y="162"/>
                  </a:lnTo>
                  <a:lnTo>
                    <a:pt x="1" y="178"/>
                  </a:lnTo>
                  <a:lnTo>
                    <a:pt x="3" y="193"/>
                  </a:lnTo>
                  <a:lnTo>
                    <a:pt x="7" y="209"/>
                  </a:lnTo>
                  <a:lnTo>
                    <a:pt x="12" y="224"/>
                  </a:lnTo>
                  <a:lnTo>
                    <a:pt x="19" y="238"/>
                  </a:lnTo>
                  <a:lnTo>
                    <a:pt x="27" y="252"/>
                  </a:lnTo>
                  <a:lnTo>
                    <a:pt x="36" y="265"/>
                  </a:lnTo>
                  <a:lnTo>
                    <a:pt x="47" y="277"/>
                  </a:lnTo>
                  <a:lnTo>
                    <a:pt x="47" y="277"/>
                  </a:lnTo>
                  <a:lnTo>
                    <a:pt x="60" y="288"/>
                  </a:lnTo>
                  <a:lnTo>
                    <a:pt x="73" y="298"/>
                  </a:lnTo>
                  <a:lnTo>
                    <a:pt x="87" y="306"/>
                  </a:lnTo>
                  <a:lnTo>
                    <a:pt x="102" y="313"/>
                  </a:lnTo>
                  <a:lnTo>
                    <a:pt x="117" y="319"/>
                  </a:lnTo>
                  <a:lnTo>
                    <a:pt x="132" y="322"/>
                  </a:lnTo>
                  <a:lnTo>
                    <a:pt x="147" y="324"/>
                  </a:lnTo>
                  <a:lnTo>
                    <a:pt x="162" y="325"/>
                  </a:lnTo>
                  <a:lnTo>
                    <a:pt x="178" y="324"/>
                  </a:lnTo>
                  <a:lnTo>
                    <a:pt x="193" y="322"/>
                  </a:lnTo>
                  <a:lnTo>
                    <a:pt x="209" y="319"/>
                  </a:lnTo>
                  <a:lnTo>
                    <a:pt x="224" y="313"/>
                  </a:lnTo>
                  <a:lnTo>
                    <a:pt x="238" y="306"/>
                  </a:lnTo>
                  <a:lnTo>
                    <a:pt x="252" y="298"/>
                  </a:lnTo>
                  <a:lnTo>
                    <a:pt x="265" y="288"/>
                  </a:lnTo>
                  <a:lnTo>
                    <a:pt x="277" y="277"/>
                  </a:lnTo>
                  <a:lnTo>
                    <a:pt x="277" y="277"/>
                  </a:lnTo>
                  <a:lnTo>
                    <a:pt x="289" y="265"/>
                  </a:lnTo>
                  <a:lnTo>
                    <a:pt x="298" y="252"/>
                  </a:lnTo>
                  <a:lnTo>
                    <a:pt x="307" y="238"/>
                  </a:lnTo>
                  <a:lnTo>
                    <a:pt x="314" y="224"/>
                  </a:lnTo>
                  <a:lnTo>
                    <a:pt x="319" y="209"/>
                  </a:lnTo>
                  <a:lnTo>
                    <a:pt x="323" y="193"/>
                  </a:lnTo>
                  <a:lnTo>
                    <a:pt x="325" y="178"/>
                  </a:lnTo>
                  <a:lnTo>
                    <a:pt x="326" y="162"/>
                  </a:lnTo>
                  <a:lnTo>
                    <a:pt x="325" y="147"/>
                  </a:lnTo>
                  <a:lnTo>
                    <a:pt x="323" y="131"/>
                  </a:lnTo>
                  <a:lnTo>
                    <a:pt x="319" y="116"/>
                  </a:lnTo>
                  <a:lnTo>
                    <a:pt x="314" y="101"/>
                  </a:lnTo>
                  <a:lnTo>
                    <a:pt x="307" y="86"/>
                  </a:lnTo>
                  <a:lnTo>
                    <a:pt x="298" y="72"/>
                  </a:lnTo>
                  <a:lnTo>
                    <a:pt x="289" y="59"/>
                  </a:lnTo>
                  <a:lnTo>
                    <a:pt x="277" y="47"/>
                  </a:lnTo>
                  <a:lnTo>
                    <a:pt x="277" y="47"/>
                  </a:lnTo>
                  <a:close/>
                  <a:moveTo>
                    <a:pt x="248" y="248"/>
                  </a:moveTo>
                  <a:lnTo>
                    <a:pt x="248" y="248"/>
                  </a:lnTo>
                  <a:lnTo>
                    <a:pt x="239" y="256"/>
                  </a:lnTo>
                  <a:lnTo>
                    <a:pt x="230" y="263"/>
                  </a:lnTo>
                  <a:lnTo>
                    <a:pt x="219" y="269"/>
                  </a:lnTo>
                  <a:lnTo>
                    <a:pt x="209" y="274"/>
                  </a:lnTo>
                  <a:lnTo>
                    <a:pt x="197" y="278"/>
                  </a:lnTo>
                  <a:lnTo>
                    <a:pt x="185" y="281"/>
                  </a:lnTo>
                  <a:lnTo>
                    <a:pt x="174" y="283"/>
                  </a:lnTo>
                  <a:lnTo>
                    <a:pt x="162" y="283"/>
                  </a:lnTo>
                  <a:lnTo>
                    <a:pt x="151" y="283"/>
                  </a:lnTo>
                  <a:lnTo>
                    <a:pt x="140" y="281"/>
                  </a:lnTo>
                  <a:lnTo>
                    <a:pt x="128" y="278"/>
                  </a:lnTo>
                  <a:lnTo>
                    <a:pt x="117" y="274"/>
                  </a:lnTo>
                  <a:lnTo>
                    <a:pt x="107" y="269"/>
                  </a:lnTo>
                  <a:lnTo>
                    <a:pt x="96" y="263"/>
                  </a:lnTo>
                  <a:lnTo>
                    <a:pt x="86" y="256"/>
                  </a:lnTo>
                  <a:lnTo>
                    <a:pt x="77" y="248"/>
                  </a:lnTo>
                  <a:lnTo>
                    <a:pt x="77" y="248"/>
                  </a:lnTo>
                  <a:lnTo>
                    <a:pt x="68" y="239"/>
                  </a:lnTo>
                  <a:lnTo>
                    <a:pt x="61" y="229"/>
                  </a:lnTo>
                  <a:lnTo>
                    <a:pt x="55" y="219"/>
                  </a:lnTo>
                  <a:lnTo>
                    <a:pt x="50" y="208"/>
                  </a:lnTo>
                  <a:lnTo>
                    <a:pt x="46" y="196"/>
                  </a:lnTo>
                  <a:lnTo>
                    <a:pt x="44" y="185"/>
                  </a:lnTo>
                  <a:lnTo>
                    <a:pt x="42" y="174"/>
                  </a:lnTo>
                  <a:lnTo>
                    <a:pt x="41" y="162"/>
                  </a:lnTo>
                  <a:lnTo>
                    <a:pt x="42" y="151"/>
                  </a:lnTo>
                  <a:lnTo>
                    <a:pt x="44" y="139"/>
                  </a:lnTo>
                  <a:lnTo>
                    <a:pt x="46" y="128"/>
                  </a:lnTo>
                  <a:lnTo>
                    <a:pt x="50" y="117"/>
                  </a:lnTo>
                  <a:lnTo>
                    <a:pt x="55" y="106"/>
                  </a:lnTo>
                  <a:lnTo>
                    <a:pt x="61" y="96"/>
                  </a:lnTo>
                  <a:lnTo>
                    <a:pt x="68" y="85"/>
                  </a:lnTo>
                  <a:lnTo>
                    <a:pt x="77" y="76"/>
                  </a:lnTo>
                  <a:lnTo>
                    <a:pt x="77" y="76"/>
                  </a:lnTo>
                  <a:lnTo>
                    <a:pt x="86" y="68"/>
                  </a:lnTo>
                  <a:lnTo>
                    <a:pt x="96" y="61"/>
                  </a:lnTo>
                  <a:lnTo>
                    <a:pt x="107" y="55"/>
                  </a:lnTo>
                  <a:lnTo>
                    <a:pt x="117" y="50"/>
                  </a:lnTo>
                  <a:lnTo>
                    <a:pt x="128" y="46"/>
                  </a:lnTo>
                  <a:lnTo>
                    <a:pt x="140" y="43"/>
                  </a:lnTo>
                  <a:lnTo>
                    <a:pt x="151" y="42"/>
                  </a:lnTo>
                  <a:lnTo>
                    <a:pt x="163" y="41"/>
                  </a:lnTo>
                  <a:lnTo>
                    <a:pt x="174" y="42"/>
                  </a:lnTo>
                  <a:lnTo>
                    <a:pt x="185" y="43"/>
                  </a:lnTo>
                  <a:lnTo>
                    <a:pt x="197" y="46"/>
                  </a:lnTo>
                  <a:lnTo>
                    <a:pt x="209" y="50"/>
                  </a:lnTo>
                  <a:lnTo>
                    <a:pt x="219" y="55"/>
                  </a:lnTo>
                  <a:lnTo>
                    <a:pt x="230" y="61"/>
                  </a:lnTo>
                  <a:lnTo>
                    <a:pt x="239" y="68"/>
                  </a:lnTo>
                  <a:lnTo>
                    <a:pt x="248" y="76"/>
                  </a:lnTo>
                  <a:lnTo>
                    <a:pt x="248" y="76"/>
                  </a:lnTo>
                  <a:lnTo>
                    <a:pt x="257" y="85"/>
                  </a:lnTo>
                  <a:lnTo>
                    <a:pt x="264" y="96"/>
                  </a:lnTo>
                  <a:lnTo>
                    <a:pt x="270" y="106"/>
                  </a:lnTo>
                  <a:lnTo>
                    <a:pt x="275" y="117"/>
                  </a:lnTo>
                  <a:lnTo>
                    <a:pt x="279" y="128"/>
                  </a:lnTo>
                  <a:lnTo>
                    <a:pt x="281" y="139"/>
                  </a:lnTo>
                  <a:lnTo>
                    <a:pt x="283" y="151"/>
                  </a:lnTo>
                  <a:lnTo>
                    <a:pt x="284" y="162"/>
                  </a:lnTo>
                  <a:lnTo>
                    <a:pt x="283" y="174"/>
                  </a:lnTo>
                  <a:lnTo>
                    <a:pt x="281" y="185"/>
                  </a:lnTo>
                  <a:lnTo>
                    <a:pt x="279" y="196"/>
                  </a:lnTo>
                  <a:lnTo>
                    <a:pt x="275" y="208"/>
                  </a:lnTo>
                  <a:lnTo>
                    <a:pt x="270" y="219"/>
                  </a:lnTo>
                  <a:lnTo>
                    <a:pt x="264" y="229"/>
                  </a:lnTo>
                  <a:lnTo>
                    <a:pt x="257" y="239"/>
                  </a:lnTo>
                  <a:lnTo>
                    <a:pt x="248" y="248"/>
                  </a:lnTo>
                  <a:lnTo>
                    <a:pt x="248" y="248"/>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30" name="Freeform 33"/>
            <p:cNvSpPr>
              <a:spLocks noEditPoints="1"/>
            </p:cNvSpPr>
            <p:nvPr/>
          </p:nvSpPr>
          <p:spPr bwMode="auto">
            <a:xfrm>
              <a:off x="4322764" y="1600196"/>
              <a:ext cx="265113" cy="263525"/>
            </a:xfrm>
            <a:custGeom>
              <a:avLst/>
              <a:gdLst>
                <a:gd name="T0" fmla="*/ 143 w 167"/>
                <a:gd name="T1" fmla="*/ 25 h 166"/>
                <a:gd name="T2" fmla="*/ 130 w 167"/>
                <a:gd name="T3" fmla="*/ 15 h 166"/>
                <a:gd name="T4" fmla="*/ 114 w 167"/>
                <a:gd name="T5" fmla="*/ 6 h 166"/>
                <a:gd name="T6" fmla="*/ 99 w 167"/>
                <a:gd name="T7" fmla="*/ 2 h 166"/>
                <a:gd name="T8" fmla="*/ 83 w 167"/>
                <a:gd name="T9" fmla="*/ 0 h 166"/>
                <a:gd name="T10" fmla="*/ 68 w 167"/>
                <a:gd name="T11" fmla="*/ 2 h 166"/>
                <a:gd name="T12" fmla="*/ 53 w 167"/>
                <a:gd name="T13" fmla="*/ 6 h 166"/>
                <a:gd name="T14" fmla="*/ 38 w 167"/>
                <a:gd name="T15" fmla="*/ 15 h 166"/>
                <a:gd name="T16" fmla="*/ 25 w 167"/>
                <a:gd name="T17" fmla="*/ 25 h 166"/>
                <a:gd name="T18" fmla="*/ 20 w 167"/>
                <a:gd name="T19" fmla="*/ 31 h 166"/>
                <a:gd name="T20" fmla="*/ 10 w 167"/>
                <a:gd name="T21" fmla="*/ 45 h 166"/>
                <a:gd name="T22" fmla="*/ 4 w 167"/>
                <a:gd name="T23" fmla="*/ 60 h 166"/>
                <a:gd name="T24" fmla="*/ 1 w 167"/>
                <a:gd name="T25" fmla="*/ 75 h 166"/>
                <a:gd name="T26" fmla="*/ 1 w 167"/>
                <a:gd name="T27" fmla="*/ 91 h 166"/>
                <a:gd name="T28" fmla="*/ 4 w 167"/>
                <a:gd name="T29" fmla="*/ 106 h 166"/>
                <a:gd name="T30" fmla="*/ 10 w 167"/>
                <a:gd name="T31" fmla="*/ 121 h 166"/>
                <a:gd name="T32" fmla="*/ 20 w 167"/>
                <a:gd name="T33" fmla="*/ 136 h 166"/>
                <a:gd name="T34" fmla="*/ 25 w 167"/>
                <a:gd name="T35" fmla="*/ 142 h 166"/>
                <a:gd name="T36" fmla="*/ 38 w 167"/>
                <a:gd name="T37" fmla="*/ 153 h 166"/>
                <a:gd name="T38" fmla="*/ 53 w 167"/>
                <a:gd name="T39" fmla="*/ 160 h 166"/>
                <a:gd name="T40" fmla="*/ 68 w 167"/>
                <a:gd name="T41" fmla="*/ 165 h 166"/>
                <a:gd name="T42" fmla="*/ 83 w 167"/>
                <a:gd name="T43" fmla="*/ 166 h 166"/>
                <a:gd name="T44" fmla="*/ 99 w 167"/>
                <a:gd name="T45" fmla="*/ 165 h 166"/>
                <a:gd name="T46" fmla="*/ 114 w 167"/>
                <a:gd name="T47" fmla="*/ 160 h 166"/>
                <a:gd name="T48" fmla="*/ 130 w 167"/>
                <a:gd name="T49" fmla="*/ 153 h 166"/>
                <a:gd name="T50" fmla="*/ 143 w 167"/>
                <a:gd name="T51" fmla="*/ 142 h 166"/>
                <a:gd name="T52" fmla="*/ 148 w 167"/>
                <a:gd name="T53" fmla="*/ 136 h 166"/>
                <a:gd name="T54" fmla="*/ 157 w 167"/>
                <a:gd name="T55" fmla="*/ 121 h 166"/>
                <a:gd name="T56" fmla="*/ 163 w 167"/>
                <a:gd name="T57" fmla="*/ 106 h 166"/>
                <a:gd name="T58" fmla="*/ 166 w 167"/>
                <a:gd name="T59" fmla="*/ 91 h 166"/>
                <a:gd name="T60" fmla="*/ 166 w 167"/>
                <a:gd name="T61" fmla="*/ 75 h 166"/>
                <a:gd name="T62" fmla="*/ 163 w 167"/>
                <a:gd name="T63" fmla="*/ 60 h 166"/>
                <a:gd name="T64" fmla="*/ 157 w 167"/>
                <a:gd name="T65" fmla="*/ 45 h 166"/>
                <a:gd name="T66" fmla="*/ 148 w 167"/>
                <a:gd name="T67" fmla="*/ 31 h 166"/>
                <a:gd name="T68" fmla="*/ 143 w 167"/>
                <a:gd name="T69" fmla="*/ 25 h 166"/>
                <a:gd name="T70" fmla="*/ 109 w 167"/>
                <a:gd name="T71" fmla="*/ 109 h 166"/>
                <a:gd name="T72" fmla="*/ 97 w 167"/>
                <a:gd name="T73" fmla="*/ 116 h 166"/>
                <a:gd name="T74" fmla="*/ 83 w 167"/>
                <a:gd name="T75" fmla="*/ 119 h 166"/>
                <a:gd name="T76" fmla="*/ 70 w 167"/>
                <a:gd name="T77" fmla="*/ 116 h 166"/>
                <a:gd name="T78" fmla="*/ 58 w 167"/>
                <a:gd name="T79" fmla="*/ 109 h 166"/>
                <a:gd name="T80" fmla="*/ 53 w 167"/>
                <a:gd name="T81" fmla="*/ 103 h 166"/>
                <a:gd name="T82" fmla="*/ 48 w 167"/>
                <a:gd name="T83" fmla="*/ 90 h 166"/>
                <a:gd name="T84" fmla="*/ 48 w 167"/>
                <a:gd name="T85" fmla="*/ 76 h 166"/>
                <a:gd name="T86" fmla="*/ 53 w 167"/>
                <a:gd name="T87" fmla="*/ 63 h 166"/>
                <a:gd name="T88" fmla="*/ 58 w 167"/>
                <a:gd name="T89" fmla="*/ 58 h 166"/>
                <a:gd name="T90" fmla="*/ 70 w 167"/>
                <a:gd name="T91" fmla="*/ 50 h 166"/>
                <a:gd name="T92" fmla="*/ 83 w 167"/>
                <a:gd name="T93" fmla="*/ 47 h 166"/>
                <a:gd name="T94" fmla="*/ 97 w 167"/>
                <a:gd name="T95" fmla="*/ 50 h 166"/>
                <a:gd name="T96" fmla="*/ 109 w 167"/>
                <a:gd name="T97" fmla="*/ 58 h 166"/>
                <a:gd name="T98" fmla="*/ 114 w 167"/>
                <a:gd name="T99" fmla="*/ 63 h 166"/>
                <a:gd name="T100" fmla="*/ 119 w 167"/>
                <a:gd name="T101" fmla="*/ 76 h 166"/>
                <a:gd name="T102" fmla="*/ 119 w 167"/>
                <a:gd name="T103" fmla="*/ 90 h 166"/>
                <a:gd name="T104" fmla="*/ 114 w 167"/>
                <a:gd name="T105" fmla="*/ 103 h 166"/>
                <a:gd name="T106" fmla="*/ 109 w 167"/>
                <a:gd name="T107" fmla="*/ 10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166">
                  <a:moveTo>
                    <a:pt x="143" y="25"/>
                  </a:moveTo>
                  <a:lnTo>
                    <a:pt x="143" y="25"/>
                  </a:lnTo>
                  <a:lnTo>
                    <a:pt x="136" y="19"/>
                  </a:lnTo>
                  <a:lnTo>
                    <a:pt x="130" y="15"/>
                  </a:lnTo>
                  <a:lnTo>
                    <a:pt x="123" y="9"/>
                  </a:lnTo>
                  <a:lnTo>
                    <a:pt x="114" y="6"/>
                  </a:lnTo>
                  <a:lnTo>
                    <a:pt x="107" y="3"/>
                  </a:lnTo>
                  <a:lnTo>
                    <a:pt x="99" y="2"/>
                  </a:lnTo>
                  <a:lnTo>
                    <a:pt x="91" y="0"/>
                  </a:lnTo>
                  <a:lnTo>
                    <a:pt x="83" y="0"/>
                  </a:lnTo>
                  <a:lnTo>
                    <a:pt x="76" y="0"/>
                  </a:lnTo>
                  <a:lnTo>
                    <a:pt x="68" y="2"/>
                  </a:lnTo>
                  <a:lnTo>
                    <a:pt x="60" y="3"/>
                  </a:lnTo>
                  <a:lnTo>
                    <a:pt x="53" y="6"/>
                  </a:lnTo>
                  <a:lnTo>
                    <a:pt x="45" y="9"/>
                  </a:lnTo>
                  <a:lnTo>
                    <a:pt x="38" y="15"/>
                  </a:lnTo>
                  <a:lnTo>
                    <a:pt x="32" y="19"/>
                  </a:lnTo>
                  <a:lnTo>
                    <a:pt x="25" y="25"/>
                  </a:lnTo>
                  <a:lnTo>
                    <a:pt x="25" y="25"/>
                  </a:lnTo>
                  <a:lnTo>
                    <a:pt x="20" y="31"/>
                  </a:lnTo>
                  <a:lnTo>
                    <a:pt x="15" y="38"/>
                  </a:lnTo>
                  <a:lnTo>
                    <a:pt x="10" y="45"/>
                  </a:lnTo>
                  <a:lnTo>
                    <a:pt x="6" y="52"/>
                  </a:lnTo>
                  <a:lnTo>
                    <a:pt x="4" y="60"/>
                  </a:lnTo>
                  <a:lnTo>
                    <a:pt x="2" y="67"/>
                  </a:lnTo>
                  <a:lnTo>
                    <a:pt x="1" y="75"/>
                  </a:lnTo>
                  <a:lnTo>
                    <a:pt x="0" y="83"/>
                  </a:lnTo>
                  <a:lnTo>
                    <a:pt x="1" y="91"/>
                  </a:lnTo>
                  <a:lnTo>
                    <a:pt x="2" y="99"/>
                  </a:lnTo>
                  <a:lnTo>
                    <a:pt x="4" y="106"/>
                  </a:lnTo>
                  <a:lnTo>
                    <a:pt x="6" y="114"/>
                  </a:lnTo>
                  <a:lnTo>
                    <a:pt x="10" y="121"/>
                  </a:lnTo>
                  <a:lnTo>
                    <a:pt x="15" y="129"/>
                  </a:lnTo>
                  <a:lnTo>
                    <a:pt x="20" y="136"/>
                  </a:lnTo>
                  <a:lnTo>
                    <a:pt x="25" y="142"/>
                  </a:lnTo>
                  <a:lnTo>
                    <a:pt x="25" y="142"/>
                  </a:lnTo>
                  <a:lnTo>
                    <a:pt x="32" y="148"/>
                  </a:lnTo>
                  <a:lnTo>
                    <a:pt x="38" y="153"/>
                  </a:lnTo>
                  <a:lnTo>
                    <a:pt x="45" y="157"/>
                  </a:lnTo>
                  <a:lnTo>
                    <a:pt x="53" y="160"/>
                  </a:lnTo>
                  <a:lnTo>
                    <a:pt x="60" y="163"/>
                  </a:lnTo>
                  <a:lnTo>
                    <a:pt x="68" y="165"/>
                  </a:lnTo>
                  <a:lnTo>
                    <a:pt x="76" y="166"/>
                  </a:lnTo>
                  <a:lnTo>
                    <a:pt x="83" y="166"/>
                  </a:lnTo>
                  <a:lnTo>
                    <a:pt x="91" y="166"/>
                  </a:lnTo>
                  <a:lnTo>
                    <a:pt x="99" y="165"/>
                  </a:lnTo>
                  <a:lnTo>
                    <a:pt x="107" y="163"/>
                  </a:lnTo>
                  <a:lnTo>
                    <a:pt x="114" y="160"/>
                  </a:lnTo>
                  <a:lnTo>
                    <a:pt x="123" y="157"/>
                  </a:lnTo>
                  <a:lnTo>
                    <a:pt x="130" y="153"/>
                  </a:lnTo>
                  <a:lnTo>
                    <a:pt x="136" y="148"/>
                  </a:lnTo>
                  <a:lnTo>
                    <a:pt x="143" y="142"/>
                  </a:lnTo>
                  <a:lnTo>
                    <a:pt x="143" y="142"/>
                  </a:lnTo>
                  <a:lnTo>
                    <a:pt x="148" y="136"/>
                  </a:lnTo>
                  <a:lnTo>
                    <a:pt x="153" y="129"/>
                  </a:lnTo>
                  <a:lnTo>
                    <a:pt x="157" y="121"/>
                  </a:lnTo>
                  <a:lnTo>
                    <a:pt x="161" y="114"/>
                  </a:lnTo>
                  <a:lnTo>
                    <a:pt x="163" y="106"/>
                  </a:lnTo>
                  <a:lnTo>
                    <a:pt x="165" y="99"/>
                  </a:lnTo>
                  <a:lnTo>
                    <a:pt x="166" y="91"/>
                  </a:lnTo>
                  <a:lnTo>
                    <a:pt x="167" y="83"/>
                  </a:lnTo>
                  <a:lnTo>
                    <a:pt x="166" y="75"/>
                  </a:lnTo>
                  <a:lnTo>
                    <a:pt x="165" y="67"/>
                  </a:lnTo>
                  <a:lnTo>
                    <a:pt x="163" y="60"/>
                  </a:lnTo>
                  <a:lnTo>
                    <a:pt x="161" y="52"/>
                  </a:lnTo>
                  <a:lnTo>
                    <a:pt x="157" y="45"/>
                  </a:lnTo>
                  <a:lnTo>
                    <a:pt x="153" y="38"/>
                  </a:lnTo>
                  <a:lnTo>
                    <a:pt x="148" y="31"/>
                  </a:lnTo>
                  <a:lnTo>
                    <a:pt x="143" y="25"/>
                  </a:lnTo>
                  <a:lnTo>
                    <a:pt x="143" y="25"/>
                  </a:lnTo>
                  <a:close/>
                  <a:moveTo>
                    <a:pt x="109" y="109"/>
                  </a:moveTo>
                  <a:lnTo>
                    <a:pt x="109" y="109"/>
                  </a:lnTo>
                  <a:lnTo>
                    <a:pt x="103" y="113"/>
                  </a:lnTo>
                  <a:lnTo>
                    <a:pt x="97" y="116"/>
                  </a:lnTo>
                  <a:lnTo>
                    <a:pt x="90" y="118"/>
                  </a:lnTo>
                  <a:lnTo>
                    <a:pt x="83" y="119"/>
                  </a:lnTo>
                  <a:lnTo>
                    <a:pt x="77" y="118"/>
                  </a:lnTo>
                  <a:lnTo>
                    <a:pt x="70" y="116"/>
                  </a:lnTo>
                  <a:lnTo>
                    <a:pt x="64" y="113"/>
                  </a:lnTo>
                  <a:lnTo>
                    <a:pt x="58" y="109"/>
                  </a:lnTo>
                  <a:lnTo>
                    <a:pt x="58" y="109"/>
                  </a:lnTo>
                  <a:lnTo>
                    <a:pt x="53" y="103"/>
                  </a:lnTo>
                  <a:lnTo>
                    <a:pt x="50" y="97"/>
                  </a:lnTo>
                  <a:lnTo>
                    <a:pt x="48" y="90"/>
                  </a:lnTo>
                  <a:lnTo>
                    <a:pt x="48" y="83"/>
                  </a:lnTo>
                  <a:lnTo>
                    <a:pt x="48" y="76"/>
                  </a:lnTo>
                  <a:lnTo>
                    <a:pt x="50" y="70"/>
                  </a:lnTo>
                  <a:lnTo>
                    <a:pt x="53" y="63"/>
                  </a:lnTo>
                  <a:lnTo>
                    <a:pt x="58" y="58"/>
                  </a:lnTo>
                  <a:lnTo>
                    <a:pt x="58" y="58"/>
                  </a:lnTo>
                  <a:lnTo>
                    <a:pt x="64" y="53"/>
                  </a:lnTo>
                  <a:lnTo>
                    <a:pt x="70" y="50"/>
                  </a:lnTo>
                  <a:lnTo>
                    <a:pt x="77" y="48"/>
                  </a:lnTo>
                  <a:lnTo>
                    <a:pt x="83" y="47"/>
                  </a:lnTo>
                  <a:lnTo>
                    <a:pt x="90" y="48"/>
                  </a:lnTo>
                  <a:lnTo>
                    <a:pt x="97" y="50"/>
                  </a:lnTo>
                  <a:lnTo>
                    <a:pt x="103" y="53"/>
                  </a:lnTo>
                  <a:lnTo>
                    <a:pt x="109" y="58"/>
                  </a:lnTo>
                  <a:lnTo>
                    <a:pt x="109" y="58"/>
                  </a:lnTo>
                  <a:lnTo>
                    <a:pt x="114" y="63"/>
                  </a:lnTo>
                  <a:lnTo>
                    <a:pt x="117" y="70"/>
                  </a:lnTo>
                  <a:lnTo>
                    <a:pt x="119" y="76"/>
                  </a:lnTo>
                  <a:lnTo>
                    <a:pt x="119" y="83"/>
                  </a:lnTo>
                  <a:lnTo>
                    <a:pt x="119" y="90"/>
                  </a:lnTo>
                  <a:lnTo>
                    <a:pt x="117" y="97"/>
                  </a:lnTo>
                  <a:lnTo>
                    <a:pt x="114" y="103"/>
                  </a:lnTo>
                  <a:lnTo>
                    <a:pt x="109" y="109"/>
                  </a:lnTo>
                  <a:lnTo>
                    <a:pt x="109" y="109"/>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31" name="Freeform 34"/>
            <p:cNvSpPr/>
            <p:nvPr/>
          </p:nvSpPr>
          <p:spPr bwMode="auto">
            <a:xfrm>
              <a:off x="4640264" y="1384299"/>
              <a:ext cx="107950" cy="141288"/>
            </a:xfrm>
            <a:custGeom>
              <a:avLst/>
              <a:gdLst>
                <a:gd name="T0" fmla="*/ 10 w 68"/>
                <a:gd name="T1" fmla="*/ 89 h 89"/>
                <a:gd name="T2" fmla="*/ 0 w 68"/>
                <a:gd name="T3" fmla="*/ 58 h 89"/>
                <a:gd name="T4" fmla="*/ 58 w 68"/>
                <a:gd name="T5" fmla="*/ 0 h 89"/>
                <a:gd name="T6" fmla="*/ 68 w 68"/>
                <a:gd name="T7" fmla="*/ 30 h 89"/>
                <a:gd name="T8" fmla="*/ 10 w 68"/>
                <a:gd name="T9" fmla="*/ 89 h 89"/>
              </a:gdLst>
              <a:ahLst/>
              <a:cxnLst>
                <a:cxn ang="0">
                  <a:pos x="T0" y="T1"/>
                </a:cxn>
                <a:cxn ang="0">
                  <a:pos x="T2" y="T3"/>
                </a:cxn>
                <a:cxn ang="0">
                  <a:pos x="T4" y="T5"/>
                </a:cxn>
                <a:cxn ang="0">
                  <a:pos x="T6" y="T7"/>
                </a:cxn>
                <a:cxn ang="0">
                  <a:pos x="T8" y="T9"/>
                </a:cxn>
              </a:cxnLst>
              <a:rect l="0" t="0" r="r" b="b"/>
              <a:pathLst>
                <a:path w="68" h="89">
                  <a:moveTo>
                    <a:pt x="10" y="89"/>
                  </a:moveTo>
                  <a:lnTo>
                    <a:pt x="0" y="58"/>
                  </a:lnTo>
                  <a:lnTo>
                    <a:pt x="58" y="0"/>
                  </a:lnTo>
                  <a:lnTo>
                    <a:pt x="68" y="30"/>
                  </a:lnTo>
                  <a:lnTo>
                    <a:pt x="10" y="89"/>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32" name="Freeform 35"/>
            <p:cNvSpPr/>
            <p:nvPr/>
          </p:nvSpPr>
          <p:spPr bwMode="auto">
            <a:xfrm>
              <a:off x="4656140" y="1431924"/>
              <a:ext cx="139700" cy="109538"/>
            </a:xfrm>
            <a:custGeom>
              <a:avLst/>
              <a:gdLst>
                <a:gd name="T0" fmla="*/ 0 w 88"/>
                <a:gd name="T1" fmla="*/ 59 h 69"/>
                <a:gd name="T2" fmla="*/ 31 w 88"/>
                <a:gd name="T3" fmla="*/ 69 h 69"/>
                <a:gd name="T4" fmla="*/ 88 w 88"/>
                <a:gd name="T5" fmla="*/ 10 h 69"/>
                <a:gd name="T6" fmla="*/ 58 w 88"/>
                <a:gd name="T7" fmla="*/ 0 h 69"/>
                <a:gd name="T8" fmla="*/ 0 w 88"/>
                <a:gd name="T9" fmla="*/ 59 h 69"/>
              </a:gdLst>
              <a:ahLst/>
              <a:cxnLst>
                <a:cxn ang="0">
                  <a:pos x="T0" y="T1"/>
                </a:cxn>
                <a:cxn ang="0">
                  <a:pos x="T2" y="T3"/>
                </a:cxn>
                <a:cxn ang="0">
                  <a:pos x="T4" y="T5"/>
                </a:cxn>
                <a:cxn ang="0">
                  <a:pos x="T6" y="T7"/>
                </a:cxn>
                <a:cxn ang="0">
                  <a:pos x="T8" y="T9"/>
                </a:cxn>
              </a:cxnLst>
              <a:rect l="0" t="0" r="r" b="b"/>
              <a:pathLst>
                <a:path w="88" h="69">
                  <a:moveTo>
                    <a:pt x="0" y="59"/>
                  </a:moveTo>
                  <a:lnTo>
                    <a:pt x="31" y="69"/>
                  </a:lnTo>
                  <a:lnTo>
                    <a:pt x="88" y="10"/>
                  </a:lnTo>
                  <a:lnTo>
                    <a:pt x="58" y="0"/>
                  </a:lnTo>
                  <a:lnTo>
                    <a:pt x="0" y="59"/>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33" name="Line 36"/>
            <p:cNvSpPr>
              <a:spLocks noChangeShapeType="1"/>
            </p:cNvSpPr>
            <p:nvPr/>
          </p:nvSpPr>
          <p:spPr bwMode="auto">
            <a:xfrm flipV="1">
              <a:off x="4452938" y="1419226"/>
              <a:ext cx="309563" cy="309562"/>
            </a:xfrm>
            <a:prstGeom prst="line">
              <a:avLst/>
            </a:pr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grpSp>
      <p:grpSp>
        <p:nvGrpSpPr>
          <p:cNvPr id="34" name="Group 49"/>
          <p:cNvGrpSpPr/>
          <p:nvPr/>
        </p:nvGrpSpPr>
        <p:grpSpPr>
          <a:xfrm>
            <a:off x="7048159" y="2409169"/>
            <a:ext cx="769635" cy="560261"/>
            <a:chOff x="3696003" y="4646635"/>
            <a:chExt cx="769635" cy="630244"/>
          </a:xfrm>
          <a:solidFill>
            <a:schemeClr val="bg1"/>
          </a:solidFill>
        </p:grpSpPr>
        <p:sp>
          <p:nvSpPr>
            <p:cNvPr id="35" name="Freeform 314"/>
            <p:cNvSpPr/>
            <p:nvPr/>
          </p:nvSpPr>
          <p:spPr bwMode="auto">
            <a:xfrm>
              <a:off x="3896397" y="4735531"/>
              <a:ext cx="149590" cy="131763"/>
            </a:xfrm>
            <a:custGeom>
              <a:avLst/>
              <a:gdLst>
                <a:gd name="T0" fmla="*/ 106 w 106"/>
                <a:gd name="T1" fmla="*/ 83 h 83"/>
                <a:gd name="T2" fmla="*/ 106 w 106"/>
                <a:gd name="T3" fmla="*/ 83 h 83"/>
                <a:gd name="T4" fmla="*/ 106 w 106"/>
                <a:gd name="T5" fmla="*/ 24 h 83"/>
                <a:gd name="T6" fmla="*/ 106 w 106"/>
                <a:gd name="T7" fmla="*/ 24 h 83"/>
                <a:gd name="T8" fmla="*/ 105 w 106"/>
                <a:gd name="T9" fmla="*/ 18 h 83"/>
                <a:gd name="T10" fmla="*/ 102 w 106"/>
                <a:gd name="T11" fmla="*/ 13 h 83"/>
                <a:gd name="T12" fmla="*/ 98 w 106"/>
                <a:gd name="T13" fmla="*/ 8 h 83"/>
                <a:gd name="T14" fmla="*/ 93 w 106"/>
                <a:gd name="T15" fmla="*/ 6 h 83"/>
                <a:gd name="T16" fmla="*/ 93 w 106"/>
                <a:gd name="T17" fmla="*/ 6 h 83"/>
                <a:gd name="T18" fmla="*/ 83 w 106"/>
                <a:gd name="T19" fmla="*/ 3 h 83"/>
                <a:gd name="T20" fmla="*/ 72 w 106"/>
                <a:gd name="T21" fmla="*/ 1 h 83"/>
                <a:gd name="T22" fmla="*/ 62 w 106"/>
                <a:gd name="T23" fmla="*/ 0 h 83"/>
                <a:gd name="T24" fmla="*/ 52 w 106"/>
                <a:gd name="T25" fmla="*/ 0 h 83"/>
                <a:gd name="T26" fmla="*/ 42 w 106"/>
                <a:gd name="T27" fmla="*/ 0 h 83"/>
                <a:gd name="T28" fmla="*/ 32 w 106"/>
                <a:gd name="T29" fmla="*/ 1 h 83"/>
                <a:gd name="T30" fmla="*/ 23 w 106"/>
                <a:gd name="T31" fmla="*/ 3 h 83"/>
                <a:gd name="T32" fmla="*/ 13 w 106"/>
                <a:gd name="T33" fmla="*/ 6 h 83"/>
                <a:gd name="T34" fmla="*/ 13 w 106"/>
                <a:gd name="T35" fmla="*/ 6 h 83"/>
                <a:gd name="T36" fmla="*/ 8 w 106"/>
                <a:gd name="T37" fmla="*/ 8 h 83"/>
                <a:gd name="T38" fmla="*/ 4 w 106"/>
                <a:gd name="T39" fmla="*/ 13 h 83"/>
                <a:gd name="T40" fmla="*/ 1 w 106"/>
                <a:gd name="T41" fmla="*/ 18 h 83"/>
                <a:gd name="T42" fmla="*/ 0 w 106"/>
                <a:gd name="T43" fmla="*/ 24 h 83"/>
                <a:gd name="T44" fmla="*/ 0 w 106"/>
                <a:gd name="T45" fmla="*/ 24 h 83"/>
                <a:gd name="T46" fmla="*/ 0 w 106"/>
                <a:gd name="T47" fmla="*/ 83 h 83"/>
                <a:gd name="T48" fmla="*/ 106 w 106"/>
                <a:gd name="T4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83">
                  <a:moveTo>
                    <a:pt x="106" y="83"/>
                  </a:moveTo>
                  <a:lnTo>
                    <a:pt x="106" y="83"/>
                  </a:lnTo>
                  <a:lnTo>
                    <a:pt x="106" y="24"/>
                  </a:lnTo>
                  <a:lnTo>
                    <a:pt x="106" y="24"/>
                  </a:lnTo>
                  <a:lnTo>
                    <a:pt x="105" y="18"/>
                  </a:lnTo>
                  <a:lnTo>
                    <a:pt x="102" y="13"/>
                  </a:lnTo>
                  <a:lnTo>
                    <a:pt x="98" y="8"/>
                  </a:lnTo>
                  <a:lnTo>
                    <a:pt x="93" y="6"/>
                  </a:lnTo>
                  <a:lnTo>
                    <a:pt x="93" y="6"/>
                  </a:lnTo>
                  <a:lnTo>
                    <a:pt x="83" y="3"/>
                  </a:lnTo>
                  <a:lnTo>
                    <a:pt x="72" y="1"/>
                  </a:lnTo>
                  <a:lnTo>
                    <a:pt x="62" y="0"/>
                  </a:lnTo>
                  <a:lnTo>
                    <a:pt x="52" y="0"/>
                  </a:lnTo>
                  <a:lnTo>
                    <a:pt x="42" y="0"/>
                  </a:lnTo>
                  <a:lnTo>
                    <a:pt x="32" y="1"/>
                  </a:lnTo>
                  <a:lnTo>
                    <a:pt x="23" y="3"/>
                  </a:lnTo>
                  <a:lnTo>
                    <a:pt x="13" y="6"/>
                  </a:lnTo>
                  <a:lnTo>
                    <a:pt x="13" y="6"/>
                  </a:lnTo>
                  <a:lnTo>
                    <a:pt x="8" y="8"/>
                  </a:lnTo>
                  <a:lnTo>
                    <a:pt x="4" y="13"/>
                  </a:lnTo>
                  <a:lnTo>
                    <a:pt x="1" y="18"/>
                  </a:lnTo>
                  <a:lnTo>
                    <a:pt x="0" y="24"/>
                  </a:lnTo>
                  <a:lnTo>
                    <a:pt x="0" y="24"/>
                  </a:lnTo>
                  <a:lnTo>
                    <a:pt x="0" y="83"/>
                  </a:lnTo>
                  <a:lnTo>
                    <a:pt x="106" y="83"/>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36" name="Freeform 315"/>
            <p:cNvSpPr/>
            <p:nvPr/>
          </p:nvSpPr>
          <p:spPr bwMode="auto">
            <a:xfrm>
              <a:off x="3933089" y="4646635"/>
              <a:ext cx="74795" cy="87313"/>
            </a:xfrm>
            <a:custGeom>
              <a:avLst/>
              <a:gdLst>
                <a:gd name="T0" fmla="*/ 53 w 53"/>
                <a:gd name="T1" fmla="*/ 27 h 55"/>
                <a:gd name="T2" fmla="*/ 53 w 53"/>
                <a:gd name="T3" fmla="*/ 27 h 55"/>
                <a:gd name="T4" fmla="*/ 53 w 53"/>
                <a:gd name="T5" fmla="*/ 34 h 55"/>
                <a:gd name="T6" fmla="*/ 51 w 53"/>
                <a:gd name="T7" fmla="*/ 39 h 55"/>
                <a:gd name="T8" fmla="*/ 48 w 53"/>
                <a:gd name="T9" fmla="*/ 43 h 55"/>
                <a:gd name="T10" fmla="*/ 45 w 53"/>
                <a:gd name="T11" fmla="*/ 47 h 55"/>
                <a:gd name="T12" fmla="*/ 41 w 53"/>
                <a:gd name="T13" fmla="*/ 50 h 55"/>
                <a:gd name="T14" fmla="*/ 37 w 53"/>
                <a:gd name="T15" fmla="*/ 53 h 55"/>
                <a:gd name="T16" fmla="*/ 32 w 53"/>
                <a:gd name="T17" fmla="*/ 54 h 55"/>
                <a:gd name="T18" fmla="*/ 26 w 53"/>
                <a:gd name="T19" fmla="*/ 55 h 55"/>
                <a:gd name="T20" fmla="*/ 26 w 53"/>
                <a:gd name="T21" fmla="*/ 55 h 55"/>
                <a:gd name="T22" fmla="*/ 21 w 53"/>
                <a:gd name="T23" fmla="*/ 54 h 55"/>
                <a:gd name="T24" fmla="*/ 16 w 53"/>
                <a:gd name="T25" fmla="*/ 53 h 55"/>
                <a:gd name="T26" fmla="*/ 11 w 53"/>
                <a:gd name="T27" fmla="*/ 50 h 55"/>
                <a:gd name="T28" fmla="*/ 7 w 53"/>
                <a:gd name="T29" fmla="*/ 47 h 55"/>
                <a:gd name="T30" fmla="*/ 4 w 53"/>
                <a:gd name="T31" fmla="*/ 43 h 55"/>
                <a:gd name="T32" fmla="*/ 2 w 53"/>
                <a:gd name="T33" fmla="*/ 39 h 55"/>
                <a:gd name="T34" fmla="*/ 0 w 53"/>
                <a:gd name="T35" fmla="*/ 34 h 55"/>
                <a:gd name="T36" fmla="*/ 0 w 53"/>
                <a:gd name="T37" fmla="*/ 27 h 55"/>
                <a:gd name="T38" fmla="*/ 0 w 53"/>
                <a:gd name="T39" fmla="*/ 27 h 55"/>
                <a:gd name="T40" fmla="*/ 0 w 53"/>
                <a:gd name="T41" fmla="*/ 22 h 55"/>
                <a:gd name="T42" fmla="*/ 2 w 53"/>
                <a:gd name="T43" fmla="*/ 17 h 55"/>
                <a:gd name="T44" fmla="*/ 4 w 53"/>
                <a:gd name="T45" fmla="*/ 12 h 55"/>
                <a:gd name="T46" fmla="*/ 7 w 53"/>
                <a:gd name="T47" fmla="*/ 8 h 55"/>
                <a:gd name="T48" fmla="*/ 11 w 53"/>
                <a:gd name="T49" fmla="*/ 5 h 55"/>
                <a:gd name="T50" fmla="*/ 16 w 53"/>
                <a:gd name="T51" fmla="*/ 2 h 55"/>
                <a:gd name="T52" fmla="*/ 21 w 53"/>
                <a:gd name="T53" fmla="*/ 1 h 55"/>
                <a:gd name="T54" fmla="*/ 26 w 53"/>
                <a:gd name="T55" fmla="*/ 0 h 55"/>
                <a:gd name="T56" fmla="*/ 26 w 53"/>
                <a:gd name="T57" fmla="*/ 0 h 55"/>
                <a:gd name="T58" fmla="*/ 32 w 53"/>
                <a:gd name="T59" fmla="*/ 1 h 55"/>
                <a:gd name="T60" fmla="*/ 37 w 53"/>
                <a:gd name="T61" fmla="*/ 2 h 55"/>
                <a:gd name="T62" fmla="*/ 41 w 53"/>
                <a:gd name="T63" fmla="*/ 5 h 55"/>
                <a:gd name="T64" fmla="*/ 45 w 53"/>
                <a:gd name="T65" fmla="*/ 8 h 55"/>
                <a:gd name="T66" fmla="*/ 48 w 53"/>
                <a:gd name="T67" fmla="*/ 12 h 55"/>
                <a:gd name="T68" fmla="*/ 51 w 53"/>
                <a:gd name="T69" fmla="*/ 17 h 55"/>
                <a:gd name="T70" fmla="*/ 53 w 53"/>
                <a:gd name="T71" fmla="*/ 22 h 55"/>
                <a:gd name="T72" fmla="*/ 53 w 53"/>
                <a:gd name="T73" fmla="*/ 27 h 55"/>
                <a:gd name="T74" fmla="*/ 53 w 53"/>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55">
                  <a:moveTo>
                    <a:pt x="53" y="27"/>
                  </a:moveTo>
                  <a:lnTo>
                    <a:pt x="53" y="27"/>
                  </a:lnTo>
                  <a:lnTo>
                    <a:pt x="53" y="34"/>
                  </a:lnTo>
                  <a:lnTo>
                    <a:pt x="51" y="39"/>
                  </a:lnTo>
                  <a:lnTo>
                    <a:pt x="48" y="43"/>
                  </a:lnTo>
                  <a:lnTo>
                    <a:pt x="45" y="47"/>
                  </a:lnTo>
                  <a:lnTo>
                    <a:pt x="41" y="50"/>
                  </a:lnTo>
                  <a:lnTo>
                    <a:pt x="37" y="53"/>
                  </a:lnTo>
                  <a:lnTo>
                    <a:pt x="32" y="54"/>
                  </a:lnTo>
                  <a:lnTo>
                    <a:pt x="26" y="55"/>
                  </a:lnTo>
                  <a:lnTo>
                    <a:pt x="26" y="55"/>
                  </a:lnTo>
                  <a:lnTo>
                    <a:pt x="21" y="54"/>
                  </a:lnTo>
                  <a:lnTo>
                    <a:pt x="16" y="53"/>
                  </a:lnTo>
                  <a:lnTo>
                    <a:pt x="11" y="50"/>
                  </a:lnTo>
                  <a:lnTo>
                    <a:pt x="7" y="47"/>
                  </a:lnTo>
                  <a:lnTo>
                    <a:pt x="4" y="43"/>
                  </a:lnTo>
                  <a:lnTo>
                    <a:pt x="2" y="39"/>
                  </a:lnTo>
                  <a:lnTo>
                    <a:pt x="0" y="34"/>
                  </a:lnTo>
                  <a:lnTo>
                    <a:pt x="0" y="27"/>
                  </a:lnTo>
                  <a:lnTo>
                    <a:pt x="0" y="27"/>
                  </a:lnTo>
                  <a:lnTo>
                    <a:pt x="0" y="22"/>
                  </a:lnTo>
                  <a:lnTo>
                    <a:pt x="2" y="17"/>
                  </a:lnTo>
                  <a:lnTo>
                    <a:pt x="4" y="12"/>
                  </a:lnTo>
                  <a:lnTo>
                    <a:pt x="7" y="8"/>
                  </a:lnTo>
                  <a:lnTo>
                    <a:pt x="11" y="5"/>
                  </a:lnTo>
                  <a:lnTo>
                    <a:pt x="16" y="2"/>
                  </a:lnTo>
                  <a:lnTo>
                    <a:pt x="21" y="1"/>
                  </a:lnTo>
                  <a:lnTo>
                    <a:pt x="26" y="0"/>
                  </a:lnTo>
                  <a:lnTo>
                    <a:pt x="26" y="0"/>
                  </a:lnTo>
                  <a:lnTo>
                    <a:pt x="32" y="1"/>
                  </a:lnTo>
                  <a:lnTo>
                    <a:pt x="37" y="2"/>
                  </a:lnTo>
                  <a:lnTo>
                    <a:pt x="41" y="5"/>
                  </a:lnTo>
                  <a:lnTo>
                    <a:pt x="45" y="8"/>
                  </a:lnTo>
                  <a:lnTo>
                    <a:pt x="48" y="12"/>
                  </a:lnTo>
                  <a:lnTo>
                    <a:pt x="51" y="17"/>
                  </a:lnTo>
                  <a:lnTo>
                    <a:pt x="53" y="22"/>
                  </a:lnTo>
                  <a:lnTo>
                    <a:pt x="53" y="27"/>
                  </a:lnTo>
                  <a:lnTo>
                    <a:pt x="53" y="27"/>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37" name="Line 316"/>
            <p:cNvSpPr>
              <a:spLocks noChangeShapeType="1"/>
            </p:cNvSpPr>
            <p:nvPr/>
          </p:nvSpPr>
          <p:spPr bwMode="auto">
            <a:xfrm>
              <a:off x="3930267" y="4779985"/>
              <a:ext cx="0" cy="85725"/>
            </a:xfrm>
            <a:prstGeom prst="line">
              <a:avLst/>
            </a:pr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38" name="Line 317"/>
            <p:cNvSpPr>
              <a:spLocks noChangeShapeType="1"/>
            </p:cNvSpPr>
            <p:nvPr/>
          </p:nvSpPr>
          <p:spPr bwMode="auto">
            <a:xfrm>
              <a:off x="4010706" y="4779985"/>
              <a:ext cx="0" cy="85725"/>
            </a:xfrm>
            <a:prstGeom prst="line">
              <a:avLst/>
            </a:pr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39" name="Freeform 318"/>
            <p:cNvSpPr/>
            <p:nvPr/>
          </p:nvSpPr>
          <p:spPr bwMode="auto">
            <a:xfrm>
              <a:off x="3896397" y="5143524"/>
              <a:ext cx="149590" cy="133350"/>
            </a:xfrm>
            <a:custGeom>
              <a:avLst/>
              <a:gdLst>
                <a:gd name="T0" fmla="*/ 106 w 106"/>
                <a:gd name="T1" fmla="*/ 84 h 84"/>
                <a:gd name="T2" fmla="*/ 106 w 106"/>
                <a:gd name="T3" fmla="*/ 84 h 84"/>
                <a:gd name="T4" fmla="*/ 106 w 106"/>
                <a:gd name="T5" fmla="*/ 24 h 84"/>
                <a:gd name="T6" fmla="*/ 106 w 106"/>
                <a:gd name="T7" fmla="*/ 24 h 84"/>
                <a:gd name="T8" fmla="*/ 105 w 106"/>
                <a:gd name="T9" fmla="*/ 18 h 84"/>
                <a:gd name="T10" fmla="*/ 102 w 106"/>
                <a:gd name="T11" fmla="*/ 13 h 84"/>
                <a:gd name="T12" fmla="*/ 98 w 106"/>
                <a:gd name="T13" fmla="*/ 8 h 84"/>
                <a:gd name="T14" fmla="*/ 93 w 106"/>
                <a:gd name="T15" fmla="*/ 6 h 84"/>
                <a:gd name="T16" fmla="*/ 93 w 106"/>
                <a:gd name="T17" fmla="*/ 6 h 84"/>
                <a:gd name="T18" fmla="*/ 83 w 106"/>
                <a:gd name="T19" fmla="*/ 3 h 84"/>
                <a:gd name="T20" fmla="*/ 72 w 106"/>
                <a:gd name="T21" fmla="*/ 1 h 84"/>
                <a:gd name="T22" fmla="*/ 62 w 106"/>
                <a:gd name="T23" fmla="*/ 0 h 84"/>
                <a:gd name="T24" fmla="*/ 52 w 106"/>
                <a:gd name="T25" fmla="*/ 0 h 84"/>
                <a:gd name="T26" fmla="*/ 42 w 106"/>
                <a:gd name="T27" fmla="*/ 0 h 84"/>
                <a:gd name="T28" fmla="*/ 32 w 106"/>
                <a:gd name="T29" fmla="*/ 1 h 84"/>
                <a:gd name="T30" fmla="*/ 23 w 106"/>
                <a:gd name="T31" fmla="*/ 3 h 84"/>
                <a:gd name="T32" fmla="*/ 13 w 106"/>
                <a:gd name="T33" fmla="*/ 6 h 84"/>
                <a:gd name="T34" fmla="*/ 13 w 106"/>
                <a:gd name="T35" fmla="*/ 6 h 84"/>
                <a:gd name="T36" fmla="*/ 8 w 106"/>
                <a:gd name="T37" fmla="*/ 8 h 84"/>
                <a:gd name="T38" fmla="*/ 4 w 106"/>
                <a:gd name="T39" fmla="*/ 13 h 84"/>
                <a:gd name="T40" fmla="*/ 1 w 106"/>
                <a:gd name="T41" fmla="*/ 18 h 84"/>
                <a:gd name="T42" fmla="*/ 0 w 106"/>
                <a:gd name="T43" fmla="*/ 24 h 84"/>
                <a:gd name="T44" fmla="*/ 0 w 106"/>
                <a:gd name="T45" fmla="*/ 24 h 84"/>
                <a:gd name="T46" fmla="*/ 0 w 106"/>
                <a:gd name="T47" fmla="*/ 84 h 84"/>
                <a:gd name="T48" fmla="*/ 106 w 106"/>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84">
                  <a:moveTo>
                    <a:pt x="106" y="84"/>
                  </a:moveTo>
                  <a:lnTo>
                    <a:pt x="106" y="84"/>
                  </a:lnTo>
                  <a:lnTo>
                    <a:pt x="106" y="24"/>
                  </a:lnTo>
                  <a:lnTo>
                    <a:pt x="106" y="24"/>
                  </a:lnTo>
                  <a:lnTo>
                    <a:pt x="105" y="18"/>
                  </a:lnTo>
                  <a:lnTo>
                    <a:pt x="102" y="13"/>
                  </a:lnTo>
                  <a:lnTo>
                    <a:pt x="98" y="8"/>
                  </a:lnTo>
                  <a:lnTo>
                    <a:pt x="93" y="6"/>
                  </a:lnTo>
                  <a:lnTo>
                    <a:pt x="93" y="6"/>
                  </a:lnTo>
                  <a:lnTo>
                    <a:pt x="83" y="3"/>
                  </a:lnTo>
                  <a:lnTo>
                    <a:pt x="72" y="1"/>
                  </a:lnTo>
                  <a:lnTo>
                    <a:pt x="62" y="0"/>
                  </a:lnTo>
                  <a:lnTo>
                    <a:pt x="52" y="0"/>
                  </a:lnTo>
                  <a:lnTo>
                    <a:pt x="42" y="0"/>
                  </a:lnTo>
                  <a:lnTo>
                    <a:pt x="32" y="1"/>
                  </a:lnTo>
                  <a:lnTo>
                    <a:pt x="23" y="3"/>
                  </a:lnTo>
                  <a:lnTo>
                    <a:pt x="13" y="6"/>
                  </a:lnTo>
                  <a:lnTo>
                    <a:pt x="13" y="6"/>
                  </a:lnTo>
                  <a:lnTo>
                    <a:pt x="8" y="8"/>
                  </a:lnTo>
                  <a:lnTo>
                    <a:pt x="4" y="13"/>
                  </a:lnTo>
                  <a:lnTo>
                    <a:pt x="1" y="18"/>
                  </a:lnTo>
                  <a:lnTo>
                    <a:pt x="0" y="24"/>
                  </a:lnTo>
                  <a:lnTo>
                    <a:pt x="0" y="24"/>
                  </a:lnTo>
                  <a:lnTo>
                    <a:pt x="0" y="84"/>
                  </a:lnTo>
                  <a:lnTo>
                    <a:pt x="106" y="84"/>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40" name="Freeform 319"/>
            <p:cNvSpPr/>
            <p:nvPr/>
          </p:nvSpPr>
          <p:spPr bwMode="auto">
            <a:xfrm>
              <a:off x="3933089" y="5056212"/>
              <a:ext cx="74795" cy="85725"/>
            </a:xfrm>
            <a:custGeom>
              <a:avLst/>
              <a:gdLst>
                <a:gd name="T0" fmla="*/ 53 w 53"/>
                <a:gd name="T1" fmla="*/ 27 h 54"/>
                <a:gd name="T2" fmla="*/ 53 w 53"/>
                <a:gd name="T3" fmla="*/ 27 h 54"/>
                <a:gd name="T4" fmla="*/ 52 w 53"/>
                <a:gd name="T5" fmla="*/ 33 h 54"/>
                <a:gd name="T6" fmla="*/ 51 w 53"/>
                <a:gd name="T7" fmla="*/ 38 h 54"/>
                <a:gd name="T8" fmla="*/ 48 w 53"/>
                <a:gd name="T9" fmla="*/ 42 h 54"/>
                <a:gd name="T10" fmla="*/ 45 w 53"/>
                <a:gd name="T11" fmla="*/ 46 h 54"/>
                <a:gd name="T12" fmla="*/ 41 w 53"/>
                <a:gd name="T13" fmla="*/ 49 h 54"/>
                <a:gd name="T14" fmla="*/ 37 w 53"/>
                <a:gd name="T15" fmla="*/ 52 h 54"/>
                <a:gd name="T16" fmla="*/ 32 w 53"/>
                <a:gd name="T17" fmla="*/ 53 h 54"/>
                <a:gd name="T18" fmla="*/ 26 w 53"/>
                <a:gd name="T19" fmla="*/ 54 h 54"/>
                <a:gd name="T20" fmla="*/ 26 w 53"/>
                <a:gd name="T21" fmla="*/ 54 h 54"/>
                <a:gd name="T22" fmla="*/ 21 w 53"/>
                <a:gd name="T23" fmla="*/ 53 h 54"/>
                <a:gd name="T24" fmla="*/ 16 w 53"/>
                <a:gd name="T25" fmla="*/ 52 h 54"/>
                <a:gd name="T26" fmla="*/ 11 w 53"/>
                <a:gd name="T27" fmla="*/ 49 h 54"/>
                <a:gd name="T28" fmla="*/ 7 w 53"/>
                <a:gd name="T29" fmla="*/ 46 h 54"/>
                <a:gd name="T30" fmla="*/ 4 w 53"/>
                <a:gd name="T31" fmla="*/ 42 h 54"/>
                <a:gd name="T32" fmla="*/ 2 w 53"/>
                <a:gd name="T33" fmla="*/ 38 h 54"/>
                <a:gd name="T34" fmla="*/ 0 w 53"/>
                <a:gd name="T35" fmla="*/ 33 h 54"/>
                <a:gd name="T36" fmla="*/ 0 w 53"/>
                <a:gd name="T37" fmla="*/ 27 h 54"/>
                <a:gd name="T38" fmla="*/ 0 w 53"/>
                <a:gd name="T39" fmla="*/ 27 h 54"/>
                <a:gd name="T40" fmla="*/ 0 w 53"/>
                <a:gd name="T41" fmla="*/ 22 h 54"/>
                <a:gd name="T42" fmla="*/ 2 w 53"/>
                <a:gd name="T43" fmla="*/ 17 h 54"/>
                <a:gd name="T44" fmla="*/ 4 w 53"/>
                <a:gd name="T45" fmla="*/ 12 h 54"/>
                <a:gd name="T46" fmla="*/ 7 w 53"/>
                <a:gd name="T47" fmla="*/ 8 h 54"/>
                <a:gd name="T48" fmla="*/ 11 w 53"/>
                <a:gd name="T49" fmla="*/ 5 h 54"/>
                <a:gd name="T50" fmla="*/ 16 w 53"/>
                <a:gd name="T51" fmla="*/ 2 h 54"/>
                <a:gd name="T52" fmla="*/ 21 w 53"/>
                <a:gd name="T53" fmla="*/ 1 h 54"/>
                <a:gd name="T54" fmla="*/ 26 w 53"/>
                <a:gd name="T55" fmla="*/ 0 h 54"/>
                <a:gd name="T56" fmla="*/ 26 w 53"/>
                <a:gd name="T57" fmla="*/ 0 h 54"/>
                <a:gd name="T58" fmla="*/ 32 w 53"/>
                <a:gd name="T59" fmla="*/ 1 h 54"/>
                <a:gd name="T60" fmla="*/ 37 w 53"/>
                <a:gd name="T61" fmla="*/ 2 h 54"/>
                <a:gd name="T62" fmla="*/ 41 w 53"/>
                <a:gd name="T63" fmla="*/ 5 h 54"/>
                <a:gd name="T64" fmla="*/ 45 w 53"/>
                <a:gd name="T65" fmla="*/ 8 h 54"/>
                <a:gd name="T66" fmla="*/ 48 w 53"/>
                <a:gd name="T67" fmla="*/ 12 h 54"/>
                <a:gd name="T68" fmla="*/ 51 w 53"/>
                <a:gd name="T69" fmla="*/ 17 h 54"/>
                <a:gd name="T70" fmla="*/ 52 w 53"/>
                <a:gd name="T71" fmla="*/ 22 h 54"/>
                <a:gd name="T72" fmla="*/ 53 w 53"/>
                <a:gd name="T73" fmla="*/ 27 h 54"/>
                <a:gd name="T74" fmla="*/ 53 w 53"/>
                <a:gd name="T7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54">
                  <a:moveTo>
                    <a:pt x="53" y="27"/>
                  </a:moveTo>
                  <a:lnTo>
                    <a:pt x="53" y="27"/>
                  </a:lnTo>
                  <a:lnTo>
                    <a:pt x="52" y="33"/>
                  </a:lnTo>
                  <a:lnTo>
                    <a:pt x="51" y="38"/>
                  </a:lnTo>
                  <a:lnTo>
                    <a:pt x="48" y="42"/>
                  </a:lnTo>
                  <a:lnTo>
                    <a:pt x="45" y="46"/>
                  </a:lnTo>
                  <a:lnTo>
                    <a:pt x="41" y="49"/>
                  </a:lnTo>
                  <a:lnTo>
                    <a:pt x="37" y="52"/>
                  </a:lnTo>
                  <a:lnTo>
                    <a:pt x="32" y="53"/>
                  </a:lnTo>
                  <a:lnTo>
                    <a:pt x="26" y="54"/>
                  </a:lnTo>
                  <a:lnTo>
                    <a:pt x="26" y="54"/>
                  </a:lnTo>
                  <a:lnTo>
                    <a:pt x="21" y="53"/>
                  </a:lnTo>
                  <a:lnTo>
                    <a:pt x="16" y="52"/>
                  </a:lnTo>
                  <a:lnTo>
                    <a:pt x="11" y="49"/>
                  </a:lnTo>
                  <a:lnTo>
                    <a:pt x="7" y="46"/>
                  </a:lnTo>
                  <a:lnTo>
                    <a:pt x="4" y="42"/>
                  </a:lnTo>
                  <a:lnTo>
                    <a:pt x="2" y="38"/>
                  </a:lnTo>
                  <a:lnTo>
                    <a:pt x="0" y="33"/>
                  </a:lnTo>
                  <a:lnTo>
                    <a:pt x="0" y="27"/>
                  </a:lnTo>
                  <a:lnTo>
                    <a:pt x="0" y="27"/>
                  </a:lnTo>
                  <a:lnTo>
                    <a:pt x="0" y="22"/>
                  </a:lnTo>
                  <a:lnTo>
                    <a:pt x="2" y="17"/>
                  </a:lnTo>
                  <a:lnTo>
                    <a:pt x="4" y="12"/>
                  </a:lnTo>
                  <a:lnTo>
                    <a:pt x="7" y="8"/>
                  </a:lnTo>
                  <a:lnTo>
                    <a:pt x="11" y="5"/>
                  </a:lnTo>
                  <a:lnTo>
                    <a:pt x="16" y="2"/>
                  </a:lnTo>
                  <a:lnTo>
                    <a:pt x="21" y="1"/>
                  </a:lnTo>
                  <a:lnTo>
                    <a:pt x="26" y="0"/>
                  </a:lnTo>
                  <a:lnTo>
                    <a:pt x="26" y="0"/>
                  </a:lnTo>
                  <a:lnTo>
                    <a:pt x="32" y="1"/>
                  </a:lnTo>
                  <a:lnTo>
                    <a:pt x="37" y="2"/>
                  </a:lnTo>
                  <a:lnTo>
                    <a:pt x="41" y="5"/>
                  </a:lnTo>
                  <a:lnTo>
                    <a:pt x="45" y="8"/>
                  </a:lnTo>
                  <a:lnTo>
                    <a:pt x="48" y="12"/>
                  </a:lnTo>
                  <a:lnTo>
                    <a:pt x="51" y="17"/>
                  </a:lnTo>
                  <a:lnTo>
                    <a:pt x="52" y="22"/>
                  </a:lnTo>
                  <a:lnTo>
                    <a:pt x="53" y="27"/>
                  </a:lnTo>
                  <a:lnTo>
                    <a:pt x="53" y="27"/>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41" name="Line 320"/>
            <p:cNvSpPr>
              <a:spLocks noChangeShapeType="1"/>
            </p:cNvSpPr>
            <p:nvPr/>
          </p:nvSpPr>
          <p:spPr bwMode="auto">
            <a:xfrm>
              <a:off x="3930267" y="5187974"/>
              <a:ext cx="0" cy="87313"/>
            </a:xfrm>
            <a:prstGeom prst="line">
              <a:avLst/>
            </a:pr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42" name="Line 321"/>
            <p:cNvSpPr>
              <a:spLocks noChangeShapeType="1"/>
            </p:cNvSpPr>
            <p:nvPr/>
          </p:nvSpPr>
          <p:spPr bwMode="auto">
            <a:xfrm>
              <a:off x="4010706" y="5187974"/>
              <a:ext cx="0" cy="87313"/>
            </a:xfrm>
            <a:prstGeom prst="line">
              <a:avLst/>
            </a:pr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43" name="Freeform 322"/>
            <p:cNvSpPr/>
            <p:nvPr/>
          </p:nvSpPr>
          <p:spPr bwMode="auto">
            <a:xfrm>
              <a:off x="3696003" y="5143528"/>
              <a:ext cx="149590" cy="133351"/>
            </a:xfrm>
            <a:custGeom>
              <a:avLst/>
              <a:gdLst>
                <a:gd name="T0" fmla="*/ 106 w 106"/>
                <a:gd name="T1" fmla="*/ 84 h 84"/>
                <a:gd name="T2" fmla="*/ 106 w 106"/>
                <a:gd name="T3" fmla="*/ 84 h 84"/>
                <a:gd name="T4" fmla="*/ 106 w 106"/>
                <a:gd name="T5" fmla="*/ 24 h 84"/>
                <a:gd name="T6" fmla="*/ 106 w 106"/>
                <a:gd name="T7" fmla="*/ 24 h 84"/>
                <a:gd name="T8" fmla="*/ 105 w 106"/>
                <a:gd name="T9" fmla="*/ 18 h 84"/>
                <a:gd name="T10" fmla="*/ 103 w 106"/>
                <a:gd name="T11" fmla="*/ 13 h 84"/>
                <a:gd name="T12" fmla="*/ 98 w 106"/>
                <a:gd name="T13" fmla="*/ 8 h 84"/>
                <a:gd name="T14" fmla="*/ 93 w 106"/>
                <a:gd name="T15" fmla="*/ 6 h 84"/>
                <a:gd name="T16" fmla="*/ 93 w 106"/>
                <a:gd name="T17" fmla="*/ 6 h 84"/>
                <a:gd name="T18" fmla="*/ 83 w 106"/>
                <a:gd name="T19" fmla="*/ 3 h 84"/>
                <a:gd name="T20" fmla="*/ 74 w 106"/>
                <a:gd name="T21" fmla="*/ 1 h 84"/>
                <a:gd name="T22" fmla="*/ 64 w 106"/>
                <a:gd name="T23" fmla="*/ 0 h 84"/>
                <a:gd name="T24" fmla="*/ 54 w 106"/>
                <a:gd name="T25" fmla="*/ 0 h 84"/>
                <a:gd name="T26" fmla="*/ 44 w 106"/>
                <a:gd name="T27" fmla="*/ 0 h 84"/>
                <a:gd name="T28" fmla="*/ 34 w 106"/>
                <a:gd name="T29" fmla="*/ 1 h 84"/>
                <a:gd name="T30" fmla="*/ 24 w 106"/>
                <a:gd name="T31" fmla="*/ 3 h 84"/>
                <a:gd name="T32" fmla="*/ 14 w 106"/>
                <a:gd name="T33" fmla="*/ 6 h 84"/>
                <a:gd name="T34" fmla="*/ 14 w 106"/>
                <a:gd name="T35" fmla="*/ 6 h 84"/>
                <a:gd name="T36" fmla="*/ 8 w 106"/>
                <a:gd name="T37" fmla="*/ 8 h 84"/>
                <a:gd name="T38" fmla="*/ 4 w 106"/>
                <a:gd name="T39" fmla="*/ 13 h 84"/>
                <a:gd name="T40" fmla="*/ 1 w 106"/>
                <a:gd name="T41" fmla="*/ 18 h 84"/>
                <a:gd name="T42" fmla="*/ 0 w 106"/>
                <a:gd name="T43" fmla="*/ 24 h 84"/>
                <a:gd name="T44" fmla="*/ 0 w 106"/>
                <a:gd name="T45" fmla="*/ 24 h 84"/>
                <a:gd name="T46" fmla="*/ 0 w 106"/>
                <a:gd name="T47" fmla="*/ 84 h 84"/>
                <a:gd name="T48" fmla="*/ 106 w 106"/>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84">
                  <a:moveTo>
                    <a:pt x="106" y="84"/>
                  </a:moveTo>
                  <a:lnTo>
                    <a:pt x="106" y="84"/>
                  </a:lnTo>
                  <a:lnTo>
                    <a:pt x="106" y="24"/>
                  </a:lnTo>
                  <a:lnTo>
                    <a:pt x="106" y="24"/>
                  </a:lnTo>
                  <a:lnTo>
                    <a:pt x="105" y="18"/>
                  </a:lnTo>
                  <a:lnTo>
                    <a:pt x="103" y="13"/>
                  </a:lnTo>
                  <a:lnTo>
                    <a:pt x="98" y="8"/>
                  </a:lnTo>
                  <a:lnTo>
                    <a:pt x="93" y="6"/>
                  </a:lnTo>
                  <a:lnTo>
                    <a:pt x="93" y="6"/>
                  </a:lnTo>
                  <a:lnTo>
                    <a:pt x="83" y="3"/>
                  </a:lnTo>
                  <a:lnTo>
                    <a:pt x="74" y="1"/>
                  </a:lnTo>
                  <a:lnTo>
                    <a:pt x="64" y="0"/>
                  </a:lnTo>
                  <a:lnTo>
                    <a:pt x="54" y="0"/>
                  </a:lnTo>
                  <a:lnTo>
                    <a:pt x="44" y="0"/>
                  </a:lnTo>
                  <a:lnTo>
                    <a:pt x="34" y="1"/>
                  </a:lnTo>
                  <a:lnTo>
                    <a:pt x="24" y="3"/>
                  </a:lnTo>
                  <a:lnTo>
                    <a:pt x="14" y="6"/>
                  </a:lnTo>
                  <a:lnTo>
                    <a:pt x="14" y="6"/>
                  </a:lnTo>
                  <a:lnTo>
                    <a:pt x="8" y="8"/>
                  </a:lnTo>
                  <a:lnTo>
                    <a:pt x="4" y="13"/>
                  </a:lnTo>
                  <a:lnTo>
                    <a:pt x="1" y="18"/>
                  </a:lnTo>
                  <a:lnTo>
                    <a:pt x="0" y="24"/>
                  </a:lnTo>
                  <a:lnTo>
                    <a:pt x="0" y="24"/>
                  </a:lnTo>
                  <a:lnTo>
                    <a:pt x="0" y="84"/>
                  </a:lnTo>
                  <a:lnTo>
                    <a:pt x="106" y="84"/>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44" name="Freeform 323"/>
            <p:cNvSpPr/>
            <p:nvPr/>
          </p:nvSpPr>
          <p:spPr bwMode="auto">
            <a:xfrm>
              <a:off x="3734106" y="5056215"/>
              <a:ext cx="76206" cy="85725"/>
            </a:xfrm>
            <a:custGeom>
              <a:avLst/>
              <a:gdLst>
                <a:gd name="T0" fmla="*/ 54 w 54"/>
                <a:gd name="T1" fmla="*/ 27 h 54"/>
                <a:gd name="T2" fmla="*/ 54 w 54"/>
                <a:gd name="T3" fmla="*/ 27 h 54"/>
                <a:gd name="T4" fmla="*/ 53 w 54"/>
                <a:gd name="T5" fmla="*/ 33 h 54"/>
                <a:gd name="T6" fmla="*/ 51 w 54"/>
                <a:gd name="T7" fmla="*/ 38 h 54"/>
                <a:gd name="T8" fmla="*/ 49 w 54"/>
                <a:gd name="T9" fmla="*/ 42 h 54"/>
                <a:gd name="T10" fmla="*/ 46 w 54"/>
                <a:gd name="T11" fmla="*/ 46 h 54"/>
                <a:gd name="T12" fmla="*/ 42 w 54"/>
                <a:gd name="T13" fmla="*/ 49 h 54"/>
                <a:gd name="T14" fmla="*/ 37 w 54"/>
                <a:gd name="T15" fmla="*/ 52 h 54"/>
                <a:gd name="T16" fmla="*/ 32 w 54"/>
                <a:gd name="T17" fmla="*/ 53 h 54"/>
                <a:gd name="T18" fmla="*/ 27 w 54"/>
                <a:gd name="T19" fmla="*/ 54 h 54"/>
                <a:gd name="T20" fmla="*/ 27 w 54"/>
                <a:gd name="T21" fmla="*/ 54 h 54"/>
                <a:gd name="T22" fmla="*/ 21 w 54"/>
                <a:gd name="T23" fmla="*/ 53 h 54"/>
                <a:gd name="T24" fmla="*/ 16 w 54"/>
                <a:gd name="T25" fmla="*/ 52 h 54"/>
                <a:gd name="T26" fmla="*/ 12 w 54"/>
                <a:gd name="T27" fmla="*/ 49 h 54"/>
                <a:gd name="T28" fmla="*/ 8 w 54"/>
                <a:gd name="T29" fmla="*/ 46 h 54"/>
                <a:gd name="T30" fmla="*/ 5 w 54"/>
                <a:gd name="T31" fmla="*/ 42 h 54"/>
                <a:gd name="T32" fmla="*/ 2 w 54"/>
                <a:gd name="T33" fmla="*/ 38 h 54"/>
                <a:gd name="T34" fmla="*/ 1 w 54"/>
                <a:gd name="T35" fmla="*/ 33 h 54"/>
                <a:gd name="T36" fmla="*/ 0 w 54"/>
                <a:gd name="T37" fmla="*/ 27 h 54"/>
                <a:gd name="T38" fmla="*/ 0 w 54"/>
                <a:gd name="T39" fmla="*/ 27 h 54"/>
                <a:gd name="T40" fmla="*/ 1 w 54"/>
                <a:gd name="T41" fmla="*/ 22 h 54"/>
                <a:gd name="T42" fmla="*/ 2 w 54"/>
                <a:gd name="T43" fmla="*/ 17 h 54"/>
                <a:gd name="T44" fmla="*/ 5 w 54"/>
                <a:gd name="T45" fmla="*/ 12 h 54"/>
                <a:gd name="T46" fmla="*/ 8 w 54"/>
                <a:gd name="T47" fmla="*/ 8 h 54"/>
                <a:gd name="T48" fmla="*/ 12 w 54"/>
                <a:gd name="T49" fmla="*/ 5 h 54"/>
                <a:gd name="T50" fmla="*/ 16 w 54"/>
                <a:gd name="T51" fmla="*/ 2 h 54"/>
                <a:gd name="T52" fmla="*/ 21 w 54"/>
                <a:gd name="T53" fmla="*/ 1 h 54"/>
                <a:gd name="T54" fmla="*/ 27 w 54"/>
                <a:gd name="T55" fmla="*/ 0 h 54"/>
                <a:gd name="T56" fmla="*/ 27 w 54"/>
                <a:gd name="T57" fmla="*/ 0 h 54"/>
                <a:gd name="T58" fmla="*/ 32 w 54"/>
                <a:gd name="T59" fmla="*/ 1 h 54"/>
                <a:gd name="T60" fmla="*/ 37 w 54"/>
                <a:gd name="T61" fmla="*/ 2 h 54"/>
                <a:gd name="T62" fmla="*/ 42 w 54"/>
                <a:gd name="T63" fmla="*/ 5 h 54"/>
                <a:gd name="T64" fmla="*/ 46 w 54"/>
                <a:gd name="T65" fmla="*/ 8 h 54"/>
                <a:gd name="T66" fmla="*/ 49 w 54"/>
                <a:gd name="T67" fmla="*/ 12 h 54"/>
                <a:gd name="T68" fmla="*/ 51 w 54"/>
                <a:gd name="T69" fmla="*/ 17 h 54"/>
                <a:gd name="T70" fmla="*/ 53 w 54"/>
                <a:gd name="T71" fmla="*/ 22 h 54"/>
                <a:gd name="T72" fmla="*/ 54 w 54"/>
                <a:gd name="T73" fmla="*/ 27 h 54"/>
                <a:gd name="T74" fmla="*/ 54 w 54"/>
                <a:gd name="T7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54">
                  <a:moveTo>
                    <a:pt x="54" y="27"/>
                  </a:moveTo>
                  <a:lnTo>
                    <a:pt x="54" y="27"/>
                  </a:lnTo>
                  <a:lnTo>
                    <a:pt x="53" y="33"/>
                  </a:lnTo>
                  <a:lnTo>
                    <a:pt x="51" y="38"/>
                  </a:lnTo>
                  <a:lnTo>
                    <a:pt x="49" y="42"/>
                  </a:lnTo>
                  <a:lnTo>
                    <a:pt x="46" y="46"/>
                  </a:lnTo>
                  <a:lnTo>
                    <a:pt x="42" y="49"/>
                  </a:lnTo>
                  <a:lnTo>
                    <a:pt x="37" y="52"/>
                  </a:lnTo>
                  <a:lnTo>
                    <a:pt x="32" y="53"/>
                  </a:lnTo>
                  <a:lnTo>
                    <a:pt x="27" y="54"/>
                  </a:lnTo>
                  <a:lnTo>
                    <a:pt x="27" y="54"/>
                  </a:lnTo>
                  <a:lnTo>
                    <a:pt x="21" y="53"/>
                  </a:lnTo>
                  <a:lnTo>
                    <a:pt x="16" y="52"/>
                  </a:lnTo>
                  <a:lnTo>
                    <a:pt x="12" y="49"/>
                  </a:lnTo>
                  <a:lnTo>
                    <a:pt x="8" y="46"/>
                  </a:lnTo>
                  <a:lnTo>
                    <a:pt x="5" y="42"/>
                  </a:lnTo>
                  <a:lnTo>
                    <a:pt x="2" y="38"/>
                  </a:lnTo>
                  <a:lnTo>
                    <a:pt x="1" y="33"/>
                  </a:lnTo>
                  <a:lnTo>
                    <a:pt x="0" y="27"/>
                  </a:lnTo>
                  <a:lnTo>
                    <a:pt x="0" y="27"/>
                  </a:lnTo>
                  <a:lnTo>
                    <a:pt x="1" y="22"/>
                  </a:lnTo>
                  <a:lnTo>
                    <a:pt x="2" y="17"/>
                  </a:lnTo>
                  <a:lnTo>
                    <a:pt x="5" y="12"/>
                  </a:lnTo>
                  <a:lnTo>
                    <a:pt x="8" y="8"/>
                  </a:lnTo>
                  <a:lnTo>
                    <a:pt x="12" y="5"/>
                  </a:lnTo>
                  <a:lnTo>
                    <a:pt x="16" y="2"/>
                  </a:lnTo>
                  <a:lnTo>
                    <a:pt x="21" y="1"/>
                  </a:lnTo>
                  <a:lnTo>
                    <a:pt x="27" y="0"/>
                  </a:lnTo>
                  <a:lnTo>
                    <a:pt x="27" y="0"/>
                  </a:lnTo>
                  <a:lnTo>
                    <a:pt x="32" y="1"/>
                  </a:lnTo>
                  <a:lnTo>
                    <a:pt x="37" y="2"/>
                  </a:lnTo>
                  <a:lnTo>
                    <a:pt x="42" y="5"/>
                  </a:lnTo>
                  <a:lnTo>
                    <a:pt x="46" y="8"/>
                  </a:lnTo>
                  <a:lnTo>
                    <a:pt x="49" y="12"/>
                  </a:lnTo>
                  <a:lnTo>
                    <a:pt x="51" y="17"/>
                  </a:lnTo>
                  <a:lnTo>
                    <a:pt x="53" y="22"/>
                  </a:lnTo>
                  <a:lnTo>
                    <a:pt x="54" y="27"/>
                  </a:lnTo>
                  <a:lnTo>
                    <a:pt x="54" y="27"/>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45" name="Line 324"/>
            <p:cNvSpPr>
              <a:spLocks noChangeShapeType="1"/>
            </p:cNvSpPr>
            <p:nvPr/>
          </p:nvSpPr>
          <p:spPr bwMode="auto">
            <a:xfrm>
              <a:off x="3731283" y="5187977"/>
              <a:ext cx="0" cy="87313"/>
            </a:xfrm>
            <a:prstGeom prst="line">
              <a:avLst/>
            </a:pr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46" name="Line 325"/>
            <p:cNvSpPr>
              <a:spLocks noChangeShapeType="1"/>
            </p:cNvSpPr>
            <p:nvPr/>
          </p:nvSpPr>
          <p:spPr bwMode="auto">
            <a:xfrm>
              <a:off x="3811724" y="5187977"/>
              <a:ext cx="0" cy="87313"/>
            </a:xfrm>
            <a:prstGeom prst="line">
              <a:avLst/>
            </a:pr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47" name="Freeform 326"/>
            <p:cNvSpPr/>
            <p:nvPr/>
          </p:nvSpPr>
          <p:spPr bwMode="auto">
            <a:xfrm>
              <a:off x="4093969" y="5143526"/>
              <a:ext cx="149590" cy="133351"/>
            </a:xfrm>
            <a:custGeom>
              <a:avLst/>
              <a:gdLst>
                <a:gd name="T0" fmla="*/ 106 w 106"/>
                <a:gd name="T1" fmla="*/ 84 h 84"/>
                <a:gd name="T2" fmla="*/ 106 w 106"/>
                <a:gd name="T3" fmla="*/ 84 h 84"/>
                <a:gd name="T4" fmla="*/ 106 w 106"/>
                <a:gd name="T5" fmla="*/ 24 h 84"/>
                <a:gd name="T6" fmla="*/ 106 w 106"/>
                <a:gd name="T7" fmla="*/ 24 h 84"/>
                <a:gd name="T8" fmla="*/ 105 w 106"/>
                <a:gd name="T9" fmla="*/ 18 h 84"/>
                <a:gd name="T10" fmla="*/ 103 w 106"/>
                <a:gd name="T11" fmla="*/ 13 h 84"/>
                <a:gd name="T12" fmla="*/ 98 w 106"/>
                <a:gd name="T13" fmla="*/ 8 h 84"/>
                <a:gd name="T14" fmla="*/ 93 w 106"/>
                <a:gd name="T15" fmla="*/ 6 h 84"/>
                <a:gd name="T16" fmla="*/ 93 w 106"/>
                <a:gd name="T17" fmla="*/ 6 h 84"/>
                <a:gd name="T18" fmla="*/ 83 w 106"/>
                <a:gd name="T19" fmla="*/ 3 h 84"/>
                <a:gd name="T20" fmla="*/ 74 w 106"/>
                <a:gd name="T21" fmla="*/ 1 h 84"/>
                <a:gd name="T22" fmla="*/ 64 w 106"/>
                <a:gd name="T23" fmla="*/ 0 h 84"/>
                <a:gd name="T24" fmla="*/ 54 w 106"/>
                <a:gd name="T25" fmla="*/ 0 h 84"/>
                <a:gd name="T26" fmla="*/ 43 w 106"/>
                <a:gd name="T27" fmla="*/ 0 h 84"/>
                <a:gd name="T28" fmla="*/ 33 w 106"/>
                <a:gd name="T29" fmla="*/ 1 h 84"/>
                <a:gd name="T30" fmla="*/ 23 w 106"/>
                <a:gd name="T31" fmla="*/ 3 h 84"/>
                <a:gd name="T32" fmla="*/ 13 w 106"/>
                <a:gd name="T33" fmla="*/ 6 h 84"/>
                <a:gd name="T34" fmla="*/ 13 w 106"/>
                <a:gd name="T35" fmla="*/ 6 h 84"/>
                <a:gd name="T36" fmla="*/ 8 w 106"/>
                <a:gd name="T37" fmla="*/ 8 h 84"/>
                <a:gd name="T38" fmla="*/ 4 w 106"/>
                <a:gd name="T39" fmla="*/ 13 h 84"/>
                <a:gd name="T40" fmla="*/ 1 w 106"/>
                <a:gd name="T41" fmla="*/ 18 h 84"/>
                <a:gd name="T42" fmla="*/ 0 w 106"/>
                <a:gd name="T43" fmla="*/ 24 h 84"/>
                <a:gd name="T44" fmla="*/ 0 w 106"/>
                <a:gd name="T45" fmla="*/ 24 h 84"/>
                <a:gd name="T46" fmla="*/ 0 w 106"/>
                <a:gd name="T47" fmla="*/ 84 h 84"/>
                <a:gd name="T48" fmla="*/ 106 w 106"/>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84">
                  <a:moveTo>
                    <a:pt x="106" y="84"/>
                  </a:moveTo>
                  <a:lnTo>
                    <a:pt x="106" y="84"/>
                  </a:lnTo>
                  <a:lnTo>
                    <a:pt x="106" y="24"/>
                  </a:lnTo>
                  <a:lnTo>
                    <a:pt x="106" y="24"/>
                  </a:lnTo>
                  <a:lnTo>
                    <a:pt x="105" y="18"/>
                  </a:lnTo>
                  <a:lnTo>
                    <a:pt x="103" y="13"/>
                  </a:lnTo>
                  <a:lnTo>
                    <a:pt x="98" y="8"/>
                  </a:lnTo>
                  <a:lnTo>
                    <a:pt x="93" y="6"/>
                  </a:lnTo>
                  <a:lnTo>
                    <a:pt x="93" y="6"/>
                  </a:lnTo>
                  <a:lnTo>
                    <a:pt x="83" y="3"/>
                  </a:lnTo>
                  <a:lnTo>
                    <a:pt x="74" y="1"/>
                  </a:lnTo>
                  <a:lnTo>
                    <a:pt x="64" y="0"/>
                  </a:lnTo>
                  <a:lnTo>
                    <a:pt x="54" y="0"/>
                  </a:lnTo>
                  <a:lnTo>
                    <a:pt x="43" y="0"/>
                  </a:lnTo>
                  <a:lnTo>
                    <a:pt x="33" y="1"/>
                  </a:lnTo>
                  <a:lnTo>
                    <a:pt x="23" y="3"/>
                  </a:lnTo>
                  <a:lnTo>
                    <a:pt x="13" y="6"/>
                  </a:lnTo>
                  <a:lnTo>
                    <a:pt x="13" y="6"/>
                  </a:lnTo>
                  <a:lnTo>
                    <a:pt x="8" y="8"/>
                  </a:lnTo>
                  <a:lnTo>
                    <a:pt x="4" y="13"/>
                  </a:lnTo>
                  <a:lnTo>
                    <a:pt x="1" y="18"/>
                  </a:lnTo>
                  <a:lnTo>
                    <a:pt x="0" y="24"/>
                  </a:lnTo>
                  <a:lnTo>
                    <a:pt x="0" y="24"/>
                  </a:lnTo>
                  <a:lnTo>
                    <a:pt x="0" y="84"/>
                  </a:lnTo>
                  <a:lnTo>
                    <a:pt x="106" y="84"/>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48" name="Freeform 327"/>
            <p:cNvSpPr/>
            <p:nvPr/>
          </p:nvSpPr>
          <p:spPr bwMode="auto">
            <a:xfrm>
              <a:off x="4130661" y="5056214"/>
              <a:ext cx="77618" cy="85725"/>
            </a:xfrm>
            <a:custGeom>
              <a:avLst/>
              <a:gdLst>
                <a:gd name="T0" fmla="*/ 55 w 55"/>
                <a:gd name="T1" fmla="*/ 27 h 54"/>
                <a:gd name="T2" fmla="*/ 55 w 55"/>
                <a:gd name="T3" fmla="*/ 27 h 54"/>
                <a:gd name="T4" fmla="*/ 54 w 55"/>
                <a:gd name="T5" fmla="*/ 33 h 54"/>
                <a:gd name="T6" fmla="*/ 52 w 55"/>
                <a:gd name="T7" fmla="*/ 38 h 54"/>
                <a:gd name="T8" fmla="*/ 50 w 55"/>
                <a:gd name="T9" fmla="*/ 42 h 54"/>
                <a:gd name="T10" fmla="*/ 47 w 55"/>
                <a:gd name="T11" fmla="*/ 46 h 54"/>
                <a:gd name="T12" fmla="*/ 43 w 55"/>
                <a:gd name="T13" fmla="*/ 49 h 54"/>
                <a:gd name="T14" fmla="*/ 38 w 55"/>
                <a:gd name="T15" fmla="*/ 52 h 54"/>
                <a:gd name="T16" fmla="*/ 33 w 55"/>
                <a:gd name="T17" fmla="*/ 53 h 54"/>
                <a:gd name="T18" fmla="*/ 28 w 55"/>
                <a:gd name="T19" fmla="*/ 54 h 54"/>
                <a:gd name="T20" fmla="*/ 28 w 55"/>
                <a:gd name="T21" fmla="*/ 54 h 54"/>
                <a:gd name="T22" fmla="*/ 21 w 55"/>
                <a:gd name="T23" fmla="*/ 53 h 54"/>
                <a:gd name="T24" fmla="*/ 16 w 55"/>
                <a:gd name="T25" fmla="*/ 52 h 54"/>
                <a:gd name="T26" fmla="*/ 12 w 55"/>
                <a:gd name="T27" fmla="*/ 49 h 54"/>
                <a:gd name="T28" fmla="*/ 8 w 55"/>
                <a:gd name="T29" fmla="*/ 46 h 54"/>
                <a:gd name="T30" fmla="*/ 5 w 55"/>
                <a:gd name="T31" fmla="*/ 42 h 54"/>
                <a:gd name="T32" fmla="*/ 2 w 55"/>
                <a:gd name="T33" fmla="*/ 38 h 54"/>
                <a:gd name="T34" fmla="*/ 1 w 55"/>
                <a:gd name="T35" fmla="*/ 33 h 54"/>
                <a:gd name="T36" fmla="*/ 0 w 55"/>
                <a:gd name="T37" fmla="*/ 27 h 54"/>
                <a:gd name="T38" fmla="*/ 0 w 55"/>
                <a:gd name="T39" fmla="*/ 27 h 54"/>
                <a:gd name="T40" fmla="*/ 1 w 55"/>
                <a:gd name="T41" fmla="*/ 22 h 54"/>
                <a:gd name="T42" fmla="*/ 2 w 55"/>
                <a:gd name="T43" fmla="*/ 17 h 54"/>
                <a:gd name="T44" fmla="*/ 5 w 55"/>
                <a:gd name="T45" fmla="*/ 12 h 54"/>
                <a:gd name="T46" fmla="*/ 8 w 55"/>
                <a:gd name="T47" fmla="*/ 8 h 54"/>
                <a:gd name="T48" fmla="*/ 12 w 55"/>
                <a:gd name="T49" fmla="*/ 5 h 54"/>
                <a:gd name="T50" fmla="*/ 16 w 55"/>
                <a:gd name="T51" fmla="*/ 2 h 54"/>
                <a:gd name="T52" fmla="*/ 21 w 55"/>
                <a:gd name="T53" fmla="*/ 1 h 54"/>
                <a:gd name="T54" fmla="*/ 28 w 55"/>
                <a:gd name="T55" fmla="*/ 0 h 54"/>
                <a:gd name="T56" fmla="*/ 28 w 55"/>
                <a:gd name="T57" fmla="*/ 0 h 54"/>
                <a:gd name="T58" fmla="*/ 33 w 55"/>
                <a:gd name="T59" fmla="*/ 1 h 54"/>
                <a:gd name="T60" fmla="*/ 38 w 55"/>
                <a:gd name="T61" fmla="*/ 2 h 54"/>
                <a:gd name="T62" fmla="*/ 43 w 55"/>
                <a:gd name="T63" fmla="*/ 5 h 54"/>
                <a:gd name="T64" fmla="*/ 47 w 55"/>
                <a:gd name="T65" fmla="*/ 8 h 54"/>
                <a:gd name="T66" fmla="*/ 50 w 55"/>
                <a:gd name="T67" fmla="*/ 12 h 54"/>
                <a:gd name="T68" fmla="*/ 52 w 55"/>
                <a:gd name="T69" fmla="*/ 17 h 54"/>
                <a:gd name="T70" fmla="*/ 54 w 55"/>
                <a:gd name="T71" fmla="*/ 22 h 54"/>
                <a:gd name="T72" fmla="*/ 55 w 55"/>
                <a:gd name="T73" fmla="*/ 27 h 54"/>
                <a:gd name="T74" fmla="*/ 55 w 55"/>
                <a:gd name="T7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4">
                  <a:moveTo>
                    <a:pt x="55" y="27"/>
                  </a:moveTo>
                  <a:lnTo>
                    <a:pt x="55" y="27"/>
                  </a:lnTo>
                  <a:lnTo>
                    <a:pt x="54" y="33"/>
                  </a:lnTo>
                  <a:lnTo>
                    <a:pt x="52" y="38"/>
                  </a:lnTo>
                  <a:lnTo>
                    <a:pt x="50" y="42"/>
                  </a:lnTo>
                  <a:lnTo>
                    <a:pt x="47" y="46"/>
                  </a:lnTo>
                  <a:lnTo>
                    <a:pt x="43" y="49"/>
                  </a:lnTo>
                  <a:lnTo>
                    <a:pt x="38" y="52"/>
                  </a:lnTo>
                  <a:lnTo>
                    <a:pt x="33" y="53"/>
                  </a:lnTo>
                  <a:lnTo>
                    <a:pt x="28" y="54"/>
                  </a:lnTo>
                  <a:lnTo>
                    <a:pt x="28" y="54"/>
                  </a:lnTo>
                  <a:lnTo>
                    <a:pt x="21" y="53"/>
                  </a:lnTo>
                  <a:lnTo>
                    <a:pt x="16" y="52"/>
                  </a:lnTo>
                  <a:lnTo>
                    <a:pt x="12" y="49"/>
                  </a:lnTo>
                  <a:lnTo>
                    <a:pt x="8" y="46"/>
                  </a:lnTo>
                  <a:lnTo>
                    <a:pt x="5" y="42"/>
                  </a:lnTo>
                  <a:lnTo>
                    <a:pt x="2" y="38"/>
                  </a:lnTo>
                  <a:lnTo>
                    <a:pt x="1" y="33"/>
                  </a:lnTo>
                  <a:lnTo>
                    <a:pt x="0" y="27"/>
                  </a:lnTo>
                  <a:lnTo>
                    <a:pt x="0" y="27"/>
                  </a:lnTo>
                  <a:lnTo>
                    <a:pt x="1" y="22"/>
                  </a:lnTo>
                  <a:lnTo>
                    <a:pt x="2" y="17"/>
                  </a:lnTo>
                  <a:lnTo>
                    <a:pt x="5" y="12"/>
                  </a:lnTo>
                  <a:lnTo>
                    <a:pt x="8" y="8"/>
                  </a:lnTo>
                  <a:lnTo>
                    <a:pt x="12" y="5"/>
                  </a:lnTo>
                  <a:lnTo>
                    <a:pt x="16" y="2"/>
                  </a:lnTo>
                  <a:lnTo>
                    <a:pt x="21" y="1"/>
                  </a:lnTo>
                  <a:lnTo>
                    <a:pt x="28" y="0"/>
                  </a:lnTo>
                  <a:lnTo>
                    <a:pt x="28" y="0"/>
                  </a:lnTo>
                  <a:lnTo>
                    <a:pt x="33" y="1"/>
                  </a:lnTo>
                  <a:lnTo>
                    <a:pt x="38" y="2"/>
                  </a:lnTo>
                  <a:lnTo>
                    <a:pt x="43" y="5"/>
                  </a:lnTo>
                  <a:lnTo>
                    <a:pt x="47" y="8"/>
                  </a:lnTo>
                  <a:lnTo>
                    <a:pt x="50" y="12"/>
                  </a:lnTo>
                  <a:lnTo>
                    <a:pt x="52" y="17"/>
                  </a:lnTo>
                  <a:lnTo>
                    <a:pt x="54" y="22"/>
                  </a:lnTo>
                  <a:lnTo>
                    <a:pt x="55" y="27"/>
                  </a:lnTo>
                  <a:lnTo>
                    <a:pt x="55" y="27"/>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49" name="Line 328"/>
            <p:cNvSpPr>
              <a:spLocks noChangeShapeType="1"/>
            </p:cNvSpPr>
            <p:nvPr/>
          </p:nvSpPr>
          <p:spPr bwMode="auto">
            <a:xfrm>
              <a:off x="4127838" y="5187971"/>
              <a:ext cx="0" cy="87313"/>
            </a:xfrm>
            <a:prstGeom prst="line">
              <a:avLst/>
            </a:pr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50" name="Line 329"/>
            <p:cNvSpPr>
              <a:spLocks noChangeShapeType="1"/>
            </p:cNvSpPr>
            <p:nvPr/>
          </p:nvSpPr>
          <p:spPr bwMode="auto">
            <a:xfrm>
              <a:off x="4209690" y="5187965"/>
              <a:ext cx="0" cy="87313"/>
            </a:xfrm>
            <a:prstGeom prst="line">
              <a:avLst/>
            </a:pr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51" name="Freeform 330"/>
            <p:cNvSpPr/>
            <p:nvPr/>
          </p:nvSpPr>
          <p:spPr bwMode="auto">
            <a:xfrm>
              <a:off x="3767975" y="4945068"/>
              <a:ext cx="406433" cy="68263"/>
            </a:xfrm>
            <a:custGeom>
              <a:avLst/>
              <a:gdLst>
                <a:gd name="T0" fmla="*/ 0 w 288"/>
                <a:gd name="T1" fmla="*/ 43 h 43"/>
                <a:gd name="T2" fmla="*/ 0 w 288"/>
                <a:gd name="T3" fmla="*/ 16 h 43"/>
                <a:gd name="T4" fmla="*/ 0 w 288"/>
                <a:gd name="T5" fmla="*/ 16 h 43"/>
                <a:gd name="T6" fmla="*/ 0 w 288"/>
                <a:gd name="T7" fmla="*/ 13 h 43"/>
                <a:gd name="T8" fmla="*/ 1 w 288"/>
                <a:gd name="T9" fmla="*/ 10 h 43"/>
                <a:gd name="T10" fmla="*/ 4 w 288"/>
                <a:gd name="T11" fmla="*/ 5 h 43"/>
                <a:gd name="T12" fmla="*/ 10 w 288"/>
                <a:gd name="T13" fmla="*/ 1 h 43"/>
                <a:gd name="T14" fmla="*/ 13 w 288"/>
                <a:gd name="T15" fmla="*/ 0 h 43"/>
                <a:gd name="T16" fmla="*/ 16 w 288"/>
                <a:gd name="T17" fmla="*/ 0 h 43"/>
                <a:gd name="T18" fmla="*/ 271 w 288"/>
                <a:gd name="T19" fmla="*/ 0 h 43"/>
                <a:gd name="T20" fmla="*/ 271 w 288"/>
                <a:gd name="T21" fmla="*/ 0 h 43"/>
                <a:gd name="T22" fmla="*/ 274 w 288"/>
                <a:gd name="T23" fmla="*/ 0 h 43"/>
                <a:gd name="T24" fmla="*/ 277 w 288"/>
                <a:gd name="T25" fmla="*/ 1 h 43"/>
                <a:gd name="T26" fmla="*/ 283 w 288"/>
                <a:gd name="T27" fmla="*/ 5 h 43"/>
                <a:gd name="T28" fmla="*/ 287 w 288"/>
                <a:gd name="T29" fmla="*/ 10 h 43"/>
                <a:gd name="T30" fmla="*/ 287 w 288"/>
                <a:gd name="T31" fmla="*/ 13 h 43"/>
                <a:gd name="T32" fmla="*/ 288 w 288"/>
                <a:gd name="T33" fmla="*/ 16 h 43"/>
                <a:gd name="T34" fmla="*/ 288 w 288"/>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43">
                  <a:moveTo>
                    <a:pt x="0" y="43"/>
                  </a:moveTo>
                  <a:lnTo>
                    <a:pt x="0" y="16"/>
                  </a:lnTo>
                  <a:lnTo>
                    <a:pt x="0" y="16"/>
                  </a:lnTo>
                  <a:lnTo>
                    <a:pt x="0" y="13"/>
                  </a:lnTo>
                  <a:lnTo>
                    <a:pt x="1" y="10"/>
                  </a:lnTo>
                  <a:lnTo>
                    <a:pt x="4" y="5"/>
                  </a:lnTo>
                  <a:lnTo>
                    <a:pt x="10" y="1"/>
                  </a:lnTo>
                  <a:lnTo>
                    <a:pt x="13" y="0"/>
                  </a:lnTo>
                  <a:lnTo>
                    <a:pt x="16" y="0"/>
                  </a:lnTo>
                  <a:lnTo>
                    <a:pt x="271" y="0"/>
                  </a:lnTo>
                  <a:lnTo>
                    <a:pt x="271" y="0"/>
                  </a:lnTo>
                  <a:lnTo>
                    <a:pt x="274" y="0"/>
                  </a:lnTo>
                  <a:lnTo>
                    <a:pt x="277" y="1"/>
                  </a:lnTo>
                  <a:lnTo>
                    <a:pt x="283" y="5"/>
                  </a:lnTo>
                  <a:lnTo>
                    <a:pt x="287" y="10"/>
                  </a:lnTo>
                  <a:lnTo>
                    <a:pt x="287" y="13"/>
                  </a:lnTo>
                  <a:lnTo>
                    <a:pt x="288" y="16"/>
                  </a:lnTo>
                  <a:lnTo>
                    <a:pt x="288" y="43"/>
                  </a:lnTo>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52" name="Line 331"/>
            <p:cNvSpPr>
              <a:spLocks noChangeShapeType="1"/>
            </p:cNvSpPr>
            <p:nvPr/>
          </p:nvSpPr>
          <p:spPr bwMode="auto">
            <a:xfrm flipV="1">
              <a:off x="4465638" y="4895851"/>
              <a:ext cx="0" cy="115888"/>
            </a:xfrm>
            <a:prstGeom prst="line">
              <a:avLst/>
            </a:pr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grpSp>
      <p:grpSp>
        <p:nvGrpSpPr>
          <p:cNvPr id="53" name="Group 68"/>
          <p:cNvGrpSpPr/>
          <p:nvPr/>
        </p:nvGrpSpPr>
        <p:grpSpPr>
          <a:xfrm>
            <a:off x="4629713" y="4895188"/>
            <a:ext cx="550380" cy="516509"/>
            <a:chOff x="228601" y="2501903"/>
            <a:chExt cx="619129" cy="581026"/>
          </a:xfrm>
          <a:solidFill>
            <a:schemeClr val="bg1"/>
          </a:solidFill>
        </p:grpSpPr>
        <p:sp>
          <p:nvSpPr>
            <p:cNvPr id="54" name="Freeform 340"/>
            <p:cNvSpPr>
              <a:spLocks noEditPoints="1"/>
            </p:cNvSpPr>
            <p:nvPr/>
          </p:nvSpPr>
          <p:spPr bwMode="auto">
            <a:xfrm>
              <a:off x="228601" y="2670179"/>
              <a:ext cx="415927" cy="412750"/>
            </a:xfrm>
            <a:custGeom>
              <a:avLst/>
              <a:gdLst>
                <a:gd name="T0" fmla="*/ 262 w 262"/>
                <a:gd name="T1" fmla="*/ 111 h 260"/>
                <a:gd name="T2" fmla="*/ 240 w 262"/>
                <a:gd name="T3" fmla="*/ 107 h 260"/>
                <a:gd name="T4" fmla="*/ 252 w 262"/>
                <a:gd name="T5" fmla="*/ 79 h 260"/>
                <a:gd name="T6" fmla="*/ 212 w 262"/>
                <a:gd name="T7" fmla="*/ 55 h 260"/>
                <a:gd name="T8" fmla="*/ 203 w 262"/>
                <a:gd name="T9" fmla="*/ 47 h 260"/>
                <a:gd name="T10" fmla="*/ 180 w 262"/>
                <a:gd name="T11" fmla="*/ 8 h 260"/>
                <a:gd name="T12" fmla="*/ 164 w 262"/>
                <a:gd name="T13" fmla="*/ 25 h 260"/>
                <a:gd name="T14" fmla="*/ 147 w 262"/>
                <a:gd name="T15" fmla="*/ 0 h 260"/>
                <a:gd name="T16" fmla="*/ 107 w 262"/>
                <a:gd name="T17" fmla="*/ 22 h 260"/>
                <a:gd name="T18" fmla="*/ 95 w 262"/>
                <a:gd name="T19" fmla="*/ 25 h 260"/>
                <a:gd name="T20" fmla="*/ 50 w 262"/>
                <a:gd name="T21" fmla="*/ 27 h 260"/>
                <a:gd name="T22" fmla="*/ 56 w 262"/>
                <a:gd name="T23" fmla="*/ 47 h 260"/>
                <a:gd name="T24" fmla="*/ 26 w 262"/>
                <a:gd name="T25" fmla="*/ 50 h 260"/>
                <a:gd name="T26" fmla="*/ 22 w 262"/>
                <a:gd name="T27" fmla="*/ 95 h 260"/>
                <a:gd name="T28" fmla="*/ 18 w 262"/>
                <a:gd name="T29" fmla="*/ 110 h 260"/>
                <a:gd name="T30" fmla="*/ 0 w 262"/>
                <a:gd name="T31" fmla="*/ 149 h 260"/>
                <a:gd name="T32" fmla="*/ 17 w 262"/>
                <a:gd name="T33" fmla="*/ 153 h 260"/>
                <a:gd name="T34" fmla="*/ 21 w 262"/>
                <a:gd name="T35" fmla="*/ 170 h 260"/>
                <a:gd name="T36" fmla="*/ 27 w 262"/>
                <a:gd name="T37" fmla="*/ 212 h 260"/>
                <a:gd name="T38" fmla="*/ 42 w 262"/>
                <a:gd name="T39" fmla="*/ 207 h 260"/>
                <a:gd name="T40" fmla="*/ 56 w 262"/>
                <a:gd name="T41" fmla="*/ 221 h 260"/>
                <a:gd name="T42" fmla="*/ 83 w 262"/>
                <a:gd name="T43" fmla="*/ 253 h 260"/>
                <a:gd name="T44" fmla="*/ 93 w 262"/>
                <a:gd name="T45" fmla="*/ 241 h 260"/>
                <a:gd name="T46" fmla="*/ 111 w 262"/>
                <a:gd name="T47" fmla="*/ 246 h 260"/>
                <a:gd name="T48" fmla="*/ 150 w 262"/>
                <a:gd name="T49" fmla="*/ 260 h 260"/>
                <a:gd name="T50" fmla="*/ 154 w 262"/>
                <a:gd name="T51" fmla="*/ 245 h 260"/>
                <a:gd name="T52" fmla="*/ 172 w 262"/>
                <a:gd name="T53" fmla="*/ 240 h 260"/>
                <a:gd name="T54" fmla="*/ 213 w 262"/>
                <a:gd name="T55" fmla="*/ 234 h 260"/>
                <a:gd name="T56" fmla="*/ 207 w 262"/>
                <a:gd name="T57" fmla="*/ 217 h 260"/>
                <a:gd name="T58" fmla="*/ 219 w 262"/>
                <a:gd name="T59" fmla="*/ 204 h 260"/>
                <a:gd name="T60" fmla="*/ 253 w 262"/>
                <a:gd name="T61" fmla="*/ 178 h 260"/>
                <a:gd name="T62" fmla="*/ 239 w 262"/>
                <a:gd name="T63" fmla="*/ 165 h 260"/>
                <a:gd name="T64" fmla="*/ 262 w 262"/>
                <a:gd name="T65" fmla="*/ 146 h 260"/>
                <a:gd name="T66" fmla="*/ 190 w 262"/>
                <a:gd name="T67" fmla="*/ 134 h 260"/>
                <a:gd name="T68" fmla="*/ 188 w 262"/>
                <a:gd name="T69" fmla="*/ 146 h 260"/>
                <a:gd name="T70" fmla="*/ 179 w 262"/>
                <a:gd name="T71" fmla="*/ 167 h 260"/>
                <a:gd name="T72" fmla="*/ 163 w 262"/>
                <a:gd name="T73" fmla="*/ 183 h 260"/>
                <a:gd name="T74" fmla="*/ 141 w 262"/>
                <a:gd name="T75" fmla="*/ 192 h 260"/>
                <a:gd name="T76" fmla="*/ 129 w 262"/>
                <a:gd name="T77" fmla="*/ 193 h 260"/>
                <a:gd name="T78" fmla="*/ 123 w 262"/>
                <a:gd name="T79" fmla="*/ 193 h 260"/>
                <a:gd name="T80" fmla="*/ 106 w 262"/>
                <a:gd name="T81" fmla="*/ 188 h 260"/>
                <a:gd name="T82" fmla="*/ 87 w 262"/>
                <a:gd name="T83" fmla="*/ 176 h 260"/>
                <a:gd name="T84" fmla="*/ 75 w 262"/>
                <a:gd name="T85" fmla="*/ 157 h 260"/>
                <a:gd name="T86" fmla="*/ 70 w 262"/>
                <a:gd name="T87" fmla="*/ 140 h 260"/>
                <a:gd name="T88" fmla="*/ 70 w 262"/>
                <a:gd name="T89" fmla="*/ 134 h 260"/>
                <a:gd name="T90" fmla="*/ 71 w 262"/>
                <a:gd name="T91" fmla="*/ 122 h 260"/>
                <a:gd name="T92" fmla="*/ 80 w 262"/>
                <a:gd name="T93" fmla="*/ 100 h 260"/>
                <a:gd name="T94" fmla="*/ 96 w 262"/>
                <a:gd name="T95" fmla="*/ 83 h 260"/>
                <a:gd name="T96" fmla="*/ 117 w 262"/>
                <a:gd name="T97" fmla="*/ 74 h 260"/>
                <a:gd name="T98" fmla="*/ 129 w 262"/>
                <a:gd name="T99" fmla="*/ 73 h 260"/>
                <a:gd name="T100" fmla="*/ 135 w 262"/>
                <a:gd name="T101" fmla="*/ 74 h 260"/>
                <a:gd name="T102" fmla="*/ 152 w 262"/>
                <a:gd name="T103" fmla="*/ 78 h 260"/>
                <a:gd name="T104" fmla="*/ 172 w 262"/>
                <a:gd name="T105" fmla="*/ 91 h 260"/>
                <a:gd name="T106" fmla="*/ 185 w 262"/>
                <a:gd name="T107" fmla="*/ 111 h 260"/>
                <a:gd name="T108" fmla="*/ 189 w 262"/>
                <a:gd name="T109" fmla="*/ 128 h 260"/>
                <a:gd name="T110" fmla="*/ 190 w 262"/>
                <a:gd name="T111" fmla="*/ 13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2" h="260">
                  <a:moveTo>
                    <a:pt x="262" y="146"/>
                  </a:moveTo>
                  <a:lnTo>
                    <a:pt x="262" y="111"/>
                  </a:lnTo>
                  <a:lnTo>
                    <a:pt x="240" y="107"/>
                  </a:lnTo>
                  <a:lnTo>
                    <a:pt x="240" y="107"/>
                  </a:lnTo>
                  <a:lnTo>
                    <a:pt x="236" y="93"/>
                  </a:lnTo>
                  <a:lnTo>
                    <a:pt x="252" y="79"/>
                  </a:lnTo>
                  <a:lnTo>
                    <a:pt x="234" y="48"/>
                  </a:lnTo>
                  <a:lnTo>
                    <a:pt x="212" y="55"/>
                  </a:lnTo>
                  <a:lnTo>
                    <a:pt x="212" y="55"/>
                  </a:lnTo>
                  <a:lnTo>
                    <a:pt x="203" y="47"/>
                  </a:lnTo>
                  <a:lnTo>
                    <a:pt x="210" y="25"/>
                  </a:lnTo>
                  <a:lnTo>
                    <a:pt x="180" y="8"/>
                  </a:lnTo>
                  <a:lnTo>
                    <a:pt x="164" y="25"/>
                  </a:lnTo>
                  <a:lnTo>
                    <a:pt x="164" y="25"/>
                  </a:lnTo>
                  <a:lnTo>
                    <a:pt x="152" y="22"/>
                  </a:lnTo>
                  <a:lnTo>
                    <a:pt x="147" y="0"/>
                  </a:lnTo>
                  <a:lnTo>
                    <a:pt x="112" y="0"/>
                  </a:lnTo>
                  <a:lnTo>
                    <a:pt x="107" y="22"/>
                  </a:lnTo>
                  <a:lnTo>
                    <a:pt x="107" y="22"/>
                  </a:lnTo>
                  <a:lnTo>
                    <a:pt x="95" y="25"/>
                  </a:lnTo>
                  <a:lnTo>
                    <a:pt x="80" y="9"/>
                  </a:lnTo>
                  <a:lnTo>
                    <a:pt x="50" y="27"/>
                  </a:lnTo>
                  <a:lnTo>
                    <a:pt x="56" y="47"/>
                  </a:lnTo>
                  <a:lnTo>
                    <a:pt x="56" y="47"/>
                  </a:lnTo>
                  <a:lnTo>
                    <a:pt x="45" y="56"/>
                  </a:lnTo>
                  <a:lnTo>
                    <a:pt x="26" y="50"/>
                  </a:lnTo>
                  <a:lnTo>
                    <a:pt x="8" y="81"/>
                  </a:lnTo>
                  <a:lnTo>
                    <a:pt x="22" y="95"/>
                  </a:lnTo>
                  <a:lnTo>
                    <a:pt x="22" y="95"/>
                  </a:lnTo>
                  <a:lnTo>
                    <a:pt x="18" y="110"/>
                  </a:lnTo>
                  <a:lnTo>
                    <a:pt x="0" y="114"/>
                  </a:lnTo>
                  <a:lnTo>
                    <a:pt x="0" y="149"/>
                  </a:lnTo>
                  <a:lnTo>
                    <a:pt x="17" y="153"/>
                  </a:lnTo>
                  <a:lnTo>
                    <a:pt x="17" y="153"/>
                  </a:lnTo>
                  <a:lnTo>
                    <a:pt x="19" y="162"/>
                  </a:lnTo>
                  <a:lnTo>
                    <a:pt x="21" y="170"/>
                  </a:lnTo>
                  <a:lnTo>
                    <a:pt x="10" y="181"/>
                  </a:lnTo>
                  <a:lnTo>
                    <a:pt x="27" y="212"/>
                  </a:lnTo>
                  <a:lnTo>
                    <a:pt x="42" y="207"/>
                  </a:lnTo>
                  <a:lnTo>
                    <a:pt x="42" y="207"/>
                  </a:lnTo>
                  <a:lnTo>
                    <a:pt x="49" y="215"/>
                  </a:lnTo>
                  <a:lnTo>
                    <a:pt x="56" y="221"/>
                  </a:lnTo>
                  <a:lnTo>
                    <a:pt x="52" y="235"/>
                  </a:lnTo>
                  <a:lnTo>
                    <a:pt x="83" y="253"/>
                  </a:lnTo>
                  <a:lnTo>
                    <a:pt x="93" y="241"/>
                  </a:lnTo>
                  <a:lnTo>
                    <a:pt x="93" y="241"/>
                  </a:lnTo>
                  <a:lnTo>
                    <a:pt x="102" y="244"/>
                  </a:lnTo>
                  <a:lnTo>
                    <a:pt x="111" y="246"/>
                  </a:lnTo>
                  <a:lnTo>
                    <a:pt x="114" y="260"/>
                  </a:lnTo>
                  <a:lnTo>
                    <a:pt x="150" y="260"/>
                  </a:lnTo>
                  <a:lnTo>
                    <a:pt x="154" y="245"/>
                  </a:lnTo>
                  <a:lnTo>
                    <a:pt x="154" y="245"/>
                  </a:lnTo>
                  <a:lnTo>
                    <a:pt x="163" y="243"/>
                  </a:lnTo>
                  <a:lnTo>
                    <a:pt x="172" y="240"/>
                  </a:lnTo>
                  <a:lnTo>
                    <a:pt x="182" y="251"/>
                  </a:lnTo>
                  <a:lnTo>
                    <a:pt x="213" y="234"/>
                  </a:lnTo>
                  <a:lnTo>
                    <a:pt x="207" y="217"/>
                  </a:lnTo>
                  <a:lnTo>
                    <a:pt x="207" y="217"/>
                  </a:lnTo>
                  <a:lnTo>
                    <a:pt x="213" y="211"/>
                  </a:lnTo>
                  <a:lnTo>
                    <a:pt x="219" y="204"/>
                  </a:lnTo>
                  <a:lnTo>
                    <a:pt x="235" y="210"/>
                  </a:lnTo>
                  <a:lnTo>
                    <a:pt x="253" y="178"/>
                  </a:lnTo>
                  <a:lnTo>
                    <a:pt x="239" y="165"/>
                  </a:lnTo>
                  <a:lnTo>
                    <a:pt x="239" y="165"/>
                  </a:lnTo>
                  <a:lnTo>
                    <a:pt x="242" y="150"/>
                  </a:lnTo>
                  <a:lnTo>
                    <a:pt x="262" y="146"/>
                  </a:lnTo>
                  <a:close/>
                  <a:moveTo>
                    <a:pt x="190" y="134"/>
                  </a:moveTo>
                  <a:lnTo>
                    <a:pt x="190" y="134"/>
                  </a:lnTo>
                  <a:lnTo>
                    <a:pt x="189" y="140"/>
                  </a:lnTo>
                  <a:lnTo>
                    <a:pt x="188" y="146"/>
                  </a:lnTo>
                  <a:lnTo>
                    <a:pt x="185" y="157"/>
                  </a:lnTo>
                  <a:lnTo>
                    <a:pt x="179" y="167"/>
                  </a:lnTo>
                  <a:lnTo>
                    <a:pt x="172" y="176"/>
                  </a:lnTo>
                  <a:lnTo>
                    <a:pt x="163" y="183"/>
                  </a:lnTo>
                  <a:lnTo>
                    <a:pt x="152" y="188"/>
                  </a:lnTo>
                  <a:lnTo>
                    <a:pt x="141" y="192"/>
                  </a:lnTo>
                  <a:lnTo>
                    <a:pt x="135" y="193"/>
                  </a:lnTo>
                  <a:lnTo>
                    <a:pt x="129" y="193"/>
                  </a:lnTo>
                  <a:lnTo>
                    <a:pt x="129" y="193"/>
                  </a:lnTo>
                  <a:lnTo>
                    <a:pt x="123" y="193"/>
                  </a:lnTo>
                  <a:lnTo>
                    <a:pt x="117" y="192"/>
                  </a:lnTo>
                  <a:lnTo>
                    <a:pt x="106" y="188"/>
                  </a:lnTo>
                  <a:lnTo>
                    <a:pt x="96" y="183"/>
                  </a:lnTo>
                  <a:lnTo>
                    <a:pt x="87" y="176"/>
                  </a:lnTo>
                  <a:lnTo>
                    <a:pt x="80" y="167"/>
                  </a:lnTo>
                  <a:lnTo>
                    <a:pt x="75" y="157"/>
                  </a:lnTo>
                  <a:lnTo>
                    <a:pt x="71" y="146"/>
                  </a:lnTo>
                  <a:lnTo>
                    <a:pt x="70" y="140"/>
                  </a:lnTo>
                  <a:lnTo>
                    <a:pt x="70" y="134"/>
                  </a:lnTo>
                  <a:lnTo>
                    <a:pt x="70" y="134"/>
                  </a:lnTo>
                  <a:lnTo>
                    <a:pt x="70" y="128"/>
                  </a:lnTo>
                  <a:lnTo>
                    <a:pt x="71" y="122"/>
                  </a:lnTo>
                  <a:lnTo>
                    <a:pt x="75" y="111"/>
                  </a:lnTo>
                  <a:lnTo>
                    <a:pt x="80" y="100"/>
                  </a:lnTo>
                  <a:lnTo>
                    <a:pt x="87" y="91"/>
                  </a:lnTo>
                  <a:lnTo>
                    <a:pt x="96" y="83"/>
                  </a:lnTo>
                  <a:lnTo>
                    <a:pt x="106" y="78"/>
                  </a:lnTo>
                  <a:lnTo>
                    <a:pt x="117" y="74"/>
                  </a:lnTo>
                  <a:lnTo>
                    <a:pt x="123" y="74"/>
                  </a:lnTo>
                  <a:lnTo>
                    <a:pt x="129" y="73"/>
                  </a:lnTo>
                  <a:lnTo>
                    <a:pt x="129" y="73"/>
                  </a:lnTo>
                  <a:lnTo>
                    <a:pt x="135" y="74"/>
                  </a:lnTo>
                  <a:lnTo>
                    <a:pt x="141" y="74"/>
                  </a:lnTo>
                  <a:lnTo>
                    <a:pt x="152" y="78"/>
                  </a:lnTo>
                  <a:lnTo>
                    <a:pt x="163" y="83"/>
                  </a:lnTo>
                  <a:lnTo>
                    <a:pt x="172" y="91"/>
                  </a:lnTo>
                  <a:lnTo>
                    <a:pt x="179" y="100"/>
                  </a:lnTo>
                  <a:lnTo>
                    <a:pt x="185" y="111"/>
                  </a:lnTo>
                  <a:lnTo>
                    <a:pt x="188" y="122"/>
                  </a:lnTo>
                  <a:lnTo>
                    <a:pt x="189" y="128"/>
                  </a:lnTo>
                  <a:lnTo>
                    <a:pt x="190" y="134"/>
                  </a:lnTo>
                  <a:lnTo>
                    <a:pt x="190" y="134"/>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55" name="Freeform 341"/>
            <p:cNvSpPr>
              <a:spLocks noEditPoints="1"/>
            </p:cNvSpPr>
            <p:nvPr/>
          </p:nvSpPr>
          <p:spPr bwMode="auto">
            <a:xfrm>
              <a:off x="573091" y="2501903"/>
              <a:ext cx="274639" cy="271463"/>
            </a:xfrm>
            <a:custGeom>
              <a:avLst/>
              <a:gdLst>
                <a:gd name="T0" fmla="*/ 173 w 173"/>
                <a:gd name="T1" fmla="*/ 72 h 171"/>
                <a:gd name="T2" fmla="*/ 159 w 173"/>
                <a:gd name="T3" fmla="*/ 69 h 171"/>
                <a:gd name="T4" fmla="*/ 167 w 173"/>
                <a:gd name="T5" fmla="*/ 52 h 171"/>
                <a:gd name="T6" fmla="*/ 140 w 173"/>
                <a:gd name="T7" fmla="*/ 36 h 171"/>
                <a:gd name="T8" fmla="*/ 134 w 173"/>
                <a:gd name="T9" fmla="*/ 31 h 171"/>
                <a:gd name="T10" fmla="*/ 118 w 173"/>
                <a:gd name="T11" fmla="*/ 5 h 171"/>
                <a:gd name="T12" fmla="*/ 108 w 173"/>
                <a:gd name="T13" fmla="*/ 16 h 171"/>
                <a:gd name="T14" fmla="*/ 97 w 173"/>
                <a:gd name="T15" fmla="*/ 0 h 171"/>
                <a:gd name="T16" fmla="*/ 71 w 173"/>
                <a:gd name="T17" fmla="*/ 14 h 171"/>
                <a:gd name="T18" fmla="*/ 63 w 173"/>
                <a:gd name="T19" fmla="*/ 16 h 171"/>
                <a:gd name="T20" fmla="*/ 32 w 173"/>
                <a:gd name="T21" fmla="*/ 17 h 171"/>
                <a:gd name="T22" fmla="*/ 36 w 173"/>
                <a:gd name="T23" fmla="*/ 31 h 171"/>
                <a:gd name="T24" fmla="*/ 17 w 173"/>
                <a:gd name="T25" fmla="*/ 33 h 171"/>
                <a:gd name="T26" fmla="*/ 15 w 173"/>
                <a:gd name="T27" fmla="*/ 62 h 171"/>
                <a:gd name="T28" fmla="*/ 12 w 173"/>
                <a:gd name="T29" fmla="*/ 72 h 171"/>
                <a:gd name="T30" fmla="*/ 0 w 173"/>
                <a:gd name="T31" fmla="*/ 99 h 171"/>
                <a:gd name="T32" fmla="*/ 11 w 173"/>
                <a:gd name="T33" fmla="*/ 101 h 171"/>
                <a:gd name="T34" fmla="*/ 6 w 173"/>
                <a:gd name="T35" fmla="*/ 119 h 171"/>
                <a:gd name="T36" fmla="*/ 28 w 173"/>
                <a:gd name="T37" fmla="*/ 136 h 171"/>
                <a:gd name="T38" fmla="*/ 36 w 173"/>
                <a:gd name="T39" fmla="*/ 145 h 171"/>
                <a:gd name="T40" fmla="*/ 55 w 173"/>
                <a:gd name="T41" fmla="*/ 166 h 171"/>
                <a:gd name="T42" fmla="*/ 61 w 173"/>
                <a:gd name="T43" fmla="*/ 159 h 171"/>
                <a:gd name="T44" fmla="*/ 76 w 173"/>
                <a:gd name="T45" fmla="*/ 171 h 171"/>
                <a:gd name="T46" fmla="*/ 101 w 173"/>
                <a:gd name="T47" fmla="*/ 161 h 171"/>
                <a:gd name="T48" fmla="*/ 113 w 173"/>
                <a:gd name="T49" fmla="*/ 158 h 171"/>
                <a:gd name="T50" fmla="*/ 140 w 173"/>
                <a:gd name="T51" fmla="*/ 154 h 171"/>
                <a:gd name="T52" fmla="*/ 136 w 173"/>
                <a:gd name="T53" fmla="*/ 143 h 171"/>
                <a:gd name="T54" fmla="*/ 156 w 173"/>
                <a:gd name="T55" fmla="*/ 138 h 171"/>
                <a:gd name="T56" fmla="*/ 158 w 173"/>
                <a:gd name="T57" fmla="*/ 109 h 171"/>
                <a:gd name="T58" fmla="*/ 160 w 173"/>
                <a:gd name="T59" fmla="*/ 99 h 171"/>
                <a:gd name="T60" fmla="*/ 117 w 173"/>
                <a:gd name="T61" fmla="*/ 87 h 171"/>
                <a:gd name="T62" fmla="*/ 117 w 173"/>
                <a:gd name="T63" fmla="*/ 95 h 171"/>
                <a:gd name="T64" fmla="*/ 112 w 173"/>
                <a:gd name="T65" fmla="*/ 106 h 171"/>
                <a:gd name="T66" fmla="*/ 103 w 173"/>
                <a:gd name="T67" fmla="*/ 115 h 171"/>
                <a:gd name="T68" fmla="*/ 92 w 173"/>
                <a:gd name="T69" fmla="*/ 120 h 171"/>
                <a:gd name="T70" fmla="*/ 86 w 173"/>
                <a:gd name="T71" fmla="*/ 120 h 171"/>
                <a:gd name="T72" fmla="*/ 73 w 173"/>
                <a:gd name="T73" fmla="*/ 118 h 171"/>
                <a:gd name="T74" fmla="*/ 63 w 173"/>
                <a:gd name="T75" fmla="*/ 111 h 171"/>
                <a:gd name="T76" fmla="*/ 56 w 173"/>
                <a:gd name="T77" fmla="*/ 101 h 171"/>
                <a:gd name="T78" fmla="*/ 54 w 173"/>
                <a:gd name="T79" fmla="*/ 87 h 171"/>
                <a:gd name="T80" fmla="*/ 54 w 173"/>
                <a:gd name="T81" fmla="*/ 81 h 171"/>
                <a:gd name="T82" fmla="*/ 59 w 173"/>
                <a:gd name="T83" fmla="*/ 69 h 171"/>
                <a:gd name="T84" fmla="*/ 68 w 173"/>
                <a:gd name="T85" fmla="*/ 61 h 171"/>
                <a:gd name="T86" fmla="*/ 79 w 173"/>
                <a:gd name="T87" fmla="*/ 56 h 171"/>
                <a:gd name="T88" fmla="*/ 86 w 173"/>
                <a:gd name="T89" fmla="*/ 55 h 171"/>
                <a:gd name="T90" fmla="*/ 98 w 173"/>
                <a:gd name="T91" fmla="*/ 58 h 171"/>
                <a:gd name="T92" fmla="*/ 108 w 173"/>
                <a:gd name="T93" fmla="*/ 65 h 171"/>
                <a:gd name="T94" fmla="*/ 115 w 173"/>
                <a:gd name="T95" fmla="*/ 75 h 171"/>
                <a:gd name="T96" fmla="*/ 117 w 173"/>
                <a:gd name="T97" fmla="*/ 8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71">
                  <a:moveTo>
                    <a:pt x="173" y="97"/>
                  </a:moveTo>
                  <a:lnTo>
                    <a:pt x="173" y="72"/>
                  </a:lnTo>
                  <a:lnTo>
                    <a:pt x="159" y="69"/>
                  </a:lnTo>
                  <a:lnTo>
                    <a:pt x="159" y="69"/>
                  </a:lnTo>
                  <a:lnTo>
                    <a:pt x="156" y="61"/>
                  </a:lnTo>
                  <a:lnTo>
                    <a:pt x="167" y="52"/>
                  </a:lnTo>
                  <a:lnTo>
                    <a:pt x="155" y="31"/>
                  </a:lnTo>
                  <a:lnTo>
                    <a:pt x="140" y="36"/>
                  </a:lnTo>
                  <a:lnTo>
                    <a:pt x="140" y="36"/>
                  </a:lnTo>
                  <a:lnTo>
                    <a:pt x="134" y="31"/>
                  </a:lnTo>
                  <a:lnTo>
                    <a:pt x="138" y="16"/>
                  </a:lnTo>
                  <a:lnTo>
                    <a:pt x="118" y="5"/>
                  </a:lnTo>
                  <a:lnTo>
                    <a:pt x="108" y="16"/>
                  </a:lnTo>
                  <a:lnTo>
                    <a:pt x="108" y="16"/>
                  </a:lnTo>
                  <a:lnTo>
                    <a:pt x="100" y="14"/>
                  </a:lnTo>
                  <a:lnTo>
                    <a:pt x="97" y="0"/>
                  </a:lnTo>
                  <a:lnTo>
                    <a:pt x="74" y="0"/>
                  </a:lnTo>
                  <a:lnTo>
                    <a:pt x="71" y="14"/>
                  </a:lnTo>
                  <a:lnTo>
                    <a:pt x="71" y="14"/>
                  </a:lnTo>
                  <a:lnTo>
                    <a:pt x="63" y="16"/>
                  </a:lnTo>
                  <a:lnTo>
                    <a:pt x="53" y="6"/>
                  </a:lnTo>
                  <a:lnTo>
                    <a:pt x="32" y="17"/>
                  </a:lnTo>
                  <a:lnTo>
                    <a:pt x="36" y="31"/>
                  </a:lnTo>
                  <a:lnTo>
                    <a:pt x="36" y="31"/>
                  </a:lnTo>
                  <a:lnTo>
                    <a:pt x="30" y="37"/>
                  </a:lnTo>
                  <a:lnTo>
                    <a:pt x="17" y="33"/>
                  </a:lnTo>
                  <a:lnTo>
                    <a:pt x="5" y="53"/>
                  </a:lnTo>
                  <a:lnTo>
                    <a:pt x="15" y="62"/>
                  </a:lnTo>
                  <a:lnTo>
                    <a:pt x="15" y="62"/>
                  </a:lnTo>
                  <a:lnTo>
                    <a:pt x="12" y="72"/>
                  </a:lnTo>
                  <a:lnTo>
                    <a:pt x="0" y="74"/>
                  </a:lnTo>
                  <a:lnTo>
                    <a:pt x="0" y="99"/>
                  </a:lnTo>
                  <a:lnTo>
                    <a:pt x="11" y="101"/>
                  </a:lnTo>
                  <a:lnTo>
                    <a:pt x="11" y="101"/>
                  </a:lnTo>
                  <a:lnTo>
                    <a:pt x="14" y="112"/>
                  </a:lnTo>
                  <a:lnTo>
                    <a:pt x="6" y="119"/>
                  </a:lnTo>
                  <a:lnTo>
                    <a:pt x="18" y="139"/>
                  </a:lnTo>
                  <a:lnTo>
                    <a:pt x="28" y="136"/>
                  </a:lnTo>
                  <a:lnTo>
                    <a:pt x="28" y="136"/>
                  </a:lnTo>
                  <a:lnTo>
                    <a:pt x="36" y="145"/>
                  </a:lnTo>
                  <a:lnTo>
                    <a:pt x="34" y="154"/>
                  </a:lnTo>
                  <a:lnTo>
                    <a:pt x="55" y="166"/>
                  </a:lnTo>
                  <a:lnTo>
                    <a:pt x="61" y="159"/>
                  </a:lnTo>
                  <a:lnTo>
                    <a:pt x="61" y="159"/>
                  </a:lnTo>
                  <a:lnTo>
                    <a:pt x="74" y="162"/>
                  </a:lnTo>
                  <a:lnTo>
                    <a:pt x="76" y="171"/>
                  </a:lnTo>
                  <a:lnTo>
                    <a:pt x="99" y="171"/>
                  </a:lnTo>
                  <a:lnTo>
                    <a:pt x="101" y="161"/>
                  </a:lnTo>
                  <a:lnTo>
                    <a:pt x="101" y="161"/>
                  </a:lnTo>
                  <a:lnTo>
                    <a:pt x="113" y="158"/>
                  </a:lnTo>
                  <a:lnTo>
                    <a:pt x="120" y="165"/>
                  </a:lnTo>
                  <a:lnTo>
                    <a:pt x="140" y="154"/>
                  </a:lnTo>
                  <a:lnTo>
                    <a:pt x="136" y="143"/>
                  </a:lnTo>
                  <a:lnTo>
                    <a:pt x="136" y="143"/>
                  </a:lnTo>
                  <a:lnTo>
                    <a:pt x="144" y="134"/>
                  </a:lnTo>
                  <a:lnTo>
                    <a:pt x="156" y="138"/>
                  </a:lnTo>
                  <a:lnTo>
                    <a:pt x="168" y="118"/>
                  </a:lnTo>
                  <a:lnTo>
                    <a:pt x="158" y="109"/>
                  </a:lnTo>
                  <a:lnTo>
                    <a:pt x="158" y="109"/>
                  </a:lnTo>
                  <a:lnTo>
                    <a:pt x="160" y="99"/>
                  </a:lnTo>
                  <a:lnTo>
                    <a:pt x="173" y="97"/>
                  </a:lnTo>
                  <a:close/>
                  <a:moveTo>
                    <a:pt x="117" y="87"/>
                  </a:moveTo>
                  <a:lnTo>
                    <a:pt x="117" y="87"/>
                  </a:lnTo>
                  <a:lnTo>
                    <a:pt x="117" y="95"/>
                  </a:lnTo>
                  <a:lnTo>
                    <a:pt x="115" y="101"/>
                  </a:lnTo>
                  <a:lnTo>
                    <a:pt x="112" y="106"/>
                  </a:lnTo>
                  <a:lnTo>
                    <a:pt x="108" y="111"/>
                  </a:lnTo>
                  <a:lnTo>
                    <a:pt x="103" y="115"/>
                  </a:lnTo>
                  <a:lnTo>
                    <a:pt x="98" y="118"/>
                  </a:lnTo>
                  <a:lnTo>
                    <a:pt x="92" y="120"/>
                  </a:lnTo>
                  <a:lnTo>
                    <a:pt x="86" y="120"/>
                  </a:lnTo>
                  <a:lnTo>
                    <a:pt x="86" y="120"/>
                  </a:lnTo>
                  <a:lnTo>
                    <a:pt x="79" y="120"/>
                  </a:lnTo>
                  <a:lnTo>
                    <a:pt x="73" y="118"/>
                  </a:lnTo>
                  <a:lnTo>
                    <a:pt x="68" y="115"/>
                  </a:lnTo>
                  <a:lnTo>
                    <a:pt x="63" y="111"/>
                  </a:lnTo>
                  <a:lnTo>
                    <a:pt x="59" y="106"/>
                  </a:lnTo>
                  <a:lnTo>
                    <a:pt x="56" y="101"/>
                  </a:lnTo>
                  <a:lnTo>
                    <a:pt x="54" y="95"/>
                  </a:lnTo>
                  <a:lnTo>
                    <a:pt x="54" y="87"/>
                  </a:lnTo>
                  <a:lnTo>
                    <a:pt x="54" y="87"/>
                  </a:lnTo>
                  <a:lnTo>
                    <a:pt x="54" y="81"/>
                  </a:lnTo>
                  <a:lnTo>
                    <a:pt x="56" y="75"/>
                  </a:lnTo>
                  <a:lnTo>
                    <a:pt x="59" y="69"/>
                  </a:lnTo>
                  <a:lnTo>
                    <a:pt x="63" y="65"/>
                  </a:lnTo>
                  <a:lnTo>
                    <a:pt x="68" y="61"/>
                  </a:lnTo>
                  <a:lnTo>
                    <a:pt x="73" y="58"/>
                  </a:lnTo>
                  <a:lnTo>
                    <a:pt x="79" y="56"/>
                  </a:lnTo>
                  <a:lnTo>
                    <a:pt x="86" y="55"/>
                  </a:lnTo>
                  <a:lnTo>
                    <a:pt x="86" y="55"/>
                  </a:lnTo>
                  <a:lnTo>
                    <a:pt x="92" y="56"/>
                  </a:lnTo>
                  <a:lnTo>
                    <a:pt x="98" y="58"/>
                  </a:lnTo>
                  <a:lnTo>
                    <a:pt x="103" y="61"/>
                  </a:lnTo>
                  <a:lnTo>
                    <a:pt x="108" y="65"/>
                  </a:lnTo>
                  <a:lnTo>
                    <a:pt x="112" y="69"/>
                  </a:lnTo>
                  <a:lnTo>
                    <a:pt x="115" y="75"/>
                  </a:lnTo>
                  <a:lnTo>
                    <a:pt x="117" y="81"/>
                  </a:lnTo>
                  <a:lnTo>
                    <a:pt x="117" y="87"/>
                  </a:lnTo>
                  <a:lnTo>
                    <a:pt x="117" y="87"/>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56" name="Freeform 342"/>
            <p:cNvSpPr>
              <a:spLocks noEditPoints="1"/>
            </p:cNvSpPr>
            <p:nvPr/>
          </p:nvSpPr>
          <p:spPr bwMode="auto">
            <a:xfrm>
              <a:off x="673103" y="2806708"/>
              <a:ext cx="152401" cy="153988"/>
            </a:xfrm>
            <a:custGeom>
              <a:avLst/>
              <a:gdLst>
                <a:gd name="T0" fmla="*/ 96 w 96"/>
                <a:gd name="T1" fmla="*/ 59 h 97"/>
                <a:gd name="T2" fmla="*/ 96 w 96"/>
                <a:gd name="T3" fmla="*/ 41 h 97"/>
                <a:gd name="T4" fmla="*/ 79 w 96"/>
                <a:gd name="T5" fmla="*/ 37 h 97"/>
                <a:gd name="T6" fmla="*/ 89 w 96"/>
                <a:gd name="T7" fmla="*/ 22 h 97"/>
                <a:gd name="T8" fmla="*/ 75 w 96"/>
                <a:gd name="T9" fmla="*/ 9 h 97"/>
                <a:gd name="T10" fmla="*/ 61 w 96"/>
                <a:gd name="T11" fmla="*/ 18 h 97"/>
                <a:gd name="T12" fmla="*/ 57 w 96"/>
                <a:gd name="T13" fmla="*/ 0 h 97"/>
                <a:gd name="T14" fmla="*/ 39 w 96"/>
                <a:gd name="T15" fmla="*/ 0 h 97"/>
                <a:gd name="T16" fmla="*/ 35 w 96"/>
                <a:gd name="T17" fmla="*/ 17 h 97"/>
                <a:gd name="T18" fmla="*/ 21 w 96"/>
                <a:gd name="T19" fmla="*/ 7 h 97"/>
                <a:gd name="T20" fmla="*/ 8 w 96"/>
                <a:gd name="T21" fmla="*/ 21 h 97"/>
                <a:gd name="T22" fmla="*/ 17 w 96"/>
                <a:gd name="T23" fmla="*/ 35 h 97"/>
                <a:gd name="T24" fmla="*/ 0 w 96"/>
                <a:gd name="T25" fmla="*/ 39 h 97"/>
                <a:gd name="T26" fmla="*/ 0 w 96"/>
                <a:gd name="T27" fmla="*/ 57 h 97"/>
                <a:gd name="T28" fmla="*/ 16 w 96"/>
                <a:gd name="T29" fmla="*/ 61 h 97"/>
                <a:gd name="T30" fmla="*/ 7 w 96"/>
                <a:gd name="T31" fmla="*/ 76 h 97"/>
                <a:gd name="T32" fmla="*/ 20 w 96"/>
                <a:gd name="T33" fmla="*/ 88 h 97"/>
                <a:gd name="T34" fmla="*/ 34 w 96"/>
                <a:gd name="T35" fmla="*/ 80 h 97"/>
                <a:gd name="T36" fmla="*/ 38 w 96"/>
                <a:gd name="T37" fmla="*/ 97 h 97"/>
                <a:gd name="T38" fmla="*/ 56 w 96"/>
                <a:gd name="T39" fmla="*/ 97 h 97"/>
                <a:gd name="T40" fmla="*/ 59 w 96"/>
                <a:gd name="T41" fmla="*/ 80 h 97"/>
                <a:gd name="T42" fmla="*/ 74 w 96"/>
                <a:gd name="T43" fmla="*/ 89 h 97"/>
                <a:gd name="T44" fmla="*/ 88 w 96"/>
                <a:gd name="T45" fmla="*/ 77 h 97"/>
                <a:gd name="T46" fmla="*/ 78 w 96"/>
                <a:gd name="T47" fmla="*/ 63 h 97"/>
                <a:gd name="T48" fmla="*/ 96 w 96"/>
                <a:gd name="T49" fmla="*/ 59 h 97"/>
                <a:gd name="T50" fmla="*/ 47 w 96"/>
                <a:gd name="T51" fmla="*/ 63 h 97"/>
                <a:gd name="T52" fmla="*/ 47 w 96"/>
                <a:gd name="T53" fmla="*/ 63 h 97"/>
                <a:gd name="T54" fmla="*/ 42 w 96"/>
                <a:gd name="T55" fmla="*/ 62 h 97"/>
                <a:gd name="T56" fmla="*/ 37 w 96"/>
                <a:gd name="T57" fmla="*/ 59 h 97"/>
                <a:gd name="T58" fmla="*/ 34 w 96"/>
                <a:gd name="T59" fmla="*/ 54 h 97"/>
                <a:gd name="T60" fmla="*/ 33 w 96"/>
                <a:gd name="T61" fmla="*/ 49 h 97"/>
                <a:gd name="T62" fmla="*/ 33 w 96"/>
                <a:gd name="T63" fmla="*/ 49 h 97"/>
                <a:gd name="T64" fmla="*/ 34 w 96"/>
                <a:gd name="T65" fmla="*/ 43 h 97"/>
                <a:gd name="T66" fmla="*/ 37 w 96"/>
                <a:gd name="T67" fmla="*/ 39 h 97"/>
                <a:gd name="T68" fmla="*/ 42 w 96"/>
                <a:gd name="T69" fmla="*/ 36 h 97"/>
                <a:gd name="T70" fmla="*/ 47 w 96"/>
                <a:gd name="T71" fmla="*/ 35 h 97"/>
                <a:gd name="T72" fmla="*/ 47 w 96"/>
                <a:gd name="T73" fmla="*/ 35 h 97"/>
                <a:gd name="T74" fmla="*/ 53 w 96"/>
                <a:gd name="T75" fmla="*/ 36 h 97"/>
                <a:gd name="T76" fmla="*/ 57 w 96"/>
                <a:gd name="T77" fmla="*/ 39 h 97"/>
                <a:gd name="T78" fmla="*/ 60 w 96"/>
                <a:gd name="T79" fmla="*/ 43 h 97"/>
                <a:gd name="T80" fmla="*/ 62 w 96"/>
                <a:gd name="T81" fmla="*/ 49 h 97"/>
                <a:gd name="T82" fmla="*/ 62 w 96"/>
                <a:gd name="T83" fmla="*/ 49 h 97"/>
                <a:gd name="T84" fmla="*/ 60 w 96"/>
                <a:gd name="T85" fmla="*/ 54 h 97"/>
                <a:gd name="T86" fmla="*/ 57 w 96"/>
                <a:gd name="T87" fmla="*/ 59 h 97"/>
                <a:gd name="T88" fmla="*/ 53 w 96"/>
                <a:gd name="T89" fmla="*/ 62 h 97"/>
                <a:gd name="T90" fmla="*/ 47 w 96"/>
                <a:gd name="T91" fmla="*/ 63 h 97"/>
                <a:gd name="T92" fmla="*/ 47 w 96"/>
                <a:gd name="T93"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7">
                  <a:moveTo>
                    <a:pt x="96" y="59"/>
                  </a:moveTo>
                  <a:lnTo>
                    <a:pt x="96" y="41"/>
                  </a:lnTo>
                  <a:lnTo>
                    <a:pt x="79" y="37"/>
                  </a:lnTo>
                  <a:lnTo>
                    <a:pt x="89" y="22"/>
                  </a:lnTo>
                  <a:lnTo>
                    <a:pt x="75" y="9"/>
                  </a:lnTo>
                  <a:lnTo>
                    <a:pt x="61" y="18"/>
                  </a:lnTo>
                  <a:lnTo>
                    <a:pt x="57" y="0"/>
                  </a:lnTo>
                  <a:lnTo>
                    <a:pt x="39" y="0"/>
                  </a:lnTo>
                  <a:lnTo>
                    <a:pt x="35" y="17"/>
                  </a:lnTo>
                  <a:lnTo>
                    <a:pt x="21" y="7"/>
                  </a:lnTo>
                  <a:lnTo>
                    <a:pt x="8" y="21"/>
                  </a:lnTo>
                  <a:lnTo>
                    <a:pt x="17" y="35"/>
                  </a:lnTo>
                  <a:lnTo>
                    <a:pt x="0" y="39"/>
                  </a:lnTo>
                  <a:lnTo>
                    <a:pt x="0" y="57"/>
                  </a:lnTo>
                  <a:lnTo>
                    <a:pt x="16" y="61"/>
                  </a:lnTo>
                  <a:lnTo>
                    <a:pt x="7" y="76"/>
                  </a:lnTo>
                  <a:lnTo>
                    <a:pt x="20" y="88"/>
                  </a:lnTo>
                  <a:lnTo>
                    <a:pt x="34" y="80"/>
                  </a:lnTo>
                  <a:lnTo>
                    <a:pt x="38" y="97"/>
                  </a:lnTo>
                  <a:lnTo>
                    <a:pt x="56" y="97"/>
                  </a:lnTo>
                  <a:lnTo>
                    <a:pt x="59" y="80"/>
                  </a:lnTo>
                  <a:lnTo>
                    <a:pt x="74" y="89"/>
                  </a:lnTo>
                  <a:lnTo>
                    <a:pt x="88" y="77"/>
                  </a:lnTo>
                  <a:lnTo>
                    <a:pt x="78" y="63"/>
                  </a:lnTo>
                  <a:lnTo>
                    <a:pt x="96" y="59"/>
                  </a:lnTo>
                  <a:close/>
                  <a:moveTo>
                    <a:pt x="47" y="63"/>
                  </a:moveTo>
                  <a:lnTo>
                    <a:pt x="47" y="63"/>
                  </a:lnTo>
                  <a:lnTo>
                    <a:pt x="42" y="62"/>
                  </a:lnTo>
                  <a:lnTo>
                    <a:pt x="37" y="59"/>
                  </a:lnTo>
                  <a:lnTo>
                    <a:pt x="34" y="54"/>
                  </a:lnTo>
                  <a:lnTo>
                    <a:pt x="33" y="49"/>
                  </a:lnTo>
                  <a:lnTo>
                    <a:pt x="33" y="49"/>
                  </a:lnTo>
                  <a:lnTo>
                    <a:pt x="34" y="43"/>
                  </a:lnTo>
                  <a:lnTo>
                    <a:pt x="37" y="39"/>
                  </a:lnTo>
                  <a:lnTo>
                    <a:pt x="42" y="36"/>
                  </a:lnTo>
                  <a:lnTo>
                    <a:pt x="47" y="35"/>
                  </a:lnTo>
                  <a:lnTo>
                    <a:pt x="47" y="35"/>
                  </a:lnTo>
                  <a:lnTo>
                    <a:pt x="53" y="36"/>
                  </a:lnTo>
                  <a:lnTo>
                    <a:pt x="57" y="39"/>
                  </a:lnTo>
                  <a:lnTo>
                    <a:pt x="60" y="43"/>
                  </a:lnTo>
                  <a:lnTo>
                    <a:pt x="62" y="49"/>
                  </a:lnTo>
                  <a:lnTo>
                    <a:pt x="62" y="49"/>
                  </a:lnTo>
                  <a:lnTo>
                    <a:pt x="60" y="54"/>
                  </a:lnTo>
                  <a:lnTo>
                    <a:pt x="57" y="59"/>
                  </a:lnTo>
                  <a:lnTo>
                    <a:pt x="53" y="62"/>
                  </a:lnTo>
                  <a:lnTo>
                    <a:pt x="47" y="63"/>
                  </a:lnTo>
                  <a:lnTo>
                    <a:pt x="47" y="63"/>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57" name="Freeform 343"/>
            <p:cNvSpPr/>
            <p:nvPr/>
          </p:nvSpPr>
          <p:spPr bwMode="auto">
            <a:xfrm>
              <a:off x="301626" y="2751139"/>
              <a:ext cx="131763" cy="131763"/>
            </a:xfrm>
            <a:custGeom>
              <a:avLst/>
              <a:gdLst>
                <a:gd name="T0" fmla="*/ 0 w 83"/>
                <a:gd name="T1" fmla="*/ 83 h 83"/>
                <a:gd name="T2" fmla="*/ 0 w 83"/>
                <a:gd name="T3" fmla="*/ 83 h 83"/>
                <a:gd name="T4" fmla="*/ 2 w 83"/>
                <a:gd name="T5" fmla="*/ 74 h 83"/>
                <a:gd name="T6" fmla="*/ 3 w 83"/>
                <a:gd name="T7" fmla="*/ 66 h 83"/>
                <a:gd name="T8" fmla="*/ 5 w 83"/>
                <a:gd name="T9" fmla="*/ 58 h 83"/>
                <a:gd name="T10" fmla="*/ 8 w 83"/>
                <a:gd name="T11" fmla="*/ 51 h 83"/>
                <a:gd name="T12" fmla="*/ 11 w 83"/>
                <a:gd name="T13" fmla="*/ 44 h 83"/>
                <a:gd name="T14" fmla="*/ 15 w 83"/>
                <a:gd name="T15" fmla="*/ 36 h 83"/>
                <a:gd name="T16" fmla="*/ 20 w 83"/>
                <a:gd name="T17" fmla="*/ 29 h 83"/>
                <a:gd name="T18" fmla="*/ 25 w 83"/>
                <a:gd name="T19" fmla="*/ 24 h 83"/>
                <a:gd name="T20" fmla="*/ 31 w 83"/>
                <a:gd name="T21" fmla="*/ 18 h 83"/>
                <a:gd name="T22" fmla="*/ 37 w 83"/>
                <a:gd name="T23" fmla="*/ 14 h 83"/>
                <a:gd name="T24" fmla="*/ 44 w 83"/>
                <a:gd name="T25" fmla="*/ 10 h 83"/>
                <a:gd name="T26" fmla="*/ 51 w 83"/>
                <a:gd name="T27" fmla="*/ 6 h 83"/>
                <a:gd name="T28" fmla="*/ 59 w 83"/>
                <a:gd name="T29" fmla="*/ 3 h 83"/>
                <a:gd name="T30" fmla="*/ 67 w 83"/>
                <a:gd name="T31" fmla="*/ 1 h 83"/>
                <a:gd name="T32" fmla="*/ 75 w 83"/>
                <a:gd name="T33" fmla="*/ 0 h 83"/>
                <a:gd name="T34" fmla="*/ 83 w 83"/>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3">
                  <a:moveTo>
                    <a:pt x="0" y="83"/>
                  </a:moveTo>
                  <a:lnTo>
                    <a:pt x="0" y="83"/>
                  </a:lnTo>
                  <a:lnTo>
                    <a:pt x="2" y="74"/>
                  </a:lnTo>
                  <a:lnTo>
                    <a:pt x="3" y="66"/>
                  </a:lnTo>
                  <a:lnTo>
                    <a:pt x="5" y="58"/>
                  </a:lnTo>
                  <a:lnTo>
                    <a:pt x="8" y="51"/>
                  </a:lnTo>
                  <a:lnTo>
                    <a:pt x="11" y="44"/>
                  </a:lnTo>
                  <a:lnTo>
                    <a:pt x="15" y="36"/>
                  </a:lnTo>
                  <a:lnTo>
                    <a:pt x="20" y="29"/>
                  </a:lnTo>
                  <a:lnTo>
                    <a:pt x="25" y="24"/>
                  </a:lnTo>
                  <a:lnTo>
                    <a:pt x="31" y="18"/>
                  </a:lnTo>
                  <a:lnTo>
                    <a:pt x="37" y="14"/>
                  </a:lnTo>
                  <a:lnTo>
                    <a:pt x="44" y="10"/>
                  </a:lnTo>
                  <a:lnTo>
                    <a:pt x="51" y="6"/>
                  </a:lnTo>
                  <a:lnTo>
                    <a:pt x="59" y="3"/>
                  </a:lnTo>
                  <a:lnTo>
                    <a:pt x="67" y="1"/>
                  </a:lnTo>
                  <a:lnTo>
                    <a:pt x="75" y="0"/>
                  </a:lnTo>
                  <a:lnTo>
                    <a:pt x="83" y="0"/>
                  </a:lnTo>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grpSp>
      <p:grpSp>
        <p:nvGrpSpPr>
          <p:cNvPr id="58" name="Group 73"/>
          <p:cNvGrpSpPr/>
          <p:nvPr/>
        </p:nvGrpSpPr>
        <p:grpSpPr>
          <a:xfrm>
            <a:off x="7018230" y="4833006"/>
            <a:ext cx="528384" cy="635030"/>
            <a:chOff x="8394350" y="4656141"/>
            <a:chExt cx="528384" cy="623888"/>
          </a:xfrm>
          <a:solidFill>
            <a:schemeClr val="bg1"/>
          </a:solidFill>
        </p:grpSpPr>
        <p:sp>
          <p:nvSpPr>
            <p:cNvPr id="59" name="Freeform 432"/>
            <p:cNvSpPr/>
            <p:nvPr/>
          </p:nvSpPr>
          <p:spPr bwMode="auto">
            <a:xfrm>
              <a:off x="8394350" y="4656141"/>
              <a:ext cx="528384" cy="623888"/>
            </a:xfrm>
            <a:custGeom>
              <a:avLst/>
              <a:gdLst>
                <a:gd name="T0" fmla="*/ 286 w 327"/>
                <a:gd name="T1" fmla="*/ 393 h 393"/>
                <a:gd name="T2" fmla="*/ 286 w 327"/>
                <a:gd name="T3" fmla="*/ 240 h 393"/>
                <a:gd name="T4" fmla="*/ 286 w 327"/>
                <a:gd name="T5" fmla="*/ 240 h 393"/>
                <a:gd name="T6" fmla="*/ 295 w 327"/>
                <a:gd name="T7" fmla="*/ 230 h 393"/>
                <a:gd name="T8" fmla="*/ 304 w 327"/>
                <a:gd name="T9" fmla="*/ 219 h 393"/>
                <a:gd name="T10" fmla="*/ 311 w 327"/>
                <a:gd name="T11" fmla="*/ 208 h 393"/>
                <a:gd name="T12" fmla="*/ 316 w 327"/>
                <a:gd name="T13" fmla="*/ 196 h 393"/>
                <a:gd name="T14" fmla="*/ 321 w 327"/>
                <a:gd name="T15" fmla="*/ 183 h 393"/>
                <a:gd name="T16" fmla="*/ 325 w 327"/>
                <a:gd name="T17" fmla="*/ 169 h 393"/>
                <a:gd name="T18" fmla="*/ 327 w 327"/>
                <a:gd name="T19" fmla="*/ 156 h 393"/>
                <a:gd name="T20" fmla="*/ 327 w 327"/>
                <a:gd name="T21" fmla="*/ 141 h 393"/>
                <a:gd name="T22" fmla="*/ 327 w 327"/>
                <a:gd name="T23" fmla="*/ 141 h 393"/>
                <a:gd name="T24" fmla="*/ 327 w 327"/>
                <a:gd name="T25" fmla="*/ 126 h 393"/>
                <a:gd name="T26" fmla="*/ 325 w 327"/>
                <a:gd name="T27" fmla="*/ 112 h 393"/>
                <a:gd name="T28" fmla="*/ 321 w 327"/>
                <a:gd name="T29" fmla="*/ 99 h 393"/>
                <a:gd name="T30" fmla="*/ 316 w 327"/>
                <a:gd name="T31" fmla="*/ 86 h 393"/>
                <a:gd name="T32" fmla="*/ 311 w 327"/>
                <a:gd name="T33" fmla="*/ 74 h 393"/>
                <a:gd name="T34" fmla="*/ 304 w 327"/>
                <a:gd name="T35" fmla="*/ 62 h 393"/>
                <a:gd name="T36" fmla="*/ 295 w 327"/>
                <a:gd name="T37" fmla="*/ 52 h 393"/>
                <a:gd name="T38" fmla="*/ 286 w 327"/>
                <a:gd name="T39" fmla="*/ 42 h 393"/>
                <a:gd name="T40" fmla="*/ 276 w 327"/>
                <a:gd name="T41" fmla="*/ 33 h 393"/>
                <a:gd name="T42" fmla="*/ 265 w 327"/>
                <a:gd name="T43" fmla="*/ 24 h 393"/>
                <a:gd name="T44" fmla="*/ 253 w 327"/>
                <a:gd name="T45" fmla="*/ 17 h 393"/>
                <a:gd name="T46" fmla="*/ 241 w 327"/>
                <a:gd name="T47" fmla="*/ 11 h 393"/>
                <a:gd name="T48" fmla="*/ 228 w 327"/>
                <a:gd name="T49" fmla="*/ 6 h 393"/>
                <a:gd name="T50" fmla="*/ 215 w 327"/>
                <a:gd name="T51" fmla="*/ 3 h 393"/>
                <a:gd name="T52" fmla="*/ 201 w 327"/>
                <a:gd name="T53" fmla="*/ 0 h 393"/>
                <a:gd name="T54" fmla="*/ 186 w 327"/>
                <a:gd name="T55" fmla="*/ 0 h 393"/>
                <a:gd name="T56" fmla="*/ 186 w 327"/>
                <a:gd name="T57" fmla="*/ 0 h 393"/>
                <a:gd name="T58" fmla="*/ 172 w 327"/>
                <a:gd name="T59" fmla="*/ 0 h 393"/>
                <a:gd name="T60" fmla="*/ 158 w 327"/>
                <a:gd name="T61" fmla="*/ 3 h 393"/>
                <a:gd name="T62" fmla="*/ 144 w 327"/>
                <a:gd name="T63" fmla="*/ 6 h 393"/>
                <a:gd name="T64" fmla="*/ 131 w 327"/>
                <a:gd name="T65" fmla="*/ 11 h 393"/>
                <a:gd name="T66" fmla="*/ 119 w 327"/>
                <a:gd name="T67" fmla="*/ 17 h 393"/>
                <a:gd name="T68" fmla="*/ 108 w 327"/>
                <a:gd name="T69" fmla="*/ 24 h 393"/>
                <a:gd name="T70" fmla="*/ 97 w 327"/>
                <a:gd name="T71" fmla="*/ 33 h 393"/>
                <a:gd name="T72" fmla="*/ 86 w 327"/>
                <a:gd name="T73" fmla="*/ 42 h 393"/>
                <a:gd name="T74" fmla="*/ 77 w 327"/>
                <a:gd name="T75" fmla="*/ 52 h 393"/>
                <a:gd name="T76" fmla="*/ 69 w 327"/>
                <a:gd name="T77" fmla="*/ 62 h 393"/>
                <a:gd name="T78" fmla="*/ 62 w 327"/>
                <a:gd name="T79" fmla="*/ 74 h 393"/>
                <a:gd name="T80" fmla="*/ 56 w 327"/>
                <a:gd name="T81" fmla="*/ 86 h 393"/>
                <a:gd name="T82" fmla="*/ 51 w 327"/>
                <a:gd name="T83" fmla="*/ 99 h 393"/>
                <a:gd name="T84" fmla="*/ 48 w 327"/>
                <a:gd name="T85" fmla="*/ 112 h 393"/>
                <a:gd name="T86" fmla="*/ 46 w 327"/>
                <a:gd name="T87" fmla="*/ 126 h 393"/>
                <a:gd name="T88" fmla="*/ 45 w 327"/>
                <a:gd name="T89" fmla="*/ 141 h 393"/>
                <a:gd name="T90" fmla="*/ 45 w 327"/>
                <a:gd name="T91" fmla="*/ 141 h 393"/>
                <a:gd name="T92" fmla="*/ 45 w 327"/>
                <a:gd name="T93" fmla="*/ 148 h 393"/>
                <a:gd name="T94" fmla="*/ 26 w 327"/>
                <a:gd name="T95" fmla="*/ 181 h 393"/>
                <a:gd name="T96" fmla="*/ 0 w 327"/>
                <a:gd name="T97" fmla="*/ 226 h 393"/>
                <a:gd name="T98" fmla="*/ 33 w 327"/>
                <a:gd name="T99" fmla="*/ 226 h 393"/>
                <a:gd name="T100" fmla="*/ 33 w 327"/>
                <a:gd name="T101" fmla="*/ 282 h 393"/>
                <a:gd name="T102" fmla="*/ 33 w 327"/>
                <a:gd name="T103" fmla="*/ 282 h 393"/>
                <a:gd name="T104" fmla="*/ 33 w 327"/>
                <a:gd name="T105" fmla="*/ 290 h 393"/>
                <a:gd name="T106" fmla="*/ 36 w 327"/>
                <a:gd name="T107" fmla="*/ 297 h 393"/>
                <a:gd name="T108" fmla="*/ 39 w 327"/>
                <a:gd name="T109" fmla="*/ 303 h 393"/>
                <a:gd name="T110" fmla="*/ 44 w 327"/>
                <a:gd name="T111" fmla="*/ 309 h 393"/>
                <a:gd name="T112" fmla="*/ 49 w 327"/>
                <a:gd name="T113" fmla="*/ 313 h 393"/>
                <a:gd name="T114" fmla="*/ 56 w 327"/>
                <a:gd name="T115" fmla="*/ 317 h 393"/>
                <a:gd name="T116" fmla="*/ 63 w 327"/>
                <a:gd name="T117" fmla="*/ 319 h 393"/>
                <a:gd name="T118" fmla="*/ 70 w 327"/>
                <a:gd name="T119" fmla="*/ 320 h 393"/>
                <a:gd name="T120" fmla="*/ 131 w 327"/>
                <a:gd name="T121" fmla="*/ 320 h 393"/>
                <a:gd name="T122" fmla="*/ 131 w 327"/>
                <a:gd name="T123"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7" h="393">
                  <a:moveTo>
                    <a:pt x="286" y="393"/>
                  </a:moveTo>
                  <a:lnTo>
                    <a:pt x="286" y="240"/>
                  </a:lnTo>
                  <a:lnTo>
                    <a:pt x="286" y="240"/>
                  </a:lnTo>
                  <a:lnTo>
                    <a:pt x="295" y="230"/>
                  </a:lnTo>
                  <a:lnTo>
                    <a:pt x="304" y="219"/>
                  </a:lnTo>
                  <a:lnTo>
                    <a:pt x="311" y="208"/>
                  </a:lnTo>
                  <a:lnTo>
                    <a:pt x="316" y="196"/>
                  </a:lnTo>
                  <a:lnTo>
                    <a:pt x="321" y="183"/>
                  </a:lnTo>
                  <a:lnTo>
                    <a:pt x="325" y="169"/>
                  </a:lnTo>
                  <a:lnTo>
                    <a:pt x="327" y="156"/>
                  </a:lnTo>
                  <a:lnTo>
                    <a:pt x="327" y="141"/>
                  </a:lnTo>
                  <a:lnTo>
                    <a:pt x="327" y="141"/>
                  </a:lnTo>
                  <a:lnTo>
                    <a:pt x="327" y="126"/>
                  </a:lnTo>
                  <a:lnTo>
                    <a:pt x="325" y="112"/>
                  </a:lnTo>
                  <a:lnTo>
                    <a:pt x="321" y="99"/>
                  </a:lnTo>
                  <a:lnTo>
                    <a:pt x="316" y="86"/>
                  </a:lnTo>
                  <a:lnTo>
                    <a:pt x="311" y="74"/>
                  </a:lnTo>
                  <a:lnTo>
                    <a:pt x="304" y="62"/>
                  </a:lnTo>
                  <a:lnTo>
                    <a:pt x="295" y="52"/>
                  </a:lnTo>
                  <a:lnTo>
                    <a:pt x="286" y="42"/>
                  </a:lnTo>
                  <a:lnTo>
                    <a:pt x="276" y="33"/>
                  </a:lnTo>
                  <a:lnTo>
                    <a:pt x="265" y="24"/>
                  </a:lnTo>
                  <a:lnTo>
                    <a:pt x="253" y="17"/>
                  </a:lnTo>
                  <a:lnTo>
                    <a:pt x="241" y="11"/>
                  </a:lnTo>
                  <a:lnTo>
                    <a:pt x="228" y="6"/>
                  </a:lnTo>
                  <a:lnTo>
                    <a:pt x="215" y="3"/>
                  </a:lnTo>
                  <a:lnTo>
                    <a:pt x="201" y="0"/>
                  </a:lnTo>
                  <a:lnTo>
                    <a:pt x="186" y="0"/>
                  </a:lnTo>
                  <a:lnTo>
                    <a:pt x="186" y="0"/>
                  </a:lnTo>
                  <a:lnTo>
                    <a:pt x="172" y="0"/>
                  </a:lnTo>
                  <a:lnTo>
                    <a:pt x="158" y="3"/>
                  </a:lnTo>
                  <a:lnTo>
                    <a:pt x="144" y="6"/>
                  </a:lnTo>
                  <a:lnTo>
                    <a:pt x="131" y="11"/>
                  </a:lnTo>
                  <a:lnTo>
                    <a:pt x="119" y="17"/>
                  </a:lnTo>
                  <a:lnTo>
                    <a:pt x="108" y="24"/>
                  </a:lnTo>
                  <a:lnTo>
                    <a:pt x="97" y="33"/>
                  </a:lnTo>
                  <a:lnTo>
                    <a:pt x="86" y="42"/>
                  </a:lnTo>
                  <a:lnTo>
                    <a:pt x="77" y="52"/>
                  </a:lnTo>
                  <a:lnTo>
                    <a:pt x="69" y="62"/>
                  </a:lnTo>
                  <a:lnTo>
                    <a:pt x="62" y="74"/>
                  </a:lnTo>
                  <a:lnTo>
                    <a:pt x="56" y="86"/>
                  </a:lnTo>
                  <a:lnTo>
                    <a:pt x="51" y="99"/>
                  </a:lnTo>
                  <a:lnTo>
                    <a:pt x="48" y="112"/>
                  </a:lnTo>
                  <a:lnTo>
                    <a:pt x="46" y="126"/>
                  </a:lnTo>
                  <a:lnTo>
                    <a:pt x="45" y="141"/>
                  </a:lnTo>
                  <a:lnTo>
                    <a:pt x="45" y="141"/>
                  </a:lnTo>
                  <a:lnTo>
                    <a:pt x="45" y="148"/>
                  </a:lnTo>
                  <a:lnTo>
                    <a:pt x="26" y="181"/>
                  </a:lnTo>
                  <a:lnTo>
                    <a:pt x="0" y="226"/>
                  </a:lnTo>
                  <a:lnTo>
                    <a:pt x="33" y="226"/>
                  </a:lnTo>
                  <a:lnTo>
                    <a:pt x="33" y="282"/>
                  </a:lnTo>
                  <a:lnTo>
                    <a:pt x="33" y="282"/>
                  </a:lnTo>
                  <a:lnTo>
                    <a:pt x="33" y="290"/>
                  </a:lnTo>
                  <a:lnTo>
                    <a:pt x="36" y="297"/>
                  </a:lnTo>
                  <a:lnTo>
                    <a:pt x="39" y="303"/>
                  </a:lnTo>
                  <a:lnTo>
                    <a:pt x="44" y="309"/>
                  </a:lnTo>
                  <a:lnTo>
                    <a:pt x="49" y="313"/>
                  </a:lnTo>
                  <a:lnTo>
                    <a:pt x="56" y="317"/>
                  </a:lnTo>
                  <a:lnTo>
                    <a:pt x="63" y="319"/>
                  </a:lnTo>
                  <a:lnTo>
                    <a:pt x="70" y="320"/>
                  </a:lnTo>
                  <a:lnTo>
                    <a:pt x="131" y="320"/>
                  </a:lnTo>
                  <a:lnTo>
                    <a:pt x="131" y="393"/>
                  </a:lnTo>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60" name="Freeform 433"/>
            <p:cNvSpPr/>
            <p:nvPr/>
          </p:nvSpPr>
          <p:spPr bwMode="auto">
            <a:xfrm>
              <a:off x="8531698" y="4708530"/>
              <a:ext cx="339329" cy="334963"/>
            </a:xfrm>
            <a:custGeom>
              <a:avLst/>
              <a:gdLst>
                <a:gd name="T0" fmla="*/ 210 w 210"/>
                <a:gd name="T1" fmla="*/ 106 h 211"/>
                <a:gd name="T2" fmla="*/ 208 w 210"/>
                <a:gd name="T3" fmla="*/ 127 h 211"/>
                <a:gd name="T4" fmla="*/ 202 w 210"/>
                <a:gd name="T5" fmla="*/ 146 h 211"/>
                <a:gd name="T6" fmla="*/ 192 w 210"/>
                <a:gd name="T7" fmla="*/ 164 h 211"/>
                <a:gd name="T8" fmla="*/ 180 w 210"/>
                <a:gd name="T9" fmla="*/ 179 h 211"/>
                <a:gd name="T10" fmla="*/ 164 w 210"/>
                <a:gd name="T11" fmla="*/ 192 h 211"/>
                <a:gd name="T12" fmla="*/ 146 w 210"/>
                <a:gd name="T13" fmla="*/ 202 h 211"/>
                <a:gd name="T14" fmla="*/ 127 w 210"/>
                <a:gd name="T15" fmla="*/ 208 h 211"/>
                <a:gd name="T16" fmla="*/ 105 w 210"/>
                <a:gd name="T17" fmla="*/ 211 h 211"/>
                <a:gd name="T18" fmla="*/ 94 w 210"/>
                <a:gd name="T19" fmla="*/ 209 h 211"/>
                <a:gd name="T20" fmla="*/ 74 w 210"/>
                <a:gd name="T21" fmla="*/ 205 h 211"/>
                <a:gd name="T22" fmla="*/ 55 w 210"/>
                <a:gd name="T23" fmla="*/ 197 h 211"/>
                <a:gd name="T24" fmla="*/ 38 w 210"/>
                <a:gd name="T25" fmla="*/ 186 h 211"/>
                <a:gd name="T26" fmla="*/ 24 w 210"/>
                <a:gd name="T27" fmla="*/ 172 h 211"/>
                <a:gd name="T28" fmla="*/ 13 w 210"/>
                <a:gd name="T29" fmla="*/ 155 h 211"/>
                <a:gd name="T30" fmla="*/ 5 w 210"/>
                <a:gd name="T31" fmla="*/ 137 h 211"/>
                <a:gd name="T32" fmla="*/ 0 w 210"/>
                <a:gd name="T33" fmla="*/ 116 h 211"/>
                <a:gd name="T34" fmla="*/ 0 w 210"/>
                <a:gd name="T35" fmla="*/ 106 h 211"/>
                <a:gd name="T36" fmla="*/ 2 w 210"/>
                <a:gd name="T37" fmla="*/ 84 h 211"/>
                <a:gd name="T38" fmla="*/ 9 w 210"/>
                <a:gd name="T39" fmla="*/ 64 h 211"/>
                <a:gd name="T40" fmla="*/ 18 w 210"/>
                <a:gd name="T41" fmla="*/ 46 h 211"/>
                <a:gd name="T42" fmla="*/ 31 w 210"/>
                <a:gd name="T43" fmla="*/ 31 h 211"/>
                <a:gd name="T44" fmla="*/ 46 w 210"/>
                <a:gd name="T45" fmla="*/ 18 h 211"/>
                <a:gd name="T46" fmla="*/ 64 w 210"/>
                <a:gd name="T47" fmla="*/ 9 h 211"/>
                <a:gd name="T48" fmla="*/ 84 w 210"/>
                <a:gd name="T49" fmla="*/ 3 h 211"/>
                <a:gd name="T50" fmla="*/ 105 w 210"/>
                <a:gd name="T51" fmla="*/ 0 h 211"/>
                <a:gd name="T52" fmla="*/ 116 w 210"/>
                <a:gd name="T53" fmla="*/ 1 h 211"/>
                <a:gd name="T54" fmla="*/ 137 w 210"/>
                <a:gd name="T55" fmla="*/ 5 h 211"/>
                <a:gd name="T56" fmla="*/ 155 w 210"/>
                <a:gd name="T57" fmla="*/ 13 h 211"/>
                <a:gd name="T58" fmla="*/ 172 w 210"/>
                <a:gd name="T59" fmla="*/ 24 h 211"/>
                <a:gd name="T60" fmla="*/ 186 w 210"/>
                <a:gd name="T61" fmla="*/ 38 h 211"/>
                <a:gd name="T62" fmla="*/ 197 w 210"/>
                <a:gd name="T63" fmla="*/ 55 h 211"/>
                <a:gd name="T64" fmla="*/ 205 w 210"/>
                <a:gd name="T65" fmla="*/ 74 h 211"/>
                <a:gd name="T66" fmla="*/ 210 w 210"/>
                <a:gd name="T67" fmla="*/ 94 h 211"/>
                <a:gd name="T68" fmla="*/ 210 w 210"/>
                <a:gd name="T69"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211">
                  <a:moveTo>
                    <a:pt x="210" y="106"/>
                  </a:moveTo>
                  <a:lnTo>
                    <a:pt x="210" y="106"/>
                  </a:lnTo>
                  <a:lnTo>
                    <a:pt x="210" y="116"/>
                  </a:lnTo>
                  <a:lnTo>
                    <a:pt x="208" y="127"/>
                  </a:lnTo>
                  <a:lnTo>
                    <a:pt x="205" y="137"/>
                  </a:lnTo>
                  <a:lnTo>
                    <a:pt x="202" y="146"/>
                  </a:lnTo>
                  <a:lnTo>
                    <a:pt x="197" y="155"/>
                  </a:lnTo>
                  <a:lnTo>
                    <a:pt x="192" y="164"/>
                  </a:lnTo>
                  <a:lnTo>
                    <a:pt x="186" y="172"/>
                  </a:lnTo>
                  <a:lnTo>
                    <a:pt x="180" y="179"/>
                  </a:lnTo>
                  <a:lnTo>
                    <a:pt x="172" y="186"/>
                  </a:lnTo>
                  <a:lnTo>
                    <a:pt x="164" y="192"/>
                  </a:lnTo>
                  <a:lnTo>
                    <a:pt x="155" y="197"/>
                  </a:lnTo>
                  <a:lnTo>
                    <a:pt x="146" y="202"/>
                  </a:lnTo>
                  <a:lnTo>
                    <a:pt x="137" y="205"/>
                  </a:lnTo>
                  <a:lnTo>
                    <a:pt x="127" y="208"/>
                  </a:lnTo>
                  <a:lnTo>
                    <a:pt x="116" y="209"/>
                  </a:lnTo>
                  <a:lnTo>
                    <a:pt x="105" y="211"/>
                  </a:lnTo>
                  <a:lnTo>
                    <a:pt x="105" y="211"/>
                  </a:lnTo>
                  <a:lnTo>
                    <a:pt x="94" y="209"/>
                  </a:lnTo>
                  <a:lnTo>
                    <a:pt x="84" y="208"/>
                  </a:lnTo>
                  <a:lnTo>
                    <a:pt x="74" y="205"/>
                  </a:lnTo>
                  <a:lnTo>
                    <a:pt x="64" y="202"/>
                  </a:lnTo>
                  <a:lnTo>
                    <a:pt x="55" y="197"/>
                  </a:lnTo>
                  <a:lnTo>
                    <a:pt x="46" y="192"/>
                  </a:lnTo>
                  <a:lnTo>
                    <a:pt x="38" y="186"/>
                  </a:lnTo>
                  <a:lnTo>
                    <a:pt x="31" y="179"/>
                  </a:lnTo>
                  <a:lnTo>
                    <a:pt x="24" y="172"/>
                  </a:lnTo>
                  <a:lnTo>
                    <a:pt x="18" y="164"/>
                  </a:lnTo>
                  <a:lnTo>
                    <a:pt x="13" y="155"/>
                  </a:lnTo>
                  <a:lnTo>
                    <a:pt x="9" y="146"/>
                  </a:lnTo>
                  <a:lnTo>
                    <a:pt x="5" y="137"/>
                  </a:lnTo>
                  <a:lnTo>
                    <a:pt x="2" y="127"/>
                  </a:lnTo>
                  <a:lnTo>
                    <a:pt x="0" y="116"/>
                  </a:lnTo>
                  <a:lnTo>
                    <a:pt x="0" y="106"/>
                  </a:lnTo>
                  <a:lnTo>
                    <a:pt x="0" y="106"/>
                  </a:lnTo>
                  <a:lnTo>
                    <a:pt x="0" y="94"/>
                  </a:lnTo>
                  <a:lnTo>
                    <a:pt x="2" y="84"/>
                  </a:lnTo>
                  <a:lnTo>
                    <a:pt x="5" y="74"/>
                  </a:lnTo>
                  <a:lnTo>
                    <a:pt x="9" y="64"/>
                  </a:lnTo>
                  <a:lnTo>
                    <a:pt x="13" y="55"/>
                  </a:lnTo>
                  <a:lnTo>
                    <a:pt x="18" y="46"/>
                  </a:lnTo>
                  <a:lnTo>
                    <a:pt x="24" y="38"/>
                  </a:lnTo>
                  <a:lnTo>
                    <a:pt x="31" y="31"/>
                  </a:lnTo>
                  <a:lnTo>
                    <a:pt x="38" y="24"/>
                  </a:lnTo>
                  <a:lnTo>
                    <a:pt x="46" y="18"/>
                  </a:lnTo>
                  <a:lnTo>
                    <a:pt x="55" y="13"/>
                  </a:lnTo>
                  <a:lnTo>
                    <a:pt x="64" y="9"/>
                  </a:lnTo>
                  <a:lnTo>
                    <a:pt x="74" y="5"/>
                  </a:lnTo>
                  <a:lnTo>
                    <a:pt x="84" y="3"/>
                  </a:lnTo>
                  <a:lnTo>
                    <a:pt x="94" y="1"/>
                  </a:lnTo>
                  <a:lnTo>
                    <a:pt x="105" y="0"/>
                  </a:lnTo>
                  <a:lnTo>
                    <a:pt x="105" y="0"/>
                  </a:lnTo>
                  <a:lnTo>
                    <a:pt x="116" y="1"/>
                  </a:lnTo>
                  <a:lnTo>
                    <a:pt x="127" y="3"/>
                  </a:lnTo>
                  <a:lnTo>
                    <a:pt x="137" y="5"/>
                  </a:lnTo>
                  <a:lnTo>
                    <a:pt x="146" y="9"/>
                  </a:lnTo>
                  <a:lnTo>
                    <a:pt x="155" y="13"/>
                  </a:lnTo>
                  <a:lnTo>
                    <a:pt x="164" y="18"/>
                  </a:lnTo>
                  <a:lnTo>
                    <a:pt x="172" y="24"/>
                  </a:lnTo>
                  <a:lnTo>
                    <a:pt x="180" y="31"/>
                  </a:lnTo>
                  <a:lnTo>
                    <a:pt x="186" y="38"/>
                  </a:lnTo>
                  <a:lnTo>
                    <a:pt x="192" y="46"/>
                  </a:lnTo>
                  <a:lnTo>
                    <a:pt x="197" y="55"/>
                  </a:lnTo>
                  <a:lnTo>
                    <a:pt x="202" y="64"/>
                  </a:lnTo>
                  <a:lnTo>
                    <a:pt x="205" y="74"/>
                  </a:lnTo>
                  <a:lnTo>
                    <a:pt x="208" y="84"/>
                  </a:lnTo>
                  <a:lnTo>
                    <a:pt x="210" y="94"/>
                  </a:lnTo>
                  <a:lnTo>
                    <a:pt x="210" y="106"/>
                  </a:lnTo>
                  <a:lnTo>
                    <a:pt x="210" y="106"/>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61" name="Freeform 434"/>
            <p:cNvSpPr/>
            <p:nvPr/>
          </p:nvSpPr>
          <p:spPr bwMode="auto">
            <a:xfrm>
              <a:off x="8572094" y="4748216"/>
              <a:ext cx="258536" cy="254000"/>
            </a:xfrm>
            <a:custGeom>
              <a:avLst/>
              <a:gdLst>
                <a:gd name="T0" fmla="*/ 160 w 160"/>
                <a:gd name="T1" fmla="*/ 81 h 160"/>
                <a:gd name="T2" fmla="*/ 159 w 160"/>
                <a:gd name="T3" fmla="*/ 97 h 160"/>
                <a:gd name="T4" fmla="*/ 154 w 160"/>
                <a:gd name="T5" fmla="*/ 112 h 160"/>
                <a:gd name="T6" fmla="*/ 147 w 160"/>
                <a:gd name="T7" fmla="*/ 125 h 160"/>
                <a:gd name="T8" fmla="*/ 137 w 160"/>
                <a:gd name="T9" fmla="*/ 137 h 160"/>
                <a:gd name="T10" fmla="*/ 125 w 160"/>
                <a:gd name="T11" fmla="*/ 147 h 160"/>
                <a:gd name="T12" fmla="*/ 112 w 160"/>
                <a:gd name="T13" fmla="*/ 154 h 160"/>
                <a:gd name="T14" fmla="*/ 97 w 160"/>
                <a:gd name="T15" fmla="*/ 159 h 160"/>
                <a:gd name="T16" fmla="*/ 80 w 160"/>
                <a:gd name="T17" fmla="*/ 160 h 160"/>
                <a:gd name="T18" fmla="*/ 72 w 160"/>
                <a:gd name="T19" fmla="*/ 160 h 160"/>
                <a:gd name="T20" fmla="*/ 56 w 160"/>
                <a:gd name="T21" fmla="*/ 157 h 160"/>
                <a:gd name="T22" fmla="*/ 42 w 160"/>
                <a:gd name="T23" fmla="*/ 151 h 160"/>
                <a:gd name="T24" fmla="*/ 29 w 160"/>
                <a:gd name="T25" fmla="*/ 142 h 160"/>
                <a:gd name="T26" fmla="*/ 18 w 160"/>
                <a:gd name="T27" fmla="*/ 131 h 160"/>
                <a:gd name="T28" fmla="*/ 10 w 160"/>
                <a:gd name="T29" fmla="*/ 119 h 160"/>
                <a:gd name="T30" fmla="*/ 4 w 160"/>
                <a:gd name="T31" fmla="*/ 104 h 160"/>
                <a:gd name="T32" fmla="*/ 1 w 160"/>
                <a:gd name="T33" fmla="*/ 89 h 160"/>
                <a:gd name="T34" fmla="*/ 0 w 160"/>
                <a:gd name="T35" fmla="*/ 81 h 160"/>
                <a:gd name="T36" fmla="*/ 2 w 160"/>
                <a:gd name="T37" fmla="*/ 64 h 160"/>
                <a:gd name="T38" fmla="*/ 6 w 160"/>
                <a:gd name="T39" fmla="*/ 49 h 160"/>
                <a:gd name="T40" fmla="*/ 14 w 160"/>
                <a:gd name="T41" fmla="*/ 35 h 160"/>
                <a:gd name="T42" fmla="*/ 23 w 160"/>
                <a:gd name="T43" fmla="*/ 23 h 160"/>
                <a:gd name="T44" fmla="*/ 35 w 160"/>
                <a:gd name="T45" fmla="*/ 14 h 160"/>
                <a:gd name="T46" fmla="*/ 49 w 160"/>
                <a:gd name="T47" fmla="*/ 6 h 160"/>
                <a:gd name="T48" fmla="*/ 64 w 160"/>
                <a:gd name="T49" fmla="*/ 2 h 160"/>
                <a:gd name="T50" fmla="*/ 80 w 160"/>
                <a:gd name="T51" fmla="*/ 0 h 160"/>
                <a:gd name="T52" fmla="*/ 89 w 160"/>
                <a:gd name="T53" fmla="*/ 0 h 160"/>
                <a:gd name="T54" fmla="*/ 104 w 160"/>
                <a:gd name="T55" fmla="*/ 4 h 160"/>
                <a:gd name="T56" fmla="*/ 119 w 160"/>
                <a:gd name="T57" fmla="*/ 10 h 160"/>
                <a:gd name="T58" fmla="*/ 131 w 160"/>
                <a:gd name="T59" fmla="*/ 18 h 160"/>
                <a:gd name="T60" fmla="*/ 142 w 160"/>
                <a:gd name="T61" fmla="*/ 29 h 160"/>
                <a:gd name="T62" fmla="*/ 151 w 160"/>
                <a:gd name="T63" fmla="*/ 42 h 160"/>
                <a:gd name="T64" fmla="*/ 157 w 160"/>
                <a:gd name="T65" fmla="*/ 56 h 160"/>
                <a:gd name="T66" fmla="*/ 160 w 160"/>
                <a:gd name="T67" fmla="*/ 72 h 160"/>
                <a:gd name="T68" fmla="*/ 160 w 160"/>
                <a:gd name="T69" fmla="*/ 8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60">
                  <a:moveTo>
                    <a:pt x="160" y="81"/>
                  </a:moveTo>
                  <a:lnTo>
                    <a:pt x="160" y="81"/>
                  </a:lnTo>
                  <a:lnTo>
                    <a:pt x="160" y="89"/>
                  </a:lnTo>
                  <a:lnTo>
                    <a:pt x="159" y="97"/>
                  </a:lnTo>
                  <a:lnTo>
                    <a:pt x="157" y="104"/>
                  </a:lnTo>
                  <a:lnTo>
                    <a:pt x="154" y="112"/>
                  </a:lnTo>
                  <a:lnTo>
                    <a:pt x="151" y="119"/>
                  </a:lnTo>
                  <a:lnTo>
                    <a:pt x="147" y="125"/>
                  </a:lnTo>
                  <a:lnTo>
                    <a:pt x="142" y="131"/>
                  </a:lnTo>
                  <a:lnTo>
                    <a:pt x="137" y="137"/>
                  </a:lnTo>
                  <a:lnTo>
                    <a:pt x="131" y="142"/>
                  </a:lnTo>
                  <a:lnTo>
                    <a:pt x="125" y="147"/>
                  </a:lnTo>
                  <a:lnTo>
                    <a:pt x="119" y="151"/>
                  </a:lnTo>
                  <a:lnTo>
                    <a:pt x="112" y="154"/>
                  </a:lnTo>
                  <a:lnTo>
                    <a:pt x="104" y="157"/>
                  </a:lnTo>
                  <a:lnTo>
                    <a:pt x="97" y="159"/>
                  </a:lnTo>
                  <a:lnTo>
                    <a:pt x="89" y="160"/>
                  </a:lnTo>
                  <a:lnTo>
                    <a:pt x="80" y="160"/>
                  </a:lnTo>
                  <a:lnTo>
                    <a:pt x="80" y="160"/>
                  </a:lnTo>
                  <a:lnTo>
                    <a:pt x="72" y="160"/>
                  </a:lnTo>
                  <a:lnTo>
                    <a:pt x="64" y="159"/>
                  </a:lnTo>
                  <a:lnTo>
                    <a:pt x="56" y="157"/>
                  </a:lnTo>
                  <a:lnTo>
                    <a:pt x="49" y="154"/>
                  </a:lnTo>
                  <a:lnTo>
                    <a:pt x="42" y="151"/>
                  </a:lnTo>
                  <a:lnTo>
                    <a:pt x="35" y="147"/>
                  </a:lnTo>
                  <a:lnTo>
                    <a:pt x="29" y="142"/>
                  </a:lnTo>
                  <a:lnTo>
                    <a:pt x="23" y="137"/>
                  </a:lnTo>
                  <a:lnTo>
                    <a:pt x="18" y="131"/>
                  </a:lnTo>
                  <a:lnTo>
                    <a:pt x="14" y="125"/>
                  </a:lnTo>
                  <a:lnTo>
                    <a:pt x="10" y="119"/>
                  </a:lnTo>
                  <a:lnTo>
                    <a:pt x="6" y="112"/>
                  </a:lnTo>
                  <a:lnTo>
                    <a:pt x="4" y="104"/>
                  </a:lnTo>
                  <a:lnTo>
                    <a:pt x="2" y="97"/>
                  </a:lnTo>
                  <a:lnTo>
                    <a:pt x="1" y="89"/>
                  </a:lnTo>
                  <a:lnTo>
                    <a:pt x="0" y="81"/>
                  </a:lnTo>
                  <a:lnTo>
                    <a:pt x="0" y="81"/>
                  </a:lnTo>
                  <a:lnTo>
                    <a:pt x="1" y="72"/>
                  </a:lnTo>
                  <a:lnTo>
                    <a:pt x="2" y="64"/>
                  </a:lnTo>
                  <a:lnTo>
                    <a:pt x="4" y="56"/>
                  </a:lnTo>
                  <a:lnTo>
                    <a:pt x="6" y="49"/>
                  </a:lnTo>
                  <a:lnTo>
                    <a:pt x="10" y="42"/>
                  </a:lnTo>
                  <a:lnTo>
                    <a:pt x="14" y="35"/>
                  </a:lnTo>
                  <a:lnTo>
                    <a:pt x="18" y="29"/>
                  </a:lnTo>
                  <a:lnTo>
                    <a:pt x="23" y="23"/>
                  </a:lnTo>
                  <a:lnTo>
                    <a:pt x="29" y="18"/>
                  </a:lnTo>
                  <a:lnTo>
                    <a:pt x="35" y="14"/>
                  </a:lnTo>
                  <a:lnTo>
                    <a:pt x="42" y="10"/>
                  </a:lnTo>
                  <a:lnTo>
                    <a:pt x="49" y="6"/>
                  </a:lnTo>
                  <a:lnTo>
                    <a:pt x="56" y="4"/>
                  </a:lnTo>
                  <a:lnTo>
                    <a:pt x="64" y="2"/>
                  </a:lnTo>
                  <a:lnTo>
                    <a:pt x="72" y="0"/>
                  </a:lnTo>
                  <a:lnTo>
                    <a:pt x="80" y="0"/>
                  </a:lnTo>
                  <a:lnTo>
                    <a:pt x="80" y="0"/>
                  </a:lnTo>
                  <a:lnTo>
                    <a:pt x="89" y="0"/>
                  </a:lnTo>
                  <a:lnTo>
                    <a:pt x="97" y="2"/>
                  </a:lnTo>
                  <a:lnTo>
                    <a:pt x="104" y="4"/>
                  </a:lnTo>
                  <a:lnTo>
                    <a:pt x="112" y="6"/>
                  </a:lnTo>
                  <a:lnTo>
                    <a:pt x="119" y="10"/>
                  </a:lnTo>
                  <a:lnTo>
                    <a:pt x="125" y="14"/>
                  </a:lnTo>
                  <a:lnTo>
                    <a:pt x="131" y="18"/>
                  </a:lnTo>
                  <a:lnTo>
                    <a:pt x="137" y="23"/>
                  </a:lnTo>
                  <a:lnTo>
                    <a:pt x="142" y="29"/>
                  </a:lnTo>
                  <a:lnTo>
                    <a:pt x="147" y="35"/>
                  </a:lnTo>
                  <a:lnTo>
                    <a:pt x="151" y="42"/>
                  </a:lnTo>
                  <a:lnTo>
                    <a:pt x="154" y="49"/>
                  </a:lnTo>
                  <a:lnTo>
                    <a:pt x="157" y="56"/>
                  </a:lnTo>
                  <a:lnTo>
                    <a:pt x="159" y="64"/>
                  </a:lnTo>
                  <a:lnTo>
                    <a:pt x="160" y="72"/>
                  </a:lnTo>
                  <a:lnTo>
                    <a:pt x="160" y="81"/>
                  </a:lnTo>
                  <a:lnTo>
                    <a:pt x="160" y="81"/>
                  </a:lnTo>
                  <a:close/>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62" name="Freeform 435"/>
            <p:cNvSpPr/>
            <p:nvPr/>
          </p:nvSpPr>
          <p:spPr bwMode="auto">
            <a:xfrm>
              <a:off x="8660966" y="4795841"/>
              <a:ext cx="79177" cy="82550"/>
            </a:xfrm>
            <a:custGeom>
              <a:avLst/>
              <a:gdLst>
                <a:gd name="T0" fmla="*/ 49 w 49"/>
                <a:gd name="T1" fmla="*/ 22 h 52"/>
                <a:gd name="T2" fmla="*/ 49 w 49"/>
                <a:gd name="T3" fmla="*/ 17 h 52"/>
                <a:gd name="T4" fmla="*/ 49 w 49"/>
                <a:gd name="T5" fmla="*/ 17 h 52"/>
                <a:gd name="T6" fmla="*/ 49 w 49"/>
                <a:gd name="T7" fmla="*/ 13 h 52"/>
                <a:gd name="T8" fmla="*/ 48 w 49"/>
                <a:gd name="T9" fmla="*/ 10 h 52"/>
                <a:gd name="T10" fmla="*/ 46 w 49"/>
                <a:gd name="T11" fmla="*/ 7 h 52"/>
                <a:gd name="T12" fmla="*/ 44 w 49"/>
                <a:gd name="T13" fmla="*/ 5 h 52"/>
                <a:gd name="T14" fmla="*/ 42 w 49"/>
                <a:gd name="T15" fmla="*/ 3 h 52"/>
                <a:gd name="T16" fmla="*/ 39 w 49"/>
                <a:gd name="T17" fmla="*/ 1 h 52"/>
                <a:gd name="T18" fmla="*/ 36 w 49"/>
                <a:gd name="T19" fmla="*/ 0 h 52"/>
                <a:gd name="T20" fmla="*/ 32 w 49"/>
                <a:gd name="T21" fmla="*/ 0 h 52"/>
                <a:gd name="T22" fmla="*/ 17 w 49"/>
                <a:gd name="T23" fmla="*/ 0 h 52"/>
                <a:gd name="T24" fmla="*/ 17 w 49"/>
                <a:gd name="T25" fmla="*/ 0 h 52"/>
                <a:gd name="T26" fmla="*/ 14 w 49"/>
                <a:gd name="T27" fmla="*/ 0 h 52"/>
                <a:gd name="T28" fmla="*/ 11 w 49"/>
                <a:gd name="T29" fmla="*/ 1 h 52"/>
                <a:gd name="T30" fmla="*/ 8 w 49"/>
                <a:gd name="T31" fmla="*/ 3 h 52"/>
                <a:gd name="T32" fmla="*/ 5 w 49"/>
                <a:gd name="T33" fmla="*/ 5 h 52"/>
                <a:gd name="T34" fmla="*/ 3 w 49"/>
                <a:gd name="T35" fmla="*/ 7 h 52"/>
                <a:gd name="T36" fmla="*/ 2 w 49"/>
                <a:gd name="T37" fmla="*/ 10 h 52"/>
                <a:gd name="T38" fmla="*/ 1 w 49"/>
                <a:gd name="T39" fmla="*/ 13 h 52"/>
                <a:gd name="T40" fmla="*/ 0 w 49"/>
                <a:gd name="T41" fmla="*/ 17 h 52"/>
                <a:gd name="T42" fmla="*/ 0 w 49"/>
                <a:gd name="T43" fmla="*/ 28 h 52"/>
                <a:gd name="T44" fmla="*/ 0 w 49"/>
                <a:gd name="T45" fmla="*/ 28 h 52"/>
                <a:gd name="T46" fmla="*/ 1 w 49"/>
                <a:gd name="T47" fmla="*/ 32 h 52"/>
                <a:gd name="T48" fmla="*/ 3 w 49"/>
                <a:gd name="T49" fmla="*/ 36 h 52"/>
                <a:gd name="T50" fmla="*/ 6 w 49"/>
                <a:gd name="T51" fmla="*/ 39 h 52"/>
                <a:gd name="T52" fmla="*/ 10 w 49"/>
                <a:gd name="T53" fmla="*/ 41 h 52"/>
                <a:gd name="T54" fmla="*/ 37 w 49"/>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52">
                  <a:moveTo>
                    <a:pt x="49" y="22"/>
                  </a:moveTo>
                  <a:lnTo>
                    <a:pt x="49" y="17"/>
                  </a:lnTo>
                  <a:lnTo>
                    <a:pt x="49" y="17"/>
                  </a:lnTo>
                  <a:lnTo>
                    <a:pt x="49" y="13"/>
                  </a:lnTo>
                  <a:lnTo>
                    <a:pt x="48" y="10"/>
                  </a:lnTo>
                  <a:lnTo>
                    <a:pt x="46" y="7"/>
                  </a:lnTo>
                  <a:lnTo>
                    <a:pt x="44" y="5"/>
                  </a:lnTo>
                  <a:lnTo>
                    <a:pt x="42" y="3"/>
                  </a:lnTo>
                  <a:lnTo>
                    <a:pt x="39" y="1"/>
                  </a:lnTo>
                  <a:lnTo>
                    <a:pt x="36" y="0"/>
                  </a:lnTo>
                  <a:lnTo>
                    <a:pt x="32" y="0"/>
                  </a:lnTo>
                  <a:lnTo>
                    <a:pt x="17" y="0"/>
                  </a:lnTo>
                  <a:lnTo>
                    <a:pt x="17" y="0"/>
                  </a:lnTo>
                  <a:lnTo>
                    <a:pt x="14" y="0"/>
                  </a:lnTo>
                  <a:lnTo>
                    <a:pt x="11" y="1"/>
                  </a:lnTo>
                  <a:lnTo>
                    <a:pt x="8" y="3"/>
                  </a:lnTo>
                  <a:lnTo>
                    <a:pt x="5" y="5"/>
                  </a:lnTo>
                  <a:lnTo>
                    <a:pt x="3" y="7"/>
                  </a:lnTo>
                  <a:lnTo>
                    <a:pt x="2" y="10"/>
                  </a:lnTo>
                  <a:lnTo>
                    <a:pt x="1" y="13"/>
                  </a:lnTo>
                  <a:lnTo>
                    <a:pt x="0" y="17"/>
                  </a:lnTo>
                  <a:lnTo>
                    <a:pt x="0" y="28"/>
                  </a:lnTo>
                  <a:lnTo>
                    <a:pt x="0" y="28"/>
                  </a:lnTo>
                  <a:lnTo>
                    <a:pt x="1" y="32"/>
                  </a:lnTo>
                  <a:lnTo>
                    <a:pt x="3" y="36"/>
                  </a:lnTo>
                  <a:lnTo>
                    <a:pt x="6" y="39"/>
                  </a:lnTo>
                  <a:lnTo>
                    <a:pt x="10" y="41"/>
                  </a:lnTo>
                  <a:lnTo>
                    <a:pt x="37" y="52"/>
                  </a:lnTo>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63" name="Freeform 436"/>
            <p:cNvSpPr/>
            <p:nvPr/>
          </p:nvSpPr>
          <p:spPr bwMode="auto">
            <a:xfrm>
              <a:off x="8660966" y="4864103"/>
              <a:ext cx="79177" cy="82550"/>
            </a:xfrm>
            <a:custGeom>
              <a:avLst/>
              <a:gdLst>
                <a:gd name="T0" fmla="*/ 0 w 49"/>
                <a:gd name="T1" fmla="*/ 30 h 52"/>
                <a:gd name="T2" fmla="*/ 0 w 49"/>
                <a:gd name="T3" fmla="*/ 35 h 52"/>
                <a:gd name="T4" fmla="*/ 0 w 49"/>
                <a:gd name="T5" fmla="*/ 35 h 52"/>
                <a:gd name="T6" fmla="*/ 1 w 49"/>
                <a:gd name="T7" fmla="*/ 39 h 52"/>
                <a:gd name="T8" fmla="*/ 2 w 49"/>
                <a:gd name="T9" fmla="*/ 42 h 52"/>
                <a:gd name="T10" fmla="*/ 3 w 49"/>
                <a:gd name="T11" fmla="*/ 45 h 52"/>
                <a:gd name="T12" fmla="*/ 5 w 49"/>
                <a:gd name="T13" fmla="*/ 47 h 52"/>
                <a:gd name="T14" fmla="*/ 8 w 49"/>
                <a:gd name="T15" fmla="*/ 49 h 52"/>
                <a:gd name="T16" fmla="*/ 11 w 49"/>
                <a:gd name="T17" fmla="*/ 51 h 52"/>
                <a:gd name="T18" fmla="*/ 14 w 49"/>
                <a:gd name="T19" fmla="*/ 52 h 52"/>
                <a:gd name="T20" fmla="*/ 17 w 49"/>
                <a:gd name="T21" fmla="*/ 52 h 52"/>
                <a:gd name="T22" fmla="*/ 32 w 49"/>
                <a:gd name="T23" fmla="*/ 52 h 52"/>
                <a:gd name="T24" fmla="*/ 32 w 49"/>
                <a:gd name="T25" fmla="*/ 52 h 52"/>
                <a:gd name="T26" fmla="*/ 36 w 49"/>
                <a:gd name="T27" fmla="*/ 52 h 52"/>
                <a:gd name="T28" fmla="*/ 39 w 49"/>
                <a:gd name="T29" fmla="*/ 51 h 52"/>
                <a:gd name="T30" fmla="*/ 42 w 49"/>
                <a:gd name="T31" fmla="*/ 49 h 52"/>
                <a:gd name="T32" fmla="*/ 44 w 49"/>
                <a:gd name="T33" fmla="*/ 47 h 52"/>
                <a:gd name="T34" fmla="*/ 46 w 49"/>
                <a:gd name="T35" fmla="*/ 45 h 52"/>
                <a:gd name="T36" fmla="*/ 48 w 49"/>
                <a:gd name="T37" fmla="*/ 42 h 52"/>
                <a:gd name="T38" fmla="*/ 49 w 49"/>
                <a:gd name="T39" fmla="*/ 39 h 52"/>
                <a:gd name="T40" fmla="*/ 49 w 49"/>
                <a:gd name="T41" fmla="*/ 35 h 52"/>
                <a:gd name="T42" fmla="*/ 49 w 49"/>
                <a:gd name="T43" fmla="*/ 24 h 52"/>
                <a:gd name="T44" fmla="*/ 49 w 49"/>
                <a:gd name="T45" fmla="*/ 24 h 52"/>
                <a:gd name="T46" fmla="*/ 48 w 49"/>
                <a:gd name="T47" fmla="*/ 20 h 52"/>
                <a:gd name="T48" fmla="*/ 46 w 49"/>
                <a:gd name="T49" fmla="*/ 16 h 52"/>
                <a:gd name="T50" fmla="*/ 43 w 49"/>
                <a:gd name="T51" fmla="*/ 13 h 52"/>
                <a:gd name="T52" fmla="*/ 39 w 49"/>
                <a:gd name="T53" fmla="*/ 10 h 52"/>
                <a:gd name="T54" fmla="*/ 13 w 49"/>
                <a:gd name="T5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52">
                  <a:moveTo>
                    <a:pt x="0" y="30"/>
                  </a:moveTo>
                  <a:lnTo>
                    <a:pt x="0" y="35"/>
                  </a:lnTo>
                  <a:lnTo>
                    <a:pt x="0" y="35"/>
                  </a:lnTo>
                  <a:lnTo>
                    <a:pt x="1" y="39"/>
                  </a:lnTo>
                  <a:lnTo>
                    <a:pt x="2" y="42"/>
                  </a:lnTo>
                  <a:lnTo>
                    <a:pt x="3" y="45"/>
                  </a:lnTo>
                  <a:lnTo>
                    <a:pt x="5" y="47"/>
                  </a:lnTo>
                  <a:lnTo>
                    <a:pt x="8" y="49"/>
                  </a:lnTo>
                  <a:lnTo>
                    <a:pt x="11" y="51"/>
                  </a:lnTo>
                  <a:lnTo>
                    <a:pt x="14" y="52"/>
                  </a:lnTo>
                  <a:lnTo>
                    <a:pt x="17" y="52"/>
                  </a:lnTo>
                  <a:lnTo>
                    <a:pt x="32" y="52"/>
                  </a:lnTo>
                  <a:lnTo>
                    <a:pt x="32" y="52"/>
                  </a:lnTo>
                  <a:lnTo>
                    <a:pt x="36" y="52"/>
                  </a:lnTo>
                  <a:lnTo>
                    <a:pt x="39" y="51"/>
                  </a:lnTo>
                  <a:lnTo>
                    <a:pt x="42" y="49"/>
                  </a:lnTo>
                  <a:lnTo>
                    <a:pt x="44" y="47"/>
                  </a:lnTo>
                  <a:lnTo>
                    <a:pt x="46" y="45"/>
                  </a:lnTo>
                  <a:lnTo>
                    <a:pt x="48" y="42"/>
                  </a:lnTo>
                  <a:lnTo>
                    <a:pt x="49" y="39"/>
                  </a:lnTo>
                  <a:lnTo>
                    <a:pt x="49" y="35"/>
                  </a:lnTo>
                  <a:lnTo>
                    <a:pt x="49" y="24"/>
                  </a:lnTo>
                  <a:lnTo>
                    <a:pt x="49" y="24"/>
                  </a:lnTo>
                  <a:lnTo>
                    <a:pt x="48" y="20"/>
                  </a:lnTo>
                  <a:lnTo>
                    <a:pt x="46" y="16"/>
                  </a:lnTo>
                  <a:lnTo>
                    <a:pt x="43" y="13"/>
                  </a:lnTo>
                  <a:lnTo>
                    <a:pt x="39" y="10"/>
                  </a:lnTo>
                  <a:lnTo>
                    <a:pt x="13" y="0"/>
                  </a:lnTo>
                </a:path>
              </a:pathLst>
            </a:cu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sp>
          <p:nvSpPr>
            <p:cNvPr id="64" name="Line 437"/>
            <p:cNvSpPr>
              <a:spLocks noChangeShapeType="1"/>
            </p:cNvSpPr>
            <p:nvPr/>
          </p:nvSpPr>
          <p:spPr bwMode="auto">
            <a:xfrm>
              <a:off x="8548688" y="4778376"/>
              <a:ext cx="0" cy="185738"/>
            </a:xfrm>
            <a:prstGeom prst="line">
              <a:avLst/>
            </a:prstGeom>
            <a:grpFill/>
            <a:ln w="19050">
              <a:noFill/>
              <a:prstDash val="solid"/>
              <a:round/>
            </a:ln>
          </p:spPr>
          <p:txBody>
            <a:bodyPr vert="horz" wrap="square" lIns="91440" tIns="45720" rIns="91440" bIns="45720" numCol="1" anchor="t" anchorCtr="0" compatLnSpc="1"/>
            <a:lstStyle/>
            <a:p>
              <a:endParaRPr lang="en-US" dirty="0">
                <a:latin typeface="Tahoma" panose="020B0604030504040204" pitchFamily="34" charset="0"/>
              </a:endParaRPr>
            </a:p>
          </p:txBody>
        </p:sp>
      </p:grpSp>
      <p:sp>
        <p:nvSpPr>
          <p:cNvPr id="65" name="文本框 64"/>
          <p:cNvSpPr txBox="1"/>
          <p:nvPr/>
        </p:nvSpPr>
        <p:spPr>
          <a:xfrm>
            <a:off x="5301094" y="3631245"/>
            <a:ext cx="1647946" cy="707886"/>
          </a:xfrm>
          <a:prstGeom prst="rect">
            <a:avLst/>
          </a:prstGeom>
          <a:noFill/>
        </p:spPr>
        <p:txBody>
          <a:bodyPr wrap="square" rtlCol="0">
            <a:spAutoFit/>
          </a:bodyPr>
          <a:lstStyle/>
          <a:p>
            <a:pPr algn="ctr"/>
            <a:r>
              <a:rPr lang="en-US" altLang="zh-CN" sz="2000" dirty="0" smtClean="0">
                <a:solidFill>
                  <a:schemeClr val="bg1"/>
                </a:solidFill>
              </a:rPr>
              <a:t>Add your</a:t>
            </a:r>
            <a:endParaRPr lang="en-US" altLang="zh-CN" sz="2000" dirty="0" smtClean="0">
              <a:solidFill>
                <a:schemeClr val="bg1"/>
              </a:solidFill>
            </a:endParaRPr>
          </a:p>
          <a:p>
            <a:pPr algn="ctr"/>
            <a:r>
              <a:rPr lang="en-US" altLang="zh-CN" sz="2000" dirty="0" smtClean="0">
                <a:solidFill>
                  <a:schemeClr val="bg1"/>
                </a:solidFill>
              </a:rPr>
              <a:t> title here</a:t>
            </a:r>
            <a:endParaRPr lang="zh-CN" altLang="en-US" sz="2000" dirty="0">
              <a:solidFill>
                <a:schemeClr val="bg1"/>
              </a:solidFill>
            </a:endParaRPr>
          </a:p>
        </p:txBody>
      </p:sp>
      <p:sp>
        <p:nvSpPr>
          <p:cNvPr id="66" name="文本框 65"/>
          <p:cNvSpPr txBox="1"/>
          <p:nvPr/>
        </p:nvSpPr>
        <p:spPr>
          <a:xfrm>
            <a:off x="7929923" y="2623828"/>
            <a:ext cx="2977026"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7929923" y="2363973"/>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7929923" y="5004229"/>
            <a:ext cx="2977026"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7929923" y="4744374"/>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1269196" y="2638342"/>
            <a:ext cx="2977026"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2886474" y="2363973"/>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1269196" y="5018743"/>
            <a:ext cx="2977026"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2886474" y="4744374"/>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03</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12" name="Group 1"/>
          <p:cNvGrpSpPr/>
          <p:nvPr/>
        </p:nvGrpSpPr>
        <p:grpSpPr>
          <a:xfrm>
            <a:off x="5289145" y="1798541"/>
            <a:ext cx="1610729" cy="4921420"/>
            <a:chOff x="5221029" y="1340128"/>
            <a:chExt cx="1748552" cy="5342526"/>
          </a:xfrm>
        </p:grpSpPr>
        <p:cxnSp>
          <p:nvCxnSpPr>
            <p:cNvPr id="13" name="直接连接符 106"/>
            <p:cNvCxnSpPr>
              <a:cxnSpLocks noChangeShapeType="1"/>
              <a:endCxn id="14" idx="0"/>
            </p:cNvCxnSpPr>
            <p:nvPr/>
          </p:nvCxnSpPr>
          <p:spPr bwMode="auto">
            <a:xfrm flipH="1">
              <a:off x="6095305" y="1340128"/>
              <a:ext cx="695" cy="4992816"/>
            </a:xfrm>
            <a:prstGeom prst="line">
              <a:avLst/>
            </a:prstGeom>
            <a:noFill/>
            <a:ln w="28575" algn="ctr">
              <a:solidFill>
                <a:schemeClr val="tx1">
                  <a:lumMod val="50000"/>
                  <a:lumOff val="50000"/>
                </a:schemeClr>
              </a:solidFill>
              <a:prstDash val="sysDash"/>
              <a:round/>
              <a:headEnd type="oval"/>
            </a:ln>
            <a:extLst>
              <a:ext uri="{909E8E84-426E-40DD-AFC4-6F175D3DCCD1}">
                <a14:hiddenFill xmlns:a14="http://schemas.microsoft.com/office/drawing/2010/main">
                  <a:noFill/>
                </a14:hiddenFill>
              </a:ext>
            </a:extLst>
          </p:spPr>
        </p:cxnSp>
        <p:sp>
          <p:nvSpPr>
            <p:cNvPr id="14" name="Oval 65"/>
            <p:cNvSpPr>
              <a:spLocks noChangeArrowheads="1"/>
            </p:cNvSpPr>
            <p:nvPr/>
          </p:nvSpPr>
          <p:spPr bwMode="auto">
            <a:xfrm flipH="1">
              <a:off x="5221029" y="6332944"/>
              <a:ext cx="1748552" cy="349710"/>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anchor="ctr"/>
            <a:lstStyle/>
            <a:p>
              <a:pPr>
                <a:defRPr/>
              </a:pPr>
              <a:endParaRPr lang="zh-CN" altLang="en-US">
                <a:latin typeface="Arial" panose="020B0604020202020204" pitchFamily="34" charset="0"/>
              </a:endParaRPr>
            </a:p>
          </p:txBody>
        </p:sp>
      </p:grpSp>
      <p:sp>
        <p:nvSpPr>
          <p:cNvPr id="15" name="椭圆 107"/>
          <p:cNvSpPr/>
          <p:nvPr/>
        </p:nvSpPr>
        <p:spPr>
          <a:xfrm>
            <a:off x="5995994" y="2245386"/>
            <a:ext cx="198997" cy="198997"/>
          </a:xfrm>
          <a:prstGeom prst="ellipse">
            <a:avLst/>
          </a:prstGeom>
          <a:solidFill>
            <a:srgbClr val="61AAB7"/>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等腰三角形 111"/>
          <p:cNvSpPr/>
          <p:nvPr/>
        </p:nvSpPr>
        <p:spPr bwMode="auto">
          <a:xfrm rot="16200000">
            <a:off x="6158030" y="1942951"/>
            <a:ext cx="1159660" cy="826240"/>
          </a:xfrm>
          <a:prstGeom prst="triangle">
            <a:avLst/>
          </a:prstGeom>
          <a:solidFill>
            <a:srgbClr val="61AAB7"/>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等腰三角形 7"/>
          <p:cNvSpPr/>
          <p:nvPr/>
        </p:nvSpPr>
        <p:spPr bwMode="auto">
          <a:xfrm rot="16200000">
            <a:off x="6434419" y="2228112"/>
            <a:ext cx="589335" cy="826240"/>
          </a:xfrm>
          <a:custGeom>
            <a:avLst/>
            <a:gdLst>
              <a:gd name="connsiteX0" fmla="*/ 0 w 1584176"/>
              <a:gd name="connsiteY0" fmla="*/ 1224136 h 1224136"/>
              <a:gd name="connsiteX1" fmla="*/ 792088 w 1584176"/>
              <a:gd name="connsiteY1" fmla="*/ 0 h 1224136"/>
              <a:gd name="connsiteX2" fmla="*/ 1584176 w 1584176"/>
              <a:gd name="connsiteY2" fmla="*/ 1224136 h 1224136"/>
              <a:gd name="connsiteX3" fmla="*/ 0 w 1584176"/>
              <a:gd name="connsiteY3" fmla="*/ 1224136 h 1224136"/>
              <a:gd name="connsiteX0-1" fmla="*/ 0 w 805701"/>
              <a:gd name="connsiteY0-2" fmla="*/ 1224136 h 1224136"/>
              <a:gd name="connsiteX1-3" fmla="*/ 792088 w 805701"/>
              <a:gd name="connsiteY1-4" fmla="*/ 0 h 1224136"/>
              <a:gd name="connsiteX2-5" fmla="*/ 805701 w 805701"/>
              <a:gd name="connsiteY2-6" fmla="*/ 1224136 h 1224136"/>
              <a:gd name="connsiteX3-7" fmla="*/ 0 w 805701"/>
              <a:gd name="connsiteY3-8" fmla="*/ 1224136 h 1224136"/>
            </a:gdLst>
            <a:ahLst/>
            <a:cxnLst>
              <a:cxn ang="0">
                <a:pos x="connsiteX0-1" y="connsiteY0-2"/>
              </a:cxn>
              <a:cxn ang="0">
                <a:pos x="connsiteX1-3" y="connsiteY1-4"/>
              </a:cxn>
              <a:cxn ang="0">
                <a:pos x="connsiteX2-5" y="connsiteY2-6"/>
              </a:cxn>
              <a:cxn ang="0">
                <a:pos x="connsiteX3-7" y="connsiteY3-8"/>
              </a:cxn>
            </a:cxnLst>
            <a:rect l="l" t="t" r="r" b="b"/>
            <a:pathLst>
              <a:path w="805701" h="1224136">
                <a:moveTo>
                  <a:pt x="0" y="1224136"/>
                </a:moveTo>
                <a:lnTo>
                  <a:pt x="792088" y="0"/>
                </a:lnTo>
                <a:lnTo>
                  <a:pt x="805701" y="1224136"/>
                </a:lnTo>
                <a:lnTo>
                  <a:pt x="0" y="1224136"/>
                </a:lnTo>
                <a:close/>
              </a:path>
            </a:pathLst>
          </a:custGeom>
          <a:solidFill>
            <a:srgbClr val="4FA1AF"/>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3" name="椭圆 113"/>
          <p:cNvSpPr/>
          <p:nvPr/>
        </p:nvSpPr>
        <p:spPr>
          <a:xfrm>
            <a:off x="5995011" y="3350595"/>
            <a:ext cx="198997" cy="198997"/>
          </a:xfrm>
          <a:prstGeom prst="ellipse">
            <a:avLst/>
          </a:prstGeom>
          <a:solidFill>
            <a:srgbClr val="61AAB7"/>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等腰三角形 117"/>
          <p:cNvSpPr/>
          <p:nvPr/>
        </p:nvSpPr>
        <p:spPr bwMode="auto">
          <a:xfrm rot="5400000" flipH="1">
            <a:off x="4854329" y="3071170"/>
            <a:ext cx="1159660" cy="824776"/>
          </a:xfrm>
          <a:prstGeom prst="triangle">
            <a:avLst/>
          </a:prstGeom>
          <a:solidFill>
            <a:srgbClr val="61AAB7"/>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5" name="等腰三角形 7"/>
          <p:cNvSpPr/>
          <p:nvPr/>
        </p:nvSpPr>
        <p:spPr bwMode="auto">
          <a:xfrm rot="5400000" flipH="1">
            <a:off x="5148264" y="3356333"/>
            <a:ext cx="589336" cy="824776"/>
          </a:xfrm>
          <a:custGeom>
            <a:avLst/>
            <a:gdLst>
              <a:gd name="connsiteX0" fmla="*/ 0 w 1584176"/>
              <a:gd name="connsiteY0" fmla="*/ 1224136 h 1224136"/>
              <a:gd name="connsiteX1" fmla="*/ 792088 w 1584176"/>
              <a:gd name="connsiteY1" fmla="*/ 0 h 1224136"/>
              <a:gd name="connsiteX2" fmla="*/ 1584176 w 1584176"/>
              <a:gd name="connsiteY2" fmla="*/ 1224136 h 1224136"/>
              <a:gd name="connsiteX3" fmla="*/ 0 w 1584176"/>
              <a:gd name="connsiteY3" fmla="*/ 1224136 h 1224136"/>
              <a:gd name="connsiteX0-1" fmla="*/ 0 w 805701"/>
              <a:gd name="connsiteY0-2" fmla="*/ 1224136 h 1224136"/>
              <a:gd name="connsiteX1-3" fmla="*/ 792088 w 805701"/>
              <a:gd name="connsiteY1-4" fmla="*/ 0 h 1224136"/>
              <a:gd name="connsiteX2-5" fmla="*/ 805701 w 805701"/>
              <a:gd name="connsiteY2-6" fmla="*/ 1224136 h 1224136"/>
              <a:gd name="connsiteX3-7" fmla="*/ 0 w 805701"/>
              <a:gd name="connsiteY3-8" fmla="*/ 1224136 h 1224136"/>
            </a:gdLst>
            <a:ahLst/>
            <a:cxnLst>
              <a:cxn ang="0">
                <a:pos x="connsiteX0-1" y="connsiteY0-2"/>
              </a:cxn>
              <a:cxn ang="0">
                <a:pos x="connsiteX1-3" y="connsiteY1-4"/>
              </a:cxn>
              <a:cxn ang="0">
                <a:pos x="connsiteX2-5" y="connsiteY2-6"/>
              </a:cxn>
              <a:cxn ang="0">
                <a:pos x="connsiteX3-7" y="connsiteY3-8"/>
              </a:cxn>
            </a:cxnLst>
            <a:rect l="l" t="t" r="r" b="b"/>
            <a:pathLst>
              <a:path w="805701" h="1224136">
                <a:moveTo>
                  <a:pt x="0" y="1224136"/>
                </a:moveTo>
                <a:lnTo>
                  <a:pt x="792088" y="0"/>
                </a:lnTo>
                <a:lnTo>
                  <a:pt x="805701" y="1224136"/>
                </a:lnTo>
                <a:lnTo>
                  <a:pt x="0" y="1224136"/>
                </a:lnTo>
                <a:close/>
              </a:path>
            </a:pathLst>
          </a:custGeom>
          <a:solidFill>
            <a:srgbClr val="4FA1AF"/>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椭圆 119"/>
          <p:cNvSpPr/>
          <p:nvPr/>
        </p:nvSpPr>
        <p:spPr>
          <a:xfrm>
            <a:off x="5995994" y="4455805"/>
            <a:ext cx="198997" cy="198997"/>
          </a:xfrm>
          <a:prstGeom prst="ellipse">
            <a:avLst/>
          </a:prstGeom>
          <a:solidFill>
            <a:srgbClr val="61AAB7"/>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7" name="等腰三角形 123"/>
          <p:cNvSpPr/>
          <p:nvPr/>
        </p:nvSpPr>
        <p:spPr bwMode="auto">
          <a:xfrm rot="16200000">
            <a:off x="6158031" y="4173064"/>
            <a:ext cx="1159660" cy="826240"/>
          </a:xfrm>
          <a:prstGeom prst="triangle">
            <a:avLst/>
          </a:prstGeom>
          <a:solidFill>
            <a:srgbClr val="61AAB7"/>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8" name="等腰三角形 7"/>
          <p:cNvSpPr/>
          <p:nvPr/>
        </p:nvSpPr>
        <p:spPr bwMode="auto">
          <a:xfrm rot="16200000">
            <a:off x="6434419" y="4458227"/>
            <a:ext cx="589336" cy="826240"/>
          </a:xfrm>
          <a:custGeom>
            <a:avLst/>
            <a:gdLst>
              <a:gd name="connsiteX0" fmla="*/ 0 w 1584176"/>
              <a:gd name="connsiteY0" fmla="*/ 1224136 h 1224136"/>
              <a:gd name="connsiteX1" fmla="*/ 792088 w 1584176"/>
              <a:gd name="connsiteY1" fmla="*/ 0 h 1224136"/>
              <a:gd name="connsiteX2" fmla="*/ 1584176 w 1584176"/>
              <a:gd name="connsiteY2" fmla="*/ 1224136 h 1224136"/>
              <a:gd name="connsiteX3" fmla="*/ 0 w 1584176"/>
              <a:gd name="connsiteY3" fmla="*/ 1224136 h 1224136"/>
              <a:gd name="connsiteX0-1" fmla="*/ 0 w 805701"/>
              <a:gd name="connsiteY0-2" fmla="*/ 1224136 h 1224136"/>
              <a:gd name="connsiteX1-3" fmla="*/ 792088 w 805701"/>
              <a:gd name="connsiteY1-4" fmla="*/ 0 h 1224136"/>
              <a:gd name="connsiteX2-5" fmla="*/ 805701 w 805701"/>
              <a:gd name="connsiteY2-6" fmla="*/ 1224136 h 1224136"/>
              <a:gd name="connsiteX3-7" fmla="*/ 0 w 805701"/>
              <a:gd name="connsiteY3-8" fmla="*/ 1224136 h 1224136"/>
            </a:gdLst>
            <a:ahLst/>
            <a:cxnLst>
              <a:cxn ang="0">
                <a:pos x="connsiteX0-1" y="connsiteY0-2"/>
              </a:cxn>
              <a:cxn ang="0">
                <a:pos x="connsiteX1-3" y="connsiteY1-4"/>
              </a:cxn>
              <a:cxn ang="0">
                <a:pos x="connsiteX2-5" y="connsiteY2-6"/>
              </a:cxn>
              <a:cxn ang="0">
                <a:pos x="connsiteX3-7" y="connsiteY3-8"/>
              </a:cxn>
            </a:cxnLst>
            <a:rect l="l" t="t" r="r" b="b"/>
            <a:pathLst>
              <a:path w="805701" h="1224136">
                <a:moveTo>
                  <a:pt x="0" y="1224136"/>
                </a:moveTo>
                <a:lnTo>
                  <a:pt x="792088" y="0"/>
                </a:lnTo>
                <a:lnTo>
                  <a:pt x="805701" y="1224136"/>
                </a:lnTo>
                <a:lnTo>
                  <a:pt x="0" y="1224136"/>
                </a:lnTo>
                <a:close/>
              </a:path>
            </a:pathLst>
          </a:custGeom>
          <a:solidFill>
            <a:srgbClr val="4FA1AF"/>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椭圆 125"/>
          <p:cNvSpPr/>
          <p:nvPr/>
        </p:nvSpPr>
        <p:spPr>
          <a:xfrm>
            <a:off x="5995011" y="5561014"/>
            <a:ext cx="198997" cy="198997"/>
          </a:xfrm>
          <a:prstGeom prst="ellipse">
            <a:avLst/>
          </a:prstGeom>
          <a:solidFill>
            <a:srgbClr val="61AAB7"/>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0" name="等腰三角形 129"/>
          <p:cNvSpPr/>
          <p:nvPr/>
        </p:nvSpPr>
        <p:spPr bwMode="auto">
          <a:xfrm rot="5400000" flipH="1">
            <a:off x="4854327" y="5260337"/>
            <a:ext cx="1159660" cy="824777"/>
          </a:xfrm>
          <a:prstGeom prst="triangle">
            <a:avLst/>
          </a:prstGeom>
          <a:solidFill>
            <a:srgbClr val="61AAB7"/>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1" name="等腰三角形 7"/>
          <p:cNvSpPr/>
          <p:nvPr/>
        </p:nvSpPr>
        <p:spPr bwMode="auto">
          <a:xfrm rot="5400000" flipH="1">
            <a:off x="5148264" y="5545499"/>
            <a:ext cx="589335" cy="824777"/>
          </a:xfrm>
          <a:custGeom>
            <a:avLst/>
            <a:gdLst>
              <a:gd name="connsiteX0" fmla="*/ 0 w 1584176"/>
              <a:gd name="connsiteY0" fmla="*/ 1224136 h 1224136"/>
              <a:gd name="connsiteX1" fmla="*/ 792088 w 1584176"/>
              <a:gd name="connsiteY1" fmla="*/ 0 h 1224136"/>
              <a:gd name="connsiteX2" fmla="*/ 1584176 w 1584176"/>
              <a:gd name="connsiteY2" fmla="*/ 1224136 h 1224136"/>
              <a:gd name="connsiteX3" fmla="*/ 0 w 1584176"/>
              <a:gd name="connsiteY3" fmla="*/ 1224136 h 1224136"/>
              <a:gd name="connsiteX0-1" fmla="*/ 0 w 805701"/>
              <a:gd name="connsiteY0-2" fmla="*/ 1224136 h 1224136"/>
              <a:gd name="connsiteX1-3" fmla="*/ 792088 w 805701"/>
              <a:gd name="connsiteY1-4" fmla="*/ 0 h 1224136"/>
              <a:gd name="connsiteX2-5" fmla="*/ 805701 w 805701"/>
              <a:gd name="connsiteY2-6" fmla="*/ 1224136 h 1224136"/>
              <a:gd name="connsiteX3-7" fmla="*/ 0 w 805701"/>
              <a:gd name="connsiteY3-8" fmla="*/ 1224136 h 1224136"/>
            </a:gdLst>
            <a:ahLst/>
            <a:cxnLst>
              <a:cxn ang="0">
                <a:pos x="connsiteX0-1" y="connsiteY0-2"/>
              </a:cxn>
              <a:cxn ang="0">
                <a:pos x="connsiteX1-3" y="connsiteY1-4"/>
              </a:cxn>
              <a:cxn ang="0">
                <a:pos x="connsiteX2-5" y="connsiteY2-6"/>
              </a:cxn>
              <a:cxn ang="0">
                <a:pos x="connsiteX3-7" y="connsiteY3-8"/>
              </a:cxn>
            </a:cxnLst>
            <a:rect l="l" t="t" r="r" b="b"/>
            <a:pathLst>
              <a:path w="805701" h="1224136">
                <a:moveTo>
                  <a:pt x="0" y="1224136"/>
                </a:moveTo>
                <a:lnTo>
                  <a:pt x="792088" y="0"/>
                </a:lnTo>
                <a:lnTo>
                  <a:pt x="805701" y="1224136"/>
                </a:lnTo>
                <a:lnTo>
                  <a:pt x="0" y="1224136"/>
                </a:lnTo>
                <a:close/>
              </a:path>
            </a:pathLst>
          </a:custGeom>
          <a:solidFill>
            <a:srgbClr val="4FA1AF"/>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32" name="矩形 4"/>
          <p:cNvSpPr/>
          <p:nvPr/>
        </p:nvSpPr>
        <p:spPr bwMode="auto">
          <a:xfrm flipH="1">
            <a:off x="2645416" y="5030013"/>
            <a:ext cx="2718874" cy="1260564"/>
          </a:xfrm>
          <a:custGeom>
            <a:avLst/>
            <a:gdLst/>
            <a:ahLst/>
            <a:cxnLst/>
            <a:rect l="l" t="t" r="r" b="b"/>
            <a:pathLst>
              <a:path w="2952328" h="1368152">
                <a:moveTo>
                  <a:pt x="0" y="0"/>
                </a:moveTo>
                <a:lnTo>
                  <a:pt x="2952328" y="0"/>
                </a:lnTo>
                <a:lnTo>
                  <a:pt x="2952328" y="1368152"/>
                </a:lnTo>
                <a:lnTo>
                  <a:pt x="0" y="1368152"/>
                </a:lnTo>
                <a:lnTo>
                  <a:pt x="0" y="1044043"/>
                </a:lnTo>
                <a:cubicBezTo>
                  <a:pt x="157683" y="1000614"/>
                  <a:pt x="272712" y="855778"/>
                  <a:pt x="272712" y="684077"/>
                </a:cubicBezTo>
                <a:cubicBezTo>
                  <a:pt x="272712" y="512376"/>
                  <a:pt x="157683" y="367540"/>
                  <a:pt x="0" y="324111"/>
                </a:cubicBezTo>
                <a:close/>
              </a:path>
            </a:pathLst>
          </a:custGeom>
          <a:solidFill>
            <a:srgbClr val="61AAB7"/>
          </a:solidFill>
          <a:ln w="127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3" name="TextBox 28"/>
          <p:cNvSpPr txBox="1"/>
          <p:nvPr/>
        </p:nvSpPr>
        <p:spPr>
          <a:xfrm>
            <a:off x="6234074" y="5443865"/>
            <a:ext cx="908133" cy="382275"/>
          </a:xfrm>
          <a:prstGeom prst="rect">
            <a:avLst/>
          </a:prstGeom>
          <a:noFill/>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en-US" altLang="zh-CN" dirty="0">
                <a:solidFill>
                  <a:srgbClr val="595959"/>
                </a:solidFill>
                <a:ea typeface="微软雅黑" panose="020B0503020204020204" pitchFamily="34" charset="-122"/>
              </a:rPr>
              <a:t>text</a:t>
            </a:r>
            <a:endParaRPr lang="en-US" altLang="zh-CN" sz="3600" dirty="0">
              <a:solidFill>
                <a:srgbClr val="595959"/>
              </a:solidFill>
              <a:ea typeface="微软雅黑" panose="020B0503020204020204" pitchFamily="34" charset="-122"/>
            </a:endParaRPr>
          </a:p>
        </p:txBody>
      </p:sp>
      <p:sp>
        <p:nvSpPr>
          <p:cNvPr id="34" name="TextBox 29"/>
          <p:cNvSpPr txBox="1"/>
          <p:nvPr/>
        </p:nvSpPr>
        <p:spPr>
          <a:xfrm>
            <a:off x="5109511" y="4307603"/>
            <a:ext cx="908132" cy="382275"/>
          </a:xfrm>
          <a:prstGeom prst="rect">
            <a:avLst/>
          </a:prstGeom>
          <a:noFill/>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en-US" altLang="zh-CN" dirty="0">
                <a:solidFill>
                  <a:srgbClr val="595959"/>
                </a:solidFill>
                <a:ea typeface="微软雅黑" panose="020B0503020204020204" pitchFamily="34" charset="-122"/>
              </a:rPr>
              <a:t>text</a:t>
            </a:r>
            <a:endParaRPr lang="en-US" altLang="zh-CN" sz="3600" dirty="0">
              <a:solidFill>
                <a:srgbClr val="595959"/>
              </a:solidFill>
              <a:ea typeface="微软雅黑" panose="020B0503020204020204" pitchFamily="34" charset="-122"/>
            </a:endParaRPr>
          </a:p>
        </p:txBody>
      </p:sp>
      <p:sp>
        <p:nvSpPr>
          <p:cNvPr id="35" name="TextBox 30"/>
          <p:cNvSpPr txBox="1"/>
          <p:nvPr/>
        </p:nvSpPr>
        <p:spPr>
          <a:xfrm>
            <a:off x="6236999" y="3212288"/>
            <a:ext cx="909595" cy="382275"/>
          </a:xfrm>
          <a:prstGeom prst="rect">
            <a:avLst/>
          </a:prstGeom>
          <a:noFill/>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en-US" altLang="zh-CN" dirty="0">
                <a:solidFill>
                  <a:srgbClr val="595959"/>
                </a:solidFill>
                <a:ea typeface="微软雅黑" panose="020B0503020204020204" pitchFamily="34" charset="-122"/>
              </a:rPr>
              <a:t>text</a:t>
            </a:r>
            <a:endParaRPr lang="en-US" altLang="zh-CN" sz="3600" dirty="0">
              <a:solidFill>
                <a:srgbClr val="595959"/>
              </a:solidFill>
              <a:ea typeface="微软雅黑" panose="020B0503020204020204" pitchFamily="34" charset="-122"/>
            </a:endParaRPr>
          </a:p>
        </p:txBody>
      </p:sp>
      <p:sp>
        <p:nvSpPr>
          <p:cNvPr id="36" name="TextBox 31"/>
          <p:cNvSpPr txBox="1"/>
          <p:nvPr/>
        </p:nvSpPr>
        <p:spPr>
          <a:xfrm>
            <a:off x="5143145" y="2112585"/>
            <a:ext cx="909595" cy="389954"/>
          </a:xfrm>
          <a:prstGeom prst="rect">
            <a:avLst/>
          </a:prstGeom>
          <a:noFill/>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en-US" altLang="zh-CN" b="1" dirty="0" smtClean="0">
                <a:solidFill>
                  <a:srgbClr val="595959"/>
                </a:solidFill>
                <a:latin typeface="+mj-lt"/>
                <a:ea typeface="微软雅黑" panose="020B0503020204020204" pitchFamily="34" charset="-122"/>
              </a:rPr>
              <a:t>text</a:t>
            </a:r>
            <a:endParaRPr lang="en-US" altLang="zh-CN" sz="3600" b="1" dirty="0">
              <a:solidFill>
                <a:srgbClr val="595959"/>
              </a:solidFill>
              <a:latin typeface="+mj-lt"/>
              <a:ea typeface="微软雅黑" panose="020B0503020204020204" pitchFamily="34" charset="-122"/>
            </a:endParaRPr>
          </a:p>
        </p:txBody>
      </p:sp>
      <p:sp>
        <p:nvSpPr>
          <p:cNvPr id="37" name="TextBox 40"/>
          <p:cNvSpPr txBox="1"/>
          <p:nvPr/>
        </p:nvSpPr>
        <p:spPr>
          <a:xfrm>
            <a:off x="5656883" y="1436929"/>
            <a:ext cx="943875" cy="368573"/>
          </a:xfrm>
          <a:prstGeom prst="rect">
            <a:avLst/>
          </a:prstGeom>
          <a:noFill/>
        </p:spPr>
        <p:txBody>
          <a:bodyPr wrap="none" rtlCol="0">
            <a:spAutoFit/>
          </a:bodyPr>
          <a:lstStyle/>
          <a:p>
            <a:r>
              <a:rPr lang="en-US" sz="2000" dirty="0" smtClean="0">
                <a:solidFill>
                  <a:schemeClr val="tx1">
                    <a:lumMod val="65000"/>
                    <a:lumOff val="35000"/>
                  </a:schemeClr>
                </a:solidFill>
                <a:latin typeface="+mj-lt"/>
              </a:rPr>
              <a:t>START </a:t>
            </a:r>
            <a:endParaRPr lang="en-US" sz="2000" dirty="0">
              <a:solidFill>
                <a:schemeClr val="tx1">
                  <a:lumMod val="65000"/>
                  <a:lumOff val="35000"/>
                </a:schemeClr>
              </a:solidFill>
              <a:latin typeface="+mj-lt"/>
            </a:endParaRPr>
          </a:p>
        </p:txBody>
      </p:sp>
      <p:sp>
        <p:nvSpPr>
          <p:cNvPr id="38" name="矩形 4"/>
          <p:cNvSpPr/>
          <p:nvPr/>
        </p:nvSpPr>
        <p:spPr bwMode="auto">
          <a:xfrm flipH="1">
            <a:off x="2645416" y="2848115"/>
            <a:ext cx="2718874" cy="1260564"/>
          </a:xfrm>
          <a:custGeom>
            <a:avLst/>
            <a:gdLst/>
            <a:ahLst/>
            <a:cxnLst/>
            <a:rect l="l" t="t" r="r" b="b"/>
            <a:pathLst>
              <a:path w="2952328" h="1368152">
                <a:moveTo>
                  <a:pt x="0" y="0"/>
                </a:moveTo>
                <a:lnTo>
                  <a:pt x="2952328" y="0"/>
                </a:lnTo>
                <a:lnTo>
                  <a:pt x="2952328" y="1368152"/>
                </a:lnTo>
                <a:lnTo>
                  <a:pt x="0" y="1368152"/>
                </a:lnTo>
                <a:lnTo>
                  <a:pt x="0" y="1044043"/>
                </a:lnTo>
                <a:cubicBezTo>
                  <a:pt x="157683" y="1000614"/>
                  <a:pt x="272712" y="855778"/>
                  <a:pt x="272712" y="684077"/>
                </a:cubicBezTo>
                <a:cubicBezTo>
                  <a:pt x="272712" y="512376"/>
                  <a:pt x="157683" y="367540"/>
                  <a:pt x="0" y="324111"/>
                </a:cubicBezTo>
                <a:close/>
              </a:path>
            </a:pathLst>
          </a:custGeom>
          <a:solidFill>
            <a:srgbClr val="61AAB7"/>
          </a:solidFill>
          <a:ln w="127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矩形 4"/>
          <p:cNvSpPr/>
          <p:nvPr/>
        </p:nvSpPr>
        <p:spPr bwMode="auto">
          <a:xfrm>
            <a:off x="6806126" y="1714602"/>
            <a:ext cx="2718874" cy="1260564"/>
          </a:xfrm>
          <a:custGeom>
            <a:avLst/>
            <a:gdLst/>
            <a:ahLst/>
            <a:cxnLst/>
            <a:rect l="l" t="t" r="r" b="b"/>
            <a:pathLst>
              <a:path w="2952328" h="1368152">
                <a:moveTo>
                  <a:pt x="0" y="0"/>
                </a:moveTo>
                <a:lnTo>
                  <a:pt x="2952328" y="0"/>
                </a:lnTo>
                <a:lnTo>
                  <a:pt x="2952328" y="1368152"/>
                </a:lnTo>
                <a:lnTo>
                  <a:pt x="0" y="1368152"/>
                </a:lnTo>
                <a:lnTo>
                  <a:pt x="0" y="1044043"/>
                </a:lnTo>
                <a:cubicBezTo>
                  <a:pt x="157683" y="1000614"/>
                  <a:pt x="272712" y="855778"/>
                  <a:pt x="272712" y="684077"/>
                </a:cubicBezTo>
                <a:cubicBezTo>
                  <a:pt x="272712" y="512376"/>
                  <a:pt x="157683" y="367540"/>
                  <a:pt x="0" y="324111"/>
                </a:cubicBezTo>
                <a:close/>
              </a:path>
            </a:pathLst>
          </a:custGeom>
          <a:solidFill>
            <a:srgbClr val="61AAB7"/>
          </a:solidFill>
          <a:ln w="127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0" name="矩形 4"/>
          <p:cNvSpPr/>
          <p:nvPr/>
        </p:nvSpPr>
        <p:spPr bwMode="auto">
          <a:xfrm>
            <a:off x="6806126" y="3925021"/>
            <a:ext cx="2718874" cy="1260564"/>
          </a:xfrm>
          <a:custGeom>
            <a:avLst/>
            <a:gdLst/>
            <a:ahLst/>
            <a:cxnLst/>
            <a:rect l="l" t="t" r="r" b="b"/>
            <a:pathLst>
              <a:path w="2952328" h="1368152">
                <a:moveTo>
                  <a:pt x="0" y="0"/>
                </a:moveTo>
                <a:lnTo>
                  <a:pt x="2952328" y="0"/>
                </a:lnTo>
                <a:lnTo>
                  <a:pt x="2952328" y="1368152"/>
                </a:lnTo>
                <a:lnTo>
                  <a:pt x="0" y="1368152"/>
                </a:lnTo>
                <a:lnTo>
                  <a:pt x="0" y="1044043"/>
                </a:lnTo>
                <a:cubicBezTo>
                  <a:pt x="157683" y="1000614"/>
                  <a:pt x="272712" y="855778"/>
                  <a:pt x="272712" y="684077"/>
                </a:cubicBezTo>
                <a:cubicBezTo>
                  <a:pt x="272712" y="512376"/>
                  <a:pt x="157683" y="367540"/>
                  <a:pt x="0" y="324111"/>
                </a:cubicBezTo>
                <a:close/>
              </a:path>
            </a:pathLst>
          </a:custGeom>
          <a:solidFill>
            <a:srgbClr val="61AAB7"/>
          </a:solidFill>
          <a:ln w="127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1" name="文本框 40"/>
          <p:cNvSpPr txBox="1"/>
          <p:nvPr/>
        </p:nvSpPr>
        <p:spPr>
          <a:xfrm>
            <a:off x="3020570" y="3121198"/>
            <a:ext cx="1745969"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304104" y="2863015"/>
            <a:ext cx="1178901"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020570" y="5274914"/>
            <a:ext cx="1745969"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304104" y="5016731"/>
            <a:ext cx="1178901"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7339278" y="1994707"/>
            <a:ext cx="1745969"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622812" y="1736524"/>
            <a:ext cx="1178901"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339278" y="4148423"/>
            <a:ext cx="1745969" cy="1015663"/>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622812" y="3890240"/>
            <a:ext cx="1178901"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5400000">
            <a:off x="-2761345" y="2746830"/>
            <a:ext cx="6872518" cy="1349830"/>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16200000" flipH="1">
            <a:off x="8080826" y="2746830"/>
            <a:ext cx="6872518" cy="134983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6193" t="52910" r="8090" b="29524"/>
          <a:stretch>
            <a:fillRect/>
          </a:stretch>
        </p:blipFill>
        <p:spPr>
          <a:xfrm>
            <a:off x="7941129" y="227632"/>
            <a:ext cx="1736186" cy="1779057"/>
          </a:xfrm>
          <a:prstGeom prst="rect">
            <a:avLst/>
          </a:prstGeom>
        </p:spPr>
      </p:pic>
      <p:sp>
        <p:nvSpPr>
          <p:cNvPr id="13" name="文本框 12"/>
          <p:cNvSpPr txBox="1"/>
          <p:nvPr/>
        </p:nvSpPr>
        <p:spPr>
          <a:xfrm>
            <a:off x="4862286" y="2581164"/>
            <a:ext cx="2467428" cy="1015663"/>
          </a:xfrm>
          <a:prstGeom prst="rect">
            <a:avLst/>
          </a:prstGeom>
          <a:noFill/>
        </p:spPr>
        <p:txBody>
          <a:bodyPr wrap="square" rtlCol="0">
            <a:spAutoFit/>
          </a:bodyPr>
          <a:lstStyle/>
          <a:p>
            <a:pPr algn="ctr"/>
            <a:r>
              <a:rPr lang="en-US" altLang="zh-CN" sz="6000" dirty="0" smtClean="0">
                <a:ln w="28575">
                  <a:noFill/>
                </a:ln>
                <a:solidFill>
                  <a:srgbClr val="61AAB7"/>
                </a:solidFill>
                <a:latin typeface="华文仿宋" panose="02010600040101010101" pitchFamily="2" charset="-122"/>
                <a:ea typeface="华文仿宋" panose="02010600040101010101" pitchFamily="2" charset="-122"/>
              </a:rPr>
              <a:t>Part</a:t>
            </a:r>
            <a:r>
              <a:rPr lang="en-US" altLang="zh-CN" sz="6000" dirty="0" smtClean="0">
                <a:ln w="28575">
                  <a:noFill/>
                </a:ln>
                <a:solidFill>
                  <a:srgbClr val="61AAB7"/>
                </a:solidFill>
                <a:latin typeface="微软雅黑" panose="020B0503020204020204" pitchFamily="34" charset="-122"/>
                <a:ea typeface="微软雅黑" panose="020B0503020204020204" pitchFamily="34" charset="-122"/>
              </a:rPr>
              <a:t> </a:t>
            </a:r>
            <a:r>
              <a:rPr lang="en-US" altLang="zh-CN" sz="6000" dirty="0" smtClean="0">
                <a:ln w="28575">
                  <a:noFill/>
                </a:ln>
                <a:solidFill>
                  <a:srgbClr val="61AAB7"/>
                </a:solidFill>
                <a:latin typeface="华文仿宋" panose="02010600040101010101" pitchFamily="2" charset="-122"/>
                <a:ea typeface="华文仿宋" panose="02010600040101010101" pitchFamily="2" charset="-122"/>
              </a:rPr>
              <a:t>04</a:t>
            </a:r>
            <a:endParaRPr lang="zh-CN" altLang="en-US" sz="6000" dirty="0">
              <a:ln w="28575">
                <a:noFill/>
              </a:ln>
              <a:solidFill>
                <a:srgbClr val="61AAB7"/>
              </a:solidFill>
              <a:latin typeface="华文仿宋" panose="02010600040101010101" pitchFamily="2" charset="-122"/>
              <a:ea typeface="华文仿宋" panose="02010600040101010101" pitchFamily="2" charset="-122"/>
            </a:endParaRPr>
          </a:p>
        </p:txBody>
      </p:sp>
      <p:sp>
        <p:nvSpPr>
          <p:cNvPr id="14" name="矩形 13"/>
          <p:cNvSpPr/>
          <p:nvPr/>
        </p:nvSpPr>
        <p:spPr>
          <a:xfrm>
            <a:off x="4964921" y="3429000"/>
            <a:ext cx="2262158" cy="458908"/>
          </a:xfrm>
          <a:prstGeom prst="rect">
            <a:avLst/>
          </a:prstGeom>
        </p:spPr>
        <p:txBody>
          <a:bodyPr wrap="none">
            <a:spAutoFit/>
          </a:bodyPr>
          <a:lstStyle/>
          <a:p>
            <a:pPr algn="ctr">
              <a:lnSpc>
                <a:spcPct val="150000"/>
              </a:lnSpc>
            </a:pPr>
            <a:r>
              <a:rPr lang="zh-CN" altLang="en-US" dirty="0">
                <a:solidFill>
                  <a:srgbClr val="61AAB7"/>
                </a:solidFill>
                <a:latin typeface="微软雅黑" panose="020B0503020204020204" pitchFamily="34" charset="-122"/>
                <a:ea typeface="微软雅黑" panose="020B0503020204020204" pitchFamily="34" charset="-122"/>
              </a:rPr>
              <a:t>单击文本框输入标题</a:t>
            </a:r>
            <a:endParaRPr lang="en-US" altLang="zh-CN" dirty="0">
              <a:solidFill>
                <a:srgbClr val="61AAB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974307" y="3862508"/>
            <a:ext cx="4243386" cy="64633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smtClean="0">
                <a:solidFill>
                  <a:srgbClr val="61AAB7"/>
                </a:solidFill>
                <a:latin typeface="微软雅黑" panose="020B0503020204020204" pitchFamily="34" charset="-122"/>
                <a:ea typeface="微软雅黑" panose="020B0503020204020204" pitchFamily="34" charset="-122"/>
              </a:rPr>
              <a:t>Professional generation</a:t>
            </a:r>
            <a:endParaRPr lang="en-US" altLang="zh-CN" sz="1800" b="0" dirty="0" smtClean="0">
              <a:solidFill>
                <a:srgbClr val="61AAB7"/>
              </a:solidFill>
              <a:latin typeface="微软雅黑" panose="020B0503020204020204" pitchFamily="34" charset="-122"/>
              <a:ea typeface="微软雅黑" panose="020B0503020204020204" pitchFamily="34" charset="-122"/>
            </a:endParaRPr>
          </a:p>
          <a:p>
            <a:r>
              <a:rPr lang="en-US" altLang="zh-CN" sz="1800" b="0" dirty="0" smtClean="0">
                <a:solidFill>
                  <a:srgbClr val="61AAB7"/>
                </a:solidFill>
                <a:latin typeface="微软雅黑" panose="020B0503020204020204" pitchFamily="34" charset="-122"/>
                <a:ea typeface="微软雅黑" panose="020B0503020204020204" pitchFamily="34" charset="-122"/>
              </a:rPr>
              <a:t>PowerPoint</a:t>
            </a:r>
            <a:endParaRPr lang="zh-CN" altLang="en-US" sz="1800" b="0" dirty="0">
              <a:solidFill>
                <a:srgbClr val="61AAB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04</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2" name="圆角矩形 9"/>
          <p:cNvSpPr/>
          <p:nvPr/>
        </p:nvSpPr>
        <p:spPr bwMode="auto">
          <a:xfrm>
            <a:off x="5529559" y="2083706"/>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solidFill>
            <a:srgbClr val="4FA1AF"/>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任意多边形 10"/>
          <p:cNvSpPr/>
          <p:nvPr/>
        </p:nvSpPr>
        <p:spPr bwMode="auto">
          <a:xfrm>
            <a:off x="5292909" y="1732273"/>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任意多边形 3"/>
          <p:cNvSpPr/>
          <p:nvPr/>
        </p:nvSpPr>
        <p:spPr bwMode="auto">
          <a:xfrm>
            <a:off x="4398084" y="2086644"/>
            <a:ext cx="1371301" cy="692961"/>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a:solidFill>
            <a:srgbClr val="4FA1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TextBox 12"/>
          <p:cNvSpPr txBox="1">
            <a:spLocks noChangeArrowheads="1"/>
          </p:cNvSpPr>
          <p:nvPr/>
        </p:nvSpPr>
        <p:spPr bwMode="auto">
          <a:xfrm>
            <a:off x="5872481" y="2074251"/>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dirty="0">
                <a:solidFill>
                  <a:schemeClr val="tx1">
                    <a:lumMod val="75000"/>
                    <a:lumOff val="25000"/>
                  </a:schemeClr>
                </a:solidFill>
                <a:latin typeface="+mj-lt"/>
                <a:ea typeface="DFPLiKingHei-XB" pitchFamily="34" charset="-120"/>
              </a:rPr>
              <a:t>01</a:t>
            </a:r>
            <a:endParaRPr lang="zh-CN" altLang="en-US" sz="4000" dirty="0">
              <a:solidFill>
                <a:schemeClr val="tx1">
                  <a:lumMod val="75000"/>
                  <a:lumOff val="25000"/>
                </a:schemeClr>
              </a:solidFill>
              <a:latin typeface="+mj-lt"/>
              <a:ea typeface="DFPLiKingHei-XB" pitchFamily="34" charset="-120"/>
            </a:endParaRPr>
          </a:p>
        </p:txBody>
      </p:sp>
      <p:sp>
        <p:nvSpPr>
          <p:cNvPr id="21" name="圆角矩形 9"/>
          <p:cNvSpPr/>
          <p:nvPr/>
        </p:nvSpPr>
        <p:spPr bwMode="auto">
          <a:xfrm>
            <a:off x="4815426" y="3209764"/>
            <a:ext cx="1084393" cy="696868"/>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solidFill>
            <a:srgbClr val="4FA1AF"/>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任意多边形 17"/>
          <p:cNvSpPr/>
          <p:nvPr/>
        </p:nvSpPr>
        <p:spPr bwMode="auto">
          <a:xfrm>
            <a:off x="4578776" y="2857840"/>
            <a:ext cx="811325" cy="1044383"/>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任意多边形 18"/>
          <p:cNvSpPr/>
          <p:nvPr/>
        </p:nvSpPr>
        <p:spPr bwMode="auto">
          <a:xfrm>
            <a:off x="3683951" y="3212706"/>
            <a:ext cx="1371301" cy="693927"/>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a:solidFill>
            <a:srgbClr val="4FA1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TextBox 20"/>
          <p:cNvSpPr txBox="1">
            <a:spLocks noChangeArrowheads="1"/>
          </p:cNvSpPr>
          <p:nvPr/>
        </p:nvSpPr>
        <p:spPr bwMode="auto">
          <a:xfrm>
            <a:off x="5161010" y="3200295"/>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dirty="0">
                <a:solidFill>
                  <a:schemeClr val="tx1">
                    <a:lumMod val="75000"/>
                    <a:lumOff val="25000"/>
                  </a:schemeClr>
                </a:solidFill>
                <a:latin typeface="+mj-lt"/>
                <a:ea typeface="DFPLiKingHei-XB" pitchFamily="34" charset="-120"/>
              </a:rPr>
              <a:t>02</a:t>
            </a:r>
            <a:endParaRPr lang="zh-CN" altLang="en-US" sz="4000" dirty="0">
              <a:solidFill>
                <a:schemeClr val="tx1">
                  <a:lumMod val="75000"/>
                  <a:lumOff val="25000"/>
                </a:schemeClr>
              </a:solidFill>
              <a:latin typeface="+mj-lt"/>
              <a:ea typeface="DFPLiKingHei-XB" pitchFamily="34" charset="-120"/>
            </a:endParaRPr>
          </a:p>
        </p:txBody>
      </p:sp>
      <p:sp>
        <p:nvSpPr>
          <p:cNvPr id="25" name="圆角矩形 9"/>
          <p:cNvSpPr/>
          <p:nvPr/>
        </p:nvSpPr>
        <p:spPr bwMode="auto">
          <a:xfrm>
            <a:off x="4099825" y="4342679"/>
            <a:ext cx="1084393" cy="696868"/>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solidFill>
            <a:srgbClr val="4FA1AF"/>
          </a:solidFill>
          <a:ln>
            <a:solidFill>
              <a:schemeClr val="accent3"/>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任意多边形 27"/>
          <p:cNvSpPr/>
          <p:nvPr/>
        </p:nvSpPr>
        <p:spPr bwMode="auto">
          <a:xfrm>
            <a:off x="3863175" y="3990754"/>
            <a:ext cx="811325" cy="1044383"/>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任意多边形 28"/>
          <p:cNvSpPr/>
          <p:nvPr/>
        </p:nvSpPr>
        <p:spPr bwMode="auto">
          <a:xfrm>
            <a:off x="2968350" y="4345620"/>
            <a:ext cx="1371301" cy="693927"/>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a:solidFill>
            <a:srgbClr val="4FA1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TextBox 30"/>
          <p:cNvSpPr txBox="1">
            <a:spLocks noChangeArrowheads="1"/>
          </p:cNvSpPr>
          <p:nvPr/>
        </p:nvSpPr>
        <p:spPr bwMode="auto">
          <a:xfrm>
            <a:off x="4440930" y="4333210"/>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dirty="0">
                <a:solidFill>
                  <a:schemeClr val="tx1">
                    <a:lumMod val="75000"/>
                    <a:lumOff val="25000"/>
                  </a:schemeClr>
                </a:solidFill>
                <a:latin typeface="+mj-lt"/>
                <a:ea typeface="DFPLiKingHei-XB" pitchFamily="34" charset="-120"/>
              </a:rPr>
              <a:t>03</a:t>
            </a:r>
            <a:endParaRPr lang="zh-CN" altLang="en-US" sz="4000" dirty="0">
              <a:solidFill>
                <a:schemeClr val="tx1">
                  <a:lumMod val="75000"/>
                  <a:lumOff val="25000"/>
                </a:schemeClr>
              </a:solidFill>
              <a:latin typeface="+mj-lt"/>
              <a:ea typeface="DFPLiKingHei-XB" pitchFamily="34" charset="-120"/>
            </a:endParaRPr>
          </a:p>
        </p:txBody>
      </p:sp>
      <p:sp>
        <p:nvSpPr>
          <p:cNvPr id="29" name="圆角矩形 9"/>
          <p:cNvSpPr/>
          <p:nvPr/>
        </p:nvSpPr>
        <p:spPr bwMode="auto">
          <a:xfrm>
            <a:off x="3355554" y="5475102"/>
            <a:ext cx="1083674"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solidFill>
            <a:srgbClr val="4FA1AF"/>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任意多边形 37"/>
          <p:cNvSpPr/>
          <p:nvPr/>
        </p:nvSpPr>
        <p:spPr bwMode="auto">
          <a:xfrm>
            <a:off x="3119062" y="5123668"/>
            <a:ext cx="810787"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任意多边形 38"/>
          <p:cNvSpPr/>
          <p:nvPr/>
        </p:nvSpPr>
        <p:spPr bwMode="auto">
          <a:xfrm>
            <a:off x="2224830" y="5478039"/>
            <a:ext cx="1370391" cy="692961"/>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a:solidFill>
            <a:srgbClr val="4FA1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TextBox 40"/>
          <p:cNvSpPr txBox="1">
            <a:spLocks noChangeArrowheads="1"/>
          </p:cNvSpPr>
          <p:nvPr/>
        </p:nvSpPr>
        <p:spPr bwMode="auto">
          <a:xfrm>
            <a:off x="3702548" y="5465646"/>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dirty="0">
                <a:solidFill>
                  <a:schemeClr val="tx1">
                    <a:lumMod val="75000"/>
                    <a:lumOff val="25000"/>
                  </a:schemeClr>
                </a:solidFill>
                <a:latin typeface="+mj-lt"/>
                <a:ea typeface="DFPLiKingHei-XB" pitchFamily="34" charset="-120"/>
              </a:rPr>
              <a:t>04</a:t>
            </a:r>
            <a:endParaRPr lang="zh-CN" altLang="en-US" sz="4000" dirty="0">
              <a:solidFill>
                <a:schemeClr val="tx1">
                  <a:lumMod val="75000"/>
                  <a:lumOff val="25000"/>
                </a:schemeClr>
              </a:solidFill>
              <a:latin typeface="+mj-lt"/>
              <a:ea typeface="DFPLiKingHei-XB" pitchFamily="34" charset="-120"/>
            </a:endParaRPr>
          </a:p>
        </p:txBody>
      </p:sp>
      <p:sp>
        <p:nvSpPr>
          <p:cNvPr id="33" name="Freeform 155"/>
          <p:cNvSpPr>
            <a:spLocks noChangeArrowheads="1"/>
          </p:cNvSpPr>
          <p:nvPr/>
        </p:nvSpPr>
        <p:spPr bwMode="auto">
          <a:xfrm>
            <a:off x="3464788" y="4415183"/>
            <a:ext cx="297108" cy="319743"/>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bg1"/>
          </a:solidFill>
          <a:ln>
            <a:noFill/>
          </a:ln>
          <a:effectLst/>
        </p:spPr>
        <p:txBody>
          <a:bodyPr wrap="none" anchor="ctr"/>
          <a:lstStyle/>
          <a:p>
            <a:endParaRPr lang="en-US" sz="900"/>
          </a:p>
        </p:txBody>
      </p:sp>
      <p:sp>
        <p:nvSpPr>
          <p:cNvPr id="34" name="Freeform 166"/>
          <p:cNvSpPr>
            <a:spLocks noChangeArrowheads="1"/>
          </p:cNvSpPr>
          <p:nvPr/>
        </p:nvSpPr>
        <p:spPr bwMode="auto">
          <a:xfrm>
            <a:off x="2719346" y="5555634"/>
            <a:ext cx="249004" cy="285788"/>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p:spPr>
        <p:txBody>
          <a:bodyPr wrap="none" anchor="ctr"/>
          <a:lstStyle/>
          <a:p>
            <a:endParaRPr lang="en-US" sz="900"/>
          </a:p>
        </p:txBody>
      </p:sp>
      <p:sp>
        <p:nvSpPr>
          <p:cNvPr id="35" name="AutoShape 96"/>
          <p:cNvSpPr/>
          <p:nvPr/>
        </p:nvSpPr>
        <p:spPr bwMode="auto">
          <a:xfrm>
            <a:off x="4852120" y="2196880"/>
            <a:ext cx="264635" cy="2647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lIns="50789" tIns="50789" rIns="50789" bIns="50789" anchor="ctr"/>
          <a:lstStyle/>
          <a:p>
            <a:pPr defTabSz="456565">
              <a:defRPr/>
            </a:pPr>
            <a:endParaRPr lang="es-ES" sz="29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6" name="AutoShape 113"/>
          <p:cNvSpPr/>
          <p:nvPr/>
        </p:nvSpPr>
        <p:spPr bwMode="auto">
          <a:xfrm>
            <a:off x="4173531" y="3313257"/>
            <a:ext cx="265697" cy="265766"/>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bg1"/>
          </a:solidFill>
          <a:ln>
            <a:noFill/>
          </a:ln>
          <a:effectLst/>
        </p:spPr>
        <p:txBody>
          <a:bodyPr lIns="50789" tIns="50789" rIns="50789" bIns="50789" anchor="ctr"/>
          <a:lstStyle/>
          <a:p>
            <a:pPr defTabSz="456565">
              <a:defRPr/>
            </a:pPr>
            <a:endParaRPr lang="es-ES" sz="29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7" name="TextBox 48"/>
          <p:cNvSpPr txBox="1"/>
          <p:nvPr/>
        </p:nvSpPr>
        <p:spPr>
          <a:xfrm>
            <a:off x="4439228" y="2442004"/>
            <a:ext cx="845360" cy="307777"/>
          </a:xfrm>
          <a:prstGeom prst="rect">
            <a:avLst/>
          </a:prstGeom>
          <a:noFill/>
        </p:spPr>
        <p:txBody>
          <a:bodyPr wrap="none" rtlCol="0">
            <a:spAutoFit/>
          </a:bodyPr>
          <a:lstStyle/>
          <a:p>
            <a:pPr algn="ctr"/>
            <a:r>
              <a:rPr lang="en-US" sz="1400" dirty="0" smtClean="0">
                <a:solidFill>
                  <a:schemeClr val="bg1"/>
                </a:solidFill>
                <a:latin typeface="+mj-lt"/>
              </a:rPr>
              <a:t>text here</a:t>
            </a:r>
            <a:endParaRPr lang="id-ID" sz="1400" dirty="0">
              <a:solidFill>
                <a:schemeClr val="bg1"/>
              </a:solidFill>
              <a:latin typeface="+mj-lt"/>
            </a:endParaRPr>
          </a:p>
        </p:txBody>
      </p:sp>
      <p:sp>
        <p:nvSpPr>
          <p:cNvPr id="38" name="TextBox 49"/>
          <p:cNvSpPr txBox="1"/>
          <p:nvPr/>
        </p:nvSpPr>
        <p:spPr>
          <a:xfrm>
            <a:off x="3836623" y="3585454"/>
            <a:ext cx="845040" cy="307777"/>
          </a:xfrm>
          <a:prstGeom prst="rect">
            <a:avLst/>
          </a:prstGeom>
          <a:noFill/>
        </p:spPr>
        <p:txBody>
          <a:bodyPr wrap="none" rtlCol="0">
            <a:spAutoFit/>
          </a:bodyPr>
          <a:lstStyle/>
          <a:p>
            <a:pPr algn="ctr"/>
            <a:r>
              <a:rPr lang="en-US" altLang="zh-CN" sz="1400" dirty="0">
                <a:solidFill>
                  <a:schemeClr val="bg1"/>
                </a:solidFill>
              </a:rPr>
              <a:t>text here</a:t>
            </a:r>
            <a:endParaRPr lang="id-ID" altLang="zh-CN" sz="1400" dirty="0">
              <a:solidFill>
                <a:schemeClr val="bg1"/>
              </a:solidFill>
            </a:endParaRPr>
          </a:p>
        </p:txBody>
      </p:sp>
      <p:sp>
        <p:nvSpPr>
          <p:cNvPr id="39" name="TextBox 50"/>
          <p:cNvSpPr txBox="1"/>
          <p:nvPr/>
        </p:nvSpPr>
        <p:spPr>
          <a:xfrm>
            <a:off x="3124298" y="4727742"/>
            <a:ext cx="845040" cy="307777"/>
          </a:xfrm>
          <a:prstGeom prst="rect">
            <a:avLst/>
          </a:prstGeom>
          <a:noFill/>
        </p:spPr>
        <p:txBody>
          <a:bodyPr wrap="none" rtlCol="0">
            <a:spAutoFit/>
          </a:bodyPr>
          <a:lstStyle/>
          <a:p>
            <a:pPr algn="ctr"/>
            <a:r>
              <a:rPr lang="en-US" altLang="zh-CN" sz="1400" dirty="0">
                <a:solidFill>
                  <a:schemeClr val="bg1"/>
                </a:solidFill>
              </a:rPr>
              <a:t>text here</a:t>
            </a:r>
            <a:endParaRPr lang="id-ID" altLang="zh-CN" sz="1400" dirty="0">
              <a:solidFill>
                <a:schemeClr val="bg1"/>
              </a:solidFill>
            </a:endParaRPr>
          </a:p>
        </p:txBody>
      </p:sp>
      <p:sp>
        <p:nvSpPr>
          <p:cNvPr id="40" name="TextBox 51"/>
          <p:cNvSpPr txBox="1"/>
          <p:nvPr/>
        </p:nvSpPr>
        <p:spPr>
          <a:xfrm>
            <a:off x="2382925" y="5837498"/>
            <a:ext cx="845040" cy="307777"/>
          </a:xfrm>
          <a:prstGeom prst="rect">
            <a:avLst/>
          </a:prstGeom>
          <a:noFill/>
        </p:spPr>
        <p:txBody>
          <a:bodyPr wrap="none" rtlCol="0">
            <a:spAutoFit/>
          </a:bodyPr>
          <a:lstStyle/>
          <a:p>
            <a:pPr algn="ctr"/>
            <a:r>
              <a:rPr lang="en-US" altLang="zh-CN" sz="1400" dirty="0">
                <a:solidFill>
                  <a:schemeClr val="bg1"/>
                </a:solidFill>
              </a:rPr>
              <a:t>text here</a:t>
            </a:r>
            <a:endParaRPr lang="id-ID" altLang="zh-CN" sz="1400" dirty="0">
              <a:solidFill>
                <a:schemeClr val="bg1"/>
              </a:solidFill>
            </a:endParaRPr>
          </a:p>
        </p:txBody>
      </p:sp>
      <p:sp>
        <p:nvSpPr>
          <p:cNvPr id="41" name="文本框 40"/>
          <p:cNvSpPr txBox="1"/>
          <p:nvPr/>
        </p:nvSpPr>
        <p:spPr>
          <a:xfrm>
            <a:off x="6850602" y="2151195"/>
            <a:ext cx="298573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046950" y="3277239"/>
            <a:ext cx="298573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351632" y="4404268"/>
            <a:ext cx="298573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4653281" y="5545888"/>
            <a:ext cx="298573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04</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12" name="Group 16"/>
          <p:cNvGrpSpPr/>
          <p:nvPr/>
        </p:nvGrpSpPr>
        <p:grpSpPr bwMode="auto">
          <a:xfrm>
            <a:off x="3765920" y="2532063"/>
            <a:ext cx="1831975" cy="684212"/>
            <a:chOff x="3789680" y="2137537"/>
            <a:chExt cx="1832445" cy="685507"/>
          </a:xfrm>
        </p:grpSpPr>
        <p:cxnSp>
          <p:nvCxnSpPr>
            <p:cNvPr id="13" name="Straight Connector 17"/>
            <p:cNvCxnSpPr/>
            <p:nvPr/>
          </p:nvCxnSpPr>
          <p:spPr>
            <a:xfrm flipH="1" flipV="1">
              <a:off x="4936149" y="2137537"/>
              <a:ext cx="685976" cy="685507"/>
            </a:xfrm>
            <a:prstGeom prst="line">
              <a:avLst/>
            </a:prstGeom>
            <a:ln w="19050">
              <a:solidFill>
                <a:srgbClr val="61AAB7"/>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8"/>
            <p:cNvCxnSpPr/>
            <p:nvPr/>
          </p:nvCxnSpPr>
          <p:spPr>
            <a:xfrm flipH="1">
              <a:off x="3789680" y="2139127"/>
              <a:ext cx="1152821" cy="0"/>
            </a:xfrm>
            <a:prstGeom prst="straightConnector1">
              <a:avLst/>
            </a:prstGeom>
            <a:ln w="19050">
              <a:solidFill>
                <a:srgbClr val="61AAB7"/>
              </a:solidFill>
              <a:tailEnd type="diamond"/>
            </a:ln>
          </p:spPr>
          <p:style>
            <a:lnRef idx="1">
              <a:schemeClr val="accent1"/>
            </a:lnRef>
            <a:fillRef idx="0">
              <a:schemeClr val="accent1"/>
            </a:fillRef>
            <a:effectRef idx="0">
              <a:schemeClr val="accent1"/>
            </a:effectRef>
            <a:fontRef idx="minor">
              <a:schemeClr val="tx1"/>
            </a:fontRef>
          </p:style>
        </p:cxnSp>
      </p:grpSp>
      <p:cxnSp>
        <p:nvCxnSpPr>
          <p:cNvPr id="15" name="Straight Arrow Connector 19"/>
          <p:cNvCxnSpPr/>
          <p:nvPr/>
        </p:nvCxnSpPr>
        <p:spPr>
          <a:xfrm flipH="1" flipV="1">
            <a:off x="3503752" y="3448050"/>
            <a:ext cx="1154113" cy="0"/>
          </a:xfrm>
          <a:prstGeom prst="straightConnector1">
            <a:avLst/>
          </a:prstGeom>
          <a:ln w="19050">
            <a:solidFill>
              <a:srgbClr val="61AAB7"/>
            </a:solidFill>
            <a:headEnd type="oval"/>
            <a:tailEnd type="diamon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503753" y="4786313"/>
            <a:ext cx="1154112" cy="0"/>
          </a:xfrm>
          <a:prstGeom prst="straightConnector1">
            <a:avLst/>
          </a:prstGeom>
          <a:ln w="19050">
            <a:solidFill>
              <a:srgbClr val="61AAB7"/>
            </a:solidFill>
            <a:headEnd type="oval"/>
            <a:tailEnd type="diamon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731495" y="4159250"/>
            <a:ext cx="1154113" cy="0"/>
          </a:xfrm>
          <a:prstGeom prst="straightConnector1">
            <a:avLst/>
          </a:prstGeom>
          <a:ln w="19050">
            <a:solidFill>
              <a:srgbClr val="61AAB7"/>
            </a:solidFill>
            <a:headEnd type="oval"/>
            <a:tailEnd type="diamond"/>
          </a:ln>
        </p:spPr>
        <p:style>
          <a:lnRef idx="1">
            <a:schemeClr val="accent1"/>
          </a:lnRef>
          <a:fillRef idx="0">
            <a:schemeClr val="accent1"/>
          </a:fillRef>
          <a:effectRef idx="0">
            <a:schemeClr val="accent1"/>
          </a:effectRef>
          <a:fontRef idx="minor">
            <a:schemeClr val="tx1"/>
          </a:fontRef>
        </p:style>
      </p:cxnSp>
      <p:graphicFrame>
        <p:nvGraphicFramePr>
          <p:cNvPr id="23" name="图表 22"/>
          <p:cNvGraphicFramePr/>
          <p:nvPr/>
        </p:nvGraphicFramePr>
        <p:xfrm>
          <a:off x="3359750" y="2406650"/>
          <a:ext cx="5257800" cy="3505200"/>
        </p:xfrm>
        <a:graphic>
          <a:graphicData uri="http://schemas.openxmlformats.org/drawingml/2006/chart">
            <c:chart xmlns:c="http://schemas.openxmlformats.org/drawingml/2006/chart" xmlns:r="http://schemas.openxmlformats.org/officeDocument/2006/relationships" r:id="rId1"/>
          </a:graphicData>
        </a:graphic>
      </p:graphicFrame>
      <p:sp>
        <p:nvSpPr>
          <p:cNvPr id="24" name="文本框 23"/>
          <p:cNvSpPr txBox="1"/>
          <p:nvPr/>
        </p:nvSpPr>
        <p:spPr>
          <a:xfrm>
            <a:off x="1450426" y="2261670"/>
            <a:ext cx="2255882"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72718" y="3069447"/>
            <a:ext cx="2255882"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135698" y="4407710"/>
            <a:ext cx="2255882"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022398" y="3826653"/>
            <a:ext cx="2255882"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5400000">
            <a:off x="-2761345" y="2746830"/>
            <a:ext cx="6872518" cy="1349830"/>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16200000" flipH="1">
            <a:off x="8080826" y="2746830"/>
            <a:ext cx="6872518" cy="134983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6193" t="52910" r="8090" b="29524"/>
          <a:stretch>
            <a:fillRect/>
          </a:stretch>
        </p:blipFill>
        <p:spPr>
          <a:xfrm>
            <a:off x="7941129" y="227632"/>
            <a:ext cx="1736186" cy="1779057"/>
          </a:xfrm>
          <a:prstGeom prst="rect">
            <a:avLst/>
          </a:prstGeom>
        </p:spPr>
      </p:pic>
      <p:sp>
        <p:nvSpPr>
          <p:cNvPr id="13" name="文本框 12"/>
          <p:cNvSpPr txBox="1"/>
          <p:nvPr/>
        </p:nvSpPr>
        <p:spPr>
          <a:xfrm>
            <a:off x="4862286" y="2581164"/>
            <a:ext cx="2467428" cy="1015663"/>
          </a:xfrm>
          <a:prstGeom prst="rect">
            <a:avLst/>
          </a:prstGeom>
          <a:noFill/>
        </p:spPr>
        <p:txBody>
          <a:bodyPr wrap="square" rtlCol="0">
            <a:spAutoFit/>
          </a:bodyPr>
          <a:lstStyle/>
          <a:p>
            <a:pPr algn="ctr"/>
            <a:r>
              <a:rPr lang="en-US" altLang="zh-CN" sz="6000" dirty="0" smtClean="0">
                <a:ln w="28575">
                  <a:noFill/>
                </a:ln>
                <a:solidFill>
                  <a:srgbClr val="61AAB7"/>
                </a:solidFill>
                <a:latin typeface="华文仿宋" panose="02010600040101010101" pitchFamily="2" charset="-122"/>
                <a:ea typeface="华文仿宋" panose="02010600040101010101" pitchFamily="2" charset="-122"/>
              </a:rPr>
              <a:t>Part</a:t>
            </a:r>
            <a:r>
              <a:rPr lang="en-US" altLang="zh-CN" sz="6000" dirty="0" smtClean="0">
                <a:ln w="28575">
                  <a:noFill/>
                </a:ln>
                <a:solidFill>
                  <a:srgbClr val="61AAB7"/>
                </a:solidFill>
                <a:latin typeface="微软雅黑" panose="020B0503020204020204" pitchFamily="34" charset="-122"/>
                <a:ea typeface="微软雅黑" panose="020B0503020204020204" pitchFamily="34" charset="-122"/>
              </a:rPr>
              <a:t> </a:t>
            </a:r>
            <a:r>
              <a:rPr lang="en-US" altLang="zh-CN" sz="6000" dirty="0" smtClean="0">
                <a:ln w="28575">
                  <a:noFill/>
                </a:ln>
                <a:solidFill>
                  <a:srgbClr val="61AAB7"/>
                </a:solidFill>
                <a:latin typeface="华文仿宋" panose="02010600040101010101" pitchFamily="2" charset="-122"/>
                <a:ea typeface="华文仿宋" panose="02010600040101010101" pitchFamily="2" charset="-122"/>
              </a:rPr>
              <a:t>05</a:t>
            </a:r>
            <a:endParaRPr lang="zh-CN" altLang="en-US" sz="6000" dirty="0">
              <a:ln w="28575">
                <a:noFill/>
              </a:ln>
              <a:solidFill>
                <a:srgbClr val="61AAB7"/>
              </a:solidFill>
              <a:latin typeface="华文仿宋" panose="02010600040101010101" pitchFamily="2" charset="-122"/>
              <a:ea typeface="华文仿宋" panose="02010600040101010101" pitchFamily="2" charset="-122"/>
            </a:endParaRPr>
          </a:p>
        </p:txBody>
      </p:sp>
      <p:sp>
        <p:nvSpPr>
          <p:cNvPr id="14" name="矩形 13"/>
          <p:cNvSpPr/>
          <p:nvPr/>
        </p:nvSpPr>
        <p:spPr>
          <a:xfrm>
            <a:off x="4964921" y="3429000"/>
            <a:ext cx="2262158" cy="458908"/>
          </a:xfrm>
          <a:prstGeom prst="rect">
            <a:avLst/>
          </a:prstGeom>
        </p:spPr>
        <p:txBody>
          <a:bodyPr wrap="none">
            <a:spAutoFit/>
          </a:bodyPr>
          <a:lstStyle/>
          <a:p>
            <a:pPr algn="ctr">
              <a:lnSpc>
                <a:spcPct val="150000"/>
              </a:lnSpc>
            </a:pPr>
            <a:r>
              <a:rPr lang="zh-CN" altLang="en-US" dirty="0">
                <a:solidFill>
                  <a:srgbClr val="61AAB7"/>
                </a:solidFill>
                <a:latin typeface="微软雅黑" panose="020B0503020204020204" pitchFamily="34" charset="-122"/>
                <a:ea typeface="微软雅黑" panose="020B0503020204020204" pitchFamily="34" charset="-122"/>
              </a:rPr>
              <a:t>单击文本框输入标题</a:t>
            </a:r>
            <a:endParaRPr lang="en-US" altLang="zh-CN" dirty="0">
              <a:solidFill>
                <a:srgbClr val="61AAB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974307" y="3862508"/>
            <a:ext cx="4243386" cy="64633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smtClean="0">
                <a:solidFill>
                  <a:srgbClr val="61AAB7"/>
                </a:solidFill>
                <a:latin typeface="微软雅黑" panose="020B0503020204020204" pitchFamily="34" charset="-122"/>
                <a:ea typeface="微软雅黑" panose="020B0503020204020204" pitchFamily="34" charset="-122"/>
              </a:rPr>
              <a:t>Professional generation</a:t>
            </a:r>
            <a:endParaRPr lang="en-US" altLang="zh-CN" sz="1800" b="0" dirty="0" smtClean="0">
              <a:solidFill>
                <a:srgbClr val="61AAB7"/>
              </a:solidFill>
              <a:latin typeface="微软雅黑" panose="020B0503020204020204" pitchFamily="34" charset="-122"/>
              <a:ea typeface="微软雅黑" panose="020B0503020204020204" pitchFamily="34" charset="-122"/>
            </a:endParaRPr>
          </a:p>
          <a:p>
            <a:r>
              <a:rPr lang="en-US" altLang="zh-CN" sz="1800" b="0" dirty="0" smtClean="0">
                <a:solidFill>
                  <a:srgbClr val="61AAB7"/>
                </a:solidFill>
                <a:latin typeface="微软雅黑" panose="020B0503020204020204" pitchFamily="34" charset="-122"/>
                <a:ea typeface="微软雅黑" panose="020B0503020204020204" pitchFamily="34" charset="-122"/>
              </a:rPr>
              <a:t>PowerPoint</a:t>
            </a:r>
            <a:endParaRPr lang="zh-CN" altLang="en-US" sz="1800" b="0" dirty="0">
              <a:solidFill>
                <a:srgbClr val="61AAB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05</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12" name="Group 50"/>
          <p:cNvGrpSpPr/>
          <p:nvPr/>
        </p:nvGrpSpPr>
        <p:grpSpPr>
          <a:xfrm>
            <a:off x="9292555" y="3109796"/>
            <a:ext cx="1896084" cy="1896082"/>
            <a:chOff x="8244669" y="2608639"/>
            <a:chExt cx="2516483" cy="2516482"/>
          </a:xfrm>
          <a:solidFill>
            <a:srgbClr val="61AAB7"/>
          </a:solidFill>
        </p:grpSpPr>
        <p:grpSp>
          <p:nvGrpSpPr>
            <p:cNvPr id="13" name="Group 53"/>
            <p:cNvGrpSpPr/>
            <p:nvPr/>
          </p:nvGrpSpPr>
          <p:grpSpPr>
            <a:xfrm rot="18791677">
              <a:off x="8244670" y="2608638"/>
              <a:ext cx="2516482" cy="2516483"/>
              <a:chOff x="8821347" y="360425"/>
              <a:chExt cx="2516482" cy="2516483"/>
            </a:xfrm>
            <a:grpFill/>
          </p:grpSpPr>
          <p:sp>
            <p:nvSpPr>
              <p:cNvPr id="15" name="Freeform 55"/>
              <p:cNvSpPr/>
              <p:nvPr/>
            </p:nvSpPr>
            <p:spPr>
              <a:xfrm>
                <a:off x="8821347" y="360425"/>
                <a:ext cx="1258241" cy="1258241"/>
              </a:xfrm>
              <a:custGeom>
                <a:avLst/>
                <a:gdLst>
                  <a:gd name="connsiteX0" fmla="*/ 1258221 w 1258241"/>
                  <a:gd name="connsiteY0" fmla="*/ 0 h 1258241"/>
                  <a:gd name="connsiteX1" fmla="*/ 1258241 w 1258241"/>
                  <a:gd name="connsiteY1" fmla="*/ 0 h 1258241"/>
                  <a:gd name="connsiteX2" fmla="*/ 1258241 w 1258241"/>
                  <a:gd name="connsiteY2" fmla="*/ 1258240 h 1258241"/>
                  <a:gd name="connsiteX3" fmla="*/ 1258241 w 1258241"/>
                  <a:gd name="connsiteY3" fmla="*/ 1258241 h 1258241"/>
                  <a:gd name="connsiteX4" fmla="*/ 0 w 1258241"/>
                  <a:gd name="connsiteY4" fmla="*/ 1258241 h 1258241"/>
                  <a:gd name="connsiteX5" fmla="*/ 1129594 w 1258241"/>
                  <a:gd name="connsiteY5" fmla="*/ 6495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41" h="1258241">
                    <a:moveTo>
                      <a:pt x="1258221" y="0"/>
                    </a:moveTo>
                    <a:lnTo>
                      <a:pt x="1258241" y="0"/>
                    </a:lnTo>
                    <a:lnTo>
                      <a:pt x="1258241" y="1258240"/>
                    </a:lnTo>
                    <a:lnTo>
                      <a:pt x="1258241" y="1258241"/>
                    </a:lnTo>
                    <a:lnTo>
                      <a:pt x="0" y="1258241"/>
                    </a:lnTo>
                    <a:cubicBezTo>
                      <a:pt x="0" y="606765"/>
                      <a:pt x="495118" y="70930"/>
                      <a:pt x="1129594" y="64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6"/>
              <p:cNvSpPr/>
              <p:nvPr/>
            </p:nvSpPr>
            <p:spPr>
              <a:xfrm>
                <a:off x="10079587" y="360425"/>
                <a:ext cx="1258242" cy="1258241"/>
              </a:xfrm>
              <a:custGeom>
                <a:avLst/>
                <a:gdLst>
                  <a:gd name="connsiteX0" fmla="*/ 1 w 1258242"/>
                  <a:gd name="connsiteY0" fmla="*/ 0 h 1258241"/>
                  <a:gd name="connsiteX1" fmla="*/ 1251747 w 1258242"/>
                  <a:gd name="connsiteY1" fmla="*/ 1129594 h 1258241"/>
                  <a:gd name="connsiteX2" fmla="*/ 1258242 w 1258242"/>
                  <a:gd name="connsiteY2" fmla="*/ 1258222 h 1258241"/>
                  <a:gd name="connsiteX3" fmla="*/ 1258242 w 1258242"/>
                  <a:gd name="connsiteY3" fmla="*/ 1258241 h 1258241"/>
                  <a:gd name="connsiteX4" fmla="*/ 0 w 1258242"/>
                  <a:gd name="connsiteY4" fmla="*/ 1258241 h 1258241"/>
                  <a:gd name="connsiteX5" fmla="*/ 0 w 1258242"/>
                  <a:gd name="connsiteY5" fmla="*/ 0 h 1258241"/>
                  <a:gd name="connsiteX6" fmla="*/ 1 w 1258242"/>
                  <a:gd name="connsiteY6" fmla="*/ 0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242" h="1258241">
                    <a:moveTo>
                      <a:pt x="1" y="0"/>
                    </a:moveTo>
                    <a:cubicBezTo>
                      <a:pt x="651477" y="0"/>
                      <a:pt x="1187312" y="495118"/>
                      <a:pt x="1251747" y="1129594"/>
                    </a:cubicBezTo>
                    <a:lnTo>
                      <a:pt x="1258242" y="1258222"/>
                    </a:lnTo>
                    <a:lnTo>
                      <a:pt x="1258242" y="1258241"/>
                    </a:lnTo>
                    <a:lnTo>
                      <a:pt x="0" y="1258241"/>
                    </a:lnTo>
                    <a:lnTo>
                      <a:pt x="0" y="0"/>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7"/>
              <p:cNvSpPr/>
              <p:nvPr/>
            </p:nvSpPr>
            <p:spPr>
              <a:xfrm>
                <a:off x="8821347" y="1618667"/>
                <a:ext cx="1258241" cy="1258241"/>
              </a:xfrm>
              <a:custGeom>
                <a:avLst/>
                <a:gdLst>
                  <a:gd name="connsiteX0" fmla="*/ 0 w 1258241"/>
                  <a:gd name="connsiteY0" fmla="*/ 0 h 1258241"/>
                  <a:gd name="connsiteX1" fmla="*/ 1258241 w 1258241"/>
                  <a:gd name="connsiteY1" fmla="*/ 0 h 1258241"/>
                  <a:gd name="connsiteX2" fmla="*/ 1258241 w 1258241"/>
                  <a:gd name="connsiteY2" fmla="*/ 1258241 h 1258241"/>
                  <a:gd name="connsiteX3" fmla="*/ 1258222 w 1258241"/>
                  <a:gd name="connsiteY3" fmla="*/ 1258241 h 1258241"/>
                  <a:gd name="connsiteX4" fmla="*/ 1129594 w 1258241"/>
                  <a:gd name="connsiteY4" fmla="*/ 1251746 h 1258241"/>
                  <a:gd name="connsiteX5" fmla="*/ 0 w 1258241"/>
                  <a:gd name="connsiteY5" fmla="*/ 0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41" h="1258241">
                    <a:moveTo>
                      <a:pt x="0" y="0"/>
                    </a:moveTo>
                    <a:lnTo>
                      <a:pt x="1258241" y="0"/>
                    </a:lnTo>
                    <a:lnTo>
                      <a:pt x="1258241" y="1258241"/>
                    </a:lnTo>
                    <a:lnTo>
                      <a:pt x="1258222" y="1258241"/>
                    </a:lnTo>
                    <a:lnTo>
                      <a:pt x="1129594" y="1251746"/>
                    </a:lnTo>
                    <a:cubicBezTo>
                      <a:pt x="495118" y="1187311"/>
                      <a:pt x="0" y="65147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8"/>
              <p:cNvSpPr/>
              <p:nvPr/>
            </p:nvSpPr>
            <p:spPr>
              <a:xfrm>
                <a:off x="10079587" y="1618667"/>
                <a:ext cx="1258242" cy="1258241"/>
              </a:xfrm>
              <a:custGeom>
                <a:avLst/>
                <a:gdLst>
                  <a:gd name="connsiteX0" fmla="*/ 0 w 1258242"/>
                  <a:gd name="connsiteY0" fmla="*/ 0 h 1258241"/>
                  <a:gd name="connsiteX1" fmla="*/ 1258242 w 1258242"/>
                  <a:gd name="connsiteY1" fmla="*/ 0 h 1258241"/>
                  <a:gd name="connsiteX2" fmla="*/ 1258242 w 1258242"/>
                  <a:gd name="connsiteY2" fmla="*/ 20 h 1258241"/>
                  <a:gd name="connsiteX3" fmla="*/ 1251747 w 1258242"/>
                  <a:gd name="connsiteY3" fmla="*/ 128648 h 1258241"/>
                  <a:gd name="connsiteX4" fmla="*/ 128649 w 1258242"/>
                  <a:gd name="connsiteY4" fmla="*/ 1251746 h 1258241"/>
                  <a:gd name="connsiteX5" fmla="*/ 20 w 1258242"/>
                  <a:gd name="connsiteY5" fmla="*/ 1258241 h 1258241"/>
                  <a:gd name="connsiteX6" fmla="*/ 0 w 1258242"/>
                  <a:gd name="connsiteY6" fmla="*/ 1258241 h 12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242" h="1258241">
                    <a:moveTo>
                      <a:pt x="0" y="0"/>
                    </a:moveTo>
                    <a:lnTo>
                      <a:pt x="1258242" y="0"/>
                    </a:lnTo>
                    <a:lnTo>
                      <a:pt x="1258242" y="20"/>
                    </a:lnTo>
                    <a:lnTo>
                      <a:pt x="1251747" y="128648"/>
                    </a:lnTo>
                    <a:cubicBezTo>
                      <a:pt x="1191608" y="720826"/>
                      <a:pt x="720827" y="1191607"/>
                      <a:pt x="128649" y="1251746"/>
                    </a:cubicBezTo>
                    <a:lnTo>
                      <a:pt x="20" y="1258241"/>
                    </a:lnTo>
                    <a:lnTo>
                      <a:pt x="0" y="12582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54"/>
            <p:cNvSpPr/>
            <p:nvPr/>
          </p:nvSpPr>
          <p:spPr>
            <a:xfrm>
              <a:off x="8372817" y="2736785"/>
              <a:ext cx="2260189" cy="22601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59"/>
          <p:cNvCxnSpPr/>
          <p:nvPr/>
        </p:nvCxnSpPr>
        <p:spPr>
          <a:xfrm>
            <a:off x="8394536" y="3012592"/>
            <a:ext cx="606841" cy="686611"/>
          </a:xfrm>
          <a:prstGeom prst="line">
            <a:avLst/>
          </a:prstGeom>
          <a:ln w="25400">
            <a:solidFill>
              <a:srgbClr val="61AAB7"/>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60"/>
          <p:cNvCxnSpPr/>
          <p:nvPr/>
        </p:nvCxnSpPr>
        <p:spPr>
          <a:xfrm>
            <a:off x="8494218" y="3721695"/>
            <a:ext cx="507159" cy="213141"/>
          </a:xfrm>
          <a:prstGeom prst="line">
            <a:avLst/>
          </a:prstGeom>
          <a:ln w="25400">
            <a:solidFill>
              <a:srgbClr val="61AAB7"/>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61"/>
          <p:cNvCxnSpPr/>
          <p:nvPr/>
        </p:nvCxnSpPr>
        <p:spPr>
          <a:xfrm flipV="1">
            <a:off x="8425145" y="4402693"/>
            <a:ext cx="576232" cy="643444"/>
          </a:xfrm>
          <a:prstGeom prst="line">
            <a:avLst/>
          </a:prstGeom>
          <a:ln w="25400">
            <a:solidFill>
              <a:srgbClr val="61AAB7"/>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62"/>
          <p:cNvCxnSpPr/>
          <p:nvPr/>
        </p:nvCxnSpPr>
        <p:spPr>
          <a:xfrm flipV="1">
            <a:off x="8494218" y="4167059"/>
            <a:ext cx="507159" cy="213141"/>
          </a:xfrm>
          <a:prstGeom prst="line">
            <a:avLst/>
          </a:prstGeom>
          <a:ln w="25400">
            <a:solidFill>
              <a:srgbClr val="61AAB7"/>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ounded Rectangle 69"/>
          <p:cNvSpPr/>
          <p:nvPr/>
        </p:nvSpPr>
        <p:spPr>
          <a:xfrm>
            <a:off x="5314559" y="2617457"/>
            <a:ext cx="2821493" cy="601860"/>
          </a:xfrm>
          <a:prstGeom prst="roundRect">
            <a:avLst>
              <a:gd name="adj" fmla="val 939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70"/>
          <p:cNvSpPr/>
          <p:nvPr/>
        </p:nvSpPr>
        <p:spPr>
          <a:xfrm>
            <a:off x="5314559" y="2572550"/>
            <a:ext cx="2821493" cy="601860"/>
          </a:xfrm>
          <a:prstGeom prst="roundRect">
            <a:avLst>
              <a:gd name="adj" fmla="val 939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77"/>
          <p:cNvSpPr/>
          <p:nvPr/>
        </p:nvSpPr>
        <p:spPr>
          <a:xfrm>
            <a:off x="5314559" y="3383471"/>
            <a:ext cx="2821493" cy="601860"/>
          </a:xfrm>
          <a:prstGeom prst="roundRect">
            <a:avLst>
              <a:gd name="adj" fmla="val 939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78"/>
          <p:cNvSpPr/>
          <p:nvPr/>
        </p:nvSpPr>
        <p:spPr>
          <a:xfrm>
            <a:off x="5314559" y="3338564"/>
            <a:ext cx="2821493" cy="601860"/>
          </a:xfrm>
          <a:prstGeom prst="roundRect">
            <a:avLst>
              <a:gd name="adj" fmla="val 939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85"/>
          <p:cNvSpPr/>
          <p:nvPr/>
        </p:nvSpPr>
        <p:spPr>
          <a:xfrm>
            <a:off x="5314559" y="4149484"/>
            <a:ext cx="2821493" cy="601860"/>
          </a:xfrm>
          <a:prstGeom prst="roundRect">
            <a:avLst>
              <a:gd name="adj" fmla="val 939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86"/>
          <p:cNvSpPr/>
          <p:nvPr/>
        </p:nvSpPr>
        <p:spPr>
          <a:xfrm>
            <a:off x="5314559" y="4104577"/>
            <a:ext cx="2821493" cy="601860"/>
          </a:xfrm>
          <a:prstGeom prst="roundRect">
            <a:avLst>
              <a:gd name="adj" fmla="val 939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93"/>
          <p:cNvSpPr/>
          <p:nvPr/>
        </p:nvSpPr>
        <p:spPr>
          <a:xfrm>
            <a:off x="5314559" y="4915498"/>
            <a:ext cx="2821493" cy="601860"/>
          </a:xfrm>
          <a:prstGeom prst="roundRect">
            <a:avLst>
              <a:gd name="adj" fmla="val 939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4"/>
          <p:cNvSpPr/>
          <p:nvPr/>
        </p:nvSpPr>
        <p:spPr>
          <a:xfrm>
            <a:off x="5314559" y="4870591"/>
            <a:ext cx="2821493" cy="601860"/>
          </a:xfrm>
          <a:prstGeom prst="roundRect">
            <a:avLst>
              <a:gd name="adj" fmla="val 939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文本框 35"/>
          <p:cNvSpPr txBox="1"/>
          <p:nvPr/>
        </p:nvSpPr>
        <p:spPr>
          <a:xfrm>
            <a:off x="9557862" y="3800669"/>
            <a:ext cx="1365468" cy="472960"/>
          </a:xfrm>
          <a:prstGeom prst="rect">
            <a:avLst/>
          </a:prstGeom>
          <a:noFill/>
        </p:spPr>
        <p:txBody>
          <a:bodyPr wrap="square" rtlCol="0">
            <a:spAutoFit/>
          </a:bodyPr>
          <a:lstStyle/>
          <a:p>
            <a:pPr algn="ctr"/>
            <a:r>
              <a:rPr lang="en-US" altLang="zh-CN" sz="1400" dirty="0" smtClean="0">
                <a:solidFill>
                  <a:schemeClr val="bg1"/>
                </a:solidFill>
              </a:rPr>
              <a:t>add your</a:t>
            </a:r>
            <a:endParaRPr lang="en-US" altLang="zh-CN" sz="1400" dirty="0" smtClean="0">
              <a:solidFill>
                <a:schemeClr val="bg1"/>
              </a:solidFill>
            </a:endParaRPr>
          </a:p>
          <a:p>
            <a:pPr algn="ctr"/>
            <a:r>
              <a:rPr lang="en-US" altLang="zh-CN" sz="1400" dirty="0" smtClean="0">
                <a:solidFill>
                  <a:schemeClr val="bg1"/>
                </a:solidFill>
              </a:rPr>
              <a:t> title here</a:t>
            </a:r>
            <a:endParaRPr lang="zh-CN" altLang="en-US" sz="1400" dirty="0">
              <a:solidFill>
                <a:schemeClr val="bg1"/>
              </a:solidFill>
            </a:endParaRPr>
          </a:p>
        </p:txBody>
      </p:sp>
      <p:sp>
        <p:nvSpPr>
          <p:cNvPr id="37" name="文本框 36"/>
          <p:cNvSpPr txBox="1"/>
          <p:nvPr/>
        </p:nvSpPr>
        <p:spPr>
          <a:xfrm>
            <a:off x="5365244" y="2596481"/>
            <a:ext cx="2656073"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bg1"/>
                </a:solidFill>
                <a:latin typeface="微软雅黑" panose="020B0503020204020204" pitchFamily="34" charset="-122"/>
                <a:ea typeface="微软雅黑" panose="020B0503020204020204" pitchFamily="34" charset="-122"/>
              </a:rPr>
              <a:t>编辑</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365244" y="3380838"/>
            <a:ext cx="2656073"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bg1"/>
                </a:solidFill>
                <a:latin typeface="微软雅黑" panose="020B0503020204020204" pitchFamily="34" charset="-122"/>
                <a:ea typeface="微软雅黑" panose="020B0503020204020204" pitchFamily="34" charset="-122"/>
              </a:rPr>
              <a:t>编辑</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365244" y="4150681"/>
            <a:ext cx="2656073"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bg1"/>
                </a:solidFill>
                <a:latin typeface="微软雅黑" panose="020B0503020204020204" pitchFamily="34" charset="-122"/>
                <a:ea typeface="微软雅黑" panose="020B0503020204020204" pitchFamily="34" charset="-122"/>
              </a:rPr>
              <a:t>编辑</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5365244" y="4935038"/>
            <a:ext cx="2656073"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bg1"/>
                </a:solidFill>
                <a:latin typeface="微软雅黑" panose="020B0503020204020204" pitchFamily="34" charset="-122"/>
                <a:ea typeface="微软雅黑" panose="020B0503020204020204" pitchFamily="34" charset="-122"/>
              </a:rPr>
              <a:t>编辑</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75522" y="2618922"/>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38"/>
          <p:cNvSpPr txBox="1"/>
          <p:nvPr/>
        </p:nvSpPr>
        <p:spPr>
          <a:xfrm>
            <a:off x="938716" y="3748775"/>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43" name="文本框 42"/>
          <p:cNvSpPr txBox="1"/>
          <p:nvPr/>
        </p:nvSpPr>
        <p:spPr>
          <a:xfrm>
            <a:off x="875521" y="4576729"/>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4765624" y="2532899"/>
            <a:ext cx="0" cy="3078694"/>
          </a:xfrm>
          <a:prstGeom prst="line">
            <a:avLst/>
          </a:prstGeom>
          <a:ln w="28575">
            <a:solidFill>
              <a:srgbClr val="61AAB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5400000">
            <a:off x="-2761345" y="2746830"/>
            <a:ext cx="6872518" cy="1349830"/>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16200000" flipH="1">
            <a:off x="8080826" y="2746830"/>
            <a:ext cx="6872518" cy="134983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6193" t="52910" r="8090" b="29524"/>
          <a:stretch>
            <a:fillRect/>
          </a:stretch>
        </p:blipFill>
        <p:spPr>
          <a:xfrm>
            <a:off x="7941129" y="227632"/>
            <a:ext cx="1736186" cy="1779057"/>
          </a:xfrm>
          <a:prstGeom prst="rect">
            <a:avLst/>
          </a:prstGeom>
        </p:spPr>
      </p:pic>
      <p:sp>
        <p:nvSpPr>
          <p:cNvPr id="9" name="文本框 8"/>
          <p:cNvSpPr txBox="1"/>
          <p:nvPr/>
        </p:nvSpPr>
        <p:spPr>
          <a:xfrm>
            <a:off x="3623947" y="2947481"/>
            <a:ext cx="1816100" cy="769441"/>
          </a:xfrm>
          <a:prstGeom prst="rect">
            <a:avLst/>
          </a:prstGeom>
          <a:noFill/>
        </p:spPr>
        <p:txBody>
          <a:bodyPr wrap="square" rtlCol="0">
            <a:spAutoFit/>
          </a:bodyPr>
          <a:lstStyle/>
          <a:p>
            <a:pPr algn="ctr"/>
            <a:r>
              <a:rPr lang="zh-CN" altLang="en-US" sz="4400" dirty="0" smtClean="0">
                <a:solidFill>
                  <a:srgbClr val="61AAB7"/>
                </a:solidFill>
                <a:latin typeface="微软雅黑" panose="020B0503020204020204" pitchFamily="34" charset="-122"/>
                <a:ea typeface="微软雅黑" panose="020B0503020204020204" pitchFamily="34" charset="-122"/>
              </a:rPr>
              <a:t>目录</a:t>
            </a:r>
            <a:endParaRPr lang="zh-CN" altLang="en-US" sz="4400" dirty="0">
              <a:solidFill>
                <a:srgbClr val="61AAB7"/>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545645" y="1997839"/>
            <a:ext cx="3380108" cy="2862322"/>
          </a:xfrm>
          <a:prstGeom prst="rect">
            <a:avLst/>
          </a:prstGeom>
          <a:noFill/>
        </p:spPr>
        <p:txBody>
          <a:bodyPr wrap="square" rtlCol="0">
            <a:spAutoFit/>
          </a:bodyPr>
          <a:lstStyle/>
          <a:p>
            <a:pPr>
              <a:lnSpc>
                <a:spcPct val="150000"/>
              </a:lnSpc>
            </a:pPr>
            <a:r>
              <a:rPr lang="en-US" altLang="zh-CN" sz="2400" dirty="0">
                <a:solidFill>
                  <a:srgbClr val="61AAB7"/>
                </a:solidFill>
                <a:latin typeface="Road Rage" pitchFamily="50" charset="0"/>
                <a:ea typeface="华文仿宋" panose="02010600040101010101" pitchFamily="2" charset="-122"/>
              </a:rPr>
              <a:t>o</a:t>
            </a:r>
            <a:r>
              <a:rPr lang="en-US" altLang="zh-CN" sz="2400" dirty="0" smtClean="0">
                <a:solidFill>
                  <a:srgbClr val="61AAB7"/>
                </a:solidFill>
                <a:latin typeface="Road Rage" pitchFamily="50" charset="0"/>
                <a:ea typeface="华文仿宋" panose="02010600040101010101" pitchFamily="2" charset="-122"/>
              </a:rPr>
              <a:t>1</a:t>
            </a:r>
            <a:r>
              <a:rPr lang="en-US" altLang="zh-CN" sz="2400" dirty="0" smtClean="0">
                <a:solidFill>
                  <a:srgbClr val="61AAB7"/>
                </a:solidFill>
                <a:latin typeface="华文仿宋" panose="02010600040101010101" pitchFamily="2" charset="-122"/>
                <a:ea typeface="华文仿宋" panose="02010600040101010101" pitchFamily="2" charset="-122"/>
              </a:rPr>
              <a:t>.</a:t>
            </a:r>
            <a:r>
              <a:rPr lang="zh-CN" altLang="en-US" dirty="0" smtClean="0">
                <a:solidFill>
                  <a:srgbClr val="61AAB7"/>
                </a:solidFill>
                <a:latin typeface="微软雅黑" panose="020B0503020204020204" pitchFamily="34" charset="-122"/>
                <a:ea typeface="微软雅黑" panose="020B0503020204020204" pitchFamily="34" charset="-122"/>
              </a:rPr>
              <a:t>单击文本框输入标题</a:t>
            </a:r>
            <a:endParaRPr lang="en-US" altLang="zh-CN" dirty="0">
              <a:solidFill>
                <a:srgbClr val="61AAB7"/>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61AAB7"/>
                </a:solidFill>
                <a:latin typeface="Road Rage" pitchFamily="50" charset="0"/>
                <a:ea typeface="华文仿宋" panose="02010600040101010101" pitchFamily="2" charset="-122"/>
              </a:rPr>
              <a:t>o2</a:t>
            </a:r>
            <a:r>
              <a:rPr lang="en-US" altLang="zh-CN" sz="2400" dirty="0" smtClean="0">
                <a:solidFill>
                  <a:srgbClr val="61AAB7"/>
                </a:solidFill>
                <a:latin typeface="华文仿宋" panose="02010600040101010101" pitchFamily="2" charset="-122"/>
                <a:ea typeface="华文仿宋" panose="02010600040101010101" pitchFamily="2" charset="-122"/>
              </a:rPr>
              <a:t>.</a:t>
            </a:r>
            <a:r>
              <a:rPr lang="zh-CN" altLang="en-US" dirty="0" smtClean="0">
                <a:solidFill>
                  <a:srgbClr val="61AAB7"/>
                </a:solidFill>
                <a:latin typeface="微软雅黑" panose="020B0503020204020204" pitchFamily="34" charset="-122"/>
                <a:ea typeface="微软雅黑" panose="020B0503020204020204" pitchFamily="34" charset="-122"/>
              </a:rPr>
              <a:t>单击文本框输入标题</a:t>
            </a:r>
            <a:endParaRPr lang="zh-CN" altLang="en-US" dirty="0" smtClean="0">
              <a:solidFill>
                <a:srgbClr val="61AAB7"/>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61AAB7"/>
                </a:solidFill>
                <a:latin typeface="Road Rage" pitchFamily="50" charset="0"/>
                <a:ea typeface="华文仿宋" panose="02010600040101010101" pitchFamily="2" charset="-122"/>
              </a:rPr>
              <a:t>o3</a:t>
            </a:r>
            <a:r>
              <a:rPr lang="en-US" altLang="zh-CN" sz="2400" dirty="0" smtClean="0">
                <a:solidFill>
                  <a:srgbClr val="61AAB7"/>
                </a:solidFill>
                <a:latin typeface="华文仿宋" panose="02010600040101010101" pitchFamily="2" charset="-122"/>
                <a:ea typeface="华文仿宋" panose="02010600040101010101" pitchFamily="2" charset="-122"/>
              </a:rPr>
              <a:t>.</a:t>
            </a:r>
            <a:r>
              <a:rPr lang="zh-CN" altLang="en-US" dirty="0" smtClean="0">
                <a:solidFill>
                  <a:srgbClr val="61AAB7"/>
                </a:solidFill>
                <a:latin typeface="微软雅黑" panose="020B0503020204020204" pitchFamily="34" charset="-122"/>
                <a:ea typeface="微软雅黑" panose="020B0503020204020204" pitchFamily="34" charset="-122"/>
              </a:rPr>
              <a:t>单击文本框输入标题</a:t>
            </a:r>
            <a:endParaRPr lang="zh-CN" altLang="en-US" dirty="0" smtClean="0">
              <a:solidFill>
                <a:srgbClr val="61AAB7"/>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61AAB7"/>
                </a:solidFill>
                <a:latin typeface="Road Rage" pitchFamily="50" charset="0"/>
                <a:ea typeface="华文仿宋" panose="02010600040101010101" pitchFamily="2" charset="-122"/>
              </a:rPr>
              <a:t>o4</a:t>
            </a:r>
            <a:r>
              <a:rPr lang="en-US" altLang="zh-CN" sz="2400" dirty="0" smtClean="0">
                <a:solidFill>
                  <a:srgbClr val="61AAB7"/>
                </a:solidFill>
                <a:latin typeface="华文仿宋" panose="02010600040101010101" pitchFamily="2" charset="-122"/>
                <a:ea typeface="华文仿宋" panose="02010600040101010101" pitchFamily="2" charset="-122"/>
              </a:rPr>
              <a:t>.</a:t>
            </a:r>
            <a:r>
              <a:rPr lang="zh-CN" altLang="en-US" dirty="0" smtClean="0">
                <a:solidFill>
                  <a:srgbClr val="61AAB7"/>
                </a:solidFill>
                <a:latin typeface="微软雅黑" panose="020B0503020204020204" pitchFamily="34" charset="-122"/>
                <a:ea typeface="微软雅黑" panose="020B0503020204020204" pitchFamily="34" charset="-122"/>
              </a:rPr>
              <a:t>单击文本框输入标题</a:t>
            </a:r>
            <a:endParaRPr lang="zh-CN" altLang="en-US" dirty="0" smtClean="0">
              <a:solidFill>
                <a:srgbClr val="61AAB7"/>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61AAB7"/>
                </a:solidFill>
                <a:latin typeface="Road Rage" pitchFamily="50" charset="0"/>
                <a:ea typeface="华文仿宋" panose="02010600040101010101" pitchFamily="2" charset="-122"/>
              </a:rPr>
              <a:t>o5</a:t>
            </a:r>
            <a:r>
              <a:rPr lang="en-US" altLang="zh-CN" sz="2400" dirty="0" smtClean="0">
                <a:solidFill>
                  <a:srgbClr val="61AAB7"/>
                </a:solidFill>
                <a:latin typeface="华文仿宋" panose="02010600040101010101" pitchFamily="2" charset="-122"/>
                <a:ea typeface="华文仿宋" panose="02010600040101010101" pitchFamily="2" charset="-122"/>
              </a:rPr>
              <a:t>.</a:t>
            </a:r>
            <a:r>
              <a:rPr lang="zh-CN" altLang="en-US" dirty="0" smtClean="0">
                <a:solidFill>
                  <a:srgbClr val="61AAB7"/>
                </a:solidFill>
                <a:latin typeface="微软雅黑" panose="020B0503020204020204" pitchFamily="34" charset="-122"/>
                <a:ea typeface="微软雅黑" panose="020B0503020204020204" pitchFamily="34" charset="-122"/>
              </a:rPr>
              <a:t>单击文本框输入标题</a:t>
            </a:r>
            <a:endParaRPr lang="zh-CN" altLang="en-US" dirty="0" smtClean="0">
              <a:solidFill>
                <a:srgbClr val="61AAB7"/>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623947" y="3599438"/>
            <a:ext cx="1816100" cy="400110"/>
          </a:xfrm>
          <a:prstGeom prst="rect">
            <a:avLst/>
          </a:prstGeom>
          <a:noFill/>
        </p:spPr>
        <p:txBody>
          <a:bodyPr wrap="square" rtlCol="0">
            <a:spAutoFit/>
          </a:bodyPr>
          <a:lstStyle/>
          <a:p>
            <a:pPr algn="ctr"/>
            <a:r>
              <a:rPr lang="en-US" altLang="zh-CN" sz="2000" dirty="0" smtClean="0">
                <a:solidFill>
                  <a:srgbClr val="61AAB7"/>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000" dirty="0">
              <a:solidFill>
                <a:srgbClr val="61AAB7"/>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5400000">
            <a:off x="-2761345" y="2746830"/>
            <a:ext cx="6872518" cy="1349830"/>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16200000" flipH="1">
            <a:off x="8080826" y="2746830"/>
            <a:ext cx="6872518" cy="134983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6193" t="52910" r="8090" b="29524"/>
          <a:stretch>
            <a:fillRect/>
          </a:stretch>
        </p:blipFill>
        <p:spPr>
          <a:xfrm>
            <a:off x="7941129" y="227632"/>
            <a:ext cx="1736186" cy="1779057"/>
          </a:xfrm>
          <a:prstGeom prst="rect">
            <a:avLst/>
          </a:prstGeom>
        </p:spPr>
      </p:pic>
      <p:sp>
        <p:nvSpPr>
          <p:cNvPr id="9" name="文本框 8"/>
          <p:cNvSpPr txBox="1"/>
          <p:nvPr/>
        </p:nvSpPr>
        <p:spPr>
          <a:xfrm>
            <a:off x="2329676" y="4004402"/>
            <a:ext cx="7424516" cy="646331"/>
          </a:xfrm>
          <a:prstGeom prst="rect">
            <a:avLst/>
          </a:prstGeom>
          <a:noFill/>
        </p:spPr>
        <p:txBody>
          <a:bodyPr wrap="square" rtlCol="0">
            <a:spAutoFit/>
          </a:bodyPr>
          <a:lstStyle/>
          <a:p>
            <a:pPr algn="ctr"/>
            <a:r>
              <a:rPr lang="zh-CN" altLang="en-US" sz="3600" dirty="0">
                <a:solidFill>
                  <a:srgbClr val="61AAB7"/>
                </a:solidFill>
                <a:latin typeface="微软雅黑" panose="020B0503020204020204" pitchFamily="34" charset="-122"/>
                <a:ea typeface="微软雅黑" panose="020B0503020204020204" pitchFamily="34" charset="-122"/>
              </a:rPr>
              <a:t>汇报完毕</a:t>
            </a:r>
            <a:endParaRPr lang="zh-CN" altLang="en-US" sz="3600" dirty="0">
              <a:solidFill>
                <a:srgbClr val="61AAB7"/>
              </a:solidFill>
              <a:latin typeface="微软雅黑" panose="020B0503020204020204" pitchFamily="34" charset="-122"/>
              <a:ea typeface="微软雅黑" panose="020B0503020204020204" pitchFamily="34" charset="-122"/>
            </a:endParaRPr>
          </a:p>
        </p:txBody>
      </p:sp>
      <p:sp>
        <p:nvSpPr>
          <p:cNvPr id="10" name="文本框 19"/>
          <p:cNvSpPr txBox="1"/>
          <p:nvPr/>
        </p:nvSpPr>
        <p:spPr>
          <a:xfrm>
            <a:off x="3565795" y="2261006"/>
            <a:ext cx="5060410" cy="17543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b="1" dirty="0">
                <a:solidFill>
                  <a:srgbClr val="61AAB7"/>
                </a:solidFill>
                <a:latin typeface="Road Rage" pitchFamily="50" charset="0"/>
              </a:rPr>
              <a:t>Report is</a:t>
            </a:r>
            <a:r>
              <a:rPr lang="en-US" altLang="zh-CN" sz="5400" b="1" dirty="0" smtClean="0">
                <a:solidFill>
                  <a:srgbClr val="61AAB7"/>
                </a:solidFill>
                <a:latin typeface="Road Rage" pitchFamily="50" charset="0"/>
              </a:rPr>
              <a:t> </a:t>
            </a:r>
            <a:endParaRPr lang="en-US" altLang="zh-CN" sz="5400" b="1" dirty="0" smtClean="0">
              <a:solidFill>
                <a:srgbClr val="61AAB7"/>
              </a:solidFill>
              <a:latin typeface="Road Rage" pitchFamily="50" charset="0"/>
            </a:endParaRPr>
          </a:p>
          <a:p>
            <a:pPr algn="ctr"/>
            <a:r>
              <a:rPr lang="en-US" altLang="zh-CN" sz="5400" b="1" dirty="0" smtClean="0">
                <a:solidFill>
                  <a:srgbClr val="61AAB7"/>
                </a:solidFill>
                <a:latin typeface="Road Rage" pitchFamily="50" charset="0"/>
              </a:rPr>
              <a:t>completed</a:t>
            </a:r>
            <a:endParaRPr lang="zh-CN" altLang="en-US" sz="6000" dirty="0">
              <a:solidFill>
                <a:srgbClr val="61AAB7"/>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5400000">
            <a:off x="-2761345" y="2746830"/>
            <a:ext cx="6872518" cy="1349830"/>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16200000" flipH="1">
            <a:off x="8080826" y="2746830"/>
            <a:ext cx="6872518" cy="134983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6193" t="52910" r="8090" b="29524"/>
          <a:stretch>
            <a:fillRect/>
          </a:stretch>
        </p:blipFill>
        <p:spPr>
          <a:xfrm>
            <a:off x="7941129" y="227632"/>
            <a:ext cx="1736186" cy="1779057"/>
          </a:xfrm>
          <a:prstGeom prst="rect">
            <a:avLst/>
          </a:prstGeom>
        </p:spPr>
      </p:pic>
      <p:sp>
        <p:nvSpPr>
          <p:cNvPr id="13" name="文本框 12"/>
          <p:cNvSpPr txBox="1"/>
          <p:nvPr/>
        </p:nvSpPr>
        <p:spPr>
          <a:xfrm>
            <a:off x="4862286" y="2581164"/>
            <a:ext cx="2467428" cy="1015663"/>
          </a:xfrm>
          <a:prstGeom prst="rect">
            <a:avLst/>
          </a:prstGeom>
          <a:noFill/>
        </p:spPr>
        <p:txBody>
          <a:bodyPr wrap="square" rtlCol="0">
            <a:spAutoFit/>
          </a:bodyPr>
          <a:lstStyle/>
          <a:p>
            <a:pPr algn="ctr"/>
            <a:r>
              <a:rPr lang="en-US" altLang="zh-CN" sz="6000" dirty="0" smtClean="0">
                <a:ln w="28575">
                  <a:noFill/>
                </a:ln>
                <a:solidFill>
                  <a:srgbClr val="61AAB7"/>
                </a:solidFill>
                <a:latin typeface="华文仿宋" panose="02010600040101010101" pitchFamily="2" charset="-122"/>
                <a:ea typeface="华文仿宋" panose="02010600040101010101" pitchFamily="2" charset="-122"/>
              </a:rPr>
              <a:t>Part</a:t>
            </a:r>
            <a:r>
              <a:rPr lang="en-US" altLang="zh-CN" sz="6000" dirty="0" smtClean="0">
                <a:ln w="28575">
                  <a:noFill/>
                </a:ln>
                <a:solidFill>
                  <a:srgbClr val="61AAB7"/>
                </a:solidFill>
                <a:latin typeface="微软雅黑" panose="020B0503020204020204" pitchFamily="34" charset="-122"/>
                <a:ea typeface="微软雅黑" panose="020B0503020204020204" pitchFamily="34" charset="-122"/>
              </a:rPr>
              <a:t> </a:t>
            </a:r>
            <a:r>
              <a:rPr lang="en-US" altLang="zh-CN" sz="6000" dirty="0" smtClean="0">
                <a:ln w="28575">
                  <a:noFill/>
                </a:ln>
                <a:solidFill>
                  <a:srgbClr val="61AAB7"/>
                </a:solidFill>
                <a:latin typeface="华文仿宋" panose="02010600040101010101" pitchFamily="2" charset="-122"/>
                <a:ea typeface="华文仿宋" panose="02010600040101010101" pitchFamily="2" charset="-122"/>
              </a:rPr>
              <a:t>01</a:t>
            </a:r>
            <a:endParaRPr lang="zh-CN" altLang="en-US" sz="6000" dirty="0">
              <a:ln w="28575">
                <a:noFill/>
              </a:ln>
              <a:solidFill>
                <a:srgbClr val="61AAB7"/>
              </a:solidFill>
              <a:latin typeface="华文仿宋" panose="02010600040101010101" pitchFamily="2" charset="-122"/>
              <a:ea typeface="华文仿宋" panose="02010600040101010101" pitchFamily="2" charset="-122"/>
            </a:endParaRPr>
          </a:p>
        </p:txBody>
      </p:sp>
      <p:sp>
        <p:nvSpPr>
          <p:cNvPr id="14" name="矩形 13"/>
          <p:cNvSpPr/>
          <p:nvPr/>
        </p:nvSpPr>
        <p:spPr>
          <a:xfrm>
            <a:off x="4964921" y="3429000"/>
            <a:ext cx="2262158" cy="458908"/>
          </a:xfrm>
          <a:prstGeom prst="rect">
            <a:avLst/>
          </a:prstGeom>
        </p:spPr>
        <p:txBody>
          <a:bodyPr wrap="none">
            <a:spAutoFit/>
          </a:bodyPr>
          <a:lstStyle/>
          <a:p>
            <a:pPr algn="ctr">
              <a:lnSpc>
                <a:spcPct val="150000"/>
              </a:lnSpc>
            </a:pPr>
            <a:r>
              <a:rPr lang="zh-CN" altLang="en-US" dirty="0">
                <a:solidFill>
                  <a:srgbClr val="61AAB7"/>
                </a:solidFill>
                <a:latin typeface="微软雅黑" panose="020B0503020204020204" pitchFamily="34" charset="-122"/>
                <a:ea typeface="微软雅黑" panose="020B0503020204020204" pitchFamily="34" charset="-122"/>
              </a:rPr>
              <a:t>单击文本框输入标题</a:t>
            </a:r>
            <a:endParaRPr lang="en-US" altLang="zh-CN" dirty="0">
              <a:solidFill>
                <a:srgbClr val="61AAB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974307" y="3862508"/>
            <a:ext cx="4243386" cy="64633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smtClean="0">
                <a:solidFill>
                  <a:srgbClr val="61AAB7"/>
                </a:solidFill>
                <a:latin typeface="微软雅黑" panose="020B0503020204020204" pitchFamily="34" charset="-122"/>
                <a:ea typeface="微软雅黑" panose="020B0503020204020204" pitchFamily="34" charset="-122"/>
              </a:rPr>
              <a:t>Professional generation</a:t>
            </a:r>
            <a:endParaRPr lang="en-US" altLang="zh-CN" sz="1800" b="0" dirty="0" smtClean="0">
              <a:solidFill>
                <a:srgbClr val="61AAB7"/>
              </a:solidFill>
              <a:latin typeface="微软雅黑" panose="020B0503020204020204" pitchFamily="34" charset="-122"/>
              <a:ea typeface="微软雅黑" panose="020B0503020204020204" pitchFamily="34" charset="-122"/>
            </a:endParaRPr>
          </a:p>
          <a:p>
            <a:r>
              <a:rPr lang="en-US" altLang="zh-CN" sz="1800" b="0" dirty="0" smtClean="0">
                <a:solidFill>
                  <a:srgbClr val="61AAB7"/>
                </a:solidFill>
                <a:latin typeface="微软雅黑" panose="020B0503020204020204" pitchFamily="34" charset="-122"/>
                <a:ea typeface="微软雅黑" panose="020B0503020204020204" pitchFamily="34" charset="-122"/>
              </a:rPr>
              <a:t>PowerPoint</a:t>
            </a:r>
            <a:endParaRPr lang="zh-CN" altLang="en-US" sz="1800" b="0" dirty="0">
              <a:solidFill>
                <a:srgbClr val="61AAB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01</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5609596" y="2503149"/>
            <a:ext cx="5348690" cy="2950284"/>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文本框 21"/>
          <p:cNvSpPr txBox="1"/>
          <p:nvPr/>
        </p:nvSpPr>
        <p:spPr>
          <a:xfrm>
            <a:off x="6619815" y="2962627"/>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TextBox 38"/>
          <p:cNvSpPr txBox="1"/>
          <p:nvPr/>
        </p:nvSpPr>
        <p:spPr>
          <a:xfrm>
            <a:off x="6683009" y="4092480"/>
            <a:ext cx="3314944" cy="738664"/>
          </a:xfrm>
          <a:prstGeom prst="rect">
            <a:avLst/>
          </a:prstGeom>
          <a:noFill/>
        </p:spPr>
        <p:txBody>
          <a:bodyPr wrap="square" lIns="0" tIns="0" rIns="0" bIns="0" rtlCol="0">
            <a:spAutoFit/>
          </a:bodyPr>
          <a:lstStyle/>
          <a:p>
            <a:pPr algn="just"/>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solidFill>
                <a:latin typeface="Arial" panose="020B0604020202020204" pitchFamily="34" charset="0"/>
                <a:cs typeface="Arial" panose="020B0604020202020204" pitchFamily="34" charset="0"/>
              </a:rPr>
              <a:t> </a:t>
            </a:r>
            <a:endParaRPr lang="en-US" sz="1200" dirty="0" smtClean="0">
              <a:solidFill>
                <a:schemeClr val="bg1"/>
              </a:solidFill>
              <a:latin typeface="Arial" panose="020B0604020202020204" pitchFamily="34" charset="0"/>
              <a:cs typeface="Arial" panose="020B0604020202020204" pitchFamily="34" charset="0"/>
            </a:endParaRPr>
          </a:p>
        </p:txBody>
      </p:sp>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740" y="2503148"/>
            <a:ext cx="4429856" cy="2950284"/>
          </a:xfrm>
          <a:prstGeom prst="rect">
            <a:avLst/>
          </a:prstGeom>
        </p:spPr>
      </p:pic>
      <p:pic>
        <p:nvPicPr>
          <p:cNvPr id="25" name="图片 24"/>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7160"/>
          <a:stretch>
            <a:fillRect/>
          </a:stretch>
        </p:blipFill>
        <p:spPr>
          <a:xfrm>
            <a:off x="1179740" y="2503148"/>
            <a:ext cx="4429856" cy="2950284"/>
          </a:xfrm>
          <a:prstGeom prst="rect">
            <a:avLst/>
          </a:prstGeom>
          <a:ln w="28575">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01</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5" name="TextBox 6"/>
          <p:cNvSpPr txBox="1"/>
          <p:nvPr/>
        </p:nvSpPr>
        <p:spPr>
          <a:xfrm>
            <a:off x="4557888" y="2433377"/>
            <a:ext cx="648072" cy="477054"/>
          </a:xfrm>
          <a:prstGeom prst="rect">
            <a:avLst/>
          </a:prstGeom>
          <a:solidFill>
            <a:srgbClr val="61AAB7"/>
          </a:solidFill>
        </p:spPr>
        <p:txBody>
          <a:bodyPr wrap="square" rtlCol="0" anchor="ctr">
            <a:spAutoFit/>
          </a:bodyPr>
          <a:lstStyle/>
          <a:p>
            <a:pPr algn="ctr"/>
            <a:r>
              <a:rPr lang="en-US" sz="2500" b="1" dirty="0">
                <a:solidFill>
                  <a:schemeClr val="bg1"/>
                </a:solidFill>
                <a:latin typeface="Lato Black" charset="0"/>
                <a:ea typeface="Lato Black" charset="0"/>
                <a:cs typeface="Lato Black" charset="0"/>
                <a:sym typeface="FontAwesome"/>
              </a:rPr>
              <a:t>01</a:t>
            </a:r>
            <a:endParaRPr lang="en-US" sz="2500" b="1" dirty="0">
              <a:solidFill>
                <a:schemeClr val="bg1"/>
              </a:solidFill>
              <a:latin typeface="Lato Black" charset="0"/>
              <a:ea typeface="Lato Black" charset="0"/>
              <a:cs typeface="Lato Black" charset="0"/>
            </a:endParaRPr>
          </a:p>
        </p:txBody>
      </p:sp>
      <p:sp>
        <p:nvSpPr>
          <p:cNvPr id="26" name="TextBox 6"/>
          <p:cNvSpPr txBox="1"/>
          <p:nvPr/>
        </p:nvSpPr>
        <p:spPr>
          <a:xfrm>
            <a:off x="4557888" y="3221404"/>
            <a:ext cx="648072" cy="477054"/>
          </a:xfrm>
          <a:prstGeom prst="rect">
            <a:avLst/>
          </a:prstGeom>
          <a:solidFill>
            <a:srgbClr val="61AAB7"/>
          </a:solidFill>
        </p:spPr>
        <p:txBody>
          <a:bodyPr wrap="square" rtlCol="0" anchor="ctr">
            <a:spAutoFit/>
          </a:bodyPr>
          <a:lstStyle/>
          <a:p>
            <a:pPr algn="ctr"/>
            <a:r>
              <a:rPr lang="en-US" sz="2500" b="1" dirty="0">
                <a:solidFill>
                  <a:schemeClr val="bg1"/>
                </a:solidFill>
                <a:latin typeface="Lato Black" charset="0"/>
                <a:ea typeface="Lato Black" charset="0"/>
                <a:cs typeface="Lato Black" charset="0"/>
                <a:sym typeface="FontAwesome"/>
              </a:rPr>
              <a:t>02</a:t>
            </a:r>
            <a:endParaRPr lang="en-US" sz="2500" b="1" dirty="0">
              <a:solidFill>
                <a:schemeClr val="bg1"/>
              </a:solidFill>
              <a:latin typeface="Lato Black" charset="0"/>
              <a:ea typeface="Lato Black" charset="0"/>
              <a:cs typeface="Lato Black" charset="0"/>
            </a:endParaRPr>
          </a:p>
        </p:txBody>
      </p:sp>
      <p:sp>
        <p:nvSpPr>
          <p:cNvPr id="27" name="TextBox 6"/>
          <p:cNvSpPr txBox="1"/>
          <p:nvPr/>
        </p:nvSpPr>
        <p:spPr>
          <a:xfrm>
            <a:off x="4557888" y="4085500"/>
            <a:ext cx="648072" cy="477054"/>
          </a:xfrm>
          <a:prstGeom prst="rect">
            <a:avLst/>
          </a:prstGeom>
          <a:solidFill>
            <a:srgbClr val="61AAB7"/>
          </a:solidFill>
        </p:spPr>
        <p:txBody>
          <a:bodyPr wrap="square" rtlCol="0" anchor="ctr">
            <a:spAutoFit/>
          </a:bodyPr>
          <a:lstStyle/>
          <a:p>
            <a:pPr algn="ctr"/>
            <a:r>
              <a:rPr lang="en-US" sz="2500" b="1" dirty="0">
                <a:solidFill>
                  <a:schemeClr val="bg1"/>
                </a:solidFill>
                <a:latin typeface="Lato Black" charset="0"/>
                <a:ea typeface="Lato Black" charset="0"/>
                <a:cs typeface="Lato Black" charset="0"/>
                <a:sym typeface="FontAwesome"/>
              </a:rPr>
              <a:t>03</a:t>
            </a:r>
            <a:endParaRPr lang="en-US" sz="2500" b="1" dirty="0">
              <a:solidFill>
                <a:schemeClr val="bg1"/>
              </a:solidFill>
              <a:latin typeface="Lato Black" charset="0"/>
              <a:ea typeface="Lato Black" charset="0"/>
              <a:cs typeface="Lato Black" charset="0"/>
            </a:endParaRPr>
          </a:p>
        </p:txBody>
      </p:sp>
      <p:sp>
        <p:nvSpPr>
          <p:cNvPr id="28" name="TextBox 6"/>
          <p:cNvSpPr txBox="1"/>
          <p:nvPr/>
        </p:nvSpPr>
        <p:spPr>
          <a:xfrm>
            <a:off x="4557888" y="4949596"/>
            <a:ext cx="648072" cy="477054"/>
          </a:xfrm>
          <a:prstGeom prst="rect">
            <a:avLst/>
          </a:prstGeom>
          <a:solidFill>
            <a:srgbClr val="61AAB7"/>
          </a:solidFill>
        </p:spPr>
        <p:txBody>
          <a:bodyPr wrap="square" rtlCol="0" anchor="ctr">
            <a:spAutoFit/>
          </a:bodyPr>
          <a:lstStyle/>
          <a:p>
            <a:pPr algn="ctr"/>
            <a:r>
              <a:rPr lang="en-US" sz="2500" b="1" dirty="0">
                <a:solidFill>
                  <a:schemeClr val="bg1"/>
                </a:solidFill>
                <a:latin typeface="Lato Black" charset="0"/>
                <a:ea typeface="Lato Black" charset="0"/>
                <a:cs typeface="Lato Black" charset="0"/>
                <a:sym typeface="FontAwesome"/>
              </a:rPr>
              <a:t>04</a:t>
            </a:r>
            <a:endParaRPr lang="en-US" sz="2500" b="1" dirty="0">
              <a:solidFill>
                <a:schemeClr val="bg1"/>
              </a:solidFill>
              <a:latin typeface="Lato Black" charset="0"/>
              <a:ea typeface="Lato Black" charset="0"/>
              <a:cs typeface="Lato Black" charset="0"/>
            </a:endParaRPr>
          </a:p>
        </p:txBody>
      </p:sp>
      <p:grpSp>
        <p:nvGrpSpPr>
          <p:cNvPr id="29" name="组合 28"/>
          <p:cNvGrpSpPr/>
          <p:nvPr/>
        </p:nvGrpSpPr>
        <p:grpSpPr>
          <a:xfrm>
            <a:off x="6250487" y="2061508"/>
            <a:ext cx="3692914" cy="3677590"/>
            <a:chOff x="6548869" y="1917320"/>
            <a:chExt cx="4082266" cy="4065326"/>
          </a:xfrm>
        </p:grpSpPr>
        <p:sp>
          <p:nvSpPr>
            <p:cNvPr id="30" name="Freeform 5"/>
            <p:cNvSpPr/>
            <p:nvPr/>
          </p:nvSpPr>
          <p:spPr bwMode="auto">
            <a:xfrm>
              <a:off x="6548869" y="3311953"/>
              <a:ext cx="1736233" cy="2608584"/>
            </a:xfrm>
            <a:custGeom>
              <a:avLst/>
              <a:gdLst>
                <a:gd name="T0" fmla="*/ 269 w 362"/>
                <a:gd name="T1" fmla="*/ 425 h 546"/>
                <a:gd name="T2" fmla="*/ 362 w 362"/>
                <a:gd name="T3" fmla="*/ 279 h 546"/>
                <a:gd name="T4" fmla="*/ 280 w 362"/>
                <a:gd name="T5" fmla="*/ 199 h 546"/>
                <a:gd name="T6" fmla="*/ 266 w 362"/>
                <a:gd name="T7" fmla="*/ 133 h 546"/>
                <a:gd name="T8" fmla="*/ 266 w 362"/>
                <a:gd name="T9" fmla="*/ 133 h 546"/>
                <a:gd name="T10" fmla="*/ 133 w 362"/>
                <a:gd name="T11" fmla="*/ 0 h 546"/>
                <a:gd name="T12" fmla="*/ 0 w 362"/>
                <a:gd name="T13" fmla="*/ 133 h 546"/>
                <a:gd name="T14" fmla="*/ 0 w 362"/>
                <a:gd name="T15" fmla="*/ 133 h 546"/>
                <a:gd name="T16" fmla="*/ 14 w 362"/>
                <a:gd name="T17" fmla="*/ 241 h 546"/>
                <a:gd name="T18" fmla="*/ 224 w 362"/>
                <a:gd name="T19" fmla="*/ 508 h 546"/>
                <a:gd name="T20" fmla="*/ 324 w 362"/>
                <a:gd name="T21" fmla="*/ 546 h 546"/>
                <a:gd name="T22" fmla="*/ 269 w 362"/>
                <a:gd name="T23" fmla="*/ 42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546">
                  <a:moveTo>
                    <a:pt x="269" y="425"/>
                  </a:moveTo>
                  <a:cubicBezTo>
                    <a:pt x="269" y="361"/>
                    <a:pt x="307" y="305"/>
                    <a:pt x="362" y="279"/>
                  </a:cubicBezTo>
                  <a:cubicBezTo>
                    <a:pt x="326" y="264"/>
                    <a:pt x="297" y="235"/>
                    <a:pt x="280" y="199"/>
                  </a:cubicBezTo>
                  <a:cubicBezTo>
                    <a:pt x="271" y="179"/>
                    <a:pt x="266" y="157"/>
                    <a:pt x="266" y="133"/>
                  </a:cubicBezTo>
                  <a:cubicBezTo>
                    <a:pt x="266" y="133"/>
                    <a:pt x="266" y="133"/>
                    <a:pt x="266" y="133"/>
                  </a:cubicBezTo>
                  <a:cubicBezTo>
                    <a:pt x="266" y="60"/>
                    <a:pt x="207" y="0"/>
                    <a:pt x="133" y="0"/>
                  </a:cubicBezTo>
                  <a:cubicBezTo>
                    <a:pt x="60" y="0"/>
                    <a:pt x="0" y="60"/>
                    <a:pt x="0" y="133"/>
                  </a:cubicBezTo>
                  <a:cubicBezTo>
                    <a:pt x="0" y="133"/>
                    <a:pt x="0" y="133"/>
                    <a:pt x="0" y="133"/>
                  </a:cubicBezTo>
                  <a:cubicBezTo>
                    <a:pt x="0" y="171"/>
                    <a:pt x="5" y="207"/>
                    <a:pt x="14" y="241"/>
                  </a:cubicBezTo>
                  <a:cubicBezTo>
                    <a:pt x="44" y="357"/>
                    <a:pt x="121" y="453"/>
                    <a:pt x="224" y="508"/>
                  </a:cubicBezTo>
                  <a:cubicBezTo>
                    <a:pt x="255" y="525"/>
                    <a:pt x="289" y="538"/>
                    <a:pt x="324" y="546"/>
                  </a:cubicBezTo>
                  <a:cubicBezTo>
                    <a:pt x="290" y="517"/>
                    <a:pt x="269" y="474"/>
                    <a:pt x="269" y="425"/>
                  </a:cubicBezTo>
                  <a:close/>
                </a:path>
              </a:pathLst>
            </a:custGeom>
            <a:solidFill>
              <a:srgbClr val="61AAB7"/>
            </a:solidFill>
            <a:ln>
              <a:noFill/>
            </a:ln>
          </p:spPr>
          <p:txBody>
            <a:bodyPr vert="horz" wrap="square" lIns="91440" tIns="45720" rIns="91440" bIns="45720" numCol="1" anchor="t" anchorCtr="0" compatLnSpc="1"/>
            <a:lstStyle/>
            <a:p>
              <a:endParaRPr lang="en-US">
                <a:solidFill>
                  <a:srgbClr val="61AAB7"/>
                </a:solidFill>
              </a:endParaRPr>
            </a:p>
          </p:txBody>
        </p:sp>
        <p:sp>
          <p:nvSpPr>
            <p:cNvPr id="31" name="Freeform 6"/>
            <p:cNvSpPr/>
            <p:nvPr/>
          </p:nvSpPr>
          <p:spPr bwMode="auto">
            <a:xfrm>
              <a:off x="8904312" y="1988840"/>
              <a:ext cx="1726823" cy="2565296"/>
            </a:xfrm>
            <a:custGeom>
              <a:avLst/>
              <a:gdLst>
                <a:gd name="T0" fmla="*/ 359 w 360"/>
                <a:gd name="T1" fmla="*/ 396 h 537"/>
                <a:gd name="T2" fmla="*/ 343 w 360"/>
                <a:gd name="T3" fmla="*/ 293 h 537"/>
                <a:gd name="T4" fmla="*/ 151 w 360"/>
                <a:gd name="T5" fmla="*/ 44 h 537"/>
                <a:gd name="T6" fmla="*/ 45 w 360"/>
                <a:gd name="T7" fmla="*/ 0 h 537"/>
                <a:gd name="T8" fmla="*/ 97 w 360"/>
                <a:gd name="T9" fmla="*/ 118 h 537"/>
                <a:gd name="T10" fmla="*/ 0 w 360"/>
                <a:gd name="T11" fmla="*/ 266 h 537"/>
                <a:gd name="T12" fmla="*/ 8 w 360"/>
                <a:gd name="T13" fmla="*/ 269 h 537"/>
                <a:gd name="T14" fmla="*/ 78 w 360"/>
                <a:gd name="T15" fmla="*/ 342 h 537"/>
                <a:gd name="T16" fmla="*/ 93 w 360"/>
                <a:gd name="T17" fmla="*/ 404 h 537"/>
                <a:gd name="T18" fmla="*/ 93 w 360"/>
                <a:gd name="T19" fmla="*/ 404 h 537"/>
                <a:gd name="T20" fmla="*/ 226 w 360"/>
                <a:gd name="T21" fmla="*/ 537 h 537"/>
                <a:gd name="T22" fmla="*/ 360 w 360"/>
                <a:gd name="T23" fmla="*/ 407 h 537"/>
                <a:gd name="T24" fmla="*/ 360 w 360"/>
                <a:gd name="T25" fmla="*/ 404 h 537"/>
                <a:gd name="T26" fmla="*/ 359 w 360"/>
                <a:gd name="T27" fmla="*/ 39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0" h="537">
                  <a:moveTo>
                    <a:pt x="359" y="396"/>
                  </a:moveTo>
                  <a:cubicBezTo>
                    <a:pt x="358" y="361"/>
                    <a:pt x="353" y="326"/>
                    <a:pt x="343" y="293"/>
                  </a:cubicBezTo>
                  <a:cubicBezTo>
                    <a:pt x="313" y="188"/>
                    <a:pt x="243" y="99"/>
                    <a:pt x="151" y="44"/>
                  </a:cubicBezTo>
                  <a:cubicBezTo>
                    <a:pt x="118" y="25"/>
                    <a:pt x="82" y="10"/>
                    <a:pt x="45" y="0"/>
                  </a:cubicBezTo>
                  <a:cubicBezTo>
                    <a:pt x="77" y="29"/>
                    <a:pt x="97" y="71"/>
                    <a:pt x="97" y="118"/>
                  </a:cubicBezTo>
                  <a:cubicBezTo>
                    <a:pt x="97" y="184"/>
                    <a:pt x="57" y="241"/>
                    <a:pt x="0" y="266"/>
                  </a:cubicBezTo>
                  <a:cubicBezTo>
                    <a:pt x="3" y="267"/>
                    <a:pt x="5" y="268"/>
                    <a:pt x="8" y="269"/>
                  </a:cubicBezTo>
                  <a:cubicBezTo>
                    <a:pt x="38" y="285"/>
                    <a:pt x="63" y="311"/>
                    <a:pt x="78" y="342"/>
                  </a:cubicBezTo>
                  <a:cubicBezTo>
                    <a:pt x="87" y="361"/>
                    <a:pt x="92" y="382"/>
                    <a:pt x="93" y="404"/>
                  </a:cubicBezTo>
                  <a:cubicBezTo>
                    <a:pt x="93" y="404"/>
                    <a:pt x="93" y="404"/>
                    <a:pt x="93" y="404"/>
                  </a:cubicBezTo>
                  <a:cubicBezTo>
                    <a:pt x="93" y="478"/>
                    <a:pt x="153" y="537"/>
                    <a:pt x="226" y="537"/>
                  </a:cubicBezTo>
                  <a:cubicBezTo>
                    <a:pt x="299" y="537"/>
                    <a:pt x="358" y="479"/>
                    <a:pt x="360" y="407"/>
                  </a:cubicBezTo>
                  <a:cubicBezTo>
                    <a:pt x="360" y="406"/>
                    <a:pt x="360" y="405"/>
                    <a:pt x="360" y="404"/>
                  </a:cubicBezTo>
                  <a:cubicBezTo>
                    <a:pt x="360" y="401"/>
                    <a:pt x="360" y="399"/>
                    <a:pt x="359" y="396"/>
                  </a:cubicBezTo>
                  <a:close/>
                </a:path>
              </a:pathLst>
            </a:custGeom>
            <a:solidFill>
              <a:srgbClr val="61AAB7"/>
            </a:solidFill>
            <a:ln>
              <a:noFill/>
            </a:ln>
          </p:spPr>
          <p:txBody>
            <a:bodyPr vert="horz" wrap="square" lIns="91440" tIns="45720" rIns="91440" bIns="45720" numCol="1" anchor="t" anchorCtr="0" compatLnSpc="1"/>
            <a:lstStyle/>
            <a:p>
              <a:endParaRPr lang="en-US">
                <a:solidFill>
                  <a:srgbClr val="61AAB7"/>
                </a:solidFill>
              </a:endParaRPr>
            </a:p>
          </p:txBody>
        </p:sp>
        <p:sp>
          <p:nvSpPr>
            <p:cNvPr id="32" name="Freeform 7"/>
            <p:cNvSpPr/>
            <p:nvPr/>
          </p:nvSpPr>
          <p:spPr bwMode="auto">
            <a:xfrm>
              <a:off x="6615683" y="1917320"/>
              <a:ext cx="2619877" cy="1719294"/>
            </a:xfrm>
            <a:custGeom>
              <a:avLst/>
              <a:gdLst>
                <a:gd name="T0" fmla="*/ 417 w 546"/>
                <a:gd name="T1" fmla="*/ 0 h 360"/>
                <a:gd name="T2" fmla="*/ 416 w 546"/>
                <a:gd name="T3" fmla="*/ 0 h 360"/>
                <a:gd name="T4" fmla="*/ 413 w 546"/>
                <a:gd name="T5" fmla="*/ 0 h 360"/>
                <a:gd name="T6" fmla="*/ 412 w 546"/>
                <a:gd name="T7" fmla="*/ 0 h 360"/>
                <a:gd name="T8" fmla="*/ 411 w 546"/>
                <a:gd name="T9" fmla="*/ 0 h 360"/>
                <a:gd name="T10" fmla="*/ 306 w 546"/>
                <a:gd name="T11" fmla="*/ 13 h 360"/>
                <a:gd name="T12" fmla="*/ 23 w 546"/>
                <a:gd name="T13" fmla="*/ 252 h 360"/>
                <a:gd name="T14" fmla="*/ 0 w 546"/>
                <a:gd name="T15" fmla="*/ 317 h 360"/>
                <a:gd name="T16" fmla="*/ 119 w 546"/>
                <a:gd name="T17" fmla="*/ 264 h 360"/>
                <a:gd name="T18" fmla="*/ 266 w 546"/>
                <a:gd name="T19" fmla="*/ 360 h 360"/>
                <a:gd name="T20" fmla="*/ 347 w 546"/>
                <a:gd name="T21" fmla="*/ 280 h 360"/>
                <a:gd name="T22" fmla="*/ 411 w 546"/>
                <a:gd name="T23" fmla="*/ 266 h 360"/>
                <a:gd name="T24" fmla="*/ 416 w 546"/>
                <a:gd name="T25" fmla="*/ 267 h 360"/>
                <a:gd name="T26" fmla="*/ 416 w 546"/>
                <a:gd name="T27" fmla="*/ 266 h 360"/>
                <a:gd name="T28" fmla="*/ 546 w 546"/>
                <a:gd name="T29" fmla="*/ 133 h 360"/>
                <a:gd name="T30" fmla="*/ 417 w 546"/>
                <a:gd name="T31"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6" h="360">
                  <a:moveTo>
                    <a:pt x="417" y="0"/>
                  </a:moveTo>
                  <a:cubicBezTo>
                    <a:pt x="416" y="0"/>
                    <a:pt x="416" y="0"/>
                    <a:pt x="416" y="0"/>
                  </a:cubicBezTo>
                  <a:cubicBezTo>
                    <a:pt x="415" y="0"/>
                    <a:pt x="414" y="0"/>
                    <a:pt x="413" y="0"/>
                  </a:cubicBezTo>
                  <a:cubicBezTo>
                    <a:pt x="413" y="0"/>
                    <a:pt x="413" y="0"/>
                    <a:pt x="412" y="0"/>
                  </a:cubicBezTo>
                  <a:cubicBezTo>
                    <a:pt x="412" y="0"/>
                    <a:pt x="412" y="0"/>
                    <a:pt x="411" y="0"/>
                  </a:cubicBezTo>
                  <a:cubicBezTo>
                    <a:pt x="375" y="0"/>
                    <a:pt x="340" y="5"/>
                    <a:pt x="306" y="13"/>
                  </a:cubicBezTo>
                  <a:cubicBezTo>
                    <a:pt x="179" y="45"/>
                    <a:pt x="75" y="135"/>
                    <a:pt x="23" y="252"/>
                  </a:cubicBezTo>
                  <a:cubicBezTo>
                    <a:pt x="13" y="273"/>
                    <a:pt x="6" y="295"/>
                    <a:pt x="0" y="317"/>
                  </a:cubicBezTo>
                  <a:cubicBezTo>
                    <a:pt x="29" y="285"/>
                    <a:pt x="72" y="264"/>
                    <a:pt x="119" y="264"/>
                  </a:cubicBezTo>
                  <a:cubicBezTo>
                    <a:pt x="185" y="264"/>
                    <a:pt x="241" y="304"/>
                    <a:pt x="266" y="360"/>
                  </a:cubicBezTo>
                  <a:cubicBezTo>
                    <a:pt x="282" y="324"/>
                    <a:pt x="311" y="296"/>
                    <a:pt x="347" y="280"/>
                  </a:cubicBezTo>
                  <a:cubicBezTo>
                    <a:pt x="367" y="271"/>
                    <a:pt x="388" y="266"/>
                    <a:pt x="411" y="266"/>
                  </a:cubicBezTo>
                  <a:cubicBezTo>
                    <a:pt x="413" y="266"/>
                    <a:pt x="414" y="266"/>
                    <a:pt x="416" y="267"/>
                  </a:cubicBezTo>
                  <a:cubicBezTo>
                    <a:pt x="416" y="266"/>
                    <a:pt x="416" y="266"/>
                    <a:pt x="416" y="266"/>
                  </a:cubicBezTo>
                  <a:cubicBezTo>
                    <a:pt x="488" y="265"/>
                    <a:pt x="546" y="206"/>
                    <a:pt x="546" y="133"/>
                  </a:cubicBezTo>
                  <a:cubicBezTo>
                    <a:pt x="546" y="61"/>
                    <a:pt x="489" y="2"/>
                    <a:pt x="417" y="0"/>
                  </a:cubicBezTo>
                  <a:close/>
                </a:path>
              </a:pathLst>
            </a:custGeom>
            <a:solidFill>
              <a:srgbClr val="61AAB7"/>
            </a:solidFill>
            <a:ln>
              <a:noFill/>
            </a:ln>
          </p:spPr>
          <p:txBody>
            <a:bodyPr vert="horz" wrap="square" lIns="91440" tIns="45720" rIns="91440" bIns="45720" numCol="1" anchor="t" anchorCtr="0" compatLnSpc="1"/>
            <a:lstStyle/>
            <a:p>
              <a:endParaRPr lang="en-US">
                <a:solidFill>
                  <a:srgbClr val="61AAB7"/>
                </a:solidFill>
              </a:endParaRPr>
            </a:p>
          </p:txBody>
        </p:sp>
        <p:sp>
          <p:nvSpPr>
            <p:cNvPr id="33" name="Freeform 8"/>
            <p:cNvSpPr/>
            <p:nvPr/>
          </p:nvSpPr>
          <p:spPr bwMode="auto">
            <a:xfrm>
              <a:off x="7973616" y="4243590"/>
              <a:ext cx="2600115" cy="1739056"/>
            </a:xfrm>
            <a:custGeom>
              <a:avLst/>
              <a:gdLst>
                <a:gd name="T0" fmla="*/ 420 w 542"/>
                <a:gd name="T1" fmla="*/ 93 h 364"/>
                <a:gd name="T2" fmla="*/ 275 w 542"/>
                <a:gd name="T3" fmla="*/ 0 h 364"/>
                <a:gd name="T4" fmla="*/ 196 w 542"/>
                <a:gd name="T5" fmla="*/ 82 h 364"/>
                <a:gd name="T6" fmla="*/ 133 w 542"/>
                <a:gd name="T7" fmla="*/ 97 h 364"/>
                <a:gd name="T8" fmla="*/ 133 w 542"/>
                <a:gd name="T9" fmla="*/ 97 h 364"/>
                <a:gd name="T10" fmla="*/ 0 w 542"/>
                <a:gd name="T11" fmla="*/ 230 h 364"/>
                <a:gd name="T12" fmla="*/ 131 w 542"/>
                <a:gd name="T13" fmla="*/ 364 h 364"/>
                <a:gd name="T14" fmla="*/ 133 w 542"/>
                <a:gd name="T15" fmla="*/ 364 h 364"/>
                <a:gd name="T16" fmla="*/ 140 w 542"/>
                <a:gd name="T17" fmla="*/ 363 h 364"/>
                <a:gd name="T18" fmla="*/ 243 w 542"/>
                <a:gd name="T19" fmla="*/ 348 h 364"/>
                <a:gd name="T20" fmla="*/ 520 w 542"/>
                <a:gd name="T21" fmla="*/ 105 h 364"/>
                <a:gd name="T22" fmla="*/ 542 w 542"/>
                <a:gd name="T23" fmla="*/ 37 h 364"/>
                <a:gd name="T24" fmla="*/ 420 w 542"/>
                <a:gd name="T25" fmla="*/ 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364">
                  <a:moveTo>
                    <a:pt x="420" y="93"/>
                  </a:moveTo>
                  <a:cubicBezTo>
                    <a:pt x="356" y="93"/>
                    <a:pt x="300" y="55"/>
                    <a:pt x="275" y="0"/>
                  </a:cubicBezTo>
                  <a:cubicBezTo>
                    <a:pt x="259" y="36"/>
                    <a:pt x="231" y="66"/>
                    <a:pt x="196" y="82"/>
                  </a:cubicBezTo>
                  <a:cubicBezTo>
                    <a:pt x="177" y="91"/>
                    <a:pt x="155" y="96"/>
                    <a:pt x="133" y="97"/>
                  </a:cubicBezTo>
                  <a:cubicBezTo>
                    <a:pt x="133" y="97"/>
                    <a:pt x="133" y="97"/>
                    <a:pt x="133" y="97"/>
                  </a:cubicBezTo>
                  <a:cubicBezTo>
                    <a:pt x="59" y="97"/>
                    <a:pt x="0" y="157"/>
                    <a:pt x="0" y="230"/>
                  </a:cubicBezTo>
                  <a:cubicBezTo>
                    <a:pt x="0" y="303"/>
                    <a:pt x="58" y="363"/>
                    <a:pt x="131" y="364"/>
                  </a:cubicBezTo>
                  <a:cubicBezTo>
                    <a:pt x="132" y="364"/>
                    <a:pt x="132" y="364"/>
                    <a:pt x="133" y="364"/>
                  </a:cubicBezTo>
                  <a:cubicBezTo>
                    <a:pt x="135" y="364"/>
                    <a:pt x="138" y="364"/>
                    <a:pt x="140" y="363"/>
                  </a:cubicBezTo>
                  <a:cubicBezTo>
                    <a:pt x="176" y="362"/>
                    <a:pt x="210" y="357"/>
                    <a:pt x="243" y="348"/>
                  </a:cubicBezTo>
                  <a:cubicBezTo>
                    <a:pt x="368" y="313"/>
                    <a:pt x="469" y="223"/>
                    <a:pt x="520" y="105"/>
                  </a:cubicBezTo>
                  <a:cubicBezTo>
                    <a:pt x="529" y="84"/>
                    <a:pt x="536" y="61"/>
                    <a:pt x="542" y="37"/>
                  </a:cubicBezTo>
                  <a:cubicBezTo>
                    <a:pt x="513" y="71"/>
                    <a:pt x="469" y="93"/>
                    <a:pt x="420" y="93"/>
                  </a:cubicBezTo>
                  <a:close/>
                </a:path>
              </a:pathLst>
            </a:custGeom>
            <a:solidFill>
              <a:srgbClr val="61AAB7"/>
            </a:solidFill>
            <a:ln>
              <a:noFill/>
            </a:ln>
          </p:spPr>
          <p:txBody>
            <a:bodyPr vert="horz" wrap="square" lIns="91440" tIns="45720" rIns="91440" bIns="45720" numCol="1" anchor="t" anchorCtr="0" compatLnSpc="1"/>
            <a:lstStyle/>
            <a:p>
              <a:endParaRPr lang="en-US">
                <a:solidFill>
                  <a:srgbClr val="61AAB7"/>
                </a:solidFill>
              </a:endParaRPr>
            </a:p>
          </p:txBody>
        </p:sp>
        <p:sp>
          <p:nvSpPr>
            <p:cNvPr id="34" name="Oval 9"/>
            <p:cNvSpPr>
              <a:spLocks noChangeArrowheads="1"/>
            </p:cNvSpPr>
            <p:nvPr/>
          </p:nvSpPr>
          <p:spPr bwMode="auto">
            <a:xfrm>
              <a:off x="8156179" y="2075416"/>
              <a:ext cx="944812" cy="935401"/>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61AAB7"/>
                </a:solidFill>
              </a:endParaRPr>
            </a:p>
          </p:txBody>
        </p:sp>
        <p:sp>
          <p:nvSpPr>
            <p:cNvPr id="35" name="Oval 10"/>
            <p:cNvSpPr>
              <a:spLocks noChangeArrowheads="1"/>
            </p:cNvSpPr>
            <p:nvPr/>
          </p:nvSpPr>
          <p:spPr bwMode="auto">
            <a:xfrm>
              <a:off x="8112891" y="4903264"/>
              <a:ext cx="940107" cy="936342"/>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61AAB7"/>
                </a:solidFill>
              </a:endParaRPr>
            </a:p>
          </p:txBody>
        </p:sp>
        <p:sp>
          <p:nvSpPr>
            <p:cNvPr id="36" name="Oval 11"/>
            <p:cNvSpPr>
              <a:spLocks noChangeArrowheads="1"/>
            </p:cNvSpPr>
            <p:nvPr/>
          </p:nvSpPr>
          <p:spPr bwMode="auto">
            <a:xfrm>
              <a:off x="6711670" y="3450287"/>
              <a:ext cx="940107" cy="936342"/>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61AAB7"/>
                </a:solidFill>
              </a:endParaRPr>
            </a:p>
          </p:txBody>
        </p:sp>
        <p:sp>
          <p:nvSpPr>
            <p:cNvPr id="37" name="Oval 12"/>
            <p:cNvSpPr>
              <a:spLocks noChangeArrowheads="1"/>
            </p:cNvSpPr>
            <p:nvPr/>
          </p:nvSpPr>
          <p:spPr bwMode="auto">
            <a:xfrm>
              <a:off x="9528227" y="3479459"/>
              <a:ext cx="944812" cy="936342"/>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61AAB7"/>
                </a:solidFill>
              </a:endParaRPr>
            </a:p>
          </p:txBody>
        </p:sp>
        <p:sp>
          <p:nvSpPr>
            <p:cNvPr id="38" name="TextBox 124"/>
            <p:cNvSpPr txBox="1"/>
            <p:nvPr/>
          </p:nvSpPr>
          <p:spPr>
            <a:xfrm>
              <a:off x="9804195" y="3653000"/>
              <a:ext cx="528518" cy="586890"/>
            </a:xfrm>
            <a:prstGeom prst="rect">
              <a:avLst/>
            </a:prstGeom>
            <a:noFill/>
          </p:spPr>
          <p:txBody>
            <a:bodyPr wrap="square" lIns="68580" tIns="34290" rIns="68580" bIns="34290" rtlCol="0">
              <a:spAutoFit/>
            </a:bodyPr>
            <a:lstStyle/>
            <a:p>
              <a:pPr algn="ctr"/>
              <a:r>
                <a:rPr lang="en-US" sz="3000" dirty="0">
                  <a:solidFill>
                    <a:srgbClr val="61AAB7"/>
                  </a:solidFill>
                  <a:latin typeface="FontAwesome"/>
                  <a:ea typeface="FontAwesome"/>
                  <a:cs typeface="FontAwesome"/>
                  <a:sym typeface="FontAwesome"/>
                </a:rPr>
                <a:t></a:t>
              </a:r>
              <a:endParaRPr lang="en-US" sz="3000" b="1" dirty="0">
                <a:solidFill>
                  <a:srgbClr val="61AAB7"/>
                </a:solidFill>
                <a:latin typeface="Lato Bold"/>
                <a:cs typeface="Lato Bold"/>
              </a:endParaRPr>
            </a:p>
          </p:txBody>
        </p:sp>
        <p:sp>
          <p:nvSpPr>
            <p:cNvPr id="39" name="TextBox 125"/>
            <p:cNvSpPr txBox="1"/>
            <p:nvPr/>
          </p:nvSpPr>
          <p:spPr>
            <a:xfrm>
              <a:off x="8342683" y="5135260"/>
              <a:ext cx="528518" cy="586890"/>
            </a:xfrm>
            <a:prstGeom prst="rect">
              <a:avLst/>
            </a:prstGeom>
            <a:noFill/>
          </p:spPr>
          <p:txBody>
            <a:bodyPr wrap="square" lIns="68580" tIns="34290" rIns="68580" bIns="34290" rtlCol="0">
              <a:spAutoFit/>
            </a:bodyPr>
            <a:lstStyle/>
            <a:p>
              <a:pPr algn="ctr"/>
              <a:r>
                <a:rPr lang="en-US" sz="3000" dirty="0">
                  <a:solidFill>
                    <a:srgbClr val="61AAB7"/>
                  </a:solidFill>
                  <a:latin typeface="FontAwesome"/>
                  <a:ea typeface="FontAwesome"/>
                  <a:cs typeface="FontAwesome"/>
                  <a:sym typeface="FontAwesome"/>
                </a:rPr>
                <a:t></a:t>
              </a:r>
              <a:endParaRPr lang="en-US" sz="3000" dirty="0">
                <a:solidFill>
                  <a:srgbClr val="61AAB7"/>
                </a:solidFill>
                <a:latin typeface="FontAwesome"/>
                <a:ea typeface="FontAwesome"/>
                <a:cs typeface="FontAwesome"/>
              </a:endParaRPr>
            </a:p>
          </p:txBody>
        </p:sp>
        <p:sp>
          <p:nvSpPr>
            <p:cNvPr id="40" name="TextBox 125"/>
            <p:cNvSpPr txBox="1"/>
            <p:nvPr/>
          </p:nvSpPr>
          <p:spPr>
            <a:xfrm>
              <a:off x="6925505" y="3631743"/>
              <a:ext cx="528518" cy="586890"/>
            </a:xfrm>
            <a:prstGeom prst="rect">
              <a:avLst/>
            </a:prstGeom>
            <a:noFill/>
          </p:spPr>
          <p:txBody>
            <a:bodyPr wrap="square" lIns="68580" tIns="34290" rIns="68580" bIns="34290" rtlCol="0">
              <a:spAutoFit/>
            </a:bodyPr>
            <a:lstStyle/>
            <a:p>
              <a:pPr algn="ctr"/>
              <a:r>
                <a:rPr lang="en-US" sz="3000" dirty="0">
                  <a:solidFill>
                    <a:srgbClr val="61AAB7"/>
                  </a:solidFill>
                  <a:latin typeface="FontAwesome"/>
                  <a:ea typeface="FontAwesome"/>
                  <a:cs typeface="FontAwesome"/>
                  <a:sym typeface="FontAwesome"/>
                </a:rPr>
                <a:t></a:t>
              </a:r>
              <a:endParaRPr lang="en-US" sz="3000" dirty="0">
                <a:solidFill>
                  <a:srgbClr val="61AAB7"/>
                </a:solidFill>
              </a:endParaRPr>
            </a:p>
          </p:txBody>
        </p:sp>
        <p:sp>
          <p:nvSpPr>
            <p:cNvPr id="41" name="文本框 40"/>
            <p:cNvSpPr txBox="1"/>
            <p:nvPr/>
          </p:nvSpPr>
          <p:spPr>
            <a:xfrm>
              <a:off x="7990085" y="3589471"/>
              <a:ext cx="1175368" cy="714475"/>
            </a:xfrm>
            <a:prstGeom prst="rect">
              <a:avLst/>
            </a:prstGeom>
            <a:noFill/>
          </p:spPr>
          <p:txBody>
            <a:bodyPr wrap="square" rtlCol="0">
              <a:spAutoFit/>
            </a:bodyPr>
            <a:lstStyle/>
            <a:p>
              <a:pPr algn="ctr"/>
              <a:r>
                <a:rPr lang="en-US" altLang="zh-CN" dirty="0" smtClean="0">
                  <a:solidFill>
                    <a:srgbClr val="61AAB7"/>
                  </a:solidFill>
                </a:rPr>
                <a:t>Add your title here</a:t>
              </a:r>
              <a:endParaRPr lang="zh-CN" altLang="en-US" dirty="0">
                <a:solidFill>
                  <a:srgbClr val="61AAB7"/>
                </a:solidFill>
              </a:endParaRPr>
            </a:p>
          </p:txBody>
        </p:sp>
      </p:grpSp>
      <p:sp>
        <p:nvSpPr>
          <p:cNvPr id="42" name="文本框 41"/>
          <p:cNvSpPr txBox="1"/>
          <p:nvPr/>
        </p:nvSpPr>
        <p:spPr>
          <a:xfrm>
            <a:off x="1884654" y="2317589"/>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884654" y="3115473"/>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884654" y="3989708"/>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1884654" y="4823951"/>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6"/>
          <p:cNvSpPr txBox="1"/>
          <p:nvPr/>
        </p:nvSpPr>
        <p:spPr>
          <a:xfrm>
            <a:off x="7788232" y="2393089"/>
            <a:ext cx="648072" cy="477054"/>
          </a:xfrm>
          <a:prstGeom prst="rect">
            <a:avLst/>
          </a:prstGeom>
          <a:noFill/>
        </p:spPr>
        <p:txBody>
          <a:bodyPr wrap="square" rtlCol="0" anchor="ctr">
            <a:spAutoFit/>
          </a:bodyPr>
          <a:lstStyle/>
          <a:p>
            <a:pPr algn="ctr"/>
            <a:r>
              <a:rPr lang="en-US" sz="2500" b="1" dirty="0">
                <a:solidFill>
                  <a:srgbClr val="61AAB7"/>
                </a:solidFill>
                <a:latin typeface="Lato Black" charset="0"/>
                <a:ea typeface="Lato Black" charset="0"/>
                <a:cs typeface="Lato Black" charset="0"/>
                <a:sym typeface="FontAwesome"/>
              </a:rPr>
              <a:t>01</a:t>
            </a:r>
            <a:endParaRPr lang="en-US" sz="2500" b="1" dirty="0">
              <a:solidFill>
                <a:srgbClr val="61AAB7"/>
              </a:solidFill>
              <a:latin typeface="Lato Black" charset="0"/>
              <a:ea typeface="Lato Black" charset="0"/>
              <a:cs typeface="Lato Black" charset="0"/>
            </a:endParaRPr>
          </a:p>
        </p:txBody>
      </p:sp>
      <p:sp>
        <p:nvSpPr>
          <p:cNvPr id="47" name="TextBox 6"/>
          <p:cNvSpPr txBox="1"/>
          <p:nvPr/>
        </p:nvSpPr>
        <p:spPr>
          <a:xfrm>
            <a:off x="9101570" y="3674591"/>
            <a:ext cx="648072" cy="477054"/>
          </a:xfrm>
          <a:prstGeom prst="rect">
            <a:avLst/>
          </a:prstGeom>
          <a:noFill/>
        </p:spPr>
        <p:txBody>
          <a:bodyPr wrap="square" rtlCol="0" anchor="ctr">
            <a:spAutoFit/>
          </a:bodyPr>
          <a:lstStyle/>
          <a:p>
            <a:pPr algn="ctr"/>
            <a:r>
              <a:rPr lang="en-US" sz="2500" b="1" dirty="0">
                <a:solidFill>
                  <a:srgbClr val="61AAB7"/>
                </a:solidFill>
                <a:latin typeface="Lato Black" charset="0"/>
                <a:ea typeface="Lato Black" charset="0"/>
                <a:cs typeface="Lato Black" charset="0"/>
                <a:sym typeface="FontAwesome"/>
              </a:rPr>
              <a:t>02</a:t>
            </a:r>
            <a:endParaRPr lang="en-US" sz="2500" b="1" dirty="0">
              <a:solidFill>
                <a:srgbClr val="61AAB7"/>
              </a:solidFill>
              <a:latin typeface="Lato Black" charset="0"/>
              <a:ea typeface="Lato Black" charset="0"/>
              <a:cs typeface="Lato Black" charset="0"/>
            </a:endParaRPr>
          </a:p>
        </p:txBody>
      </p:sp>
      <p:sp>
        <p:nvSpPr>
          <p:cNvPr id="48" name="TextBox 6"/>
          <p:cNvSpPr txBox="1"/>
          <p:nvPr/>
        </p:nvSpPr>
        <p:spPr>
          <a:xfrm>
            <a:off x="7838042" y="4943425"/>
            <a:ext cx="648072" cy="477054"/>
          </a:xfrm>
          <a:prstGeom prst="rect">
            <a:avLst/>
          </a:prstGeom>
          <a:noFill/>
        </p:spPr>
        <p:txBody>
          <a:bodyPr wrap="square" rtlCol="0" anchor="ctr">
            <a:spAutoFit/>
          </a:bodyPr>
          <a:lstStyle/>
          <a:p>
            <a:pPr algn="ctr"/>
            <a:r>
              <a:rPr lang="en-US" sz="2500" b="1" dirty="0">
                <a:solidFill>
                  <a:srgbClr val="61AAB7"/>
                </a:solidFill>
                <a:latin typeface="Lato Black" charset="0"/>
                <a:ea typeface="Lato Black" charset="0"/>
                <a:cs typeface="Lato Black" charset="0"/>
                <a:sym typeface="FontAwesome"/>
              </a:rPr>
              <a:t>03</a:t>
            </a:r>
            <a:endParaRPr lang="en-US" sz="2500" b="1" dirty="0">
              <a:solidFill>
                <a:srgbClr val="61AAB7"/>
              </a:solidFill>
              <a:latin typeface="Lato Black" charset="0"/>
              <a:ea typeface="Lato Black" charset="0"/>
              <a:cs typeface="Lato Black" charset="0"/>
            </a:endParaRPr>
          </a:p>
        </p:txBody>
      </p:sp>
      <p:sp>
        <p:nvSpPr>
          <p:cNvPr id="49" name="TextBox 6"/>
          <p:cNvSpPr txBox="1"/>
          <p:nvPr/>
        </p:nvSpPr>
        <p:spPr>
          <a:xfrm>
            <a:off x="6535520" y="3627991"/>
            <a:ext cx="648072" cy="477054"/>
          </a:xfrm>
          <a:prstGeom prst="rect">
            <a:avLst/>
          </a:prstGeom>
          <a:noFill/>
        </p:spPr>
        <p:txBody>
          <a:bodyPr wrap="square" rtlCol="0" anchor="ctr">
            <a:spAutoFit/>
          </a:bodyPr>
          <a:lstStyle/>
          <a:p>
            <a:pPr algn="ctr"/>
            <a:r>
              <a:rPr lang="en-US" sz="2500" b="1" dirty="0">
                <a:solidFill>
                  <a:srgbClr val="61AAB7"/>
                </a:solidFill>
                <a:latin typeface="Lato Black" charset="0"/>
                <a:ea typeface="Lato Black" charset="0"/>
                <a:cs typeface="Lato Black" charset="0"/>
                <a:sym typeface="FontAwesome"/>
              </a:rPr>
              <a:t>04</a:t>
            </a:r>
            <a:endParaRPr lang="en-US" sz="2500" b="1" dirty="0">
              <a:solidFill>
                <a:srgbClr val="61AAB7"/>
              </a:solidFill>
              <a:latin typeface="Lato Black" charset="0"/>
              <a:ea typeface="Lato Black" charset="0"/>
              <a:cs typeface="Lato Black"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01</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aphicFrame>
        <p:nvGraphicFramePr>
          <p:cNvPr id="12" name="Diagram 8"/>
          <p:cNvGraphicFramePr/>
          <p:nvPr/>
        </p:nvGraphicFramePr>
        <p:xfrm>
          <a:off x="3768006" y="2141183"/>
          <a:ext cx="4691270" cy="3542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文本框 12"/>
          <p:cNvSpPr txBox="1"/>
          <p:nvPr/>
        </p:nvSpPr>
        <p:spPr>
          <a:xfrm>
            <a:off x="7732000" y="2197018"/>
            <a:ext cx="2486057"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745447" y="1940657"/>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732000" y="4766047"/>
            <a:ext cx="2486057"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745447" y="450968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999981" y="2197018"/>
            <a:ext cx="2486057"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126290" y="1940657"/>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999981" y="4766047"/>
            <a:ext cx="2486057"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126290" y="4509686"/>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5400000">
            <a:off x="-2761345" y="2746830"/>
            <a:ext cx="6872518" cy="1349830"/>
          </a:xfrm>
          <a:prstGeom prst="rect">
            <a:avLst/>
          </a:prstGeom>
        </p:spPr>
      </p:pic>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3662" t="86984"/>
          <a:stretch>
            <a:fillRect/>
          </a:stretch>
        </p:blipFill>
        <p:spPr>
          <a:xfrm rot="16200000" flipH="1">
            <a:off x="8080826" y="2746830"/>
            <a:ext cx="6872518" cy="1349830"/>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2516" t="10185" r="11429" b="26296"/>
          <a:stretch>
            <a:fillRect/>
          </a:stretch>
        </p:blipFill>
        <p:spPr>
          <a:xfrm rot="5400000">
            <a:off x="4017495" y="323850"/>
            <a:ext cx="4245910" cy="621030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6193" t="52910" r="8090" b="29524"/>
          <a:stretch>
            <a:fillRect/>
          </a:stretch>
        </p:blipFill>
        <p:spPr>
          <a:xfrm>
            <a:off x="7941129" y="227632"/>
            <a:ext cx="1736186" cy="1779057"/>
          </a:xfrm>
          <a:prstGeom prst="rect">
            <a:avLst/>
          </a:prstGeom>
        </p:spPr>
      </p:pic>
      <p:sp>
        <p:nvSpPr>
          <p:cNvPr id="13" name="文本框 12"/>
          <p:cNvSpPr txBox="1"/>
          <p:nvPr/>
        </p:nvSpPr>
        <p:spPr>
          <a:xfrm>
            <a:off x="4862286" y="2581164"/>
            <a:ext cx="2467428" cy="1015663"/>
          </a:xfrm>
          <a:prstGeom prst="rect">
            <a:avLst/>
          </a:prstGeom>
          <a:noFill/>
        </p:spPr>
        <p:txBody>
          <a:bodyPr wrap="square" rtlCol="0">
            <a:spAutoFit/>
          </a:bodyPr>
          <a:lstStyle/>
          <a:p>
            <a:pPr algn="ctr"/>
            <a:r>
              <a:rPr lang="en-US" altLang="zh-CN" sz="6000" dirty="0" smtClean="0">
                <a:ln w="28575">
                  <a:noFill/>
                </a:ln>
                <a:solidFill>
                  <a:srgbClr val="61AAB7"/>
                </a:solidFill>
                <a:latin typeface="华文仿宋" panose="02010600040101010101" pitchFamily="2" charset="-122"/>
                <a:ea typeface="华文仿宋" panose="02010600040101010101" pitchFamily="2" charset="-122"/>
              </a:rPr>
              <a:t>Part</a:t>
            </a:r>
            <a:r>
              <a:rPr lang="en-US" altLang="zh-CN" sz="6000" dirty="0" smtClean="0">
                <a:ln w="28575">
                  <a:noFill/>
                </a:ln>
                <a:solidFill>
                  <a:srgbClr val="61AAB7"/>
                </a:solidFill>
                <a:latin typeface="微软雅黑" panose="020B0503020204020204" pitchFamily="34" charset="-122"/>
                <a:ea typeface="微软雅黑" panose="020B0503020204020204" pitchFamily="34" charset="-122"/>
              </a:rPr>
              <a:t> </a:t>
            </a:r>
            <a:r>
              <a:rPr lang="en-US" altLang="zh-CN" sz="6000" dirty="0" smtClean="0">
                <a:ln w="28575">
                  <a:noFill/>
                </a:ln>
                <a:solidFill>
                  <a:srgbClr val="61AAB7"/>
                </a:solidFill>
                <a:latin typeface="华文仿宋" panose="02010600040101010101" pitchFamily="2" charset="-122"/>
                <a:ea typeface="华文仿宋" panose="02010600040101010101" pitchFamily="2" charset="-122"/>
              </a:rPr>
              <a:t>02</a:t>
            </a:r>
            <a:endParaRPr lang="zh-CN" altLang="en-US" sz="6000" dirty="0">
              <a:ln w="28575">
                <a:noFill/>
              </a:ln>
              <a:solidFill>
                <a:srgbClr val="61AAB7"/>
              </a:solidFill>
              <a:latin typeface="华文仿宋" panose="02010600040101010101" pitchFamily="2" charset="-122"/>
              <a:ea typeface="华文仿宋" panose="02010600040101010101" pitchFamily="2" charset="-122"/>
            </a:endParaRPr>
          </a:p>
        </p:txBody>
      </p:sp>
      <p:sp>
        <p:nvSpPr>
          <p:cNvPr id="14" name="矩形 13"/>
          <p:cNvSpPr/>
          <p:nvPr/>
        </p:nvSpPr>
        <p:spPr>
          <a:xfrm>
            <a:off x="4964921" y="3429000"/>
            <a:ext cx="2262158" cy="458908"/>
          </a:xfrm>
          <a:prstGeom prst="rect">
            <a:avLst/>
          </a:prstGeom>
        </p:spPr>
        <p:txBody>
          <a:bodyPr wrap="none">
            <a:spAutoFit/>
          </a:bodyPr>
          <a:lstStyle/>
          <a:p>
            <a:pPr algn="ctr">
              <a:lnSpc>
                <a:spcPct val="150000"/>
              </a:lnSpc>
            </a:pPr>
            <a:r>
              <a:rPr lang="zh-CN" altLang="en-US" dirty="0">
                <a:solidFill>
                  <a:srgbClr val="61AAB7"/>
                </a:solidFill>
                <a:latin typeface="微软雅黑" panose="020B0503020204020204" pitchFamily="34" charset="-122"/>
                <a:ea typeface="微软雅黑" panose="020B0503020204020204" pitchFamily="34" charset="-122"/>
              </a:rPr>
              <a:t>单击文本框输入标题</a:t>
            </a:r>
            <a:endParaRPr lang="en-US" altLang="zh-CN" dirty="0">
              <a:solidFill>
                <a:srgbClr val="61AAB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974307" y="3862508"/>
            <a:ext cx="4243386" cy="64633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smtClean="0">
                <a:solidFill>
                  <a:srgbClr val="61AAB7"/>
                </a:solidFill>
                <a:latin typeface="微软雅黑" panose="020B0503020204020204" pitchFamily="34" charset="-122"/>
                <a:ea typeface="微软雅黑" panose="020B0503020204020204" pitchFamily="34" charset="-122"/>
              </a:rPr>
              <a:t>Professional generation</a:t>
            </a:r>
            <a:endParaRPr lang="en-US" altLang="zh-CN" sz="1800" b="0" dirty="0" smtClean="0">
              <a:solidFill>
                <a:srgbClr val="61AAB7"/>
              </a:solidFill>
              <a:latin typeface="微软雅黑" panose="020B0503020204020204" pitchFamily="34" charset="-122"/>
              <a:ea typeface="微软雅黑" panose="020B0503020204020204" pitchFamily="34" charset="-122"/>
            </a:endParaRPr>
          </a:p>
          <a:p>
            <a:r>
              <a:rPr lang="en-US" altLang="zh-CN" sz="1800" b="0" dirty="0" smtClean="0">
                <a:solidFill>
                  <a:srgbClr val="61AAB7"/>
                </a:solidFill>
                <a:latin typeface="微软雅黑" panose="020B0503020204020204" pitchFamily="34" charset="-122"/>
                <a:ea typeface="微软雅黑" panose="020B0503020204020204" pitchFamily="34" charset="-122"/>
              </a:rPr>
              <a:t>PowerPoint</a:t>
            </a:r>
            <a:endParaRPr lang="zh-CN" altLang="en-US" sz="1800" b="0" dirty="0">
              <a:solidFill>
                <a:srgbClr val="61AAB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02</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2" name="Freeform 5"/>
          <p:cNvSpPr/>
          <p:nvPr/>
        </p:nvSpPr>
        <p:spPr bwMode="auto">
          <a:xfrm>
            <a:off x="1101726" y="380081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61AAB7"/>
          </a:solidFill>
          <a:ln>
            <a:noFill/>
          </a:ln>
        </p:spPr>
        <p:txBody>
          <a:bodyPr vert="horz" wrap="square" lIns="91440" tIns="45720" rIns="91440" bIns="45720" numCol="1" anchor="t" anchorCtr="0" compatLnSpc="1"/>
          <a:lstStyle/>
          <a:p>
            <a:pPr algn="ctr"/>
            <a:endParaRPr lang="en-US"/>
          </a:p>
        </p:txBody>
      </p:sp>
      <p:sp>
        <p:nvSpPr>
          <p:cNvPr id="13" name="Freeform 6"/>
          <p:cNvSpPr/>
          <p:nvPr/>
        </p:nvSpPr>
        <p:spPr bwMode="auto">
          <a:xfrm>
            <a:off x="2752726" y="3800810"/>
            <a:ext cx="1754188"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61AAB7"/>
          </a:solidFill>
          <a:ln>
            <a:noFill/>
          </a:ln>
        </p:spPr>
        <p:txBody>
          <a:bodyPr vert="horz" wrap="square" lIns="91440" tIns="45720" rIns="91440" bIns="45720" numCol="1" anchor="t" anchorCtr="0" compatLnSpc="1"/>
          <a:lstStyle/>
          <a:p>
            <a:endParaRPr lang="en-US"/>
          </a:p>
        </p:txBody>
      </p:sp>
      <p:sp>
        <p:nvSpPr>
          <p:cNvPr id="14" name="Freeform 7"/>
          <p:cNvSpPr/>
          <p:nvPr/>
        </p:nvSpPr>
        <p:spPr bwMode="auto">
          <a:xfrm>
            <a:off x="4405313" y="380081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61AAB7"/>
          </a:solidFill>
          <a:ln>
            <a:noFill/>
          </a:ln>
        </p:spPr>
        <p:txBody>
          <a:bodyPr vert="horz" wrap="square" lIns="91440" tIns="45720" rIns="91440" bIns="45720" numCol="1" anchor="t" anchorCtr="0" compatLnSpc="1"/>
          <a:lstStyle/>
          <a:p>
            <a:endParaRPr lang="en-US"/>
          </a:p>
        </p:txBody>
      </p:sp>
      <p:sp>
        <p:nvSpPr>
          <p:cNvPr id="15" name="Freeform 8"/>
          <p:cNvSpPr/>
          <p:nvPr/>
        </p:nvSpPr>
        <p:spPr bwMode="auto">
          <a:xfrm>
            <a:off x="6056313" y="380081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61AAB7"/>
          </a:solidFill>
          <a:ln>
            <a:noFill/>
          </a:ln>
        </p:spPr>
        <p:txBody>
          <a:bodyPr vert="horz" wrap="square" lIns="91440" tIns="45720" rIns="91440" bIns="45720" numCol="1" anchor="t" anchorCtr="0" compatLnSpc="1"/>
          <a:lstStyle/>
          <a:p>
            <a:endParaRPr lang="en-US"/>
          </a:p>
        </p:txBody>
      </p:sp>
      <p:sp>
        <p:nvSpPr>
          <p:cNvPr id="21" name="Freeform 9"/>
          <p:cNvSpPr/>
          <p:nvPr/>
        </p:nvSpPr>
        <p:spPr bwMode="auto">
          <a:xfrm>
            <a:off x="7708901" y="3800810"/>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61AAB7"/>
          </a:solidFill>
          <a:ln>
            <a:noFill/>
          </a:ln>
        </p:spPr>
        <p:txBody>
          <a:bodyPr vert="horz" wrap="square" lIns="91440" tIns="45720" rIns="91440" bIns="45720" numCol="1" anchor="t" anchorCtr="0" compatLnSpc="1"/>
          <a:lstStyle/>
          <a:p>
            <a:endParaRPr lang="en-US"/>
          </a:p>
        </p:txBody>
      </p:sp>
      <p:sp>
        <p:nvSpPr>
          <p:cNvPr id="22" name="Freeform 10"/>
          <p:cNvSpPr/>
          <p:nvPr/>
        </p:nvSpPr>
        <p:spPr bwMode="auto">
          <a:xfrm>
            <a:off x="9371013" y="3800810"/>
            <a:ext cx="1730375" cy="503238"/>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rgbClr val="61AAB7"/>
          </a:solidFill>
          <a:ln>
            <a:noFill/>
          </a:ln>
        </p:spPr>
        <p:txBody>
          <a:bodyPr vert="horz" wrap="square" lIns="91440" tIns="45720" rIns="91440" bIns="45720" numCol="1" anchor="t" anchorCtr="0" compatLnSpc="1"/>
          <a:lstStyle/>
          <a:p>
            <a:endParaRPr lang="en-US"/>
          </a:p>
        </p:txBody>
      </p:sp>
      <p:cxnSp>
        <p:nvCxnSpPr>
          <p:cNvPr id="23" name="Straight Connector 10"/>
          <p:cNvCxnSpPr/>
          <p:nvPr/>
        </p:nvCxnSpPr>
        <p:spPr>
          <a:xfrm flipV="1">
            <a:off x="1978025" y="2873075"/>
            <a:ext cx="0" cy="784860"/>
          </a:xfrm>
          <a:prstGeom prst="line">
            <a:avLst/>
          </a:prstGeom>
          <a:ln w="28575">
            <a:solidFill>
              <a:schemeClr val="accent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11"/>
          <p:cNvCxnSpPr/>
          <p:nvPr/>
        </p:nvCxnSpPr>
        <p:spPr>
          <a:xfrm flipV="1">
            <a:off x="3653952" y="4442795"/>
            <a:ext cx="0" cy="784860"/>
          </a:xfrm>
          <a:prstGeom prst="line">
            <a:avLst/>
          </a:prstGeom>
          <a:ln w="28575">
            <a:solidFill>
              <a:schemeClr val="accent1"/>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12"/>
          <p:cNvCxnSpPr/>
          <p:nvPr/>
        </p:nvCxnSpPr>
        <p:spPr>
          <a:xfrm flipV="1">
            <a:off x="5281613" y="2794021"/>
            <a:ext cx="0" cy="784860"/>
          </a:xfrm>
          <a:prstGeom prst="line">
            <a:avLst/>
          </a:prstGeom>
          <a:ln w="28575">
            <a:solidFill>
              <a:schemeClr val="accent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13"/>
          <p:cNvCxnSpPr/>
          <p:nvPr/>
        </p:nvCxnSpPr>
        <p:spPr>
          <a:xfrm flipV="1">
            <a:off x="6964156" y="4442795"/>
            <a:ext cx="0" cy="784860"/>
          </a:xfrm>
          <a:prstGeom prst="line">
            <a:avLst/>
          </a:prstGeom>
          <a:ln w="28575">
            <a:solidFill>
              <a:schemeClr val="accent1"/>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14"/>
          <p:cNvCxnSpPr/>
          <p:nvPr/>
        </p:nvCxnSpPr>
        <p:spPr>
          <a:xfrm flipV="1">
            <a:off x="8583720" y="2794021"/>
            <a:ext cx="0" cy="784860"/>
          </a:xfrm>
          <a:prstGeom prst="line">
            <a:avLst/>
          </a:prstGeom>
          <a:ln w="28575">
            <a:solidFill>
              <a:schemeClr val="accent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5"/>
          <p:cNvCxnSpPr/>
          <p:nvPr/>
        </p:nvCxnSpPr>
        <p:spPr>
          <a:xfrm flipV="1">
            <a:off x="10236200" y="4442795"/>
            <a:ext cx="0" cy="784860"/>
          </a:xfrm>
          <a:prstGeom prst="line">
            <a:avLst/>
          </a:prstGeom>
          <a:ln w="28575">
            <a:solidFill>
              <a:schemeClr val="accent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29" name="Freeform 32"/>
          <p:cNvSpPr>
            <a:spLocks noEditPoints="1"/>
          </p:cNvSpPr>
          <p:nvPr/>
        </p:nvSpPr>
        <p:spPr bwMode="auto">
          <a:xfrm>
            <a:off x="3357924" y="3022428"/>
            <a:ext cx="543792" cy="444645"/>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61AAB7"/>
          </a:solidFill>
          <a:ln w="9525">
            <a:noFill/>
            <a:round/>
          </a:ln>
        </p:spPr>
        <p:txBody>
          <a:bodyPr vert="horz" wrap="square" lIns="121920" tIns="60960" rIns="121920" bIns="60960" numCol="1" anchor="t" anchorCtr="0" compatLnSpc="1"/>
          <a:lstStyle/>
          <a:p>
            <a:endParaRPr lang="en-US" sz="2400"/>
          </a:p>
        </p:txBody>
      </p:sp>
      <p:grpSp>
        <p:nvGrpSpPr>
          <p:cNvPr id="30" name="Group 77"/>
          <p:cNvGrpSpPr/>
          <p:nvPr/>
        </p:nvGrpSpPr>
        <p:grpSpPr>
          <a:xfrm>
            <a:off x="6669731" y="3048507"/>
            <a:ext cx="525763" cy="402584"/>
            <a:chOff x="5552261" y="1554043"/>
            <a:chExt cx="363359" cy="278229"/>
          </a:xfrm>
          <a:solidFill>
            <a:srgbClr val="61AAB7"/>
          </a:solidFill>
        </p:grpSpPr>
        <p:sp>
          <p:nvSpPr>
            <p:cNvPr id="31"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21920" tIns="60960" rIns="121920" bIns="60960" numCol="1" anchor="t" anchorCtr="0" compatLnSpc="1"/>
            <a:lstStyle/>
            <a:p>
              <a:endParaRPr lang="en-US" sz="2400"/>
            </a:p>
          </p:txBody>
        </p:sp>
        <p:sp>
          <p:nvSpPr>
            <p:cNvPr id="32"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21920" tIns="60960" rIns="121920" bIns="60960" numCol="1" anchor="t" anchorCtr="0" compatLnSpc="1"/>
            <a:lstStyle/>
            <a:p>
              <a:endParaRPr lang="en-US" sz="2400"/>
            </a:p>
          </p:txBody>
        </p:sp>
        <p:sp>
          <p:nvSpPr>
            <p:cNvPr id="33"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21920" tIns="60960" rIns="121920" bIns="60960" numCol="1" anchor="t" anchorCtr="0" compatLnSpc="1"/>
            <a:lstStyle/>
            <a:p>
              <a:endParaRPr lang="en-US" sz="2400"/>
            </a:p>
          </p:txBody>
        </p:sp>
      </p:grpSp>
      <p:sp>
        <p:nvSpPr>
          <p:cNvPr id="34" name="Freeform 104"/>
          <p:cNvSpPr>
            <a:spLocks noEditPoints="1"/>
          </p:cNvSpPr>
          <p:nvPr/>
        </p:nvSpPr>
        <p:spPr bwMode="auto">
          <a:xfrm>
            <a:off x="5050255" y="4574713"/>
            <a:ext cx="465677" cy="453661"/>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61AAB7"/>
          </a:solidFill>
          <a:ln w="9525">
            <a:noFill/>
            <a:round/>
          </a:ln>
        </p:spPr>
        <p:txBody>
          <a:bodyPr vert="horz" wrap="square" lIns="121920" tIns="60960" rIns="121920" bIns="60960" numCol="1" anchor="t" anchorCtr="0" compatLnSpc="1"/>
          <a:lstStyle/>
          <a:p>
            <a:endParaRPr lang="en-US" sz="2400"/>
          </a:p>
        </p:txBody>
      </p:sp>
      <p:sp>
        <p:nvSpPr>
          <p:cNvPr id="35" name="Freeform 111"/>
          <p:cNvSpPr>
            <a:spLocks noEditPoints="1"/>
          </p:cNvSpPr>
          <p:nvPr/>
        </p:nvSpPr>
        <p:spPr bwMode="auto">
          <a:xfrm>
            <a:off x="1767720" y="4574713"/>
            <a:ext cx="420611" cy="423619"/>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61AAB7"/>
          </a:solidFill>
          <a:ln w="9525">
            <a:noFill/>
            <a:round/>
          </a:ln>
        </p:spPr>
        <p:txBody>
          <a:bodyPr vert="horz" wrap="square" lIns="121920" tIns="60960" rIns="121920" bIns="60960" numCol="1" anchor="t" anchorCtr="0" compatLnSpc="1"/>
          <a:lstStyle/>
          <a:p>
            <a:endParaRPr lang="en-US" sz="2400"/>
          </a:p>
        </p:txBody>
      </p:sp>
      <p:sp>
        <p:nvSpPr>
          <p:cNvPr id="36" name="Freeform 23"/>
          <p:cNvSpPr>
            <a:spLocks noEditPoints="1"/>
          </p:cNvSpPr>
          <p:nvPr/>
        </p:nvSpPr>
        <p:spPr bwMode="auto">
          <a:xfrm>
            <a:off x="9989116" y="2992144"/>
            <a:ext cx="494168" cy="50521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61AAB7"/>
          </a:solidFill>
          <a:ln>
            <a:noFill/>
          </a:ln>
        </p:spPr>
        <p:txBody>
          <a:bodyPr vert="horz" wrap="square" lIns="121920" tIns="60960" rIns="121920" bIns="60960" numCol="1" anchor="t" anchorCtr="0" compatLnSpc="1"/>
          <a:lstStyle/>
          <a:p>
            <a:endParaRPr lang="en-US" sz="2400" dirty="0"/>
          </a:p>
        </p:txBody>
      </p:sp>
      <p:grpSp>
        <p:nvGrpSpPr>
          <p:cNvPr id="37" name="Group 24"/>
          <p:cNvGrpSpPr/>
          <p:nvPr/>
        </p:nvGrpSpPr>
        <p:grpSpPr>
          <a:xfrm>
            <a:off x="8312359" y="4594333"/>
            <a:ext cx="550924" cy="434041"/>
            <a:chOff x="1058564" y="1781841"/>
            <a:chExt cx="649993" cy="512092"/>
          </a:xfrm>
          <a:solidFill>
            <a:srgbClr val="61AAB7"/>
          </a:solidFill>
        </p:grpSpPr>
        <p:sp>
          <p:nvSpPr>
            <p:cNvPr id="38"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39"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sp>
        <p:nvSpPr>
          <p:cNvPr id="40" name="文本框 39"/>
          <p:cNvSpPr txBox="1"/>
          <p:nvPr/>
        </p:nvSpPr>
        <p:spPr>
          <a:xfrm>
            <a:off x="1695826" y="3867763"/>
            <a:ext cx="564402" cy="369332"/>
          </a:xfrm>
          <a:prstGeom prst="rect">
            <a:avLst/>
          </a:prstGeom>
          <a:solidFill>
            <a:srgbClr val="61AAB7"/>
          </a:solid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1" name="文本框 40"/>
          <p:cNvSpPr txBox="1"/>
          <p:nvPr/>
        </p:nvSpPr>
        <p:spPr>
          <a:xfrm>
            <a:off x="3348413" y="3867763"/>
            <a:ext cx="564402" cy="369332"/>
          </a:xfrm>
          <a:prstGeom prst="rect">
            <a:avLst/>
          </a:prstGeom>
          <a:solidFill>
            <a:srgbClr val="61AAB7"/>
          </a:solid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2" name="文本框 41"/>
          <p:cNvSpPr txBox="1"/>
          <p:nvPr/>
        </p:nvSpPr>
        <p:spPr>
          <a:xfrm>
            <a:off x="5001000" y="3867763"/>
            <a:ext cx="564402" cy="369332"/>
          </a:xfrm>
          <a:prstGeom prst="rect">
            <a:avLst/>
          </a:prstGeom>
          <a:solidFill>
            <a:srgbClr val="61AAB7"/>
          </a:solid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3" name="文本框 42"/>
          <p:cNvSpPr txBox="1"/>
          <p:nvPr/>
        </p:nvSpPr>
        <p:spPr>
          <a:xfrm>
            <a:off x="6653587" y="3867763"/>
            <a:ext cx="564402" cy="369332"/>
          </a:xfrm>
          <a:prstGeom prst="rect">
            <a:avLst/>
          </a:prstGeom>
          <a:solidFill>
            <a:srgbClr val="61AAB7"/>
          </a:solid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4" name="文本框 43"/>
          <p:cNvSpPr txBox="1"/>
          <p:nvPr/>
        </p:nvSpPr>
        <p:spPr>
          <a:xfrm>
            <a:off x="8306174" y="3867763"/>
            <a:ext cx="564402" cy="369332"/>
          </a:xfrm>
          <a:prstGeom prst="rect">
            <a:avLst/>
          </a:prstGeom>
          <a:solidFill>
            <a:srgbClr val="61AAB7"/>
          </a:solid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5" name="文本框 44"/>
          <p:cNvSpPr txBox="1"/>
          <p:nvPr/>
        </p:nvSpPr>
        <p:spPr>
          <a:xfrm>
            <a:off x="9958761" y="3867763"/>
            <a:ext cx="564402" cy="369332"/>
          </a:xfrm>
          <a:prstGeom prst="rect">
            <a:avLst/>
          </a:prstGeom>
          <a:solidFill>
            <a:srgbClr val="61AAB7"/>
          </a:solid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6" name="文本框 45"/>
          <p:cNvSpPr txBox="1"/>
          <p:nvPr/>
        </p:nvSpPr>
        <p:spPr>
          <a:xfrm>
            <a:off x="2587986" y="5575932"/>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115943" y="5341955"/>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5898190" y="5575932"/>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6426147" y="5341955"/>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9208394" y="5575932"/>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9736351" y="5341955"/>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902485" y="1910160"/>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1430442" y="1676183"/>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4212689" y="1910160"/>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4740646" y="1676183"/>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7522893" y="1910160"/>
            <a:ext cx="2131932"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8050850" y="1676183"/>
            <a:ext cx="107601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outVertical)">
                                      <p:cBhvr>
                                        <p:cTn id="23" dur="500"/>
                                        <p:tgtEl>
                                          <p:spTgt spid="21"/>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outVertical)">
                                      <p:cBhvr>
                                        <p:cTn id="27" dur="500"/>
                                        <p:tgtEl>
                                          <p:spTgt spid="22"/>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2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par>
                                <p:cTn id="43" presetID="22" presetClass="entr" presetSubtype="1"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par>
                                <p:cTn id="52" presetID="22" presetClass="entr" presetSubtype="4"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par>
                                <p:cTn id="61" presetID="22" presetClass="entr" presetSubtype="1"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up)">
                                      <p:cBhvr>
                                        <p:cTn id="63" dur="500"/>
                                        <p:tgtEl>
                                          <p:spTgt spid="26"/>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22" presetClass="entr" presetSubtype="4"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down)">
                                      <p:cBhvr>
                                        <p:cTn id="72" dur="500"/>
                                        <p:tgtEl>
                                          <p:spTgt spid="27"/>
                                        </p:tgtEl>
                                      </p:cBhvr>
                                    </p:animEffect>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22" presetClass="entr" presetSubtype="1"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up)">
                                      <p:cBhvr>
                                        <p:cTn id="8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1" grpId="0" animBg="1"/>
      <p:bldP spid="22" grpId="0" animBg="1"/>
      <p:bldP spid="29" grpId="0" animBg="1"/>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F2F2"/>
        </a:solidFill>
        <a:effectLst/>
      </p:bgPr>
    </p:bg>
    <p:spTree>
      <p:nvGrpSpPr>
        <p:cNvPr id="1" name=""/>
        <p:cNvGrpSpPr/>
        <p:nvPr/>
      </p:nvGrpSpPr>
      <p:grpSpPr>
        <a:xfrm>
          <a:off x="0" y="0"/>
          <a:ext cx="0" cy="0"/>
          <a:chOff x="0" y="0"/>
          <a:chExt cx="0" cy="0"/>
        </a:xfrm>
      </p:grpSpPr>
      <p:sp>
        <p:nvSpPr>
          <p:cNvPr id="9" name="矩形 8"/>
          <p:cNvSpPr/>
          <p:nvPr/>
        </p:nvSpPr>
        <p:spPr>
          <a:xfrm>
            <a:off x="0" y="329328"/>
            <a:ext cx="4504485" cy="651600"/>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4"/>
          <p:cNvSpPr/>
          <p:nvPr/>
        </p:nvSpPr>
        <p:spPr>
          <a:xfrm>
            <a:off x="354476" y="329328"/>
            <a:ext cx="651599" cy="65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408229" y="383082"/>
            <a:ext cx="544093" cy="54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5050" y="403049"/>
            <a:ext cx="730450" cy="523220"/>
          </a:xfrm>
          <a:prstGeom prst="rect">
            <a:avLst/>
          </a:prstGeom>
          <a:noFill/>
        </p:spPr>
        <p:txBody>
          <a:bodyPr wrap="square" rtlCol="0">
            <a:spAutoFit/>
          </a:bodyPr>
          <a:lstStyle/>
          <a:p>
            <a:pPr algn="ctr"/>
            <a:r>
              <a:rPr lang="en-US" altLang="zh-CN" sz="2800" b="1" dirty="0" smtClean="0">
                <a:ln w="28575">
                  <a:noFill/>
                </a:ln>
                <a:solidFill>
                  <a:srgbClr val="61AAB7"/>
                </a:solidFill>
                <a:latin typeface="微软雅黑" panose="020B0503020204020204" pitchFamily="34" charset="-122"/>
                <a:ea typeface="微软雅黑" panose="020B0503020204020204" pitchFamily="34" charset="-122"/>
              </a:rPr>
              <a:t>02</a:t>
            </a:r>
            <a:endParaRPr lang="zh-CN" altLang="en-US" sz="4400" b="1" dirty="0">
              <a:ln w="28575">
                <a:noFill/>
              </a:ln>
              <a:solidFill>
                <a:srgbClr val="61AAB7"/>
              </a:solidFill>
              <a:latin typeface="微软雅黑" panose="020B0503020204020204" pitchFamily="34" charset="-122"/>
              <a:ea typeface="微软雅黑" panose="020B0503020204020204" pitchFamily="34" charset="-122"/>
            </a:endParaRPr>
          </a:p>
        </p:txBody>
      </p:sp>
      <p:sp>
        <p:nvSpPr>
          <p:cNvPr id="17" name="矩形 16"/>
          <p:cNvSpPr/>
          <p:nvPr/>
        </p:nvSpPr>
        <p:spPr>
          <a:xfrm>
            <a:off x="4689008" y="417563"/>
            <a:ext cx="7502992" cy="475131"/>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5400000">
            <a:off x="4284413" y="545567"/>
            <a:ext cx="651600" cy="219122"/>
          </a:xfrm>
          <a:prstGeom prst="trapezoid">
            <a:avLst>
              <a:gd name="adj" fmla="val 43919"/>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3563" y="280945"/>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003563" y="718859"/>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2" name="Freeform 172"/>
          <p:cNvSpPr>
            <a:spLocks noEditPoints="1"/>
          </p:cNvSpPr>
          <p:nvPr/>
        </p:nvSpPr>
        <p:spPr bwMode="auto">
          <a:xfrm>
            <a:off x="5253030" y="3373212"/>
            <a:ext cx="1352597" cy="1351764"/>
          </a:xfrm>
          <a:custGeom>
            <a:avLst/>
            <a:gdLst>
              <a:gd name="T0" fmla="*/ 1041 w 1041"/>
              <a:gd name="T1" fmla="*/ 521 h 1040"/>
              <a:gd name="T2" fmla="*/ 981 w 1041"/>
              <a:gd name="T3" fmla="*/ 446 h 1040"/>
              <a:gd name="T4" fmla="*/ 1019 w 1041"/>
              <a:gd name="T5" fmla="*/ 369 h 1040"/>
              <a:gd name="T6" fmla="*/ 939 w 1041"/>
              <a:gd name="T7" fmla="*/ 314 h 1040"/>
              <a:gd name="T8" fmla="*/ 951 w 1041"/>
              <a:gd name="T9" fmla="*/ 228 h 1040"/>
              <a:gd name="T10" fmla="*/ 859 w 1041"/>
              <a:gd name="T11" fmla="*/ 199 h 1040"/>
              <a:gd name="T12" fmla="*/ 845 w 1041"/>
              <a:gd name="T13" fmla="*/ 114 h 1040"/>
              <a:gd name="T14" fmla="*/ 748 w 1041"/>
              <a:gd name="T15" fmla="*/ 114 h 1040"/>
              <a:gd name="T16" fmla="*/ 709 w 1041"/>
              <a:gd name="T17" fmla="*/ 36 h 1040"/>
              <a:gd name="T18" fmla="*/ 617 w 1041"/>
              <a:gd name="T19" fmla="*/ 64 h 1040"/>
              <a:gd name="T20" fmla="*/ 557 w 1041"/>
              <a:gd name="T21" fmla="*/ 2 h 1040"/>
              <a:gd name="T22" fmla="*/ 485 w 1041"/>
              <a:gd name="T23" fmla="*/ 2 h 1040"/>
              <a:gd name="T24" fmla="*/ 425 w 1041"/>
              <a:gd name="T25" fmla="*/ 64 h 1040"/>
              <a:gd name="T26" fmla="*/ 332 w 1041"/>
              <a:gd name="T27" fmla="*/ 36 h 1040"/>
              <a:gd name="T28" fmla="*/ 293 w 1041"/>
              <a:gd name="T29" fmla="*/ 114 h 1040"/>
              <a:gd name="T30" fmla="*/ 197 w 1041"/>
              <a:gd name="T31" fmla="*/ 114 h 1040"/>
              <a:gd name="T32" fmla="*/ 183 w 1041"/>
              <a:gd name="T33" fmla="*/ 199 h 1040"/>
              <a:gd name="T34" fmla="*/ 91 w 1041"/>
              <a:gd name="T35" fmla="*/ 228 h 1040"/>
              <a:gd name="T36" fmla="*/ 103 w 1041"/>
              <a:gd name="T37" fmla="*/ 314 h 1040"/>
              <a:gd name="T38" fmla="*/ 23 w 1041"/>
              <a:gd name="T39" fmla="*/ 369 h 1040"/>
              <a:gd name="T40" fmla="*/ 60 w 1041"/>
              <a:gd name="T41" fmla="*/ 446 h 1040"/>
              <a:gd name="T42" fmla="*/ 0 w 1041"/>
              <a:gd name="T43" fmla="*/ 521 h 1040"/>
              <a:gd name="T44" fmla="*/ 55 w 1041"/>
              <a:gd name="T45" fmla="*/ 535 h 1040"/>
              <a:gd name="T46" fmla="*/ 7 w 1041"/>
              <a:gd name="T47" fmla="*/ 605 h 1040"/>
              <a:gd name="T48" fmla="*/ 79 w 1041"/>
              <a:gd name="T49" fmla="*/ 672 h 1040"/>
              <a:gd name="T50" fmla="*/ 54 w 1041"/>
              <a:gd name="T51" fmla="*/ 752 h 1040"/>
              <a:gd name="T52" fmla="*/ 143 w 1041"/>
              <a:gd name="T53" fmla="*/ 795 h 1040"/>
              <a:gd name="T54" fmla="*/ 143 w 1041"/>
              <a:gd name="T55" fmla="*/ 878 h 1040"/>
              <a:gd name="T56" fmla="*/ 240 w 1041"/>
              <a:gd name="T57" fmla="*/ 893 h 1040"/>
              <a:gd name="T58" fmla="*/ 264 w 1041"/>
              <a:gd name="T59" fmla="*/ 974 h 1040"/>
              <a:gd name="T60" fmla="*/ 362 w 1041"/>
              <a:gd name="T61" fmla="*/ 959 h 1040"/>
              <a:gd name="T62" fmla="*/ 407 w 1041"/>
              <a:gd name="T63" fmla="*/ 1029 h 1040"/>
              <a:gd name="T64" fmla="*/ 497 w 1041"/>
              <a:gd name="T65" fmla="*/ 987 h 1040"/>
              <a:gd name="T66" fmla="*/ 545 w 1041"/>
              <a:gd name="T67" fmla="*/ 987 h 1040"/>
              <a:gd name="T68" fmla="*/ 634 w 1041"/>
              <a:gd name="T69" fmla="*/ 1029 h 1040"/>
              <a:gd name="T70" fmla="*/ 680 w 1041"/>
              <a:gd name="T71" fmla="*/ 959 h 1040"/>
              <a:gd name="T72" fmla="*/ 778 w 1041"/>
              <a:gd name="T73" fmla="*/ 974 h 1040"/>
              <a:gd name="T74" fmla="*/ 801 w 1041"/>
              <a:gd name="T75" fmla="*/ 893 h 1040"/>
              <a:gd name="T76" fmla="*/ 899 w 1041"/>
              <a:gd name="T77" fmla="*/ 878 h 1040"/>
              <a:gd name="T78" fmla="*/ 898 w 1041"/>
              <a:gd name="T79" fmla="*/ 795 h 1040"/>
              <a:gd name="T80" fmla="*/ 987 w 1041"/>
              <a:gd name="T81" fmla="*/ 752 h 1040"/>
              <a:gd name="T82" fmla="*/ 962 w 1041"/>
              <a:gd name="T83" fmla="*/ 672 h 1040"/>
              <a:gd name="T84" fmla="*/ 1034 w 1041"/>
              <a:gd name="T85" fmla="*/ 605 h 1040"/>
              <a:gd name="T86" fmla="*/ 987 w 1041"/>
              <a:gd name="T87" fmla="*/ 535 h 1040"/>
              <a:gd name="T88" fmla="*/ 521 w 1041"/>
              <a:gd name="T89" fmla="*/ 906 h 1040"/>
              <a:gd name="T90" fmla="*/ 521 w 1041"/>
              <a:gd name="T91" fmla="*/ 134 h 1040"/>
              <a:gd name="T92" fmla="*/ 521 w 1041"/>
              <a:gd name="T93" fmla="*/ 90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1" h="1040">
                <a:moveTo>
                  <a:pt x="1041" y="523"/>
                </a:moveTo>
                <a:cubicBezTo>
                  <a:pt x="1041" y="522"/>
                  <a:pt x="1041" y="521"/>
                  <a:pt x="1041" y="521"/>
                </a:cubicBezTo>
                <a:cubicBezTo>
                  <a:pt x="1041" y="497"/>
                  <a:pt x="1040" y="473"/>
                  <a:pt x="1036" y="450"/>
                </a:cubicBezTo>
                <a:cubicBezTo>
                  <a:pt x="981" y="446"/>
                  <a:pt x="981" y="446"/>
                  <a:pt x="981" y="446"/>
                </a:cubicBezTo>
                <a:cubicBezTo>
                  <a:pt x="978" y="429"/>
                  <a:pt x="975" y="413"/>
                  <a:pt x="970" y="396"/>
                </a:cubicBezTo>
                <a:cubicBezTo>
                  <a:pt x="1019" y="369"/>
                  <a:pt x="1019" y="369"/>
                  <a:pt x="1019" y="369"/>
                </a:cubicBezTo>
                <a:cubicBezTo>
                  <a:pt x="1011" y="345"/>
                  <a:pt x="1003" y="323"/>
                  <a:pt x="993" y="301"/>
                </a:cubicBezTo>
                <a:cubicBezTo>
                  <a:pt x="939" y="314"/>
                  <a:pt x="939" y="314"/>
                  <a:pt x="939" y="314"/>
                </a:cubicBezTo>
                <a:cubicBezTo>
                  <a:pt x="931" y="298"/>
                  <a:pt x="922" y="283"/>
                  <a:pt x="913" y="269"/>
                </a:cubicBezTo>
                <a:cubicBezTo>
                  <a:pt x="951" y="228"/>
                  <a:pt x="951" y="228"/>
                  <a:pt x="951" y="228"/>
                </a:cubicBezTo>
                <a:cubicBezTo>
                  <a:pt x="938" y="208"/>
                  <a:pt x="923" y="189"/>
                  <a:pt x="907" y="172"/>
                </a:cubicBezTo>
                <a:cubicBezTo>
                  <a:pt x="859" y="199"/>
                  <a:pt x="859" y="199"/>
                  <a:pt x="859" y="199"/>
                </a:cubicBezTo>
                <a:cubicBezTo>
                  <a:pt x="847" y="187"/>
                  <a:pt x="834" y="175"/>
                  <a:pt x="821" y="164"/>
                </a:cubicBezTo>
                <a:cubicBezTo>
                  <a:pt x="845" y="114"/>
                  <a:pt x="845" y="114"/>
                  <a:pt x="845" y="114"/>
                </a:cubicBezTo>
                <a:cubicBezTo>
                  <a:pt x="826" y="99"/>
                  <a:pt x="806" y="85"/>
                  <a:pt x="786" y="73"/>
                </a:cubicBezTo>
                <a:cubicBezTo>
                  <a:pt x="748" y="114"/>
                  <a:pt x="748" y="114"/>
                  <a:pt x="748" y="114"/>
                </a:cubicBezTo>
                <a:cubicBezTo>
                  <a:pt x="733" y="105"/>
                  <a:pt x="717" y="97"/>
                  <a:pt x="701" y="91"/>
                </a:cubicBezTo>
                <a:cubicBezTo>
                  <a:pt x="709" y="36"/>
                  <a:pt x="709" y="36"/>
                  <a:pt x="709" y="36"/>
                </a:cubicBezTo>
                <a:cubicBezTo>
                  <a:pt x="687" y="27"/>
                  <a:pt x="664" y="20"/>
                  <a:pt x="641" y="14"/>
                </a:cubicBezTo>
                <a:cubicBezTo>
                  <a:pt x="617" y="64"/>
                  <a:pt x="617" y="64"/>
                  <a:pt x="617" y="64"/>
                </a:cubicBezTo>
                <a:cubicBezTo>
                  <a:pt x="600" y="61"/>
                  <a:pt x="582" y="58"/>
                  <a:pt x="565" y="57"/>
                </a:cubicBezTo>
                <a:cubicBezTo>
                  <a:pt x="557" y="2"/>
                  <a:pt x="557" y="2"/>
                  <a:pt x="557" y="2"/>
                </a:cubicBezTo>
                <a:cubicBezTo>
                  <a:pt x="545" y="1"/>
                  <a:pt x="533" y="0"/>
                  <a:pt x="521" y="0"/>
                </a:cubicBezTo>
                <a:cubicBezTo>
                  <a:pt x="509" y="0"/>
                  <a:pt x="497" y="1"/>
                  <a:pt x="485" y="2"/>
                </a:cubicBezTo>
                <a:cubicBezTo>
                  <a:pt x="477" y="57"/>
                  <a:pt x="477" y="57"/>
                  <a:pt x="477" y="57"/>
                </a:cubicBezTo>
                <a:cubicBezTo>
                  <a:pt x="459" y="58"/>
                  <a:pt x="442" y="61"/>
                  <a:pt x="425" y="64"/>
                </a:cubicBezTo>
                <a:cubicBezTo>
                  <a:pt x="401" y="14"/>
                  <a:pt x="401" y="14"/>
                  <a:pt x="401" y="14"/>
                </a:cubicBezTo>
                <a:cubicBezTo>
                  <a:pt x="377" y="20"/>
                  <a:pt x="354" y="27"/>
                  <a:pt x="332" y="36"/>
                </a:cubicBezTo>
                <a:cubicBezTo>
                  <a:pt x="341" y="91"/>
                  <a:pt x="341" y="91"/>
                  <a:pt x="341" y="91"/>
                </a:cubicBezTo>
                <a:cubicBezTo>
                  <a:pt x="325" y="97"/>
                  <a:pt x="309" y="105"/>
                  <a:pt x="293" y="114"/>
                </a:cubicBezTo>
                <a:cubicBezTo>
                  <a:pt x="256" y="73"/>
                  <a:pt x="256" y="73"/>
                  <a:pt x="256" y="73"/>
                </a:cubicBezTo>
                <a:cubicBezTo>
                  <a:pt x="235" y="85"/>
                  <a:pt x="215" y="99"/>
                  <a:pt x="197" y="114"/>
                </a:cubicBezTo>
                <a:cubicBezTo>
                  <a:pt x="221" y="164"/>
                  <a:pt x="221" y="164"/>
                  <a:pt x="221" y="164"/>
                </a:cubicBezTo>
                <a:cubicBezTo>
                  <a:pt x="208" y="175"/>
                  <a:pt x="195" y="187"/>
                  <a:pt x="183" y="199"/>
                </a:cubicBezTo>
                <a:cubicBezTo>
                  <a:pt x="135" y="172"/>
                  <a:pt x="135" y="172"/>
                  <a:pt x="135" y="172"/>
                </a:cubicBezTo>
                <a:cubicBezTo>
                  <a:pt x="119" y="189"/>
                  <a:pt x="104" y="208"/>
                  <a:pt x="91" y="228"/>
                </a:cubicBezTo>
                <a:cubicBezTo>
                  <a:pt x="128" y="269"/>
                  <a:pt x="128" y="269"/>
                  <a:pt x="128" y="269"/>
                </a:cubicBezTo>
                <a:cubicBezTo>
                  <a:pt x="119" y="283"/>
                  <a:pt x="111" y="298"/>
                  <a:pt x="103" y="314"/>
                </a:cubicBezTo>
                <a:cubicBezTo>
                  <a:pt x="49" y="301"/>
                  <a:pt x="49" y="301"/>
                  <a:pt x="49" y="301"/>
                </a:cubicBezTo>
                <a:cubicBezTo>
                  <a:pt x="39" y="323"/>
                  <a:pt x="30" y="345"/>
                  <a:pt x="23" y="369"/>
                </a:cubicBezTo>
                <a:cubicBezTo>
                  <a:pt x="71" y="396"/>
                  <a:pt x="71" y="396"/>
                  <a:pt x="71" y="396"/>
                </a:cubicBezTo>
                <a:cubicBezTo>
                  <a:pt x="67" y="413"/>
                  <a:pt x="63" y="429"/>
                  <a:pt x="60" y="446"/>
                </a:cubicBezTo>
                <a:cubicBezTo>
                  <a:pt x="5" y="450"/>
                  <a:pt x="5" y="450"/>
                  <a:pt x="5" y="450"/>
                </a:cubicBezTo>
                <a:cubicBezTo>
                  <a:pt x="2" y="473"/>
                  <a:pt x="0" y="497"/>
                  <a:pt x="0" y="521"/>
                </a:cubicBezTo>
                <a:cubicBezTo>
                  <a:pt x="0" y="521"/>
                  <a:pt x="0" y="522"/>
                  <a:pt x="0" y="523"/>
                </a:cubicBezTo>
                <a:cubicBezTo>
                  <a:pt x="55" y="535"/>
                  <a:pt x="55" y="535"/>
                  <a:pt x="55" y="535"/>
                </a:cubicBezTo>
                <a:cubicBezTo>
                  <a:pt x="55" y="552"/>
                  <a:pt x="57" y="568"/>
                  <a:pt x="59" y="585"/>
                </a:cubicBezTo>
                <a:cubicBezTo>
                  <a:pt x="7" y="605"/>
                  <a:pt x="7" y="605"/>
                  <a:pt x="7" y="605"/>
                </a:cubicBezTo>
                <a:cubicBezTo>
                  <a:pt x="11" y="629"/>
                  <a:pt x="17" y="653"/>
                  <a:pt x="24" y="676"/>
                </a:cubicBezTo>
                <a:cubicBezTo>
                  <a:pt x="79" y="672"/>
                  <a:pt x="79" y="672"/>
                  <a:pt x="79" y="672"/>
                </a:cubicBezTo>
                <a:cubicBezTo>
                  <a:pt x="85" y="687"/>
                  <a:pt x="91" y="703"/>
                  <a:pt x="98" y="718"/>
                </a:cubicBezTo>
                <a:cubicBezTo>
                  <a:pt x="54" y="752"/>
                  <a:pt x="54" y="752"/>
                  <a:pt x="54" y="752"/>
                </a:cubicBezTo>
                <a:cubicBezTo>
                  <a:pt x="65" y="774"/>
                  <a:pt x="78" y="795"/>
                  <a:pt x="92" y="815"/>
                </a:cubicBezTo>
                <a:cubicBezTo>
                  <a:pt x="143" y="795"/>
                  <a:pt x="143" y="795"/>
                  <a:pt x="143" y="795"/>
                </a:cubicBezTo>
                <a:cubicBezTo>
                  <a:pt x="153" y="808"/>
                  <a:pt x="163" y="821"/>
                  <a:pt x="174" y="833"/>
                </a:cubicBezTo>
                <a:cubicBezTo>
                  <a:pt x="143" y="878"/>
                  <a:pt x="143" y="878"/>
                  <a:pt x="143" y="878"/>
                </a:cubicBezTo>
                <a:cubicBezTo>
                  <a:pt x="160" y="896"/>
                  <a:pt x="178" y="913"/>
                  <a:pt x="197" y="928"/>
                </a:cubicBezTo>
                <a:cubicBezTo>
                  <a:pt x="240" y="893"/>
                  <a:pt x="240" y="893"/>
                  <a:pt x="240" y="893"/>
                </a:cubicBezTo>
                <a:cubicBezTo>
                  <a:pt x="253" y="903"/>
                  <a:pt x="267" y="912"/>
                  <a:pt x="280" y="921"/>
                </a:cubicBezTo>
                <a:cubicBezTo>
                  <a:pt x="264" y="974"/>
                  <a:pt x="264" y="974"/>
                  <a:pt x="264" y="974"/>
                </a:cubicBezTo>
                <a:cubicBezTo>
                  <a:pt x="285" y="986"/>
                  <a:pt x="307" y="996"/>
                  <a:pt x="331" y="1005"/>
                </a:cubicBezTo>
                <a:cubicBezTo>
                  <a:pt x="362" y="959"/>
                  <a:pt x="362" y="959"/>
                  <a:pt x="362" y="959"/>
                </a:cubicBezTo>
                <a:cubicBezTo>
                  <a:pt x="377" y="965"/>
                  <a:pt x="392" y="969"/>
                  <a:pt x="408" y="973"/>
                </a:cubicBezTo>
                <a:cubicBezTo>
                  <a:pt x="407" y="1029"/>
                  <a:pt x="407" y="1029"/>
                  <a:pt x="407" y="1029"/>
                </a:cubicBezTo>
                <a:cubicBezTo>
                  <a:pt x="431" y="1034"/>
                  <a:pt x="456" y="1038"/>
                  <a:pt x="481" y="1040"/>
                </a:cubicBezTo>
                <a:cubicBezTo>
                  <a:pt x="497" y="987"/>
                  <a:pt x="497" y="987"/>
                  <a:pt x="497" y="987"/>
                </a:cubicBezTo>
                <a:cubicBezTo>
                  <a:pt x="505" y="987"/>
                  <a:pt x="513" y="987"/>
                  <a:pt x="521" y="987"/>
                </a:cubicBezTo>
                <a:cubicBezTo>
                  <a:pt x="529" y="987"/>
                  <a:pt x="537" y="987"/>
                  <a:pt x="545" y="987"/>
                </a:cubicBezTo>
                <a:cubicBezTo>
                  <a:pt x="561" y="1040"/>
                  <a:pt x="561" y="1040"/>
                  <a:pt x="561" y="1040"/>
                </a:cubicBezTo>
                <a:cubicBezTo>
                  <a:pt x="586" y="1038"/>
                  <a:pt x="610" y="1034"/>
                  <a:pt x="634" y="1029"/>
                </a:cubicBezTo>
                <a:cubicBezTo>
                  <a:pt x="634" y="973"/>
                  <a:pt x="634" y="973"/>
                  <a:pt x="634" y="973"/>
                </a:cubicBezTo>
                <a:cubicBezTo>
                  <a:pt x="650" y="969"/>
                  <a:pt x="665" y="965"/>
                  <a:pt x="680" y="959"/>
                </a:cubicBezTo>
                <a:cubicBezTo>
                  <a:pt x="711" y="1005"/>
                  <a:pt x="711" y="1005"/>
                  <a:pt x="711" y="1005"/>
                </a:cubicBezTo>
                <a:cubicBezTo>
                  <a:pt x="734" y="996"/>
                  <a:pt x="756" y="986"/>
                  <a:pt x="778" y="974"/>
                </a:cubicBezTo>
                <a:cubicBezTo>
                  <a:pt x="761" y="921"/>
                  <a:pt x="761" y="921"/>
                  <a:pt x="761" y="921"/>
                </a:cubicBezTo>
                <a:cubicBezTo>
                  <a:pt x="775" y="912"/>
                  <a:pt x="788" y="903"/>
                  <a:pt x="801" y="893"/>
                </a:cubicBezTo>
                <a:cubicBezTo>
                  <a:pt x="845" y="928"/>
                  <a:pt x="845" y="928"/>
                  <a:pt x="845" y="928"/>
                </a:cubicBezTo>
                <a:cubicBezTo>
                  <a:pt x="864" y="913"/>
                  <a:pt x="882" y="896"/>
                  <a:pt x="899" y="878"/>
                </a:cubicBezTo>
                <a:cubicBezTo>
                  <a:pt x="867" y="833"/>
                  <a:pt x="867" y="833"/>
                  <a:pt x="867" y="833"/>
                </a:cubicBezTo>
                <a:cubicBezTo>
                  <a:pt x="878" y="821"/>
                  <a:pt x="889" y="808"/>
                  <a:pt x="898" y="795"/>
                </a:cubicBezTo>
                <a:cubicBezTo>
                  <a:pt x="950" y="815"/>
                  <a:pt x="950" y="815"/>
                  <a:pt x="950" y="815"/>
                </a:cubicBezTo>
                <a:cubicBezTo>
                  <a:pt x="964" y="795"/>
                  <a:pt x="976" y="774"/>
                  <a:pt x="987" y="752"/>
                </a:cubicBezTo>
                <a:cubicBezTo>
                  <a:pt x="944" y="718"/>
                  <a:pt x="944" y="718"/>
                  <a:pt x="944" y="718"/>
                </a:cubicBezTo>
                <a:cubicBezTo>
                  <a:pt x="951" y="703"/>
                  <a:pt x="957" y="687"/>
                  <a:pt x="962" y="672"/>
                </a:cubicBezTo>
                <a:cubicBezTo>
                  <a:pt x="1018" y="676"/>
                  <a:pt x="1018" y="676"/>
                  <a:pt x="1018" y="676"/>
                </a:cubicBezTo>
                <a:cubicBezTo>
                  <a:pt x="1025" y="653"/>
                  <a:pt x="1030" y="629"/>
                  <a:pt x="1034" y="605"/>
                </a:cubicBezTo>
                <a:cubicBezTo>
                  <a:pt x="983" y="585"/>
                  <a:pt x="983" y="585"/>
                  <a:pt x="983" y="585"/>
                </a:cubicBezTo>
                <a:cubicBezTo>
                  <a:pt x="985" y="568"/>
                  <a:pt x="986" y="552"/>
                  <a:pt x="987" y="535"/>
                </a:cubicBezTo>
                <a:lnTo>
                  <a:pt x="1041" y="523"/>
                </a:lnTo>
                <a:close/>
                <a:moveTo>
                  <a:pt x="521" y="906"/>
                </a:moveTo>
                <a:cubicBezTo>
                  <a:pt x="308" y="906"/>
                  <a:pt x="135" y="733"/>
                  <a:pt x="135" y="520"/>
                </a:cubicBezTo>
                <a:cubicBezTo>
                  <a:pt x="135" y="307"/>
                  <a:pt x="308" y="134"/>
                  <a:pt x="521" y="134"/>
                </a:cubicBezTo>
                <a:cubicBezTo>
                  <a:pt x="734" y="134"/>
                  <a:pt x="907" y="307"/>
                  <a:pt x="907" y="520"/>
                </a:cubicBezTo>
                <a:cubicBezTo>
                  <a:pt x="907" y="733"/>
                  <a:pt x="734" y="906"/>
                  <a:pt x="521" y="906"/>
                </a:cubicBezTo>
                <a:close/>
              </a:path>
            </a:pathLst>
          </a:custGeom>
          <a:solidFill>
            <a:srgbClr val="61AAB7"/>
          </a:solidFill>
          <a:ln>
            <a:noFill/>
          </a:ln>
        </p:spPr>
        <p:txBody>
          <a:bodyPr vert="horz" wrap="square" lIns="91440" tIns="45720" rIns="91440" bIns="45720" numCol="1" anchor="t" anchorCtr="0" compatLnSpc="1"/>
          <a:lstStyle/>
          <a:p>
            <a:endParaRPr lang="en-US"/>
          </a:p>
        </p:txBody>
      </p:sp>
      <p:sp>
        <p:nvSpPr>
          <p:cNvPr id="13" name="Oval 193"/>
          <p:cNvSpPr>
            <a:spLocks noChangeArrowheads="1"/>
          </p:cNvSpPr>
          <p:nvPr/>
        </p:nvSpPr>
        <p:spPr bwMode="auto">
          <a:xfrm>
            <a:off x="5543707" y="3663054"/>
            <a:ext cx="772080" cy="772080"/>
          </a:xfrm>
          <a:prstGeom prst="ellipse">
            <a:avLst/>
          </a:prstGeom>
          <a:solidFill>
            <a:srgbClr val="61AAB7"/>
          </a:solidFill>
          <a:ln>
            <a:noFill/>
          </a:ln>
        </p:spPr>
        <p:txBody>
          <a:bodyPr vert="horz" wrap="square" lIns="91440" tIns="45720" rIns="91440" bIns="45720" numCol="1" anchor="t" anchorCtr="0" compatLnSpc="1"/>
          <a:lstStyle/>
          <a:p>
            <a:endParaRPr lang="en-US"/>
          </a:p>
        </p:txBody>
      </p:sp>
      <p:grpSp>
        <p:nvGrpSpPr>
          <p:cNvPr id="14" name="Group 7"/>
          <p:cNvGrpSpPr/>
          <p:nvPr/>
        </p:nvGrpSpPr>
        <p:grpSpPr>
          <a:xfrm>
            <a:off x="5750260" y="3908753"/>
            <a:ext cx="400615" cy="288177"/>
            <a:chOff x="5470526" y="3849688"/>
            <a:chExt cx="763587" cy="549276"/>
          </a:xfrm>
          <a:solidFill>
            <a:schemeClr val="bg1"/>
          </a:solidFill>
        </p:grpSpPr>
        <p:sp>
          <p:nvSpPr>
            <p:cNvPr id="15" name="Freeform 194"/>
            <p:cNvSpPr/>
            <p:nvPr/>
          </p:nvSpPr>
          <p:spPr bwMode="auto">
            <a:xfrm>
              <a:off x="5694363" y="4197351"/>
              <a:ext cx="155575" cy="66675"/>
            </a:xfrm>
            <a:custGeom>
              <a:avLst/>
              <a:gdLst>
                <a:gd name="T0" fmla="*/ 93 w 98"/>
                <a:gd name="T1" fmla="*/ 42 h 42"/>
                <a:gd name="T2" fmla="*/ 98 w 98"/>
                <a:gd name="T3" fmla="*/ 0 h 42"/>
                <a:gd name="T4" fmla="*/ 0 w 98"/>
                <a:gd name="T5" fmla="*/ 0 h 42"/>
                <a:gd name="T6" fmla="*/ 3 w 98"/>
                <a:gd name="T7" fmla="*/ 42 h 42"/>
                <a:gd name="T8" fmla="*/ 93 w 98"/>
                <a:gd name="T9" fmla="*/ 42 h 42"/>
              </a:gdLst>
              <a:ahLst/>
              <a:cxnLst>
                <a:cxn ang="0">
                  <a:pos x="T0" y="T1"/>
                </a:cxn>
                <a:cxn ang="0">
                  <a:pos x="T2" y="T3"/>
                </a:cxn>
                <a:cxn ang="0">
                  <a:pos x="T4" y="T5"/>
                </a:cxn>
                <a:cxn ang="0">
                  <a:pos x="T6" y="T7"/>
                </a:cxn>
                <a:cxn ang="0">
                  <a:pos x="T8" y="T9"/>
                </a:cxn>
              </a:cxnLst>
              <a:rect l="0" t="0" r="r" b="b"/>
              <a:pathLst>
                <a:path w="98" h="42">
                  <a:moveTo>
                    <a:pt x="93" y="42"/>
                  </a:moveTo>
                  <a:lnTo>
                    <a:pt x="98" y="0"/>
                  </a:lnTo>
                  <a:lnTo>
                    <a:pt x="0" y="0"/>
                  </a:lnTo>
                  <a:lnTo>
                    <a:pt x="3" y="42"/>
                  </a:lnTo>
                  <a:lnTo>
                    <a:pt x="9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195"/>
            <p:cNvSpPr/>
            <p:nvPr/>
          </p:nvSpPr>
          <p:spPr bwMode="auto">
            <a:xfrm>
              <a:off x="5872163" y="4057651"/>
              <a:ext cx="173038" cy="117475"/>
            </a:xfrm>
            <a:custGeom>
              <a:avLst/>
              <a:gdLst>
                <a:gd name="T0" fmla="*/ 0 w 109"/>
                <a:gd name="T1" fmla="*/ 74 h 74"/>
                <a:gd name="T2" fmla="*/ 90 w 109"/>
                <a:gd name="T3" fmla="*/ 74 h 74"/>
                <a:gd name="T4" fmla="*/ 109 w 109"/>
                <a:gd name="T5" fmla="*/ 0 h 74"/>
                <a:gd name="T6" fmla="*/ 6 w 109"/>
                <a:gd name="T7" fmla="*/ 0 h 74"/>
                <a:gd name="T8" fmla="*/ 0 w 109"/>
                <a:gd name="T9" fmla="*/ 74 h 74"/>
              </a:gdLst>
              <a:ahLst/>
              <a:cxnLst>
                <a:cxn ang="0">
                  <a:pos x="T0" y="T1"/>
                </a:cxn>
                <a:cxn ang="0">
                  <a:pos x="T2" y="T3"/>
                </a:cxn>
                <a:cxn ang="0">
                  <a:pos x="T4" y="T5"/>
                </a:cxn>
                <a:cxn ang="0">
                  <a:pos x="T6" y="T7"/>
                </a:cxn>
                <a:cxn ang="0">
                  <a:pos x="T8" y="T9"/>
                </a:cxn>
              </a:cxnLst>
              <a:rect l="0" t="0" r="r" b="b"/>
              <a:pathLst>
                <a:path w="109" h="74">
                  <a:moveTo>
                    <a:pt x="0" y="74"/>
                  </a:moveTo>
                  <a:lnTo>
                    <a:pt x="90" y="74"/>
                  </a:lnTo>
                  <a:lnTo>
                    <a:pt x="109" y="0"/>
                  </a:lnTo>
                  <a:lnTo>
                    <a:pt x="6"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196"/>
            <p:cNvSpPr/>
            <p:nvPr/>
          </p:nvSpPr>
          <p:spPr bwMode="auto">
            <a:xfrm>
              <a:off x="5532438" y="4197351"/>
              <a:ext cx="144463" cy="66675"/>
            </a:xfrm>
            <a:custGeom>
              <a:avLst/>
              <a:gdLst>
                <a:gd name="T0" fmla="*/ 0 w 91"/>
                <a:gd name="T1" fmla="*/ 0 h 42"/>
                <a:gd name="T2" fmla="*/ 11 w 91"/>
                <a:gd name="T3" fmla="*/ 42 h 42"/>
                <a:gd name="T4" fmla="*/ 91 w 91"/>
                <a:gd name="T5" fmla="*/ 42 h 42"/>
                <a:gd name="T6" fmla="*/ 87 w 91"/>
                <a:gd name="T7" fmla="*/ 0 h 42"/>
                <a:gd name="T8" fmla="*/ 0 w 91"/>
                <a:gd name="T9" fmla="*/ 0 h 42"/>
              </a:gdLst>
              <a:ahLst/>
              <a:cxnLst>
                <a:cxn ang="0">
                  <a:pos x="T0" y="T1"/>
                </a:cxn>
                <a:cxn ang="0">
                  <a:pos x="T2" y="T3"/>
                </a:cxn>
                <a:cxn ang="0">
                  <a:pos x="T4" y="T5"/>
                </a:cxn>
                <a:cxn ang="0">
                  <a:pos x="T6" y="T7"/>
                </a:cxn>
                <a:cxn ang="0">
                  <a:pos x="T8" y="T9"/>
                </a:cxn>
              </a:cxnLst>
              <a:rect l="0" t="0" r="r" b="b"/>
              <a:pathLst>
                <a:path w="91" h="42">
                  <a:moveTo>
                    <a:pt x="0" y="0"/>
                  </a:moveTo>
                  <a:lnTo>
                    <a:pt x="11" y="42"/>
                  </a:lnTo>
                  <a:lnTo>
                    <a:pt x="91" y="42"/>
                  </a:lnTo>
                  <a:lnTo>
                    <a:pt x="8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197"/>
            <p:cNvSpPr/>
            <p:nvPr/>
          </p:nvSpPr>
          <p:spPr bwMode="auto">
            <a:xfrm>
              <a:off x="5864226" y="4197351"/>
              <a:ext cx="144463" cy="66675"/>
            </a:xfrm>
            <a:custGeom>
              <a:avLst/>
              <a:gdLst>
                <a:gd name="T0" fmla="*/ 91 w 91"/>
                <a:gd name="T1" fmla="*/ 0 h 42"/>
                <a:gd name="T2" fmla="*/ 5 w 91"/>
                <a:gd name="T3" fmla="*/ 0 h 42"/>
                <a:gd name="T4" fmla="*/ 0 w 91"/>
                <a:gd name="T5" fmla="*/ 42 h 42"/>
                <a:gd name="T6" fmla="*/ 80 w 91"/>
                <a:gd name="T7" fmla="*/ 42 h 42"/>
                <a:gd name="T8" fmla="*/ 91 w 91"/>
                <a:gd name="T9" fmla="*/ 0 h 42"/>
              </a:gdLst>
              <a:ahLst/>
              <a:cxnLst>
                <a:cxn ang="0">
                  <a:pos x="T0" y="T1"/>
                </a:cxn>
                <a:cxn ang="0">
                  <a:pos x="T2" y="T3"/>
                </a:cxn>
                <a:cxn ang="0">
                  <a:pos x="T4" y="T5"/>
                </a:cxn>
                <a:cxn ang="0">
                  <a:pos x="T6" y="T7"/>
                </a:cxn>
                <a:cxn ang="0">
                  <a:pos x="T8" y="T9"/>
                </a:cxn>
              </a:cxnLst>
              <a:rect l="0" t="0" r="r" b="b"/>
              <a:pathLst>
                <a:path w="91" h="42">
                  <a:moveTo>
                    <a:pt x="91" y="0"/>
                  </a:moveTo>
                  <a:lnTo>
                    <a:pt x="5" y="0"/>
                  </a:lnTo>
                  <a:lnTo>
                    <a:pt x="0" y="42"/>
                  </a:lnTo>
                  <a:lnTo>
                    <a:pt x="80" y="42"/>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198"/>
            <p:cNvSpPr/>
            <p:nvPr/>
          </p:nvSpPr>
          <p:spPr bwMode="auto">
            <a:xfrm>
              <a:off x="5884863" y="3849688"/>
              <a:ext cx="349250" cy="185738"/>
            </a:xfrm>
            <a:custGeom>
              <a:avLst/>
              <a:gdLst>
                <a:gd name="T0" fmla="*/ 96 w 141"/>
                <a:gd name="T1" fmla="*/ 0 h 75"/>
                <a:gd name="T2" fmla="*/ 89 w 141"/>
                <a:gd name="T3" fmla="*/ 3 h 75"/>
                <a:gd name="T4" fmla="*/ 85 w 141"/>
                <a:gd name="T5" fmla="*/ 5 h 75"/>
                <a:gd name="T6" fmla="*/ 49 w 141"/>
                <a:gd name="T7" fmla="*/ 41 h 75"/>
                <a:gd name="T8" fmla="*/ 46 w 141"/>
                <a:gd name="T9" fmla="*/ 46 h 75"/>
                <a:gd name="T10" fmla="*/ 2 w 141"/>
                <a:gd name="T11" fmla="*/ 46 h 75"/>
                <a:gd name="T12" fmla="*/ 0 w 141"/>
                <a:gd name="T13" fmla="*/ 75 h 75"/>
                <a:gd name="T14" fmla="*/ 67 w 141"/>
                <a:gd name="T15" fmla="*/ 75 h 75"/>
                <a:gd name="T16" fmla="*/ 72 w 141"/>
                <a:gd name="T17" fmla="*/ 56 h 75"/>
                <a:gd name="T18" fmla="*/ 101 w 141"/>
                <a:gd name="T19" fmla="*/ 28 h 75"/>
                <a:gd name="T20" fmla="*/ 124 w 141"/>
                <a:gd name="T21" fmla="*/ 28 h 75"/>
                <a:gd name="T22" fmla="*/ 124 w 141"/>
                <a:gd name="T23" fmla="*/ 0 h 75"/>
                <a:gd name="T24" fmla="*/ 96 w 141"/>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75">
                  <a:moveTo>
                    <a:pt x="96" y="0"/>
                  </a:moveTo>
                  <a:cubicBezTo>
                    <a:pt x="93" y="0"/>
                    <a:pt x="91" y="1"/>
                    <a:pt x="89" y="3"/>
                  </a:cubicBezTo>
                  <a:cubicBezTo>
                    <a:pt x="88" y="3"/>
                    <a:pt x="86" y="4"/>
                    <a:pt x="85" y="5"/>
                  </a:cubicBezTo>
                  <a:cubicBezTo>
                    <a:pt x="73" y="17"/>
                    <a:pt x="61" y="29"/>
                    <a:pt x="49" y="41"/>
                  </a:cubicBezTo>
                  <a:cubicBezTo>
                    <a:pt x="48" y="43"/>
                    <a:pt x="47" y="44"/>
                    <a:pt x="46" y="46"/>
                  </a:cubicBezTo>
                  <a:cubicBezTo>
                    <a:pt x="2" y="46"/>
                    <a:pt x="2" y="46"/>
                    <a:pt x="2" y="46"/>
                  </a:cubicBezTo>
                  <a:cubicBezTo>
                    <a:pt x="0" y="75"/>
                    <a:pt x="0" y="75"/>
                    <a:pt x="0" y="75"/>
                  </a:cubicBezTo>
                  <a:cubicBezTo>
                    <a:pt x="67" y="75"/>
                    <a:pt x="67" y="75"/>
                    <a:pt x="67" y="75"/>
                  </a:cubicBezTo>
                  <a:cubicBezTo>
                    <a:pt x="72" y="56"/>
                    <a:pt x="72" y="56"/>
                    <a:pt x="72" y="56"/>
                  </a:cubicBezTo>
                  <a:cubicBezTo>
                    <a:pt x="82" y="47"/>
                    <a:pt x="91" y="37"/>
                    <a:pt x="101" y="28"/>
                  </a:cubicBezTo>
                  <a:cubicBezTo>
                    <a:pt x="124" y="28"/>
                    <a:pt x="124" y="28"/>
                    <a:pt x="124" y="28"/>
                  </a:cubicBezTo>
                  <a:cubicBezTo>
                    <a:pt x="141" y="28"/>
                    <a:pt x="141" y="0"/>
                    <a:pt x="124" y="0"/>
                  </a:cubicBez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199"/>
            <p:cNvSpPr/>
            <p:nvPr/>
          </p:nvSpPr>
          <p:spPr bwMode="auto">
            <a:xfrm>
              <a:off x="5673726" y="3963988"/>
              <a:ext cx="193675" cy="71438"/>
            </a:xfrm>
            <a:custGeom>
              <a:avLst/>
              <a:gdLst>
                <a:gd name="T0" fmla="*/ 3 w 122"/>
                <a:gd name="T1" fmla="*/ 45 h 45"/>
                <a:gd name="T2" fmla="*/ 119 w 122"/>
                <a:gd name="T3" fmla="*/ 45 h 45"/>
                <a:gd name="T4" fmla="*/ 122 w 122"/>
                <a:gd name="T5" fmla="*/ 0 h 45"/>
                <a:gd name="T6" fmla="*/ 0 w 122"/>
                <a:gd name="T7" fmla="*/ 0 h 45"/>
                <a:gd name="T8" fmla="*/ 3 w 122"/>
                <a:gd name="T9" fmla="*/ 45 h 45"/>
              </a:gdLst>
              <a:ahLst/>
              <a:cxnLst>
                <a:cxn ang="0">
                  <a:pos x="T0" y="T1"/>
                </a:cxn>
                <a:cxn ang="0">
                  <a:pos x="T2" y="T3"/>
                </a:cxn>
                <a:cxn ang="0">
                  <a:pos x="T4" y="T5"/>
                </a:cxn>
                <a:cxn ang="0">
                  <a:pos x="T6" y="T7"/>
                </a:cxn>
                <a:cxn ang="0">
                  <a:pos x="T8" y="T9"/>
                </a:cxn>
              </a:cxnLst>
              <a:rect l="0" t="0" r="r" b="b"/>
              <a:pathLst>
                <a:path w="122" h="45">
                  <a:moveTo>
                    <a:pt x="3" y="45"/>
                  </a:moveTo>
                  <a:lnTo>
                    <a:pt x="119" y="45"/>
                  </a:lnTo>
                  <a:lnTo>
                    <a:pt x="122" y="0"/>
                  </a:lnTo>
                  <a:lnTo>
                    <a:pt x="0" y="0"/>
                  </a:lnTo>
                  <a:lnTo>
                    <a:pt x="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00"/>
            <p:cNvSpPr/>
            <p:nvPr/>
          </p:nvSpPr>
          <p:spPr bwMode="auto">
            <a:xfrm>
              <a:off x="5497513" y="4057651"/>
              <a:ext cx="171450" cy="117475"/>
            </a:xfrm>
            <a:custGeom>
              <a:avLst/>
              <a:gdLst>
                <a:gd name="T0" fmla="*/ 108 w 108"/>
                <a:gd name="T1" fmla="*/ 74 h 74"/>
                <a:gd name="T2" fmla="*/ 102 w 108"/>
                <a:gd name="T3" fmla="*/ 0 h 74"/>
                <a:gd name="T4" fmla="*/ 0 w 108"/>
                <a:gd name="T5" fmla="*/ 0 h 74"/>
                <a:gd name="T6" fmla="*/ 19 w 108"/>
                <a:gd name="T7" fmla="*/ 74 h 74"/>
                <a:gd name="T8" fmla="*/ 108 w 108"/>
                <a:gd name="T9" fmla="*/ 74 h 74"/>
              </a:gdLst>
              <a:ahLst/>
              <a:cxnLst>
                <a:cxn ang="0">
                  <a:pos x="T0" y="T1"/>
                </a:cxn>
                <a:cxn ang="0">
                  <a:pos x="T2" y="T3"/>
                </a:cxn>
                <a:cxn ang="0">
                  <a:pos x="T4" y="T5"/>
                </a:cxn>
                <a:cxn ang="0">
                  <a:pos x="T6" y="T7"/>
                </a:cxn>
                <a:cxn ang="0">
                  <a:pos x="T8" y="T9"/>
                </a:cxn>
              </a:cxnLst>
              <a:rect l="0" t="0" r="r" b="b"/>
              <a:pathLst>
                <a:path w="108" h="74">
                  <a:moveTo>
                    <a:pt x="108" y="74"/>
                  </a:moveTo>
                  <a:lnTo>
                    <a:pt x="102" y="0"/>
                  </a:lnTo>
                  <a:lnTo>
                    <a:pt x="0" y="0"/>
                  </a:lnTo>
                  <a:lnTo>
                    <a:pt x="19" y="74"/>
                  </a:lnTo>
                  <a:lnTo>
                    <a:pt x="10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01"/>
            <p:cNvSpPr/>
            <p:nvPr/>
          </p:nvSpPr>
          <p:spPr bwMode="auto">
            <a:xfrm>
              <a:off x="5470526" y="3963988"/>
              <a:ext cx="188913" cy="71438"/>
            </a:xfrm>
            <a:custGeom>
              <a:avLst/>
              <a:gdLst>
                <a:gd name="T0" fmla="*/ 0 w 119"/>
                <a:gd name="T1" fmla="*/ 0 h 45"/>
                <a:gd name="T2" fmla="*/ 13 w 119"/>
                <a:gd name="T3" fmla="*/ 45 h 45"/>
                <a:gd name="T4" fmla="*/ 119 w 119"/>
                <a:gd name="T5" fmla="*/ 45 h 45"/>
                <a:gd name="T6" fmla="*/ 114 w 119"/>
                <a:gd name="T7" fmla="*/ 0 h 45"/>
                <a:gd name="T8" fmla="*/ 0 w 119"/>
                <a:gd name="T9" fmla="*/ 0 h 45"/>
              </a:gdLst>
              <a:ahLst/>
              <a:cxnLst>
                <a:cxn ang="0">
                  <a:pos x="T0" y="T1"/>
                </a:cxn>
                <a:cxn ang="0">
                  <a:pos x="T2" y="T3"/>
                </a:cxn>
                <a:cxn ang="0">
                  <a:pos x="T4" y="T5"/>
                </a:cxn>
                <a:cxn ang="0">
                  <a:pos x="T6" y="T7"/>
                </a:cxn>
                <a:cxn ang="0">
                  <a:pos x="T8" y="T9"/>
                </a:cxn>
              </a:cxnLst>
              <a:rect l="0" t="0" r="r" b="b"/>
              <a:pathLst>
                <a:path w="119" h="45">
                  <a:moveTo>
                    <a:pt x="0" y="0"/>
                  </a:moveTo>
                  <a:lnTo>
                    <a:pt x="13" y="45"/>
                  </a:lnTo>
                  <a:lnTo>
                    <a:pt x="119" y="45"/>
                  </a:lnTo>
                  <a:lnTo>
                    <a:pt x="11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02"/>
            <p:cNvSpPr/>
            <p:nvPr/>
          </p:nvSpPr>
          <p:spPr bwMode="auto">
            <a:xfrm>
              <a:off x="5681663" y="4057651"/>
              <a:ext cx="177800" cy="117475"/>
            </a:xfrm>
            <a:custGeom>
              <a:avLst/>
              <a:gdLst>
                <a:gd name="T0" fmla="*/ 112 w 112"/>
                <a:gd name="T1" fmla="*/ 0 h 74"/>
                <a:gd name="T2" fmla="*/ 0 w 112"/>
                <a:gd name="T3" fmla="*/ 0 h 74"/>
                <a:gd name="T4" fmla="*/ 6 w 112"/>
                <a:gd name="T5" fmla="*/ 74 h 74"/>
                <a:gd name="T6" fmla="*/ 106 w 112"/>
                <a:gd name="T7" fmla="*/ 74 h 74"/>
                <a:gd name="T8" fmla="*/ 112 w 112"/>
                <a:gd name="T9" fmla="*/ 0 h 74"/>
              </a:gdLst>
              <a:ahLst/>
              <a:cxnLst>
                <a:cxn ang="0">
                  <a:pos x="T0" y="T1"/>
                </a:cxn>
                <a:cxn ang="0">
                  <a:pos x="T2" y="T3"/>
                </a:cxn>
                <a:cxn ang="0">
                  <a:pos x="T4" y="T5"/>
                </a:cxn>
                <a:cxn ang="0">
                  <a:pos x="T6" y="T7"/>
                </a:cxn>
                <a:cxn ang="0">
                  <a:pos x="T8" y="T9"/>
                </a:cxn>
              </a:cxnLst>
              <a:rect l="0" t="0" r="r" b="b"/>
              <a:pathLst>
                <a:path w="112" h="74">
                  <a:moveTo>
                    <a:pt x="112" y="0"/>
                  </a:moveTo>
                  <a:lnTo>
                    <a:pt x="0" y="0"/>
                  </a:lnTo>
                  <a:lnTo>
                    <a:pt x="6" y="74"/>
                  </a:lnTo>
                  <a:lnTo>
                    <a:pt x="106" y="74"/>
                  </a:lnTo>
                  <a:lnTo>
                    <a:pt x="1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Oval 203"/>
            <p:cNvSpPr>
              <a:spLocks noChangeArrowheads="1"/>
            </p:cNvSpPr>
            <p:nvPr/>
          </p:nvSpPr>
          <p:spPr bwMode="auto">
            <a:xfrm>
              <a:off x="5559426" y="4283076"/>
              <a:ext cx="114300"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Oval 204"/>
            <p:cNvSpPr>
              <a:spLocks noChangeArrowheads="1"/>
            </p:cNvSpPr>
            <p:nvPr/>
          </p:nvSpPr>
          <p:spPr bwMode="auto">
            <a:xfrm>
              <a:off x="5867401" y="4283076"/>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1" name="Freeform 205"/>
          <p:cNvSpPr>
            <a:spLocks noEditPoints="1"/>
          </p:cNvSpPr>
          <p:nvPr/>
        </p:nvSpPr>
        <p:spPr bwMode="auto">
          <a:xfrm>
            <a:off x="4258572" y="3627240"/>
            <a:ext cx="632989" cy="641317"/>
          </a:xfrm>
          <a:custGeom>
            <a:avLst/>
            <a:gdLst>
              <a:gd name="T0" fmla="*/ 487 w 487"/>
              <a:gd name="T1" fmla="*/ 277 h 494"/>
              <a:gd name="T2" fmla="*/ 487 w 487"/>
              <a:gd name="T3" fmla="*/ 213 h 494"/>
              <a:gd name="T4" fmla="*/ 439 w 487"/>
              <a:gd name="T5" fmla="*/ 206 h 494"/>
              <a:gd name="T6" fmla="*/ 418 w 487"/>
              <a:gd name="T7" fmla="*/ 149 h 494"/>
              <a:gd name="T8" fmla="*/ 449 w 487"/>
              <a:gd name="T9" fmla="*/ 113 h 494"/>
              <a:gd name="T10" fmla="*/ 408 w 487"/>
              <a:gd name="T11" fmla="*/ 63 h 494"/>
              <a:gd name="T12" fmla="*/ 366 w 487"/>
              <a:gd name="T13" fmla="*/ 89 h 494"/>
              <a:gd name="T14" fmla="*/ 313 w 487"/>
              <a:gd name="T15" fmla="*/ 59 h 494"/>
              <a:gd name="T16" fmla="*/ 314 w 487"/>
              <a:gd name="T17" fmla="*/ 11 h 494"/>
              <a:gd name="T18" fmla="*/ 251 w 487"/>
              <a:gd name="T19" fmla="*/ 0 h 494"/>
              <a:gd name="T20" fmla="*/ 235 w 487"/>
              <a:gd name="T21" fmla="*/ 47 h 494"/>
              <a:gd name="T22" fmla="*/ 176 w 487"/>
              <a:gd name="T23" fmla="*/ 59 h 494"/>
              <a:gd name="T24" fmla="*/ 145 w 487"/>
              <a:gd name="T25" fmla="*/ 20 h 494"/>
              <a:gd name="T26" fmla="*/ 90 w 487"/>
              <a:gd name="T27" fmla="*/ 52 h 494"/>
              <a:gd name="T28" fmla="*/ 108 w 487"/>
              <a:gd name="T29" fmla="*/ 100 h 494"/>
              <a:gd name="T30" fmla="*/ 71 w 487"/>
              <a:gd name="T31" fmla="*/ 145 h 494"/>
              <a:gd name="T32" fmla="*/ 22 w 487"/>
              <a:gd name="T33" fmla="*/ 135 h 494"/>
              <a:gd name="T34" fmla="*/ 0 w 487"/>
              <a:gd name="T35" fmla="*/ 196 h 494"/>
              <a:gd name="T36" fmla="*/ 45 w 487"/>
              <a:gd name="T37" fmla="*/ 220 h 494"/>
              <a:gd name="T38" fmla="*/ 43 w 487"/>
              <a:gd name="T39" fmla="*/ 247 h 494"/>
              <a:gd name="T40" fmla="*/ 46 w 487"/>
              <a:gd name="T41" fmla="*/ 279 h 494"/>
              <a:gd name="T42" fmla="*/ 1 w 487"/>
              <a:gd name="T43" fmla="*/ 303 h 494"/>
              <a:gd name="T44" fmla="*/ 23 w 487"/>
              <a:gd name="T45" fmla="*/ 363 h 494"/>
              <a:gd name="T46" fmla="*/ 74 w 487"/>
              <a:gd name="T47" fmla="*/ 353 h 494"/>
              <a:gd name="T48" fmla="*/ 112 w 487"/>
              <a:gd name="T49" fmla="*/ 398 h 494"/>
              <a:gd name="T50" fmla="*/ 93 w 487"/>
              <a:gd name="T51" fmla="*/ 445 h 494"/>
              <a:gd name="T52" fmla="*/ 149 w 487"/>
              <a:gd name="T53" fmla="*/ 477 h 494"/>
              <a:gd name="T54" fmla="*/ 181 w 487"/>
              <a:gd name="T55" fmla="*/ 437 h 494"/>
              <a:gd name="T56" fmla="*/ 239 w 487"/>
              <a:gd name="T57" fmla="*/ 447 h 494"/>
              <a:gd name="T58" fmla="*/ 255 w 487"/>
              <a:gd name="T59" fmla="*/ 494 h 494"/>
              <a:gd name="T60" fmla="*/ 318 w 487"/>
              <a:gd name="T61" fmla="*/ 483 h 494"/>
              <a:gd name="T62" fmla="*/ 317 w 487"/>
              <a:gd name="T63" fmla="*/ 433 h 494"/>
              <a:gd name="T64" fmla="*/ 369 w 487"/>
              <a:gd name="T65" fmla="*/ 403 h 494"/>
              <a:gd name="T66" fmla="*/ 411 w 487"/>
              <a:gd name="T67" fmla="*/ 428 h 494"/>
              <a:gd name="T68" fmla="*/ 452 w 487"/>
              <a:gd name="T69" fmla="*/ 379 h 494"/>
              <a:gd name="T70" fmla="*/ 419 w 487"/>
              <a:gd name="T71" fmla="*/ 342 h 494"/>
              <a:gd name="T72" fmla="*/ 440 w 487"/>
              <a:gd name="T73" fmla="*/ 285 h 494"/>
              <a:gd name="T74" fmla="*/ 487 w 487"/>
              <a:gd name="T75" fmla="*/ 277 h 494"/>
              <a:gd name="T76" fmla="*/ 243 w 487"/>
              <a:gd name="T77" fmla="*/ 393 h 494"/>
              <a:gd name="T78" fmla="*/ 97 w 487"/>
              <a:gd name="T79" fmla="*/ 247 h 494"/>
              <a:gd name="T80" fmla="*/ 243 w 487"/>
              <a:gd name="T81" fmla="*/ 101 h 494"/>
              <a:gd name="T82" fmla="*/ 390 w 487"/>
              <a:gd name="T83" fmla="*/ 247 h 494"/>
              <a:gd name="T84" fmla="*/ 243 w 487"/>
              <a:gd name="T85" fmla="*/ 3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7" h="494">
                <a:moveTo>
                  <a:pt x="487" y="277"/>
                </a:moveTo>
                <a:cubicBezTo>
                  <a:pt x="487" y="213"/>
                  <a:pt x="487" y="213"/>
                  <a:pt x="487" y="213"/>
                </a:cubicBezTo>
                <a:cubicBezTo>
                  <a:pt x="439" y="206"/>
                  <a:pt x="439" y="206"/>
                  <a:pt x="439" y="206"/>
                </a:cubicBezTo>
                <a:cubicBezTo>
                  <a:pt x="435" y="186"/>
                  <a:pt x="428" y="166"/>
                  <a:pt x="418" y="149"/>
                </a:cubicBezTo>
                <a:cubicBezTo>
                  <a:pt x="449" y="113"/>
                  <a:pt x="449" y="113"/>
                  <a:pt x="449" y="113"/>
                </a:cubicBezTo>
                <a:cubicBezTo>
                  <a:pt x="408" y="63"/>
                  <a:pt x="408" y="63"/>
                  <a:pt x="408" y="63"/>
                </a:cubicBezTo>
                <a:cubicBezTo>
                  <a:pt x="366" y="89"/>
                  <a:pt x="366" y="89"/>
                  <a:pt x="366" y="89"/>
                </a:cubicBezTo>
                <a:cubicBezTo>
                  <a:pt x="350" y="77"/>
                  <a:pt x="332" y="67"/>
                  <a:pt x="313" y="59"/>
                </a:cubicBezTo>
                <a:cubicBezTo>
                  <a:pt x="314" y="11"/>
                  <a:pt x="314" y="11"/>
                  <a:pt x="314" y="11"/>
                </a:cubicBezTo>
                <a:cubicBezTo>
                  <a:pt x="251" y="0"/>
                  <a:pt x="251" y="0"/>
                  <a:pt x="251" y="0"/>
                </a:cubicBezTo>
                <a:cubicBezTo>
                  <a:pt x="235" y="47"/>
                  <a:pt x="235" y="47"/>
                  <a:pt x="235" y="47"/>
                </a:cubicBezTo>
                <a:cubicBezTo>
                  <a:pt x="214" y="48"/>
                  <a:pt x="195" y="52"/>
                  <a:pt x="176" y="59"/>
                </a:cubicBezTo>
                <a:cubicBezTo>
                  <a:pt x="145" y="20"/>
                  <a:pt x="145" y="20"/>
                  <a:pt x="145" y="20"/>
                </a:cubicBezTo>
                <a:cubicBezTo>
                  <a:pt x="90" y="52"/>
                  <a:pt x="90" y="52"/>
                  <a:pt x="90" y="52"/>
                </a:cubicBezTo>
                <a:cubicBezTo>
                  <a:pt x="108" y="100"/>
                  <a:pt x="108" y="100"/>
                  <a:pt x="108" y="100"/>
                </a:cubicBezTo>
                <a:cubicBezTo>
                  <a:pt x="94" y="113"/>
                  <a:pt x="81" y="128"/>
                  <a:pt x="71" y="145"/>
                </a:cubicBezTo>
                <a:cubicBezTo>
                  <a:pt x="22" y="135"/>
                  <a:pt x="22" y="135"/>
                  <a:pt x="22" y="135"/>
                </a:cubicBezTo>
                <a:cubicBezTo>
                  <a:pt x="0" y="196"/>
                  <a:pt x="0" y="196"/>
                  <a:pt x="0" y="196"/>
                </a:cubicBezTo>
                <a:cubicBezTo>
                  <a:pt x="45" y="220"/>
                  <a:pt x="45" y="220"/>
                  <a:pt x="45" y="220"/>
                </a:cubicBezTo>
                <a:cubicBezTo>
                  <a:pt x="44" y="229"/>
                  <a:pt x="43" y="238"/>
                  <a:pt x="43" y="247"/>
                </a:cubicBezTo>
                <a:cubicBezTo>
                  <a:pt x="43" y="258"/>
                  <a:pt x="44" y="268"/>
                  <a:pt x="46" y="279"/>
                </a:cubicBezTo>
                <a:cubicBezTo>
                  <a:pt x="1" y="303"/>
                  <a:pt x="1" y="303"/>
                  <a:pt x="1" y="303"/>
                </a:cubicBezTo>
                <a:cubicBezTo>
                  <a:pt x="23" y="363"/>
                  <a:pt x="23" y="363"/>
                  <a:pt x="23" y="363"/>
                </a:cubicBezTo>
                <a:cubicBezTo>
                  <a:pt x="74" y="353"/>
                  <a:pt x="74" y="353"/>
                  <a:pt x="74" y="353"/>
                </a:cubicBezTo>
                <a:cubicBezTo>
                  <a:pt x="84" y="370"/>
                  <a:pt x="97" y="385"/>
                  <a:pt x="112" y="398"/>
                </a:cubicBezTo>
                <a:cubicBezTo>
                  <a:pt x="93" y="445"/>
                  <a:pt x="93" y="445"/>
                  <a:pt x="93" y="445"/>
                </a:cubicBezTo>
                <a:cubicBezTo>
                  <a:pt x="149" y="477"/>
                  <a:pt x="149" y="477"/>
                  <a:pt x="149" y="477"/>
                </a:cubicBezTo>
                <a:cubicBezTo>
                  <a:pt x="181" y="437"/>
                  <a:pt x="181" y="437"/>
                  <a:pt x="181" y="437"/>
                </a:cubicBezTo>
                <a:cubicBezTo>
                  <a:pt x="199" y="443"/>
                  <a:pt x="219" y="446"/>
                  <a:pt x="239" y="447"/>
                </a:cubicBezTo>
                <a:cubicBezTo>
                  <a:pt x="255" y="494"/>
                  <a:pt x="255" y="494"/>
                  <a:pt x="255" y="494"/>
                </a:cubicBezTo>
                <a:cubicBezTo>
                  <a:pt x="318" y="483"/>
                  <a:pt x="318" y="483"/>
                  <a:pt x="318" y="483"/>
                </a:cubicBezTo>
                <a:cubicBezTo>
                  <a:pt x="317" y="433"/>
                  <a:pt x="317" y="433"/>
                  <a:pt x="317" y="433"/>
                </a:cubicBezTo>
                <a:cubicBezTo>
                  <a:pt x="336" y="426"/>
                  <a:pt x="353" y="415"/>
                  <a:pt x="369" y="403"/>
                </a:cubicBezTo>
                <a:cubicBezTo>
                  <a:pt x="411" y="428"/>
                  <a:pt x="411" y="428"/>
                  <a:pt x="411" y="428"/>
                </a:cubicBezTo>
                <a:cubicBezTo>
                  <a:pt x="452" y="379"/>
                  <a:pt x="452" y="379"/>
                  <a:pt x="452" y="379"/>
                </a:cubicBezTo>
                <a:cubicBezTo>
                  <a:pt x="419" y="342"/>
                  <a:pt x="419" y="342"/>
                  <a:pt x="419" y="342"/>
                </a:cubicBezTo>
                <a:cubicBezTo>
                  <a:pt x="429" y="324"/>
                  <a:pt x="436" y="305"/>
                  <a:pt x="440" y="285"/>
                </a:cubicBezTo>
                <a:lnTo>
                  <a:pt x="487" y="277"/>
                </a:lnTo>
                <a:close/>
                <a:moveTo>
                  <a:pt x="243" y="393"/>
                </a:moveTo>
                <a:cubicBezTo>
                  <a:pt x="163" y="393"/>
                  <a:pt x="97" y="328"/>
                  <a:pt x="97" y="247"/>
                </a:cubicBezTo>
                <a:cubicBezTo>
                  <a:pt x="97" y="166"/>
                  <a:pt x="163" y="101"/>
                  <a:pt x="243" y="101"/>
                </a:cubicBezTo>
                <a:cubicBezTo>
                  <a:pt x="324" y="101"/>
                  <a:pt x="390" y="166"/>
                  <a:pt x="390" y="247"/>
                </a:cubicBezTo>
                <a:cubicBezTo>
                  <a:pt x="390" y="328"/>
                  <a:pt x="324" y="393"/>
                  <a:pt x="243" y="393"/>
                </a:cubicBezTo>
                <a:close/>
              </a:path>
            </a:pathLst>
          </a:custGeom>
          <a:solidFill>
            <a:srgbClr val="61AAB7"/>
          </a:solidFill>
          <a:ln>
            <a:noFill/>
          </a:ln>
        </p:spPr>
        <p:txBody>
          <a:bodyPr vert="horz" wrap="square" lIns="91440" tIns="45720" rIns="91440" bIns="45720" numCol="1" anchor="t" anchorCtr="0" compatLnSpc="1"/>
          <a:lstStyle/>
          <a:p>
            <a:endParaRPr lang="en-US"/>
          </a:p>
        </p:txBody>
      </p:sp>
      <p:sp>
        <p:nvSpPr>
          <p:cNvPr id="32" name="Oval 216"/>
          <p:cNvSpPr>
            <a:spLocks noChangeArrowheads="1"/>
          </p:cNvSpPr>
          <p:nvPr/>
        </p:nvSpPr>
        <p:spPr bwMode="auto">
          <a:xfrm>
            <a:off x="4432644" y="3804643"/>
            <a:ext cx="284845" cy="286511"/>
          </a:xfrm>
          <a:prstGeom prst="ellipse">
            <a:avLst/>
          </a:prstGeom>
          <a:solidFill>
            <a:srgbClr val="61AAB7"/>
          </a:solidFill>
          <a:ln>
            <a:noFill/>
          </a:ln>
        </p:spPr>
        <p:txBody>
          <a:bodyPr vert="horz" wrap="square" lIns="91440" tIns="45720" rIns="91440" bIns="45720" numCol="1" anchor="t" anchorCtr="0" compatLnSpc="1"/>
          <a:lstStyle/>
          <a:p>
            <a:endParaRPr lang="en-US"/>
          </a:p>
        </p:txBody>
      </p:sp>
      <p:sp>
        <p:nvSpPr>
          <p:cNvPr id="33" name="Freeform 217"/>
          <p:cNvSpPr>
            <a:spLocks noEditPoints="1"/>
          </p:cNvSpPr>
          <p:nvPr/>
        </p:nvSpPr>
        <p:spPr bwMode="auto">
          <a:xfrm>
            <a:off x="4513435" y="3866277"/>
            <a:ext cx="150752" cy="171573"/>
          </a:xfrm>
          <a:custGeom>
            <a:avLst/>
            <a:gdLst>
              <a:gd name="T0" fmla="*/ 6 w 116"/>
              <a:gd name="T1" fmla="*/ 126 h 132"/>
              <a:gd name="T2" fmla="*/ 9 w 116"/>
              <a:gd name="T3" fmla="*/ 129 h 132"/>
              <a:gd name="T4" fmla="*/ 24 w 116"/>
              <a:gd name="T5" fmla="*/ 126 h 132"/>
              <a:gd name="T6" fmla="*/ 52 w 116"/>
              <a:gd name="T7" fmla="*/ 89 h 132"/>
              <a:gd name="T8" fmla="*/ 54 w 116"/>
              <a:gd name="T9" fmla="*/ 86 h 132"/>
              <a:gd name="T10" fmla="*/ 86 w 116"/>
              <a:gd name="T11" fmla="*/ 84 h 132"/>
              <a:gd name="T12" fmla="*/ 107 w 116"/>
              <a:gd name="T13" fmla="*/ 29 h 132"/>
              <a:gd name="T14" fmla="*/ 51 w 116"/>
              <a:gd name="T15" fmla="*/ 10 h 132"/>
              <a:gd name="T16" fmla="*/ 30 w 116"/>
              <a:gd name="T17" fmla="*/ 65 h 132"/>
              <a:gd name="T18" fmla="*/ 34 w 116"/>
              <a:gd name="T19" fmla="*/ 72 h 132"/>
              <a:gd name="T20" fmla="*/ 32 w 116"/>
              <a:gd name="T21" fmla="*/ 74 h 132"/>
              <a:gd name="T22" fmla="*/ 4 w 116"/>
              <a:gd name="T23" fmla="*/ 112 h 132"/>
              <a:gd name="T24" fmla="*/ 6 w 116"/>
              <a:gd name="T25" fmla="*/ 126 h 132"/>
              <a:gd name="T26" fmla="*/ 56 w 116"/>
              <a:gd name="T27" fmla="*/ 22 h 132"/>
              <a:gd name="T28" fmla="*/ 95 w 116"/>
              <a:gd name="T29" fmla="*/ 34 h 132"/>
              <a:gd name="T30" fmla="*/ 80 w 116"/>
              <a:gd name="T31" fmla="*/ 72 h 132"/>
              <a:gd name="T32" fmla="*/ 42 w 116"/>
              <a:gd name="T33" fmla="*/ 59 h 132"/>
              <a:gd name="T34" fmla="*/ 56 w 116"/>
              <a:gd name="T35" fmla="*/ 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32">
                <a:moveTo>
                  <a:pt x="6" y="126"/>
                </a:moveTo>
                <a:cubicBezTo>
                  <a:pt x="9" y="129"/>
                  <a:pt x="9" y="129"/>
                  <a:pt x="9" y="129"/>
                </a:cubicBezTo>
                <a:cubicBezTo>
                  <a:pt x="14" y="132"/>
                  <a:pt x="20" y="131"/>
                  <a:pt x="24" y="126"/>
                </a:cubicBezTo>
                <a:cubicBezTo>
                  <a:pt x="52" y="89"/>
                  <a:pt x="52" y="89"/>
                  <a:pt x="52" y="89"/>
                </a:cubicBezTo>
                <a:cubicBezTo>
                  <a:pt x="53" y="88"/>
                  <a:pt x="53" y="87"/>
                  <a:pt x="54" y="86"/>
                </a:cubicBezTo>
                <a:cubicBezTo>
                  <a:pt x="64" y="89"/>
                  <a:pt x="75" y="89"/>
                  <a:pt x="86" y="84"/>
                </a:cubicBezTo>
                <a:cubicBezTo>
                  <a:pt x="107" y="74"/>
                  <a:pt x="116" y="49"/>
                  <a:pt x="107" y="29"/>
                </a:cubicBezTo>
                <a:cubicBezTo>
                  <a:pt x="97" y="8"/>
                  <a:pt x="72" y="0"/>
                  <a:pt x="51" y="10"/>
                </a:cubicBezTo>
                <a:cubicBezTo>
                  <a:pt x="30" y="20"/>
                  <a:pt x="20" y="45"/>
                  <a:pt x="30" y="65"/>
                </a:cubicBezTo>
                <a:cubicBezTo>
                  <a:pt x="31" y="68"/>
                  <a:pt x="33" y="70"/>
                  <a:pt x="34" y="72"/>
                </a:cubicBezTo>
                <a:cubicBezTo>
                  <a:pt x="33" y="72"/>
                  <a:pt x="33" y="73"/>
                  <a:pt x="32" y="74"/>
                </a:cubicBezTo>
                <a:cubicBezTo>
                  <a:pt x="4" y="112"/>
                  <a:pt x="4" y="112"/>
                  <a:pt x="4" y="112"/>
                </a:cubicBezTo>
                <a:cubicBezTo>
                  <a:pt x="0" y="116"/>
                  <a:pt x="1" y="123"/>
                  <a:pt x="6" y="126"/>
                </a:cubicBezTo>
                <a:close/>
                <a:moveTo>
                  <a:pt x="56" y="22"/>
                </a:moveTo>
                <a:cubicBezTo>
                  <a:pt x="71" y="15"/>
                  <a:pt x="88" y="21"/>
                  <a:pt x="95" y="34"/>
                </a:cubicBezTo>
                <a:cubicBezTo>
                  <a:pt x="101" y="48"/>
                  <a:pt x="95" y="65"/>
                  <a:pt x="80" y="72"/>
                </a:cubicBezTo>
                <a:cubicBezTo>
                  <a:pt x="66" y="79"/>
                  <a:pt x="49" y="73"/>
                  <a:pt x="42" y="59"/>
                </a:cubicBezTo>
                <a:cubicBezTo>
                  <a:pt x="35" y="45"/>
                  <a:pt x="42" y="29"/>
                  <a:pt x="56" y="2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4" name="Freeform 218"/>
          <p:cNvSpPr>
            <a:spLocks noEditPoints="1"/>
          </p:cNvSpPr>
          <p:nvPr/>
        </p:nvSpPr>
        <p:spPr bwMode="auto">
          <a:xfrm>
            <a:off x="6451546" y="3054218"/>
            <a:ext cx="637986" cy="640484"/>
          </a:xfrm>
          <a:custGeom>
            <a:avLst/>
            <a:gdLst>
              <a:gd name="T0" fmla="*/ 491 w 491"/>
              <a:gd name="T1" fmla="*/ 209 h 493"/>
              <a:gd name="T2" fmla="*/ 473 w 491"/>
              <a:gd name="T3" fmla="*/ 147 h 493"/>
              <a:gd name="T4" fmla="*/ 425 w 491"/>
              <a:gd name="T5" fmla="*/ 153 h 493"/>
              <a:gd name="T6" fmla="*/ 389 w 491"/>
              <a:gd name="T7" fmla="*/ 104 h 493"/>
              <a:gd name="T8" fmla="*/ 409 w 491"/>
              <a:gd name="T9" fmla="*/ 61 h 493"/>
              <a:gd name="T10" fmla="*/ 356 w 491"/>
              <a:gd name="T11" fmla="*/ 25 h 493"/>
              <a:gd name="T12" fmla="*/ 323 w 491"/>
              <a:gd name="T13" fmla="*/ 61 h 493"/>
              <a:gd name="T14" fmla="*/ 264 w 491"/>
              <a:gd name="T15" fmla="*/ 47 h 493"/>
              <a:gd name="T16" fmla="*/ 252 w 491"/>
              <a:gd name="T17" fmla="*/ 0 h 493"/>
              <a:gd name="T18" fmla="*/ 188 w 491"/>
              <a:gd name="T19" fmla="*/ 6 h 493"/>
              <a:gd name="T20" fmla="*/ 185 w 491"/>
              <a:gd name="T21" fmla="*/ 56 h 493"/>
              <a:gd name="T22" fmla="*/ 132 w 491"/>
              <a:gd name="T23" fmla="*/ 83 h 493"/>
              <a:gd name="T24" fmla="*/ 92 w 491"/>
              <a:gd name="T25" fmla="*/ 54 h 493"/>
              <a:gd name="T26" fmla="*/ 47 w 491"/>
              <a:gd name="T27" fmla="*/ 101 h 493"/>
              <a:gd name="T28" fmla="*/ 78 w 491"/>
              <a:gd name="T29" fmla="*/ 141 h 493"/>
              <a:gd name="T30" fmla="*/ 55 w 491"/>
              <a:gd name="T31" fmla="*/ 195 h 493"/>
              <a:gd name="T32" fmla="*/ 4 w 491"/>
              <a:gd name="T33" fmla="*/ 199 h 493"/>
              <a:gd name="T34" fmla="*/ 0 w 491"/>
              <a:gd name="T35" fmla="*/ 263 h 493"/>
              <a:gd name="T36" fmla="*/ 50 w 491"/>
              <a:gd name="T37" fmla="*/ 275 h 493"/>
              <a:gd name="T38" fmla="*/ 56 w 491"/>
              <a:gd name="T39" fmla="*/ 301 h 493"/>
              <a:gd name="T40" fmla="*/ 67 w 491"/>
              <a:gd name="T41" fmla="*/ 330 h 493"/>
              <a:gd name="T42" fmla="*/ 30 w 491"/>
              <a:gd name="T43" fmla="*/ 366 h 493"/>
              <a:gd name="T44" fmla="*/ 68 w 491"/>
              <a:gd name="T45" fmla="*/ 418 h 493"/>
              <a:gd name="T46" fmla="*/ 114 w 491"/>
              <a:gd name="T47" fmla="*/ 394 h 493"/>
              <a:gd name="T48" fmla="*/ 162 w 491"/>
              <a:gd name="T49" fmla="*/ 427 h 493"/>
              <a:gd name="T50" fmla="*/ 157 w 491"/>
              <a:gd name="T51" fmla="*/ 477 h 493"/>
              <a:gd name="T52" fmla="*/ 220 w 491"/>
              <a:gd name="T53" fmla="*/ 493 h 493"/>
              <a:gd name="T54" fmla="*/ 240 w 491"/>
              <a:gd name="T55" fmla="*/ 446 h 493"/>
              <a:gd name="T56" fmla="*/ 298 w 491"/>
              <a:gd name="T57" fmla="*/ 440 h 493"/>
              <a:gd name="T58" fmla="*/ 327 w 491"/>
              <a:gd name="T59" fmla="*/ 481 h 493"/>
              <a:gd name="T60" fmla="*/ 384 w 491"/>
              <a:gd name="T61" fmla="*/ 453 h 493"/>
              <a:gd name="T62" fmla="*/ 370 w 491"/>
              <a:gd name="T63" fmla="*/ 405 h 493"/>
              <a:gd name="T64" fmla="*/ 411 w 491"/>
              <a:gd name="T65" fmla="*/ 362 h 493"/>
              <a:gd name="T66" fmla="*/ 458 w 491"/>
              <a:gd name="T67" fmla="*/ 375 h 493"/>
              <a:gd name="T68" fmla="*/ 485 w 491"/>
              <a:gd name="T69" fmla="*/ 316 h 493"/>
              <a:gd name="T70" fmla="*/ 443 w 491"/>
              <a:gd name="T71" fmla="*/ 290 h 493"/>
              <a:gd name="T72" fmla="*/ 447 w 491"/>
              <a:gd name="T73" fmla="*/ 229 h 493"/>
              <a:gd name="T74" fmla="*/ 491 w 491"/>
              <a:gd name="T75" fmla="*/ 209 h 493"/>
              <a:gd name="T76" fmla="*/ 288 w 491"/>
              <a:gd name="T77" fmla="*/ 387 h 493"/>
              <a:gd name="T78" fmla="*/ 107 w 491"/>
              <a:gd name="T79" fmla="*/ 286 h 493"/>
              <a:gd name="T80" fmla="*/ 208 w 491"/>
              <a:gd name="T81" fmla="*/ 105 h 493"/>
              <a:gd name="T82" fmla="*/ 389 w 491"/>
              <a:gd name="T83" fmla="*/ 206 h 493"/>
              <a:gd name="T84" fmla="*/ 288 w 491"/>
              <a:gd name="T85" fmla="*/ 38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 h="493">
                <a:moveTo>
                  <a:pt x="491" y="209"/>
                </a:moveTo>
                <a:cubicBezTo>
                  <a:pt x="473" y="147"/>
                  <a:pt x="473" y="147"/>
                  <a:pt x="473" y="147"/>
                </a:cubicBezTo>
                <a:cubicBezTo>
                  <a:pt x="425" y="153"/>
                  <a:pt x="425" y="153"/>
                  <a:pt x="425" y="153"/>
                </a:cubicBezTo>
                <a:cubicBezTo>
                  <a:pt x="416" y="135"/>
                  <a:pt x="403" y="118"/>
                  <a:pt x="389" y="104"/>
                </a:cubicBezTo>
                <a:cubicBezTo>
                  <a:pt x="409" y="61"/>
                  <a:pt x="409" y="61"/>
                  <a:pt x="409" y="61"/>
                </a:cubicBezTo>
                <a:cubicBezTo>
                  <a:pt x="356" y="25"/>
                  <a:pt x="356" y="25"/>
                  <a:pt x="356" y="25"/>
                </a:cubicBezTo>
                <a:cubicBezTo>
                  <a:pt x="323" y="61"/>
                  <a:pt x="323" y="61"/>
                  <a:pt x="323" y="61"/>
                </a:cubicBezTo>
                <a:cubicBezTo>
                  <a:pt x="304" y="53"/>
                  <a:pt x="284" y="48"/>
                  <a:pt x="264" y="47"/>
                </a:cubicBezTo>
                <a:cubicBezTo>
                  <a:pt x="252" y="0"/>
                  <a:pt x="252" y="0"/>
                  <a:pt x="252" y="0"/>
                </a:cubicBezTo>
                <a:cubicBezTo>
                  <a:pt x="188" y="6"/>
                  <a:pt x="188" y="6"/>
                  <a:pt x="188" y="6"/>
                </a:cubicBezTo>
                <a:cubicBezTo>
                  <a:pt x="185" y="56"/>
                  <a:pt x="185" y="56"/>
                  <a:pt x="185" y="56"/>
                </a:cubicBezTo>
                <a:cubicBezTo>
                  <a:pt x="166" y="63"/>
                  <a:pt x="148" y="72"/>
                  <a:pt x="132" y="83"/>
                </a:cubicBezTo>
                <a:cubicBezTo>
                  <a:pt x="92" y="54"/>
                  <a:pt x="92" y="54"/>
                  <a:pt x="92" y="54"/>
                </a:cubicBezTo>
                <a:cubicBezTo>
                  <a:pt x="47" y="101"/>
                  <a:pt x="47" y="101"/>
                  <a:pt x="47" y="101"/>
                </a:cubicBezTo>
                <a:cubicBezTo>
                  <a:pt x="78" y="141"/>
                  <a:pt x="78" y="141"/>
                  <a:pt x="78" y="141"/>
                </a:cubicBezTo>
                <a:cubicBezTo>
                  <a:pt x="68" y="158"/>
                  <a:pt x="60" y="176"/>
                  <a:pt x="55" y="195"/>
                </a:cubicBezTo>
                <a:cubicBezTo>
                  <a:pt x="4" y="199"/>
                  <a:pt x="4" y="199"/>
                  <a:pt x="4" y="199"/>
                </a:cubicBezTo>
                <a:cubicBezTo>
                  <a:pt x="0" y="263"/>
                  <a:pt x="0" y="263"/>
                  <a:pt x="0" y="263"/>
                </a:cubicBezTo>
                <a:cubicBezTo>
                  <a:pt x="50" y="275"/>
                  <a:pt x="50" y="275"/>
                  <a:pt x="50" y="275"/>
                </a:cubicBezTo>
                <a:cubicBezTo>
                  <a:pt x="51" y="283"/>
                  <a:pt x="53" y="292"/>
                  <a:pt x="56" y="301"/>
                </a:cubicBezTo>
                <a:cubicBezTo>
                  <a:pt x="59" y="311"/>
                  <a:pt x="62" y="321"/>
                  <a:pt x="67" y="330"/>
                </a:cubicBezTo>
                <a:cubicBezTo>
                  <a:pt x="30" y="366"/>
                  <a:pt x="30" y="366"/>
                  <a:pt x="30" y="366"/>
                </a:cubicBezTo>
                <a:cubicBezTo>
                  <a:pt x="68" y="418"/>
                  <a:pt x="68" y="418"/>
                  <a:pt x="68" y="418"/>
                </a:cubicBezTo>
                <a:cubicBezTo>
                  <a:pt x="114" y="394"/>
                  <a:pt x="114" y="394"/>
                  <a:pt x="114" y="394"/>
                </a:cubicBezTo>
                <a:cubicBezTo>
                  <a:pt x="128" y="408"/>
                  <a:pt x="145" y="418"/>
                  <a:pt x="162" y="427"/>
                </a:cubicBezTo>
                <a:cubicBezTo>
                  <a:pt x="157" y="477"/>
                  <a:pt x="157" y="477"/>
                  <a:pt x="157" y="477"/>
                </a:cubicBezTo>
                <a:cubicBezTo>
                  <a:pt x="220" y="493"/>
                  <a:pt x="220" y="493"/>
                  <a:pt x="220" y="493"/>
                </a:cubicBezTo>
                <a:cubicBezTo>
                  <a:pt x="240" y="446"/>
                  <a:pt x="240" y="446"/>
                  <a:pt x="240" y="446"/>
                </a:cubicBezTo>
                <a:cubicBezTo>
                  <a:pt x="259" y="447"/>
                  <a:pt x="279" y="445"/>
                  <a:pt x="298" y="440"/>
                </a:cubicBezTo>
                <a:cubicBezTo>
                  <a:pt x="327" y="481"/>
                  <a:pt x="327" y="481"/>
                  <a:pt x="327" y="481"/>
                </a:cubicBezTo>
                <a:cubicBezTo>
                  <a:pt x="384" y="453"/>
                  <a:pt x="384" y="453"/>
                  <a:pt x="384" y="453"/>
                </a:cubicBezTo>
                <a:cubicBezTo>
                  <a:pt x="370" y="405"/>
                  <a:pt x="370" y="405"/>
                  <a:pt x="370" y="405"/>
                </a:cubicBezTo>
                <a:cubicBezTo>
                  <a:pt x="386" y="393"/>
                  <a:pt x="400" y="378"/>
                  <a:pt x="411" y="362"/>
                </a:cubicBezTo>
                <a:cubicBezTo>
                  <a:pt x="458" y="375"/>
                  <a:pt x="458" y="375"/>
                  <a:pt x="458" y="375"/>
                </a:cubicBezTo>
                <a:cubicBezTo>
                  <a:pt x="485" y="316"/>
                  <a:pt x="485" y="316"/>
                  <a:pt x="485" y="316"/>
                </a:cubicBezTo>
                <a:cubicBezTo>
                  <a:pt x="443" y="290"/>
                  <a:pt x="443" y="290"/>
                  <a:pt x="443" y="290"/>
                </a:cubicBezTo>
                <a:cubicBezTo>
                  <a:pt x="448" y="270"/>
                  <a:pt x="449" y="249"/>
                  <a:pt x="447" y="229"/>
                </a:cubicBezTo>
                <a:lnTo>
                  <a:pt x="491" y="209"/>
                </a:lnTo>
                <a:close/>
                <a:moveTo>
                  <a:pt x="288" y="387"/>
                </a:moveTo>
                <a:cubicBezTo>
                  <a:pt x="210" y="409"/>
                  <a:pt x="129" y="364"/>
                  <a:pt x="107" y="286"/>
                </a:cubicBezTo>
                <a:cubicBezTo>
                  <a:pt x="85" y="208"/>
                  <a:pt x="130" y="127"/>
                  <a:pt x="208" y="105"/>
                </a:cubicBezTo>
                <a:cubicBezTo>
                  <a:pt x="286" y="83"/>
                  <a:pt x="367" y="128"/>
                  <a:pt x="389" y="206"/>
                </a:cubicBezTo>
                <a:cubicBezTo>
                  <a:pt x="411" y="284"/>
                  <a:pt x="366" y="365"/>
                  <a:pt x="288" y="387"/>
                </a:cubicBezTo>
                <a:close/>
              </a:path>
            </a:pathLst>
          </a:custGeom>
          <a:solidFill>
            <a:srgbClr val="61AAB7"/>
          </a:solidFill>
          <a:ln>
            <a:noFill/>
          </a:ln>
        </p:spPr>
        <p:txBody>
          <a:bodyPr vert="horz" wrap="square" lIns="91440" tIns="45720" rIns="91440" bIns="45720" numCol="1" anchor="t" anchorCtr="0" compatLnSpc="1"/>
          <a:lstStyle/>
          <a:p>
            <a:endParaRPr lang="en-US"/>
          </a:p>
        </p:txBody>
      </p:sp>
      <p:sp>
        <p:nvSpPr>
          <p:cNvPr id="35" name="Oval 228"/>
          <p:cNvSpPr>
            <a:spLocks noChangeArrowheads="1"/>
          </p:cNvSpPr>
          <p:nvPr/>
        </p:nvSpPr>
        <p:spPr bwMode="auto">
          <a:xfrm>
            <a:off x="6646441" y="3244948"/>
            <a:ext cx="257360" cy="257360"/>
          </a:xfrm>
          <a:prstGeom prst="ellipse">
            <a:avLst/>
          </a:prstGeom>
          <a:solidFill>
            <a:srgbClr val="61AAB7"/>
          </a:solidFill>
          <a:ln>
            <a:noFill/>
          </a:ln>
        </p:spPr>
        <p:txBody>
          <a:bodyPr vert="horz" wrap="square" lIns="91440" tIns="45720" rIns="91440" bIns="45720" numCol="1" anchor="t" anchorCtr="0" compatLnSpc="1"/>
          <a:lstStyle/>
          <a:p>
            <a:endParaRPr lang="en-US"/>
          </a:p>
        </p:txBody>
      </p:sp>
      <p:sp>
        <p:nvSpPr>
          <p:cNvPr id="36" name="Freeform 229"/>
          <p:cNvSpPr>
            <a:spLocks noEditPoints="1"/>
          </p:cNvSpPr>
          <p:nvPr/>
        </p:nvSpPr>
        <p:spPr bwMode="auto">
          <a:xfrm>
            <a:off x="6723065" y="3289090"/>
            <a:ext cx="105776" cy="194060"/>
          </a:xfrm>
          <a:custGeom>
            <a:avLst/>
            <a:gdLst>
              <a:gd name="T0" fmla="*/ 14 w 81"/>
              <a:gd name="T1" fmla="*/ 127 h 149"/>
              <a:gd name="T2" fmla="*/ 6 w 81"/>
              <a:gd name="T3" fmla="*/ 108 h 149"/>
              <a:gd name="T4" fmla="*/ 11 w 81"/>
              <a:gd name="T5" fmla="*/ 106 h 149"/>
              <a:gd name="T6" fmla="*/ 19 w 81"/>
              <a:gd name="T7" fmla="*/ 110 h 149"/>
              <a:gd name="T8" fmla="*/ 33 w 81"/>
              <a:gd name="T9" fmla="*/ 116 h 149"/>
              <a:gd name="T10" fmla="*/ 24 w 81"/>
              <a:gd name="T11" fmla="*/ 76 h 149"/>
              <a:gd name="T12" fmla="*/ 7 w 81"/>
              <a:gd name="T13" fmla="*/ 61 h 149"/>
              <a:gd name="T14" fmla="*/ 7 w 81"/>
              <a:gd name="T15" fmla="*/ 36 h 149"/>
              <a:gd name="T16" fmla="*/ 26 w 81"/>
              <a:gd name="T17" fmla="*/ 18 h 149"/>
              <a:gd name="T18" fmla="*/ 42 w 81"/>
              <a:gd name="T19" fmla="*/ 5 h 149"/>
              <a:gd name="T20" fmla="*/ 47 w 81"/>
              <a:gd name="T21" fmla="*/ 0 h 149"/>
              <a:gd name="T22" fmla="*/ 53 w 81"/>
              <a:gd name="T23" fmla="*/ 16 h 149"/>
              <a:gd name="T24" fmla="*/ 79 w 81"/>
              <a:gd name="T25" fmla="*/ 28 h 149"/>
              <a:gd name="T26" fmla="*/ 71 w 81"/>
              <a:gd name="T27" fmla="*/ 38 h 149"/>
              <a:gd name="T28" fmla="*/ 66 w 81"/>
              <a:gd name="T29" fmla="*/ 38 h 149"/>
              <a:gd name="T30" fmla="*/ 58 w 81"/>
              <a:gd name="T31" fmla="*/ 34 h 149"/>
              <a:gd name="T32" fmla="*/ 49 w 81"/>
              <a:gd name="T33" fmla="*/ 65 h 149"/>
              <a:gd name="T34" fmla="*/ 71 w 81"/>
              <a:gd name="T35" fmla="*/ 74 h 149"/>
              <a:gd name="T36" fmla="*/ 81 w 81"/>
              <a:gd name="T37" fmla="*/ 95 h 149"/>
              <a:gd name="T38" fmla="*/ 71 w 81"/>
              <a:gd name="T39" fmla="*/ 121 h 149"/>
              <a:gd name="T40" fmla="*/ 43 w 81"/>
              <a:gd name="T41" fmla="*/ 132 h 149"/>
              <a:gd name="T42" fmla="*/ 41 w 81"/>
              <a:gd name="T43" fmla="*/ 148 h 149"/>
              <a:gd name="T44" fmla="*/ 30 w 81"/>
              <a:gd name="T45" fmla="*/ 149 h 149"/>
              <a:gd name="T46" fmla="*/ 23 w 81"/>
              <a:gd name="T47" fmla="*/ 46 h 149"/>
              <a:gd name="T48" fmla="*/ 27 w 81"/>
              <a:gd name="T49" fmla="*/ 55 h 149"/>
              <a:gd name="T50" fmla="*/ 37 w 81"/>
              <a:gd name="T51" fmla="*/ 61 h 149"/>
              <a:gd name="T52" fmla="*/ 32 w 81"/>
              <a:gd name="T53" fmla="*/ 33 h 149"/>
              <a:gd name="T54" fmla="*/ 24 w 81"/>
              <a:gd name="T55" fmla="*/ 41 h 149"/>
              <a:gd name="T56" fmla="*/ 62 w 81"/>
              <a:gd name="T57" fmla="*/ 98 h 149"/>
              <a:gd name="T58" fmla="*/ 58 w 81"/>
              <a:gd name="T59" fmla="*/ 89 h 149"/>
              <a:gd name="T60" fmla="*/ 48 w 81"/>
              <a:gd name="T61" fmla="*/ 84 h 149"/>
              <a:gd name="T62" fmla="*/ 58 w 81"/>
              <a:gd name="T63" fmla="*/ 11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49">
                <a:moveTo>
                  <a:pt x="31" y="132"/>
                </a:moveTo>
                <a:cubicBezTo>
                  <a:pt x="25" y="131"/>
                  <a:pt x="19" y="130"/>
                  <a:pt x="14" y="127"/>
                </a:cubicBezTo>
                <a:cubicBezTo>
                  <a:pt x="8" y="124"/>
                  <a:pt x="4" y="121"/>
                  <a:pt x="0" y="117"/>
                </a:cubicBezTo>
                <a:cubicBezTo>
                  <a:pt x="6" y="108"/>
                  <a:pt x="6" y="108"/>
                  <a:pt x="6" y="108"/>
                </a:cubicBezTo>
                <a:cubicBezTo>
                  <a:pt x="6" y="108"/>
                  <a:pt x="7" y="107"/>
                  <a:pt x="8" y="106"/>
                </a:cubicBezTo>
                <a:cubicBezTo>
                  <a:pt x="9" y="106"/>
                  <a:pt x="10" y="106"/>
                  <a:pt x="11" y="106"/>
                </a:cubicBezTo>
                <a:cubicBezTo>
                  <a:pt x="12" y="106"/>
                  <a:pt x="13" y="106"/>
                  <a:pt x="14" y="107"/>
                </a:cubicBezTo>
                <a:cubicBezTo>
                  <a:pt x="16" y="108"/>
                  <a:pt x="17" y="109"/>
                  <a:pt x="19" y="110"/>
                </a:cubicBezTo>
                <a:cubicBezTo>
                  <a:pt x="21" y="111"/>
                  <a:pt x="23" y="112"/>
                  <a:pt x="25" y="113"/>
                </a:cubicBezTo>
                <a:cubicBezTo>
                  <a:pt x="27" y="114"/>
                  <a:pt x="30" y="115"/>
                  <a:pt x="33" y="116"/>
                </a:cubicBezTo>
                <a:cubicBezTo>
                  <a:pt x="36" y="80"/>
                  <a:pt x="36" y="80"/>
                  <a:pt x="36" y="80"/>
                </a:cubicBezTo>
                <a:cubicBezTo>
                  <a:pt x="32" y="79"/>
                  <a:pt x="28" y="78"/>
                  <a:pt x="24" y="76"/>
                </a:cubicBezTo>
                <a:cubicBezTo>
                  <a:pt x="21" y="75"/>
                  <a:pt x="17" y="73"/>
                  <a:pt x="14" y="70"/>
                </a:cubicBezTo>
                <a:cubicBezTo>
                  <a:pt x="11" y="68"/>
                  <a:pt x="9" y="65"/>
                  <a:pt x="7" y="61"/>
                </a:cubicBezTo>
                <a:cubicBezTo>
                  <a:pt x="5" y="58"/>
                  <a:pt x="5" y="53"/>
                  <a:pt x="5" y="48"/>
                </a:cubicBezTo>
                <a:cubicBezTo>
                  <a:pt x="5" y="44"/>
                  <a:pt x="5" y="40"/>
                  <a:pt x="7" y="36"/>
                </a:cubicBezTo>
                <a:cubicBezTo>
                  <a:pt x="9" y="32"/>
                  <a:pt x="11" y="29"/>
                  <a:pt x="14" y="26"/>
                </a:cubicBezTo>
                <a:cubicBezTo>
                  <a:pt x="17" y="22"/>
                  <a:pt x="21" y="20"/>
                  <a:pt x="26" y="18"/>
                </a:cubicBezTo>
                <a:cubicBezTo>
                  <a:pt x="30" y="16"/>
                  <a:pt x="35" y="15"/>
                  <a:pt x="41" y="15"/>
                </a:cubicBezTo>
                <a:cubicBezTo>
                  <a:pt x="42" y="5"/>
                  <a:pt x="42" y="5"/>
                  <a:pt x="42" y="5"/>
                </a:cubicBezTo>
                <a:cubicBezTo>
                  <a:pt x="42" y="4"/>
                  <a:pt x="43" y="2"/>
                  <a:pt x="44" y="1"/>
                </a:cubicBezTo>
                <a:cubicBezTo>
                  <a:pt x="45" y="0"/>
                  <a:pt x="46" y="0"/>
                  <a:pt x="47" y="0"/>
                </a:cubicBezTo>
                <a:cubicBezTo>
                  <a:pt x="55" y="0"/>
                  <a:pt x="55" y="0"/>
                  <a:pt x="55" y="0"/>
                </a:cubicBezTo>
                <a:cubicBezTo>
                  <a:pt x="53" y="16"/>
                  <a:pt x="53" y="16"/>
                  <a:pt x="53" y="16"/>
                </a:cubicBezTo>
                <a:cubicBezTo>
                  <a:pt x="59" y="16"/>
                  <a:pt x="64" y="18"/>
                  <a:pt x="68" y="20"/>
                </a:cubicBezTo>
                <a:cubicBezTo>
                  <a:pt x="72" y="23"/>
                  <a:pt x="75" y="25"/>
                  <a:pt x="79" y="28"/>
                </a:cubicBezTo>
                <a:cubicBezTo>
                  <a:pt x="74" y="35"/>
                  <a:pt x="74" y="35"/>
                  <a:pt x="74" y="35"/>
                </a:cubicBezTo>
                <a:cubicBezTo>
                  <a:pt x="73" y="36"/>
                  <a:pt x="72" y="37"/>
                  <a:pt x="71" y="38"/>
                </a:cubicBezTo>
                <a:cubicBezTo>
                  <a:pt x="71" y="38"/>
                  <a:pt x="70" y="39"/>
                  <a:pt x="69" y="39"/>
                </a:cubicBezTo>
                <a:cubicBezTo>
                  <a:pt x="68" y="39"/>
                  <a:pt x="67" y="38"/>
                  <a:pt x="66" y="38"/>
                </a:cubicBezTo>
                <a:cubicBezTo>
                  <a:pt x="65" y="37"/>
                  <a:pt x="64" y="37"/>
                  <a:pt x="62" y="36"/>
                </a:cubicBezTo>
                <a:cubicBezTo>
                  <a:pt x="61" y="35"/>
                  <a:pt x="59" y="35"/>
                  <a:pt x="58" y="34"/>
                </a:cubicBezTo>
                <a:cubicBezTo>
                  <a:pt x="56" y="33"/>
                  <a:pt x="54" y="32"/>
                  <a:pt x="52" y="32"/>
                </a:cubicBezTo>
                <a:cubicBezTo>
                  <a:pt x="49" y="65"/>
                  <a:pt x="49" y="65"/>
                  <a:pt x="49" y="65"/>
                </a:cubicBezTo>
                <a:cubicBezTo>
                  <a:pt x="53" y="66"/>
                  <a:pt x="57" y="67"/>
                  <a:pt x="60" y="69"/>
                </a:cubicBezTo>
                <a:cubicBezTo>
                  <a:pt x="64" y="70"/>
                  <a:pt x="68" y="72"/>
                  <a:pt x="71" y="74"/>
                </a:cubicBezTo>
                <a:cubicBezTo>
                  <a:pt x="74" y="77"/>
                  <a:pt x="76" y="79"/>
                  <a:pt x="78" y="83"/>
                </a:cubicBezTo>
                <a:cubicBezTo>
                  <a:pt x="80" y="86"/>
                  <a:pt x="81" y="90"/>
                  <a:pt x="81" y="95"/>
                </a:cubicBezTo>
                <a:cubicBezTo>
                  <a:pt x="81" y="100"/>
                  <a:pt x="80" y="105"/>
                  <a:pt x="78" y="109"/>
                </a:cubicBezTo>
                <a:cubicBezTo>
                  <a:pt x="77" y="113"/>
                  <a:pt x="74" y="117"/>
                  <a:pt x="71" y="121"/>
                </a:cubicBezTo>
                <a:cubicBezTo>
                  <a:pt x="68" y="124"/>
                  <a:pt x="64" y="127"/>
                  <a:pt x="59" y="129"/>
                </a:cubicBezTo>
                <a:cubicBezTo>
                  <a:pt x="55" y="131"/>
                  <a:pt x="49" y="132"/>
                  <a:pt x="43" y="132"/>
                </a:cubicBezTo>
                <a:cubicBezTo>
                  <a:pt x="42" y="144"/>
                  <a:pt x="42" y="144"/>
                  <a:pt x="42" y="144"/>
                </a:cubicBezTo>
                <a:cubicBezTo>
                  <a:pt x="42" y="145"/>
                  <a:pt x="42" y="147"/>
                  <a:pt x="41" y="148"/>
                </a:cubicBezTo>
                <a:cubicBezTo>
                  <a:pt x="40" y="149"/>
                  <a:pt x="39" y="149"/>
                  <a:pt x="37" y="149"/>
                </a:cubicBezTo>
                <a:cubicBezTo>
                  <a:pt x="30" y="149"/>
                  <a:pt x="30" y="149"/>
                  <a:pt x="30" y="149"/>
                </a:cubicBezTo>
                <a:lnTo>
                  <a:pt x="31" y="132"/>
                </a:lnTo>
                <a:close/>
                <a:moveTo>
                  <a:pt x="23" y="46"/>
                </a:moveTo>
                <a:cubicBezTo>
                  <a:pt x="23" y="48"/>
                  <a:pt x="24" y="50"/>
                  <a:pt x="24" y="51"/>
                </a:cubicBezTo>
                <a:cubicBezTo>
                  <a:pt x="25" y="53"/>
                  <a:pt x="26" y="54"/>
                  <a:pt x="27" y="55"/>
                </a:cubicBezTo>
                <a:cubicBezTo>
                  <a:pt x="28" y="57"/>
                  <a:pt x="30" y="58"/>
                  <a:pt x="32" y="59"/>
                </a:cubicBezTo>
                <a:cubicBezTo>
                  <a:pt x="33" y="60"/>
                  <a:pt x="35" y="60"/>
                  <a:pt x="37" y="61"/>
                </a:cubicBezTo>
                <a:cubicBezTo>
                  <a:pt x="40" y="32"/>
                  <a:pt x="40" y="32"/>
                  <a:pt x="40" y="32"/>
                </a:cubicBezTo>
                <a:cubicBezTo>
                  <a:pt x="37" y="32"/>
                  <a:pt x="34" y="33"/>
                  <a:pt x="32" y="33"/>
                </a:cubicBezTo>
                <a:cubicBezTo>
                  <a:pt x="30" y="34"/>
                  <a:pt x="28" y="35"/>
                  <a:pt x="27" y="37"/>
                </a:cubicBezTo>
                <a:cubicBezTo>
                  <a:pt x="26" y="38"/>
                  <a:pt x="25" y="39"/>
                  <a:pt x="24" y="41"/>
                </a:cubicBezTo>
                <a:cubicBezTo>
                  <a:pt x="24" y="43"/>
                  <a:pt x="23" y="44"/>
                  <a:pt x="23" y="46"/>
                </a:cubicBezTo>
                <a:close/>
                <a:moveTo>
                  <a:pt x="62" y="98"/>
                </a:moveTo>
                <a:cubicBezTo>
                  <a:pt x="62" y="96"/>
                  <a:pt x="62" y="94"/>
                  <a:pt x="61" y="93"/>
                </a:cubicBezTo>
                <a:cubicBezTo>
                  <a:pt x="60" y="91"/>
                  <a:pt x="59" y="90"/>
                  <a:pt x="58" y="89"/>
                </a:cubicBezTo>
                <a:cubicBezTo>
                  <a:pt x="57" y="88"/>
                  <a:pt x="55" y="87"/>
                  <a:pt x="53" y="86"/>
                </a:cubicBezTo>
                <a:cubicBezTo>
                  <a:pt x="52" y="85"/>
                  <a:pt x="50" y="84"/>
                  <a:pt x="48" y="84"/>
                </a:cubicBezTo>
                <a:cubicBezTo>
                  <a:pt x="45" y="116"/>
                  <a:pt x="45" y="116"/>
                  <a:pt x="45" y="116"/>
                </a:cubicBezTo>
                <a:cubicBezTo>
                  <a:pt x="50" y="115"/>
                  <a:pt x="55" y="113"/>
                  <a:pt x="58" y="110"/>
                </a:cubicBezTo>
                <a:cubicBezTo>
                  <a:pt x="61" y="107"/>
                  <a:pt x="62" y="103"/>
                  <a:pt x="62" y="9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7" name="Freeform 230"/>
          <p:cNvSpPr>
            <a:spLocks noEditPoints="1"/>
          </p:cNvSpPr>
          <p:nvPr/>
        </p:nvSpPr>
        <p:spPr bwMode="auto">
          <a:xfrm>
            <a:off x="5613669" y="2272145"/>
            <a:ext cx="1080245" cy="1075247"/>
          </a:xfrm>
          <a:custGeom>
            <a:avLst/>
            <a:gdLst>
              <a:gd name="T0" fmla="*/ 831 w 831"/>
              <a:gd name="T1" fmla="*/ 435 h 828"/>
              <a:gd name="T2" fmla="*/ 756 w 831"/>
              <a:gd name="T3" fmla="*/ 359 h 828"/>
              <a:gd name="T4" fmla="*/ 803 w 831"/>
              <a:gd name="T5" fmla="*/ 264 h 828"/>
              <a:gd name="T6" fmla="*/ 702 w 831"/>
              <a:gd name="T7" fmla="*/ 224 h 828"/>
              <a:gd name="T8" fmla="*/ 707 w 831"/>
              <a:gd name="T9" fmla="*/ 119 h 828"/>
              <a:gd name="T10" fmla="*/ 597 w 831"/>
              <a:gd name="T11" fmla="*/ 122 h 828"/>
              <a:gd name="T12" fmla="*/ 560 w 831"/>
              <a:gd name="T13" fmla="*/ 26 h 828"/>
              <a:gd name="T14" fmla="*/ 460 w 831"/>
              <a:gd name="T15" fmla="*/ 73 h 828"/>
              <a:gd name="T16" fmla="*/ 416 w 831"/>
              <a:gd name="T17" fmla="*/ 0 h 828"/>
              <a:gd name="T18" fmla="*/ 371 w 831"/>
              <a:gd name="T19" fmla="*/ 73 h 828"/>
              <a:gd name="T20" fmla="*/ 271 w 831"/>
              <a:gd name="T21" fmla="*/ 26 h 828"/>
              <a:gd name="T22" fmla="*/ 234 w 831"/>
              <a:gd name="T23" fmla="*/ 122 h 828"/>
              <a:gd name="T24" fmla="*/ 124 w 831"/>
              <a:gd name="T25" fmla="*/ 119 h 828"/>
              <a:gd name="T26" fmla="*/ 129 w 831"/>
              <a:gd name="T27" fmla="*/ 224 h 828"/>
              <a:gd name="T28" fmla="*/ 28 w 831"/>
              <a:gd name="T29" fmla="*/ 264 h 828"/>
              <a:gd name="T30" fmla="*/ 75 w 831"/>
              <a:gd name="T31" fmla="*/ 359 h 828"/>
              <a:gd name="T32" fmla="*/ 0 w 831"/>
              <a:gd name="T33" fmla="*/ 435 h 828"/>
              <a:gd name="T34" fmla="*/ 82 w 831"/>
              <a:gd name="T35" fmla="*/ 503 h 828"/>
              <a:gd name="T36" fmla="*/ 43 w 831"/>
              <a:gd name="T37" fmla="*/ 601 h 828"/>
              <a:gd name="T38" fmla="*/ 146 w 831"/>
              <a:gd name="T39" fmla="*/ 631 h 828"/>
              <a:gd name="T40" fmla="*/ 149 w 831"/>
              <a:gd name="T41" fmla="*/ 735 h 828"/>
              <a:gd name="T42" fmla="*/ 255 w 831"/>
              <a:gd name="T43" fmla="*/ 721 h 828"/>
              <a:gd name="T44" fmla="*/ 299 w 831"/>
              <a:gd name="T45" fmla="*/ 815 h 828"/>
              <a:gd name="T46" fmla="*/ 391 w 831"/>
              <a:gd name="T47" fmla="*/ 760 h 828"/>
              <a:gd name="T48" fmla="*/ 440 w 831"/>
              <a:gd name="T49" fmla="*/ 760 h 828"/>
              <a:gd name="T50" fmla="*/ 532 w 831"/>
              <a:gd name="T51" fmla="*/ 815 h 828"/>
              <a:gd name="T52" fmla="*/ 576 w 831"/>
              <a:gd name="T53" fmla="*/ 721 h 828"/>
              <a:gd name="T54" fmla="*/ 682 w 831"/>
              <a:gd name="T55" fmla="*/ 735 h 828"/>
              <a:gd name="T56" fmla="*/ 685 w 831"/>
              <a:gd name="T57" fmla="*/ 631 h 828"/>
              <a:gd name="T58" fmla="*/ 788 w 831"/>
              <a:gd name="T59" fmla="*/ 601 h 828"/>
              <a:gd name="T60" fmla="*/ 749 w 831"/>
              <a:gd name="T61" fmla="*/ 503 h 828"/>
              <a:gd name="T62" fmla="*/ 416 w 831"/>
              <a:gd name="T63" fmla="*/ 692 h 828"/>
              <a:gd name="T64" fmla="*/ 416 w 831"/>
              <a:gd name="T65" fmla="*/ 136 h 828"/>
              <a:gd name="T66" fmla="*/ 416 w 831"/>
              <a:gd name="T67" fmla="*/ 69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828">
                <a:moveTo>
                  <a:pt x="824" y="496"/>
                </a:moveTo>
                <a:cubicBezTo>
                  <a:pt x="828" y="476"/>
                  <a:pt x="830" y="456"/>
                  <a:pt x="831" y="435"/>
                </a:cubicBezTo>
                <a:cubicBezTo>
                  <a:pt x="761" y="413"/>
                  <a:pt x="761" y="413"/>
                  <a:pt x="761" y="413"/>
                </a:cubicBezTo>
                <a:cubicBezTo>
                  <a:pt x="760" y="394"/>
                  <a:pt x="759" y="376"/>
                  <a:pt x="756" y="359"/>
                </a:cubicBezTo>
                <a:cubicBezTo>
                  <a:pt x="821" y="322"/>
                  <a:pt x="821" y="322"/>
                  <a:pt x="821" y="322"/>
                </a:cubicBezTo>
                <a:cubicBezTo>
                  <a:pt x="816" y="302"/>
                  <a:pt x="810" y="283"/>
                  <a:pt x="803" y="264"/>
                </a:cubicBezTo>
                <a:cubicBezTo>
                  <a:pt x="730" y="273"/>
                  <a:pt x="730" y="273"/>
                  <a:pt x="730" y="273"/>
                </a:cubicBezTo>
                <a:cubicBezTo>
                  <a:pt x="722" y="256"/>
                  <a:pt x="713" y="239"/>
                  <a:pt x="702" y="224"/>
                </a:cubicBezTo>
                <a:cubicBezTo>
                  <a:pt x="747" y="164"/>
                  <a:pt x="747" y="164"/>
                  <a:pt x="747" y="164"/>
                </a:cubicBezTo>
                <a:cubicBezTo>
                  <a:pt x="735" y="148"/>
                  <a:pt x="721" y="133"/>
                  <a:pt x="707" y="119"/>
                </a:cubicBezTo>
                <a:cubicBezTo>
                  <a:pt x="644" y="157"/>
                  <a:pt x="644" y="157"/>
                  <a:pt x="644" y="157"/>
                </a:cubicBezTo>
                <a:cubicBezTo>
                  <a:pt x="629" y="144"/>
                  <a:pt x="614" y="133"/>
                  <a:pt x="597" y="122"/>
                </a:cubicBezTo>
                <a:cubicBezTo>
                  <a:pt x="613" y="50"/>
                  <a:pt x="613" y="50"/>
                  <a:pt x="613" y="50"/>
                </a:cubicBezTo>
                <a:cubicBezTo>
                  <a:pt x="596" y="40"/>
                  <a:pt x="578" y="32"/>
                  <a:pt x="560" y="26"/>
                </a:cubicBezTo>
                <a:cubicBezTo>
                  <a:pt x="517" y="86"/>
                  <a:pt x="517" y="86"/>
                  <a:pt x="517" y="86"/>
                </a:cubicBezTo>
                <a:cubicBezTo>
                  <a:pt x="498" y="80"/>
                  <a:pt x="479" y="76"/>
                  <a:pt x="460" y="73"/>
                </a:cubicBezTo>
                <a:cubicBezTo>
                  <a:pt x="445" y="1"/>
                  <a:pt x="445" y="1"/>
                  <a:pt x="445" y="1"/>
                </a:cubicBezTo>
                <a:cubicBezTo>
                  <a:pt x="435" y="0"/>
                  <a:pt x="425" y="0"/>
                  <a:pt x="416" y="0"/>
                </a:cubicBezTo>
                <a:cubicBezTo>
                  <a:pt x="406" y="0"/>
                  <a:pt x="396" y="0"/>
                  <a:pt x="386" y="1"/>
                </a:cubicBezTo>
                <a:cubicBezTo>
                  <a:pt x="371" y="73"/>
                  <a:pt x="371" y="73"/>
                  <a:pt x="371" y="73"/>
                </a:cubicBezTo>
                <a:cubicBezTo>
                  <a:pt x="352" y="76"/>
                  <a:pt x="333" y="80"/>
                  <a:pt x="314" y="86"/>
                </a:cubicBezTo>
                <a:cubicBezTo>
                  <a:pt x="271" y="26"/>
                  <a:pt x="271" y="26"/>
                  <a:pt x="271" y="26"/>
                </a:cubicBezTo>
                <a:cubicBezTo>
                  <a:pt x="253" y="32"/>
                  <a:pt x="235" y="40"/>
                  <a:pt x="218" y="50"/>
                </a:cubicBezTo>
                <a:cubicBezTo>
                  <a:pt x="234" y="122"/>
                  <a:pt x="234" y="122"/>
                  <a:pt x="234" y="122"/>
                </a:cubicBezTo>
                <a:cubicBezTo>
                  <a:pt x="217" y="133"/>
                  <a:pt x="202" y="144"/>
                  <a:pt x="187" y="157"/>
                </a:cubicBezTo>
                <a:cubicBezTo>
                  <a:pt x="124" y="119"/>
                  <a:pt x="124" y="119"/>
                  <a:pt x="124" y="119"/>
                </a:cubicBezTo>
                <a:cubicBezTo>
                  <a:pt x="110" y="133"/>
                  <a:pt x="97" y="148"/>
                  <a:pt x="84" y="164"/>
                </a:cubicBezTo>
                <a:cubicBezTo>
                  <a:pt x="129" y="224"/>
                  <a:pt x="129" y="224"/>
                  <a:pt x="129" y="224"/>
                </a:cubicBezTo>
                <a:cubicBezTo>
                  <a:pt x="118" y="239"/>
                  <a:pt x="109" y="256"/>
                  <a:pt x="101" y="273"/>
                </a:cubicBezTo>
                <a:cubicBezTo>
                  <a:pt x="28" y="264"/>
                  <a:pt x="28" y="264"/>
                  <a:pt x="28" y="264"/>
                </a:cubicBezTo>
                <a:cubicBezTo>
                  <a:pt x="21" y="283"/>
                  <a:pt x="15" y="302"/>
                  <a:pt x="10" y="322"/>
                </a:cubicBezTo>
                <a:cubicBezTo>
                  <a:pt x="75" y="359"/>
                  <a:pt x="75" y="359"/>
                  <a:pt x="75" y="359"/>
                </a:cubicBezTo>
                <a:cubicBezTo>
                  <a:pt x="72" y="376"/>
                  <a:pt x="71" y="394"/>
                  <a:pt x="70" y="413"/>
                </a:cubicBezTo>
                <a:cubicBezTo>
                  <a:pt x="0" y="435"/>
                  <a:pt x="0" y="435"/>
                  <a:pt x="0" y="435"/>
                </a:cubicBezTo>
                <a:cubicBezTo>
                  <a:pt x="1" y="456"/>
                  <a:pt x="3" y="476"/>
                  <a:pt x="7" y="496"/>
                </a:cubicBezTo>
                <a:cubicBezTo>
                  <a:pt x="82" y="503"/>
                  <a:pt x="82" y="503"/>
                  <a:pt x="82" y="503"/>
                </a:cubicBezTo>
                <a:cubicBezTo>
                  <a:pt x="86" y="520"/>
                  <a:pt x="92" y="536"/>
                  <a:pt x="98" y="552"/>
                </a:cubicBezTo>
                <a:cubicBezTo>
                  <a:pt x="43" y="601"/>
                  <a:pt x="43" y="601"/>
                  <a:pt x="43" y="601"/>
                </a:cubicBezTo>
                <a:cubicBezTo>
                  <a:pt x="52" y="620"/>
                  <a:pt x="63" y="638"/>
                  <a:pt x="75" y="655"/>
                </a:cubicBezTo>
                <a:cubicBezTo>
                  <a:pt x="146" y="631"/>
                  <a:pt x="146" y="631"/>
                  <a:pt x="146" y="631"/>
                </a:cubicBezTo>
                <a:cubicBezTo>
                  <a:pt x="156" y="644"/>
                  <a:pt x="168" y="656"/>
                  <a:pt x="180" y="668"/>
                </a:cubicBezTo>
                <a:cubicBezTo>
                  <a:pt x="149" y="735"/>
                  <a:pt x="149" y="735"/>
                  <a:pt x="149" y="735"/>
                </a:cubicBezTo>
                <a:cubicBezTo>
                  <a:pt x="165" y="749"/>
                  <a:pt x="182" y="761"/>
                  <a:pt x="200" y="772"/>
                </a:cubicBezTo>
                <a:cubicBezTo>
                  <a:pt x="255" y="721"/>
                  <a:pt x="255" y="721"/>
                  <a:pt x="255" y="721"/>
                </a:cubicBezTo>
                <a:cubicBezTo>
                  <a:pt x="270" y="729"/>
                  <a:pt x="285" y="736"/>
                  <a:pt x="300" y="741"/>
                </a:cubicBezTo>
                <a:cubicBezTo>
                  <a:pt x="299" y="815"/>
                  <a:pt x="299" y="815"/>
                  <a:pt x="299" y="815"/>
                </a:cubicBezTo>
                <a:cubicBezTo>
                  <a:pt x="320" y="821"/>
                  <a:pt x="340" y="825"/>
                  <a:pt x="362" y="828"/>
                </a:cubicBezTo>
                <a:cubicBezTo>
                  <a:pt x="391" y="760"/>
                  <a:pt x="391" y="760"/>
                  <a:pt x="391" y="760"/>
                </a:cubicBezTo>
                <a:cubicBezTo>
                  <a:pt x="399" y="761"/>
                  <a:pt x="407" y="761"/>
                  <a:pt x="416" y="761"/>
                </a:cubicBezTo>
                <a:cubicBezTo>
                  <a:pt x="424" y="761"/>
                  <a:pt x="432" y="761"/>
                  <a:pt x="440" y="760"/>
                </a:cubicBezTo>
                <a:cubicBezTo>
                  <a:pt x="469" y="828"/>
                  <a:pt x="469" y="828"/>
                  <a:pt x="469" y="828"/>
                </a:cubicBezTo>
                <a:cubicBezTo>
                  <a:pt x="491" y="825"/>
                  <a:pt x="511" y="821"/>
                  <a:pt x="532" y="815"/>
                </a:cubicBezTo>
                <a:cubicBezTo>
                  <a:pt x="531" y="741"/>
                  <a:pt x="531" y="741"/>
                  <a:pt x="531" y="741"/>
                </a:cubicBezTo>
                <a:cubicBezTo>
                  <a:pt x="546" y="736"/>
                  <a:pt x="561" y="729"/>
                  <a:pt x="576" y="721"/>
                </a:cubicBezTo>
                <a:cubicBezTo>
                  <a:pt x="631" y="772"/>
                  <a:pt x="631" y="772"/>
                  <a:pt x="631" y="772"/>
                </a:cubicBezTo>
                <a:cubicBezTo>
                  <a:pt x="649" y="761"/>
                  <a:pt x="666" y="749"/>
                  <a:pt x="682" y="735"/>
                </a:cubicBezTo>
                <a:cubicBezTo>
                  <a:pt x="651" y="668"/>
                  <a:pt x="651" y="668"/>
                  <a:pt x="651" y="668"/>
                </a:cubicBezTo>
                <a:cubicBezTo>
                  <a:pt x="663" y="656"/>
                  <a:pt x="675" y="644"/>
                  <a:pt x="685" y="631"/>
                </a:cubicBezTo>
                <a:cubicBezTo>
                  <a:pt x="756" y="655"/>
                  <a:pt x="756" y="655"/>
                  <a:pt x="756" y="655"/>
                </a:cubicBezTo>
                <a:cubicBezTo>
                  <a:pt x="768" y="638"/>
                  <a:pt x="779" y="620"/>
                  <a:pt x="788" y="601"/>
                </a:cubicBezTo>
                <a:cubicBezTo>
                  <a:pt x="733" y="552"/>
                  <a:pt x="733" y="552"/>
                  <a:pt x="733" y="552"/>
                </a:cubicBezTo>
                <a:cubicBezTo>
                  <a:pt x="739" y="536"/>
                  <a:pt x="745" y="520"/>
                  <a:pt x="749" y="503"/>
                </a:cubicBezTo>
                <a:lnTo>
                  <a:pt x="824" y="496"/>
                </a:lnTo>
                <a:close/>
                <a:moveTo>
                  <a:pt x="416" y="692"/>
                </a:moveTo>
                <a:cubicBezTo>
                  <a:pt x="262" y="692"/>
                  <a:pt x="138" y="567"/>
                  <a:pt x="138" y="414"/>
                </a:cubicBezTo>
                <a:cubicBezTo>
                  <a:pt x="138" y="261"/>
                  <a:pt x="262" y="136"/>
                  <a:pt x="416" y="136"/>
                </a:cubicBezTo>
                <a:cubicBezTo>
                  <a:pt x="569" y="136"/>
                  <a:pt x="693" y="261"/>
                  <a:pt x="693" y="414"/>
                </a:cubicBezTo>
                <a:cubicBezTo>
                  <a:pt x="693" y="567"/>
                  <a:pt x="569" y="692"/>
                  <a:pt x="416" y="692"/>
                </a:cubicBezTo>
                <a:close/>
              </a:path>
            </a:pathLst>
          </a:custGeom>
          <a:solidFill>
            <a:srgbClr val="61AAB7"/>
          </a:solidFill>
          <a:ln>
            <a:noFill/>
          </a:ln>
        </p:spPr>
        <p:txBody>
          <a:bodyPr vert="horz" wrap="square" lIns="91440" tIns="45720" rIns="91440" bIns="45720" numCol="1" anchor="t" anchorCtr="0" compatLnSpc="1"/>
          <a:lstStyle/>
          <a:p>
            <a:endParaRPr lang="en-US"/>
          </a:p>
        </p:txBody>
      </p:sp>
      <p:sp>
        <p:nvSpPr>
          <p:cNvPr id="38" name="Oval 245"/>
          <p:cNvSpPr>
            <a:spLocks noChangeArrowheads="1"/>
          </p:cNvSpPr>
          <p:nvPr/>
        </p:nvSpPr>
        <p:spPr bwMode="auto">
          <a:xfrm>
            <a:off x="5868531" y="2527839"/>
            <a:ext cx="571356" cy="573020"/>
          </a:xfrm>
          <a:prstGeom prst="ellipse">
            <a:avLst/>
          </a:prstGeom>
          <a:solidFill>
            <a:srgbClr val="61AAB7"/>
          </a:solidFill>
          <a:ln>
            <a:noFill/>
          </a:ln>
        </p:spPr>
        <p:txBody>
          <a:bodyPr vert="horz" wrap="square" lIns="91440" tIns="45720" rIns="91440" bIns="45720" numCol="1" anchor="t" anchorCtr="0" compatLnSpc="1"/>
          <a:lstStyle/>
          <a:p>
            <a:endParaRPr lang="en-US"/>
          </a:p>
        </p:txBody>
      </p:sp>
      <p:grpSp>
        <p:nvGrpSpPr>
          <p:cNvPr id="39" name="Group 30"/>
          <p:cNvGrpSpPr/>
          <p:nvPr/>
        </p:nvGrpSpPr>
        <p:grpSpPr>
          <a:xfrm>
            <a:off x="5965977" y="2627785"/>
            <a:ext cx="358972" cy="361470"/>
            <a:chOff x="5881688" y="1408113"/>
            <a:chExt cx="684213" cy="688976"/>
          </a:xfrm>
          <a:solidFill>
            <a:schemeClr val="bg1"/>
          </a:solidFill>
        </p:grpSpPr>
        <p:sp>
          <p:nvSpPr>
            <p:cNvPr id="40" name="Freeform 246"/>
            <p:cNvSpPr/>
            <p:nvPr/>
          </p:nvSpPr>
          <p:spPr bwMode="auto">
            <a:xfrm>
              <a:off x="6213476" y="1614488"/>
              <a:ext cx="136525" cy="134938"/>
            </a:xfrm>
            <a:custGeom>
              <a:avLst/>
              <a:gdLst>
                <a:gd name="T0" fmla="*/ 51 w 55"/>
                <a:gd name="T1" fmla="*/ 55 h 55"/>
                <a:gd name="T2" fmla="*/ 47 w 55"/>
                <a:gd name="T3" fmla="*/ 51 h 55"/>
                <a:gd name="T4" fmla="*/ 3 w 55"/>
                <a:gd name="T5" fmla="*/ 8 h 55"/>
                <a:gd name="T6" fmla="*/ 0 w 55"/>
                <a:gd name="T7" fmla="*/ 4 h 55"/>
                <a:gd name="T8" fmla="*/ 3 w 55"/>
                <a:gd name="T9" fmla="*/ 0 h 55"/>
                <a:gd name="T10" fmla="*/ 55 w 55"/>
                <a:gd name="T11" fmla="*/ 51 h 55"/>
                <a:gd name="T12" fmla="*/ 51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51" y="55"/>
                  </a:moveTo>
                  <a:cubicBezTo>
                    <a:pt x="49" y="55"/>
                    <a:pt x="47" y="53"/>
                    <a:pt x="47" y="51"/>
                  </a:cubicBezTo>
                  <a:cubicBezTo>
                    <a:pt x="47" y="27"/>
                    <a:pt x="27" y="8"/>
                    <a:pt x="3" y="8"/>
                  </a:cubicBezTo>
                  <a:cubicBezTo>
                    <a:pt x="1" y="8"/>
                    <a:pt x="0" y="6"/>
                    <a:pt x="0" y="4"/>
                  </a:cubicBezTo>
                  <a:cubicBezTo>
                    <a:pt x="0" y="2"/>
                    <a:pt x="1" y="0"/>
                    <a:pt x="3" y="0"/>
                  </a:cubicBezTo>
                  <a:cubicBezTo>
                    <a:pt x="32" y="0"/>
                    <a:pt x="55" y="23"/>
                    <a:pt x="55" y="51"/>
                  </a:cubicBezTo>
                  <a:cubicBezTo>
                    <a:pt x="55" y="53"/>
                    <a:pt x="53" y="55"/>
                    <a:pt x="5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247"/>
            <p:cNvSpPr/>
            <p:nvPr/>
          </p:nvSpPr>
          <p:spPr bwMode="auto">
            <a:xfrm>
              <a:off x="6243638" y="1816101"/>
              <a:ext cx="44450" cy="176213"/>
            </a:xfrm>
            <a:custGeom>
              <a:avLst/>
              <a:gdLst>
                <a:gd name="T0" fmla="*/ 9 w 28"/>
                <a:gd name="T1" fmla="*/ 111 h 111"/>
                <a:gd name="T2" fmla="*/ 0 w 28"/>
                <a:gd name="T3" fmla="*/ 110 h 111"/>
                <a:gd name="T4" fmla="*/ 19 w 28"/>
                <a:gd name="T5" fmla="*/ 0 h 111"/>
                <a:gd name="T6" fmla="*/ 28 w 28"/>
                <a:gd name="T7" fmla="*/ 2 h 111"/>
                <a:gd name="T8" fmla="*/ 9 w 28"/>
                <a:gd name="T9" fmla="*/ 111 h 111"/>
                <a:gd name="T10" fmla="*/ 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9" y="111"/>
                  </a:moveTo>
                  <a:lnTo>
                    <a:pt x="0" y="110"/>
                  </a:lnTo>
                  <a:lnTo>
                    <a:pt x="19" y="0"/>
                  </a:lnTo>
                  <a:lnTo>
                    <a:pt x="28" y="2"/>
                  </a:lnTo>
                  <a:lnTo>
                    <a:pt x="9" y="111"/>
                  </a:lnTo>
                  <a:lnTo>
                    <a:pt x="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Freeform 248"/>
            <p:cNvSpPr/>
            <p:nvPr/>
          </p:nvSpPr>
          <p:spPr bwMode="auto">
            <a:xfrm>
              <a:off x="6156326" y="1816101"/>
              <a:ext cx="44450" cy="176213"/>
            </a:xfrm>
            <a:custGeom>
              <a:avLst/>
              <a:gdLst>
                <a:gd name="T0" fmla="*/ 19 w 28"/>
                <a:gd name="T1" fmla="*/ 111 h 111"/>
                <a:gd name="T2" fmla="*/ 0 w 28"/>
                <a:gd name="T3" fmla="*/ 2 h 111"/>
                <a:gd name="T4" fmla="*/ 10 w 28"/>
                <a:gd name="T5" fmla="*/ 0 h 111"/>
                <a:gd name="T6" fmla="*/ 28 w 28"/>
                <a:gd name="T7" fmla="*/ 110 h 111"/>
                <a:gd name="T8" fmla="*/ 19 w 28"/>
                <a:gd name="T9" fmla="*/ 111 h 111"/>
                <a:gd name="T10" fmla="*/ 1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19" y="111"/>
                  </a:moveTo>
                  <a:lnTo>
                    <a:pt x="0" y="2"/>
                  </a:lnTo>
                  <a:lnTo>
                    <a:pt x="10" y="0"/>
                  </a:lnTo>
                  <a:lnTo>
                    <a:pt x="28" y="110"/>
                  </a:lnTo>
                  <a:lnTo>
                    <a:pt x="19" y="111"/>
                  </a:lnTo>
                  <a:lnTo>
                    <a:pt x="1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249"/>
            <p:cNvSpPr/>
            <p:nvPr/>
          </p:nvSpPr>
          <p:spPr bwMode="auto">
            <a:xfrm>
              <a:off x="6169026" y="1816101"/>
              <a:ext cx="109538" cy="25400"/>
            </a:xfrm>
            <a:custGeom>
              <a:avLst/>
              <a:gdLst>
                <a:gd name="T0" fmla="*/ 44 w 44"/>
                <a:gd name="T1" fmla="*/ 10 h 10"/>
                <a:gd name="T2" fmla="*/ 40 w 44"/>
                <a:gd name="T3" fmla="*/ 5 h 10"/>
                <a:gd name="T4" fmla="*/ 39 w 44"/>
                <a:gd name="T5" fmla="*/ 3 h 10"/>
                <a:gd name="T6" fmla="*/ 37 w 44"/>
                <a:gd name="T7" fmla="*/ 5 h 10"/>
                <a:gd name="T8" fmla="*/ 33 w 44"/>
                <a:gd name="T9" fmla="*/ 10 h 10"/>
                <a:gd name="T10" fmla="*/ 29 w 44"/>
                <a:gd name="T11" fmla="*/ 5 h 10"/>
                <a:gd name="T12" fmla="*/ 28 w 44"/>
                <a:gd name="T13" fmla="*/ 3 h 10"/>
                <a:gd name="T14" fmla="*/ 26 w 44"/>
                <a:gd name="T15" fmla="*/ 5 h 10"/>
                <a:gd name="T16" fmla="*/ 22 w 44"/>
                <a:gd name="T17" fmla="*/ 10 h 10"/>
                <a:gd name="T18" fmla="*/ 18 w 44"/>
                <a:gd name="T19" fmla="*/ 5 h 10"/>
                <a:gd name="T20" fmla="*/ 16 w 44"/>
                <a:gd name="T21" fmla="*/ 3 h 10"/>
                <a:gd name="T22" fmla="*/ 15 w 44"/>
                <a:gd name="T23" fmla="*/ 5 h 10"/>
                <a:gd name="T24" fmla="*/ 11 w 44"/>
                <a:gd name="T25" fmla="*/ 10 h 10"/>
                <a:gd name="T26" fmla="*/ 7 w 44"/>
                <a:gd name="T27" fmla="*/ 5 h 10"/>
                <a:gd name="T28" fmla="*/ 5 w 44"/>
                <a:gd name="T29" fmla="*/ 3 h 10"/>
                <a:gd name="T30" fmla="*/ 4 w 44"/>
                <a:gd name="T31" fmla="*/ 5 h 10"/>
                <a:gd name="T32" fmla="*/ 0 w 44"/>
                <a:gd name="T33" fmla="*/ 10 h 10"/>
                <a:gd name="T34" fmla="*/ 0 w 44"/>
                <a:gd name="T35" fmla="*/ 6 h 10"/>
                <a:gd name="T36" fmla="*/ 1 w 44"/>
                <a:gd name="T37" fmla="*/ 4 h 10"/>
                <a:gd name="T38" fmla="*/ 5 w 44"/>
                <a:gd name="T39" fmla="*/ 0 h 10"/>
                <a:gd name="T40" fmla="*/ 9 w 44"/>
                <a:gd name="T41" fmla="*/ 4 h 10"/>
                <a:gd name="T42" fmla="*/ 11 w 44"/>
                <a:gd name="T43" fmla="*/ 6 h 10"/>
                <a:gd name="T44" fmla="*/ 12 w 44"/>
                <a:gd name="T45" fmla="*/ 4 h 10"/>
                <a:gd name="T46" fmla="*/ 16 w 44"/>
                <a:gd name="T47" fmla="*/ 0 h 10"/>
                <a:gd name="T48" fmla="*/ 21 w 44"/>
                <a:gd name="T49" fmla="*/ 4 h 10"/>
                <a:gd name="T50" fmla="*/ 22 w 44"/>
                <a:gd name="T51" fmla="*/ 6 h 10"/>
                <a:gd name="T52" fmla="*/ 23 w 44"/>
                <a:gd name="T53" fmla="*/ 4 h 10"/>
                <a:gd name="T54" fmla="*/ 28 w 44"/>
                <a:gd name="T55" fmla="*/ 0 h 10"/>
                <a:gd name="T56" fmla="*/ 32 w 44"/>
                <a:gd name="T57" fmla="*/ 4 h 10"/>
                <a:gd name="T58" fmla="*/ 33 w 44"/>
                <a:gd name="T59" fmla="*/ 6 h 10"/>
                <a:gd name="T60" fmla="*/ 35 w 44"/>
                <a:gd name="T61" fmla="*/ 4 h 10"/>
                <a:gd name="T62" fmla="*/ 39 w 44"/>
                <a:gd name="T63" fmla="*/ 0 h 10"/>
                <a:gd name="T64" fmla="*/ 43 w 44"/>
                <a:gd name="T65" fmla="*/ 4 h 10"/>
                <a:gd name="T66" fmla="*/ 44 w 44"/>
                <a:gd name="T67" fmla="*/ 6 h 10"/>
                <a:gd name="T68" fmla="*/ 44 w 44"/>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10">
                  <a:moveTo>
                    <a:pt x="44" y="10"/>
                  </a:moveTo>
                  <a:cubicBezTo>
                    <a:pt x="42" y="10"/>
                    <a:pt x="41" y="7"/>
                    <a:pt x="40" y="5"/>
                  </a:cubicBezTo>
                  <a:cubicBezTo>
                    <a:pt x="40" y="5"/>
                    <a:pt x="39" y="3"/>
                    <a:pt x="39" y="3"/>
                  </a:cubicBezTo>
                  <a:cubicBezTo>
                    <a:pt x="38" y="3"/>
                    <a:pt x="38" y="5"/>
                    <a:pt x="37" y="5"/>
                  </a:cubicBezTo>
                  <a:cubicBezTo>
                    <a:pt x="37" y="7"/>
                    <a:pt x="36" y="10"/>
                    <a:pt x="33" y="10"/>
                  </a:cubicBezTo>
                  <a:cubicBezTo>
                    <a:pt x="31" y="10"/>
                    <a:pt x="30" y="7"/>
                    <a:pt x="29" y="5"/>
                  </a:cubicBezTo>
                  <a:cubicBezTo>
                    <a:pt x="29" y="5"/>
                    <a:pt x="28" y="3"/>
                    <a:pt x="28" y="3"/>
                  </a:cubicBezTo>
                  <a:cubicBezTo>
                    <a:pt x="27" y="3"/>
                    <a:pt x="27" y="5"/>
                    <a:pt x="26" y="5"/>
                  </a:cubicBezTo>
                  <a:cubicBezTo>
                    <a:pt x="25" y="7"/>
                    <a:pt x="24" y="10"/>
                    <a:pt x="22" y="10"/>
                  </a:cubicBezTo>
                  <a:cubicBezTo>
                    <a:pt x="20" y="10"/>
                    <a:pt x="19" y="7"/>
                    <a:pt x="18" y="5"/>
                  </a:cubicBezTo>
                  <a:cubicBezTo>
                    <a:pt x="17" y="5"/>
                    <a:pt x="17" y="3"/>
                    <a:pt x="16" y="3"/>
                  </a:cubicBezTo>
                  <a:cubicBezTo>
                    <a:pt x="16" y="3"/>
                    <a:pt x="15" y="5"/>
                    <a:pt x="15" y="5"/>
                  </a:cubicBezTo>
                  <a:cubicBezTo>
                    <a:pt x="14" y="7"/>
                    <a:pt x="13" y="10"/>
                    <a:pt x="11" y="10"/>
                  </a:cubicBezTo>
                  <a:cubicBezTo>
                    <a:pt x="8" y="10"/>
                    <a:pt x="7" y="7"/>
                    <a:pt x="7" y="5"/>
                  </a:cubicBezTo>
                  <a:cubicBezTo>
                    <a:pt x="6" y="5"/>
                    <a:pt x="6" y="3"/>
                    <a:pt x="5" y="3"/>
                  </a:cubicBezTo>
                  <a:cubicBezTo>
                    <a:pt x="5" y="3"/>
                    <a:pt x="4" y="5"/>
                    <a:pt x="4" y="5"/>
                  </a:cubicBezTo>
                  <a:cubicBezTo>
                    <a:pt x="3" y="7"/>
                    <a:pt x="2" y="10"/>
                    <a:pt x="0" y="10"/>
                  </a:cubicBezTo>
                  <a:cubicBezTo>
                    <a:pt x="0" y="6"/>
                    <a:pt x="0" y="6"/>
                    <a:pt x="0" y="6"/>
                  </a:cubicBezTo>
                  <a:cubicBezTo>
                    <a:pt x="0" y="6"/>
                    <a:pt x="1" y="5"/>
                    <a:pt x="1" y="4"/>
                  </a:cubicBezTo>
                  <a:cubicBezTo>
                    <a:pt x="2" y="2"/>
                    <a:pt x="3" y="0"/>
                    <a:pt x="5" y="0"/>
                  </a:cubicBezTo>
                  <a:cubicBezTo>
                    <a:pt x="8" y="0"/>
                    <a:pt x="9" y="2"/>
                    <a:pt x="9" y="4"/>
                  </a:cubicBezTo>
                  <a:cubicBezTo>
                    <a:pt x="10" y="5"/>
                    <a:pt x="10" y="6"/>
                    <a:pt x="11" y="6"/>
                  </a:cubicBezTo>
                  <a:cubicBezTo>
                    <a:pt x="11" y="6"/>
                    <a:pt x="12" y="5"/>
                    <a:pt x="12" y="4"/>
                  </a:cubicBezTo>
                  <a:cubicBezTo>
                    <a:pt x="13" y="2"/>
                    <a:pt x="14" y="0"/>
                    <a:pt x="16" y="0"/>
                  </a:cubicBezTo>
                  <a:cubicBezTo>
                    <a:pt x="19" y="0"/>
                    <a:pt x="20" y="2"/>
                    <a:pt x="21" y="4"/>
                  </a:cubicBezTo>
                  <a:cubicBezTo>
                    <a:pt x="21" y="5"/>
                    <a:pt x="22" y="6"/>
                    <a:pt x="22" y="6"/>
                  </a:cubicBezTo>
                  <a:cubicBezTo>
                    <a:pt x="22" y="6"/>
                    <a:pt x="23" y="5"/>
                    <a:pt x="23" y="4"/>
                  </a:cubicBezTo>
                  <a:cubicBezTo>
                    <a:pt x="24" y="2"/>
                    <a:pt x="25" y="0"/>
                    <a:pt x="28" y="0"/>
                  </a:cubicBezTo>
                  <a:cubicBezTo>
                    <a:pt x="30" y="0"/>
                    <a:pt x="31" y="2"/>
                    <a:pt x="32" y="4"/>
                  </a:cubicBezTo>
                  <a:cubicBezTo>
                    <a:pt x="32" y="5"/>
                    <a:pt x="33" y="6"/>
                    <a:pt x="33" y="6"/>
                  </a:cubicBezTo>
                  <a:cubicBezTo>
                    <a:pt x="34" y="6"/>
                    <a:pt x="34" y="5"/>
                    <a:pt x="35" y="4"/>
                  </a:cubicBezTo>
                  <a:cubicBezTo>
                    <a:pt x="35" y="2"/>
                    <a:pt x="36" y="0"/>
                    <a:pt x="39" y="0"/>
                  </a:cubicBezTo>
                  <a:cubicBezTo>
                    <a:pt x="41" y="0"/>
                    <a:pt x="42" y="2"/>
                    <a:pt x="43" y="4"/>
                  </a:cubicBezTo>
                  <a:cubicBezTo>
                    <a:pt x="43" y="5"/>
                    <a:pt x="44" y="6"/>
                    <a:pt x="44" y="6"/>
                  </a:cubicBezTo>
                  <a:cubicBezTo>
                    <a:pt x="44" y="10"/>
                    <a:pt x="44" y="10"/>
                    <a:pt x="4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250"/>
            <p:cNvSpPr/>
            <p:nvPr/>
          </p:nvSpPr>
          <p:spPr bwMode="auto">
            <a:xfrm>
              <a:off x="6213476" y="1408113"/>
              <a:ext cx="17463" cy="120650"/>
            </a:xfrm>
            <a:custGeom>
              <a:avLst/>
              <a:gdLst>
                <a:gd name="T0" fmla="*/ 3 w 7"/>
                <a:gd name="T1" fmla="*/ 49 h 49"/>
                <a:gd name="T2" fmla="*/ 0 w 7"/>
                <a:gd name="T3" fmla="*/ 45 h 49"/>
                <a:gd name="T4" fmla="*/ 0 w 7"/>
                <a:gd name="T5" fmla="*/ 4 h 49"/>
                <a:gd name="T6" fmla="*/ 3 w 7"/>
                <a:gd name="T7" fmla="*/ 0 h 49"/>
                <a:gd name="T8" fmla="*/ 7 w 7"/>
                <a:gd name="T9" fmla="*/ 4 h 49"/>
                <a:gd name="T10" fmla="*/ 7 w 7"/>
                <a:gd name="T11" fmla="*/ 45 h 49"/>
                <a:gd name="T12" fmla="*/ 3 w 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3" y="49"/>
                  </a:moveTo>
                  <a:cubicBezTo>
                    <a:pt x="1" y="49"/>
                    <a:pt x="0" y="47"/>
                    <a:pt x="0" y="45"/>
                  </a:cubicBezTo>
                  <a:cubicBezTo>
                    <a:pt x="0" y="4"/>
                    <a:pt x="0" y="4"/>
                    <a:pt x="0" y="4"/>
                  </a:cubicBezTo>
                  <a:cubicBezTo>
                    <a:pt x="0" y="2"/>
                    <a:pt x="1" y="0"/>
                    <a:pt x="3" y="0"/>
                  </a:cubicBezTo>
                  <a:cubicBezTo>
                    <a:pt x="6" y="0"/>
                    <a:pt x="7" y="2"/>
                    <a:pt x="7" y="4"/>
                  </a:cubicBezTo>
                  <a:cubicBezTo>
                    <a:pt x="7" y="45"/>
                    <a:pt x="7" y="45"/>
                    <a:pt x="7" y="45"/>
                  </a:cubicBezTo>
                  <a:cubicBezTo>
                    <a:pt x="7" y="47"/>
                    <a:pt x="6"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251"/>
            <p:cNvSpPr/>
            <p:nvPr/>
          </p:nvSpPr>
          <p:spPr bwMode="auto">
            <a:xfrm>
              <a:off x="6324601" y="1452563"/>
              <a:ext cx="74613" cy="106363"/>
            </a:xfrm>
            <a:custGeom>
              <a:avLst/>
              <a:gdLst>
                <a:gd name="T0" fmla="*/ 5 w 30"/>
                <a:gd name="T1" fmla="*/ 43 h 43"/>
                <a:gd name="T2" fmla="*/ 3 w 30"/>
                <a:gd name="T3" fmla="*/ 43 h 43"/>
                <a:gd name="T4" fmla="*/ 1 w 30"/>
                <a:gd name="T5" fmla="*/ 37 h 43"/>
                <a:gd name="T6" fmla="*/ 22 w 30"/>
                <a:gd name="T7" fmla="*/ 2 h 43"/>
                <a:gd name="T8" fmla="*/ 27 w 30"/>
                <a:gd name="T9" fmla="*/ 1 h 43"/>
                <a:gd name="T10" fmla="*/ 28 w 30"/>
                <a:gd name="T11" fmla="*/ 6 h 43"/>
                <a:gd name="T12" fmla="*/ 8 w 30"/>
                <a:gd name="T13" fmla="*/ 41 h 43"/>
                <a:gd name="T14" fmla="*/ 5 w 30"/>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3">
                  <a:moveTo>
                    <a:pt x="5" y="43"/>
                  </a:moveTo>
                  <a:cubicBezTo>
                    <a:pt x="4" y="43"/>
                    <a:pt x="3" y="43"/>
                    <a:pt x="3" y="43"/>
                  </a:cubicBezTo>
                  <a:cubicBezTo>
                    <a:pt x="1" y="41"/>
                    <a:pt x="0" y="39"/>
                    <a:pt x="1" y="37"/>
                  </a:cubicBezTo>
                  <a:cubicBezTo>
                    <a:pt x="22" y="2"/>
                    <a:pt x="22" y="2"/>
                    <a:pt x="22" y="2"/>
                  </a:cubicBezTo>
                  <a:cubicBezTo>
                    <a:pt x="23" y="0"/>
                    <a:pt x="25" y="0"/>
                    <a:pt x="27" y="1"/>
                  </a:cubicBezTo>
                  <a:cubicBezTo>
                    <a:pt x="29" y="2"/>
                    <a:pt x="30" y="4"/>
                    <a:pt x="28" y="6"/>
                  </a:cubicBezTo>
                  <a:cubicBezTo>
                    <a:pt x="8" y="41"/>
                    <a:pt x="8" y="41"/>
                    <a:pt x="8" y="41"/>
                  </a:cubicBezTo>
                  <a:cubicBezTo>
                    <a:pt x="7" y="42"/>
                    <a:pt x="6" y="43"/>
                    <a:pt x="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252"/>
            <p:cNvSpPr/>
            <p:nvPr/>
          </p:nvSpPr>
          <p:spPr bwMode="auto">
            <a:xfrm>
              <a:off x="6408738" y="1571626"/>
              <a:ext cx="109538" cy="71438"/>
            </a:xfrm>
            <a:custGeom>
              <a:avLst/>
              <a:gdLst>
                <a:gd name="T0" fmla="*/ 5 w 44"/>
                <a:gd name="T1" fmla="*/ 29 h 29"/>
                <a:gd name="T2" fmla="*/ 1 w 44"/>
                <a:gd name="T3" fmla="*/ 27 h 29"/>
                <a:gd name="T4" fmla="*/ 3 w 44"/>
                <a:gd name="T5" fmla="*/ 22 h 29"/>
                <a:gd name="T6" fmla="*/ 38 w 44"/>
                <a:gd name="T7" fmla="*/ 1 h 29"/>
                <a:gd name="T8" fmla="*/ 43 w 44"/>
                <a:gd name="T9" fmla="*/ 3 h 29"/>
                <a:gd name="T10" fmla="*/ 42 w 44"/>
                <a:gd name="T11" fmla="*/ 8 h 29"/>
                <a:gd name="T12" fmla="*/ 7 w 44"/>
                <a:gd name="T13" fmla="*/ 28 h 29"/>
                <a:gd name="T14" fmla="*/ 5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5" y="29"/>
                  </a:moveTo>
                  <a:cubicBezTo>
                    <a:pt x="3" y="29"/>
                    <a:pt x="2" y="28"/>
                    <a:pt x="1" y="27"/>
                  </a:cubicBezTo>
                  <a:cubicBezTo>
                    <a:pt x="0" y="25"/>
                    <a:pt x="1" y="23"/>
                    <a:pt x="3" y="22"/>
                  </a:cubicBezTo>
                  <a:cubicBezTo>
                    <a:pt x="38" y="1"/>
                    <a:pt x="38" y="1"/>
                    <a:pt x="38" y="1"/>
                  </a:cubicBezTo>
                  <a:cubicBezTo>
                    <a:pt x="40" y="0"/>
                    <a:pt x="42" y="1"/>
                    <a:pt x="43" y="3"/>
                  </a:cubicBezTo>
                  <a:cubicBezTo>
                    <a:pt x="44" y="5"/>
                    <a:pt x="44" y="7"/>
                    <a:pt x="42" y="8"/>
                  </a:cubicBezTo>
                  <a:cubicBezTo>
                    <a:pt x="7" y="28"/>
                    <a:pt x="7" y="28"/>
                    <a:pt x="7" y="28"/>
                  </a:cubicBezTo>
                  <a:cubicBezTo>
                    <a:pt x="6" y="29"/>
                    <a:pt x="5"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253"/>
            <p:cNvSpPr/>
            <p:nvPr/>
          </p:nvSpPr>
          <p:spPr bwMode="auto">
            <a:xfrm>
              <a:off x="6442076" y="1739901"/>
              <a:ext cx="123825" cy="17463"/>
            </a:xfrm>
            <a:custGeom>
              <a:avLst/>
              <a:gdLst>
                <a:gd name="T0" fmla="*/ 46 w 50"/>
                <a:gd name="T1" fmla="*/ 7 h 7"/>
                <a:gd name="T2" fmla="*/ 4 w 50"/>
                <a:gd name="T3" fmla="*/ 7 h 7"/>
                <a:gd name="T4" fmla="*/ 0 w 50"/>
                <a:gd name="T5" fmla="*/ 4 h 7"/>
                <a:gd name="T6" fmla="*/ 4 w 50"/>
                <a:gd name="T7" fmla="*/ 0 h 7"/>
                <a:gd name="T8" fmla="*/ 46 w 50"/>
                <a:gd name="T9" fmla="*/ 0 h 7"/>
                <a:gd name="T10" fmla="*/ 50 w 50"/>
                <a:gd name="T11" fmla="*/ 4 h 7"/>
                <a:gd name="T12" fmla="*/ 46 w 5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0" h="7">
                  <a:moveTo>
                    <a:pt x="46" y="7"/>
                  </a:moveTo>
                  <a:cubicBezTo>
                    <a:pt x="4" y="7"/>
                    <a:pt x="4" y="7"/>
                    <a:pt x="4" y="7"/>
                  </a:cubicBezTo>
                  <a:cubicBezTo>
                    <a:pt x="2" y="7"/>
                    <a:pt x="0" y="6"/>
                    <a:pt x="0" y="4"/>
                  </a:cubicBezTo>
                  <a:cubicBezTo>
                    <a:pt x="0" y="1"/>
                    <a:pt x="2" y="0"/>
                    <a:pt x="4" y="0"/>
                  </a:cubicBezTo>
                  <a:cubicBezTo>
                    <a:pt x="46" y="0"/>
                    <a:pt x="46" y="0"/>
                    <a:pt x="46" y="0"/>
                  </a:cubicBezTo>
                  <a:cubicBezTo>
                    <a:pt x="48" y="0"/>
                    <a:pt x="50" y="1"/>
                    <a:pt x="50" y="4"/>
                  </a:cubicBezTo>
                  <a:cubicBezTo>
                    <a:pt x="50" y="6"/>
                    <a:pt x="48" y="7"/>
                    <a:pt x="4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254"/>
            <p:cNvSpPr/>
            <p:nvPr/>
          </p:nvSpPr>
          <p:spPr bwMode="auto">
            <a:xfrm>
              <a:off x="6408738" y="1854201"/>
              <a:ext cx="109538" cy="69850"/>
            </a:xfrm>
            <a:custGeom>
              <a:avLst/>
              <a:gdLst>
                <a:gd name="T0" fmla="*/ 40 w 44"/>
                <a:gd name="T1" fmla="*/ 28 h 28"/>
                <a:gd name="T2" fmla="*/ 38 w 44"/>
                <a:gd name="T3" fmla="*/ 28 h 28"/>
                <a:gd name="T4" fmla="*/ 3 w 44"/>
                <a:gd name="T5" fmla="*/ 7 h 28"/>
                <a:gd name="T6" fmla="*/ 1 w 44"/>
                <a:gd name="T7" fmla="*/ 2 h 28"/>
                <a:gd name="T8" fmla="*/ 7 w 44"/>
                <a:gd name="T9" fmla="*/ 1 h 28"/>
                <a:gd name="T10" fmla="*/ 42 w 44"/>
                <a:gd name="T11" fmla="*/ 21 h 28"/>
                <a:gd name="T12" fmla="*/ 43 w 44"/>
                <a:gd name="T13" fmla="*/ 26 h 28"/>
                <a:gd name="T14" fmla="*/ 40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40" y="28"/>
                  </a:moveTo>
                  <a:cubicBezTo>
                    <a:pt x="39" y="28"/>
                    <a:pt x="39" y="28"/>
                    <a:pt x="38" y="28"/>
                  </a:cubicBezTo>
                  <a:cubicBezTo>
                    <a:pt x="3" y="7"/>
                    <a:pt x="3" y="7"/>
                    <a:pt x="3" y="7"/>
                  </a:cubicBezTo>
                  <a:cubicBezTo>
                    <a:pt x="1" y="6"/>
                    <a:pt x="0" y="4"/>
                    <a:pt x="1" y="2"/>
                  </a:cubicBezTo>
                  <a:cubicBezTo>
                    <a:pt x="3" y="0"/>
                    <a:pt x="5" y="0"/>
                    <a:pt x="7" y="1"/>
                  </a:cubicBezTo>
                  <a:cubicBezTo>
                    <a:pt x="42" y="21"/>
                    <a:pt x="42" y="21"/>
                    <a:pt x="42" y="21"/>
                  </a:cubicBezTo>
                  <a:cubicBezTo>
                    <a:pt x="44" y="22"/>
                    <a:pt x="44" y="24"/>
                    <a:pt x="43" y="26"/>
                  </a:cubicBezTo>
                  <a:cubicBezTo>
                    <a:pt x="43" y="27"/>
                    <a:pt x="41" y="28"/>
                    <a:pt x="4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255"/>
            <p:cNvSpPr/>
            <p:nvPr/>
          </p:nvSpPr>
          <p:spPr bwMode="auto">
            <a:xfrm>
              <a:off x="6045201" y="1452563"/>
              <a:ext cx="71438" cy="106363"/>
            </a:xfrm>
            <a:custGeom>
              <a:avLst/>
              <a:gdLst>
                <a:gd name="T0" fmla="*/ 25 w 29"/>
                <a:gd name="T1" fmla="*/ 43 h 43"/>
                <a:gd name="T2" fmla="*/ 22 w 29"/>
                <a:gd name="T3" fmla="*/ 41 h 43"/>
                <a:gd name="T4" fmla="*/ 1 w 29"/>
                <a:gd name="T5" fmla="*/ 6 h 43"/>
                <a:gd name="T6" fmla="*/ 3 w 29"/>
                <a:gd name="T7" fmla="*/ 1 h 43"/>
                <a:gd name="T8" fmla="*/ 8 w 29"/>
                <a:gd name="T9" fmla="*/ 2 h 43"/>
                <a:gd name="T10" fmla="*/ 28 w 29"/>
                <a:gd name="T11" fmla="*/ 37 h 43"/>
                <a:gd name="T12" fmla="*/ 27 w 29"/>
                <a:gd name="T13" fmla="*/ 43 h 43"/>
                <a:gd name="T14" fmla="*/ 25 w 29"/>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3">
                  <a:moveTo>
                    <a:pt x="25" y="43"/>
                  </a:moveTo>
                  <a:cubicBezTo>
                    <a:pt x="24" y="43"/>
                    <a:pt x="22" y="42"/>
                    <a:pt x="22" y="41"/>
                  </a:cubicBezTo>
                  <a:cubicBezTo>
                    <a:pt x="1" y="6"/>
                    <a:pt x="1" y="6"/>
                    <a:pt x="1" y="6"/>
                  </a:cubicBezTo>
                  <a:cubicBezTo>
                    <a:pt x="0" y="4"/>
                    <a:pt x="1" y="2"/>
                    <a:pt x="3" y="1"/>
                  </a:cubicBezTo>
                  <a:cubicBezTo>
                    <a:pt x="5" y="0"/>
                    <a:pt x="7" y="0"/>
                    <a:pt x="8" y="2"/>
                  </a:cubicBezTo>
                  <a:cubicBezTo>
                    <a:pt x="28" y="37"/>
                    <a:pt x="28" y="37"/>
                    <a:pt x="28" y="37"/>
                  </a:cubicBezTo>
                  <a:cubicBezTo>
                    <a:pt x="29" y="39"/>
                    <a:pt x="29" y="41"/>
                    <a:pt x="27" y="43"/>
                  </a:cubicBezTo>
                  <a:cubicBezTo>
                    <a:pt x="26" y="43"/>
                    <a:pt x="26"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256"/>
            <p:cNvSpPr/>
            <p:nvPr/>
          </p:nvSpPr>
          <p:spPr bwMode="auto">
            <a:xfrm>
              <a:off x="5924551" y="1571626"/>
              <a:ext cx="107950" cy="71438"/>
            </a:xfrm>
            <a:custGeom>
              <a:avLst/>
              <a:gdLst>
                <a:gd name="T0" fmla="*/ 40 w 44"/>
                <a:gd name="T1" fmla="*/ 29 h 29"/>
                <a:gd name="T2" fmla="*/ 38 w 44"/>
                <a:gd name="T3" fmla="*/ 29 h 29"/>
                <a:gd name="T4" fmla="*/ 3 w 44"/>
                <a:gd name="T5" fmla="*/ 8 h 29"/>
                <a:gd name="T6" fmla="*/ 1 w 44"/>
                <a:gd name="T7" fmla="*/ 3 h 29"/>
                <a:gd name="T8" fmla="*/ 7 w 44"/>
                <a:gd name="T9" fmla="*/ 2 h 29"/>
                <a:gd name="T10" fmla="*/ 42 w 44"/>
                <a:gd name="T11" fmla="*/ 22 h 29"/>
                <a:gd name="T12" fmla="*/ 43 w 44"/>
                <a:gd name="T13" fmla="*/ 27 h 29"/>
                <a:gd name="T14" fmla="*/ 40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40" y="29"/>
                  </a:moveTo>
                  <a:cubicBezTo>
                    <a:pt x="39" y="29"/>
                    <a:pt x="39" y="29"/>
                    <a:pt x="38" y="29"/>
                  </a:cubicBezTo>
                  <a:cubicBezTo>
                    <a:pt x="3" y="8"/>
                    <a:pt x="3" y="8"/>
                    <a:pt x="3" y="8"/>
                  </a:cubicBezTo>
                  <a:cubicBezTo>
                    <a:pt x="1" y="7"/>
                    <a:pt x="0" y="5"/>
                    <a:pt x="1" y="3"/>
                  </a:cubicBezTo>
                  <a:cubicBezTo>
                    <a:pt x="3" y="1"/>
                    <a:pt x="5" y="0"/>
                    <a:pt x="7" y="2"/>
                  </a:cubicBezTo>
                  <a:cubicBezTo>
                    <a:pt x="42" y="22"/>
                    <a:pt x="42" y="22"/>
                    <a:pt x="42" y="22"/>
                  </a:cubicBezTo>
                  <a:cubicBezTo>
                    <a:pt x="44" y="23"/>
                    <a:pt x="44" y="25"/>
                    <a:pt x="43" y="27"/>
                  </a:cubicBezTo>
                  <a:cubicBezTo>
                    <a:pt x="43" y="28"/>
                    <a:pt x="41" y="29"/>
                    <a:pt x="4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257"/>
            <p:cNvSpPr/>
            <p:nvPr/>
          </p:nvSpPr>
          <p:spPr bwMode="auto">
            <a:xfrm>
              <a:off x="5881688" y="1739901"/>
              <a:ext cx="119063" cy="17463"/>
            </a:xfrm>
            <a:custGeom>
              <a:avLst/>
              <a:gdLst>
                <a:gd name="T0" fmla="*/ 45 w 48"/>
                <a:gd name="T1" fmla="*/ 7 h 7"/>
                <a:gd name="T2" fmla="*/ 4 w 48"/>
                <a:gd name="T3" fmla="*/ 7 h 7"/>
                <a:gd name="T4" fmla="*/ 0 w 48"/>
                <a:gd name="T5" fmla="*/ 4 h 7"/>
                <a:gd name="T6" fmla="*/ 4 w 48"/>
                <a:gd name="T7" fmla="*/ 0 h 7"/>
                <a:gd name="T8" fmla="*/ 45 w 48"/>
                <a:gd name="T9" fmla="*/ 0 h 7"/>
                <a:gd name="T10" fmla="*/ 48 w 48"/>
                <a:gd name="T11" fmla="*/ 4 h 7"/>
                <a:gd name="T12" fmla="*/ 45 w 4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8" h="7">
                  <a:moveTo>
                    <a:pt x="45" y="7"/>
                  </a:moveTo>
                  <a:cubicBezTo>
                    <a:pt x="4" y="7"/>
                    <a:pt x="4" y="7"/>
                    <a:pt x="4" y="7"/>
                  </a:cubicBezTo>
                  <a:cubicBezTo>
                    <a:pt x="2" y="7"/>
                    <a:pt x="0" y="6"/>
                    <a:pt x="0" y="4"/>
                  </a:cubicBezTo>
                  <a:cubicBezTo>
                    <a:pt x="0" y="1"/>
                    <a:pt x="2" y="0"/>
                    <a:pt x="4" y="0"/>
                  </a:cubicBezTo>
                  <a:cubicBezTo>
                    <a:pt x="45" y="0"/>
                    <a:pt x="45" y="0"/>
                    <a:pt x="45" y="0"/>
                  </a:cubicBezTo>
                  <a:cubicBezTo>
                    <a:pt x="47" y="0"/>
                    <a:pt x="48" y="1"/>
                    <a:pt x="48" y="4"/>
                  </a:cubicBezTo>
                  <a:cubicBezTo>
                    <a:pt x="48" y="6"/>
                    <a:pt x="47" y="7"/>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258"/>
            <p:cNvSpPr/>
            <p:nvPr/>
          </p:nvSpPr>
          <p:spPr bwMode="auto">
            <a:xfrm>
              <a:off x="5924551" y="1854201"/>
              <a:ext cx="107950" cy="69850"/>
            </a:xfrm>
            <a:custGeom>
              <a:avLst/>
              <a:gdLst>
                <a:gd name="T0" fmla="*/ 5 w 44"/>
                <a:gd name="T1" fmla="*/ 28 h 28"/>
                <a:gd name="T2" fmla="*/ 2 w 44"/>
                <a:gd name="T3" fmla="*/ 26 h 28"/>
                <a:gd name="T4" fmla="*/ 3 w 44"/>
                <a:gd name="T5" fmla="*/ 21 h 28"/>
                <a:gd name="T6" fmla="*/ 38 w 44"/>
                <a:gd name="T7" fmla="*/ 1 h 28"/>
                <a:gd name="T8" fmla="*/ 43 w 44"/>
                <a:gd name="T9" fmla="*/ 2 h 28"/>
                <a:gd name="T10" fmla="*/ 42 w 44"/>
                <a:gd name="T11" fmla="*/ 7 h 28"/>
                <a:gd name="T12" fmla="*/ 7 w 44"/>
                <a:gd name="T13" fmla="*/ 28 h 28"/>
                <a:gd name="T14" fmla="*/ 5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5" y="28"/>
                  </a:moveTo>
                  <a:cubicBezTo>
                    <a:pt x="4" y="28"/>
                    <a:pt x="2" y="27"/>
                    <a:pt x="2" y="26"/>
                  </a:cubicBezTo>
                  <a:cubicBezTo>
                    <a:pt x="0" y="24"/>
                    <a:pt x="1" y="22"/>
                    <a:pt x="3" y="21"/>
                  </a:cubicBezTo>
                  <a:cubicBezTo>
                    <a:pt x="38" y="1"/>
                    <a:pt x="38" y="1"/>
                    <a:pt x="38" y="1"/>
                  </a:cubicBezTo>
                  <a:cubicBezTo>
                    <a:pt x="40" y="0"/>
                    <a:pt x="42" y="0"/>
                    <a:pt x="43" y="2"/>
                  </a:cubicBezTo>
                  <a:cubicBezTo>
                    <a:pt x="44" y="4"/>
                    <a:pt x="44" y="6"/>
                    <a:pt x="42" y="7"/>
                  </a:cubicBezTo>
                  <a:cubicBezTo>
                    <a:pt x="7" y="28"/>
                    <a:pt x="7" y="28"/>
                    <a:pt x="7" y="28"/>
                  </a:cubicBezTo>
                  <a:cubicBezTo>
                    <a:pt x="6" y="28"/>
                    <a:pt x="6" y="28"/>
                    <a:pt x="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259"/>
            <p:cNvSpPr>
              <a:spLocks noEditPoints="1"/>
            </p:cNvSpPr>
            <p:nvPr/>
          </p:nvSpPr>
          <p:spPr bwMode="auto">
            <a:xfrm>
              <a:off x="6037263" y="1557338"/>
              <a:ext cx="366713" cy="438150"/>
            </a:xfrm>
            <a:custGeom>
              <a:avLst/>
              <a:gdLst>
                <a:gd name="T0" fmla="*/ 109 w 148"/>
                <a:gd name="T1" fmla="*/ 177 h 177"/>
                <a:gd name="T2" fmla="*/ 109 w 148"/>
                <a:gd name="T3" fmla="*/ 177 h 177"/>
                <a:gd name="T4" fmla="*/ 40 w 148"/>
                <a:gd name="T5" fmla="*/ 177 h 177"/>
                <a:gd name="T6" fmla="*/ 33 w 148"/>
                <a:gd name="T7" fmla="*/ 170 h 177"/>
                <a:gd name="T8" fmla="*/ 34 w 148"/>
                <a:gd name="T9" fmla="*/ 169 h 177"/>
                <a:gd name="T10" fmla="*/ 29 w 148"/>
                <a:gd name="T11" fmla="*/ 144 h 177"/>
                <a:gd name="T12" fmla="*/ 0 w 148"/>
                <a:gd name="T13" fmla="*/ 74 h 177"/>
                <a:gd name="T14" fmla="*/ 74 w 148"/>
                <a:gd name="T15" fmla="*/ 0 h 177"/>
                <a:gd name="T16" fmla="*/ 148 w 148"/>
                <a:gd name="T17" fmla="*/ 74 h 177"/>
                <a:gd name="T18" fmla="*/ 120 w 148"/>
                <a:gd name="T19" fmla="*/ 144 h 177"/>
                <a:gd name="T20" fmla="*/ 115 w 148"/>
                <a:gd name="T21" fmla="*/ 169 h 177"/>
                <a:gd name="T22" fmla="*/ 115 w 148"/>
                <a:gd name="T23" fmla="*/ 170 h 177"/>
                <a:gd name="T24" fmla="*/ 109 w 148"/>
                <a:gd name="T25" fmla="*/ 177 h 177"/>
                <a:gd name="T26" fmla="*/ 40 w 148"/>
                <a:gd name="T27" fmla="*/ 164 h 177"/>
                <a:gd name="T28" fmla="*/ 34 w 148"/>
                <a:gd name="T29" fmla="*/ 169 h 177"/>
                <a:gd name="T30" fmla="*/ 40 w 148"/>
                <a:gd name="T31" fmla="*/ 164 h 177"/>
                <a:gd name="T32" fmla="*/ 110 w 148"/>
                <a:gd name="T33" fmla="*/ 164 h 177"/>
                <a:gd name="T34" fmla="*/ 112 w 148"/>
                <a:gd name="T35" fmla="*/ 165 h 177"/>
                <a:gd name="T36" fmla="*/ 110 w 148"/>
                <a:gd name="T37" fmla="*/ 164 h 177"/>
                <a:gd name="T38" fmla="*/ 47 w 148"/>
                <a:gd name="T39" fmla="*/ 164 h 177"/>
                <a:gd name="T40" fmla="*/ 102 w 148"/>
                <a:gd name="T41" fmla="*/ 164 h 177"/>
                <a:gd name="T42" fmla="*/ 103 w 148"/>
                <a:gd name="T43" fmla="*/ 158 h 177"/>
                <a:gd name="T44" fmla="*/ 110 w 148"/>
                <a:gd name="T45" fmla="*/ 137 h 177"/>
                <a:gd name="T46" fmla="*/ 135 w 148"/>
                <a:gd name="T47" fmla="*/ 74 h 177"/>
                <a:gd name="T48" fmla="*/ 74 w 148"/>
                <a:gd name="T49" fmla="*/ 13 h 177"/>
                <a:gd name="T50" fmla="*/ 13 w 148"/>
                <a:gd name="T51" fmla="*/ 74 h 177"/>
                <a:gd name="T52" fmla="*/ 39 w 148"/>
                <a:gd name="T53" fmla="*/ 137 h 177"/>
                <a:gd name="T54" fmla="*/ 46 w 148"/>
                <a:gd name="T55" fmla="*/ 158 h 177"/>
                <a:gd name="T56" fmla="*/ 47 w 148"/>
                <a:gd name="T57" fmla="*/ 1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77">
                  <a:moveTo>
                    <a:pt x="109" y="177"/>
                  </a:moveTo>
                  <a:cubicBezTo>
                    <a:pt x="109" y="177"/>
                    <a:pt x="109" y="177"/>
                    <a:pt x="109" y="177"/>
                  </a:cubicBezTo>
                  <a:cubicBezTo>
                    <a:pt x="40" y="177"/>
                    <a:pt x="40" y="177"/>
                    <a:pt x="40" y="177"/>
                  </a:cubicBezTo>
                  <a:cubicBezTo>
                    <a:pt x="36" y="177"/>
                    <a:pt x="33" y="174"/>
                    <a:pt x="33" y="170"/>
                  </a:cubicBezTo>
                  <a:cubicBezTo>
                    <a:pt x="33" y="170"/>
                    <a:pt x="34" y="170"/>
                    <a:pt x="34" y="169"/>
                  </a:cubicBezTo>
                  <a:cubicBezTo>
                    <a:pt x="34" y="165"/>
                    <a:pt x="34" y="151"/>
                    <a:pt x="29" y="144"/>
                  </a:cubicBezTo>
                  <a:cubicBezTo>
                    <a:pt x="1" y="109"/>
                    <a:pt x="0" y="75"/>
                    <a:pt x="0" y="74"/>
                  </a:cubicBezTo>
                  <a:cubicBezTo>
                    <a:pt x="0" y="33"/>
                    <a:pt x="34" y="0"/>
                    <a:pt x="74" y="0"/>
                  </a:cubicBezTo>
                  <a:cubicBezTo>
                    <a:pt x="115" y="0"/>
                    <a:pt x="148" y="33"/>
                    <a:pt x="148" y="74"/>
                  </a:cubicBezTo>
                  <a:cubicBezTo>
                    <a:pt x="148" y="75"/>
                    <a:pt x="148" y="109"/>
                    <a:pt x="120" y="144"/>
                  </a:cubicBezTo>
                  <a:cubicBezTo>
                    <a:pt x="115" y="151"/>
                    <a:pt x="115" y="165"/>
                    <a:pt x="115" y="169"/>
                  </a:cubicBezTo>
                  <a:cubicBezTo>
                    <a:pt x="115" y="169"/>
                    <a:pt x="115" y="170"/>
                    <a:pt x="115" y="170"/>
                  </a:cubicBezTo>
                  <a:cubicBezTo>
                    <a:pt x="115" y="174"/>
                    <a:pt x="112" y="177"/>
                    <a:pt x="109" y="177"/>
                  </a:cubicBezTo>
                  <a:close/>
                  <a:moveTo>
                    <a:pt x="40" y="164"/>
                  </a:moveTo>
                  <a:cubicBezTo>
                    <a:pt x="36" y="164"/>
                    <a:pt x="34" y="167"/>
                    <a:pt x="34" y="169"/>
                  </a:cubicBezTo>
                  <a:cubicBezTo>
                    <a:pt x="34" y="166"/>
                    <a:pt x="37" y="164"/>
                    <a:pt x="40" y="164"/>
                  </a:cubicBezTo>
                  <a:close/>
                  <a:moveTo>
                    <a:pt x="110" y="164"/>
                  </a:moveTo>
                  <a:cubicBezTo>
                    <a:pt x="111" y="164"/>
                    <a:pt x="112" y="164"/>
                    <a:pt x="112" y="165"/>
                  </a:cubicBezTo>
                  <a:cubicBezTo>
                    <a:pt x="112" y="164"/>
                    <a:pt x="111" y="164"/>
                    <a:pt x="110" y="164"/>
                  </a:cubicBezTo>
                  <a:close/>
                  <a:moveTo>
                    <a:pt x="47" y="164"/>
                  </a:moveTo>
                  <a:cubicBezTo>
                    <a:pt x="102" y="164"/>
                    <a:pt x="102" y="164"/>
                    <a:pt x="102" y="164"/>
                  </a:cubicBezTo>
                  <a:cubicBezTo>
                    <a:pt x="102" y="161"/>
                    <a:pt x="103" y="158"/>
                    <a:pt x="103" y="158"/>
                  </a:cubicBezTo>
                  <a:cubicBezTo>
                    <a:pt x="104" y="149"/>
                    <a:pt x="106" y="142"/>
                    <a:pt x="110" y="137"/>
                  </a:cubicBezTo>
                  <a:cubicBezTo>
                    <a:pt x="135" y="105"/>
                    <a:pt x="135" y="75"/>
                    <a:pt x="135" y="74"/>
                  </a:cubicBezTo>
                  <a:cubicBezTo>
                    <a:pt x="135" y="41"/>
                    <a:pt x="108" y="13"/>
                    <a:pt x="74" y="13"/>
                  </a:cubicBezTo>
                  <a:cubicBezTo>
                    <a:pt x="41" y="13"/>
                    <a:pt x="13" y="41"/>
                    <a:pt x="13" y="74"/>
                  </a:cubicBezTo>
                  <a:cubicBezTo>
                    <a:pt x="13" y="75"/>
                    <a:pt x="14" y="105"/>
                    <a:pt x="39" y="137"/>
                  </a:cubicBezTo>
                  <a:cubicBezTo>
                    <a:pt x="43" y="142"/>
                    <a:pt x="45" y="149"/>
                    <a:pt x="46" y="158"/>
                  </a:cubicBezTo>
                  <a:cubicBezTo>
                    <a:pt x="46" y="158"/>
                    <a:pt x="46" y="161"/>
                    <a:pt x="4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260"/>
            <p:cNvSpPr/>
            <p:nvPr/>
          </p:nvSpPr>
          <p:spPr bwMode="auto">
            <a:xfrm>
              <a:off x="6126163" y="1997076"/>
              <a:ext cx="192088" cy="33338"/>
            </a:xfrm>
            <a:custGeom>
              <a:avLst/>
              <a:gdLst>
                <a:gd name="T0" fmla="*/ 71 w 77"/>
                <a:gd name="T1" fmla="*/ 13 h 13"/>
                <a:gd name="T2" fmla="*/ 6 w 77"/>
                <a:gd name="T3" fmla="*/ 13 h 13"/>
                <a:gd name="T4" fmla="*/ 0 w 77"/>
                <a:gd name="T5" fmla="*/ 6 h 13"/>
                <a:gd name="T6" fmla="*/ 6 w 77"/>
                <a:gd name="T7" fmla="*/ 0 h 13"/>
                <a:gd name="T8" fmla="*/ 71 w 77"/>
                <a:gd name="T9" fmla="*/ 0 h 13"/>
                <a:gd name="T10" fmla="*/ 77 w 77"/>
                <a:gd name="T11" fmla="*/ 6 h 13"/>
                <a:gd name="T12" fmla="*/ 71 w 7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7" h="13">
                  <a:moveTo>
                    <a:pt x="71" y="13"/>
                  </a:moveTo>
                  <a:cubicBezTo>
                    <a:pt x="6" y="13"/>
                    <a:pt x="6" y="13"/>
                    <a:pt x="6" y="13"/>
                  </a:cubicBezTo>
                  <a:cubicBezTo>
                    <a:pt x="3" y="13"/>
                    <a:pt x="0" y="10"/>
                    <a:pt x="0" y="6"/>
                  </a:cubicBezTo>
                  <a:cubicBezTo>
                    <a:pt x="0" y="2"/>
                    <a:pt x="3" y="0"/>
                    <a:pt x="6" y="0"/>
                  </a:cubicBezTo>
                  <a:cubicBezTo>
                    <a:pt x="71" y="0"/>
                    <a:pt x="71" y="0"/>
                    <a:pt x="71" y="0"/>
                  </a:cubicBezTo>
                  <a:cubicBezTo>
                    <a:pt x="74" y="0"/>
                    <a:pt x="77" y="2"/>
                    <a:pt x="77" y="6"/>
                  </a:cubicBezTo>
                  <a:cubicBezTo>
                    <a:pt x="77" y="10"/>
                    <a:pt x="74" y="13"/>
                    <a:pt x="7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261"/>
            <p:cNvSpPr/>
            <p:nvPr/>
          </p:nvSpPr>
          <p:spPr bwMode="auto">
            <a:xfrm>
              <a:off x="6138863" y="2030413"/>
              <a:ext cx="166688" cy="31750"/>
            </a:xfrm>
            <a:custGeom>
              <a:avLst/>
              <a:gdLst>
                <a:gd name="T0" fmla="*/ 61 w 67"/>
                <a:gd name="T1" fmla="*/ 13 h 13"/>
                <a:gd name="T2" fmla="*/ 6 w 67"/>
                <a:gd name="T3" fmla="*/ 13 h 13"/>
                <a:gd name="T4" fmla="*/ 0 w 67"/>
                <a:gd name="T5" fmla="*/ 7 h 13"/>
                <a:gd name="T6" fmla="*/ 6 w 67"/>
                <a:gd name="T7" fmla="*/ 0 h 13"/>
                <a:gd name="T8" fmla="*/ 61 w 67"/>
                <a:gd name="T9" fmla="*/ 0 h 13"/>
                <a:gd name="T10" fmla="*/ 67 w 67"/>
                <a:gd name="T11" fmla="*/ 7 h 13"/>
                <a:gd name="T12" fmla="*/ 61 w 6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7" h="13">
                  <a:moveTo>
                    <a:pt x="61" y="13"/>
                  </a:moveTo>
                  <a:cubicBezTo>
                    <a:pt x="6" y="13"/>
                    <a:pt x="6" y="13"/>
                    <a:pt x="6" y="13"/>
                  </a:cubicBezTo>
                  <a:cubicBezTo>
                    <a:pt x="2" y="13"/>
                    <a:pt x="0" y="10"/>
                    <a:pt x="0" y="7"/>
                  </a:cubicBezTo>
                  <a:cubicBezTo>
                    <a:pt x="0" y="3"/>
                    <a:pt x="2" y="0"/>
                    <a:pt x="6" y="0"/>
                  </a:cubicBezTo>
                  <a:cubicBezTo>
                    <a:pt x="61" y="0"/>
                    <a:pt x="61" y="0"/>
                    <a:pt x="61" y="0"/>
                  </a:cubicBezTo>
                  <a:cubicBezTo>
                    <a:pt x="64" y="0"/>
                    <a:pt x="67" y="3"/>
                    <a:pt x="67" y="7"/>
                  </a:cubicBezTo>
                  <a:cubicBezTo>
                    <a:pt x="67" y="10"/>
                    <a:pt x="64" y="13"/>
                    <a:pt x="6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Freeform 262"/>
            <p:cNvSpPr/>
            <p:nvPr/>
          </p:nvSpPr>
          <p:spPr bwMode="auto">
            <a:xfrm>
              <a:off x="6159501" y="2063751"/>
              <a:ext cx="125413" cy="33338"/>
            </a:xfrm>
            <a:custGeom>
              <a:avLst/>
              <a:gdLst>
                <a:gd name="T0" fmla="*/ 45 w 51"/>
                <a:gd name="T1" fmla="*/ 13 h 13"/>
                <a:gd name="T2" fmla="*/ 6 w 51"/>
                <a:gd name="T3" fmla="*/ 13 h 13"/>
                <a:gd name="T4" fmla="*/ 0 w 51"/>
                <a:gd name="T5" fmla="*/ 6 h 13"/>
                <a:gd name="T6" fmla="*/ 6 w 51"/>
                <a:gd name="T7" fmla="*/ 0 h 13"/>
                <a:gd name="T8" fmla="*/ 45 w 51"/>
                <a:gd name="T9" fmla="*/ 0 h 13"/>
                <a:gd name="T10" fmla="*/ 51 w 51"/>
                <a:gd name="T11" fmla="*/ 6 h 13"/>
                <a:gd name="T12" fmla="*/ 45 w 5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5" y="13"/>
                  </a:moveTo>
                  <a:cubicBezTo>
                    <a:pt x="6" y="13"/>
                    <a:pt x="6" y="13"/>
                    <a:pt x="6" y="13"/>
                  </a:cubicBezTo>
                  <a:cubicBezTo>
                    <a:pt x="3" y="13"/>
                    <a:pt x="0" y="10"/>
                    <a:pt x="0" y="6"/>
                  </a:cubicBezTo>
                  <a:cubicBezTo>
                    <a:pt x="0" y="3"/>
                    <a:pt x="3" y="0"/>
                    <a:pt x="6" y="0"/>
                  </a:cubicBezTo>
                  <a:cubicBezTo>
                    <a:pt x="45" y="0"/>
                    <a:pt x="45" y="0"/>
                    <a:pt x="45" y="0"/>
                  </a:cubicBezTo>
                  <a:cubicBezTo>
                    <a:pt x="48" y="0"/>
                    <a:pt x="51" y="3"/>
                    <a:pt x="51" y="6"/>
                  </a:cubicBezTo>
                  <a:cubicBezTo>
                    <a:pt x="51" y="10"/>
                    <a:pt x="48" y="13"/>
                    <a:pt x="4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7" name="Freeform 263"/>
          <p:cNvSpPr>
            <a:spLocks noEditPoints="1"/>
          </p:cNvSpPr>
          <p:nvPr/>
        </p:nvSpPr>
        <p:spPr bwMode="auto">
          <a:xfrm>
            <a:off x="6832171" y="3454002"/>
            <a:ext cx="1064421" cy="1061922"/>
          </a:xfrm>
          <a:custGeom>
            <a:avLst/>
            <a:gdLst>
              <a:gd name="T0" fmla="*/ 819 w 819"/>
              <a:gd name="T1" fmla="*/ 409 h 817"/>
              <a:gd name="T2" fmla="*/ 754 w 819"/>
              <a:gd name="T3" fmla="*/ 340 h 817"/>
              <a:gd name="T4" fmla="*/ 791 w 819"/>
              <a:gd name="T5" fmla="*/ 260 h 817"/>
              <a:gd name="T6" fmla="*/ 706 w 819"/>
              <a:gd name="T7" fmla="*/ 220 h 817"/>
              <a:gd name="T8" fmla="*/ 710 w 819"/>
              <a:gd name="T9" fmla="*/ 132 h 817"/>
              <a:gd name="T10" fmla="*/ 617 w 819"/>
              <a:gd name="T11" fmla="*/ 126 h 817"/>
              <a:gd name="T12" fmla="*/ 588 w 819"/>
              <a:gd name="T13" fmla="*/ 41 h 817"/>
              <a:gd name="T14" fmla="*/ 499 w 819"/>
              <a:gd name="T15" fmla="*/ 70 h 817"/>
              <a:gd name="T16" fmla="*/ 441 w 819"/>
              <a:gd name="T17" fmla="*/ 2 h 817"/>
              <a:gd name="T18" fmla="*/ 379 w 819"/>
              <a:gd name="T19" fmla="*/ 2 h 817"/>
              <a:gd name="T20" fmla="*/ 321 w 819"/>
              <a:gd name="T21" fmla="*/ 70 h 817"/>
              <a:gd name="T22" fmla="*/ 231 w 819"/>
              <a:gd name="T23" fmla="*/ 41 h 817"/>
              <a:gd name="T24" fmla="*/ 203 w 819"/>
              <a:gd name="T25" fmla="*/ 126 h 817"/>
              <a:gd name="T26" fmla="*/ 109 w 819"/>
              <a:gd name="T27" fmla="*/ 132 h 817"/>
              <a:gd name="T28" fmla="*/ 114 w 819"/>
              <a:gd name="T29" fmla="*/ 220 h 817"/>
              <a:gd name="T30" fmla="*/ 28 w 819"/>
              <a:gd name="T31" fmla="*/ 260 h 817"/>
              <a:gd name="T32" fmla="*/ 65 w 819"/>
              <a:gd name="T33" fmla="*/ 340 h 817"/>
              <a:gd name="T34" fmla="*/ 0 w 819"/>
              <a:gd name="T35" fmla="*/ 409 h 817"/>
              <a:gd name="T36" fmla="*/ 63 w 819"/>
              <a:gd name="T37" fmla="*/ 469 h 817"/>
              <a:gd name="T38" fmla="*/ 27 w 819"/>
              <a:gd name="T39" fmla="*/ 557 h 817"/>
              <a:gd name="T40" fmla="*/ 107 w 819"/>
              <a:gd name="T41" fmla="*/ 589 h 817"/>
              <a:gd name="T42" fmla="*/ 106 w 819"/>
              <a:gd name="T43" fmla="*/ 685 h 817"/>
              <a:gd name="T44" fmla="*/ 191 w 819"/>
              <a:gd name="T45" fmla="*/ 685 h 817"/>
              <a:gd name="T46" fmla="*/ 225 w 819"/>
              <a:gd name="T47" fmla="*/ 776 h 817"/>
              <a:gd name="T48" fmla="*/ 304 w 819"/>
              <a:gd name="T49" fmla="*/ 745 h 817"/>
              <a:gd name="T50" fmla="*/ 368 w 819"/>
              <a:gd name="T51" fmla="*/ 817 h 817"/>
              <a:gd name="T52" fmla="*/ 410 w 819"/>
              <a:gd name="T53" fmla="*/ 762 h 817"/>
              <a:gd name="T54" fmla="*/ 451 w 819"/>
              <a:gd name="T55" fmla="*/ 817 h 817"/>
              <a:gd name="T56" fmla="*/ 516 w 819"/>
              <a:gd name="T57" fmla="*/ 745 h 817"/>
              <a:gd name="T58" fmla="*/ 594 w 819"/>
              <a:gd name="T59" fmla="*/ 776 h 817"/>
              <a:gd name="T60" fmla="*/ 628 w 819"/>
              <a:gd name="T61" fmla="*/ 685 h 817"/>
              <a:gd name="T62" fmla="*/ 713 w 819"/>
              <a:gd name="T63" fmla="*/ 685 h 817"/>
              <a:gd name="T64" fmla="*/ 712 w 819"/>
              <a:gd name="T65" fmla="*/ 589 h 817"/>
              <a:gd name="T66" fmla="*/ 792 w 819"/>
              <a:gd name="T67" fmla="*/ 557 h 817"/>
              <a:gd name="T68" fmla="*/ 756 w 819"/>
              <a:gd name="T69" fmla="*/ 469 h 817"/>
              <a:gd name="T70" fmla="*/ 410 w 819"/>
              <a:gd name="T71" fmla="*/ 704 h 817"/>
              <a:gd name="T72" fmla="*/ 410 w 819"/>
              <a:gd name="T73" fmla="*/ 114 h 817"/>
              <a:gd name="T74" fmla="*/ 410 w 819"/>
              <a:gd name="T75" fmla="*/ 70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817">
                <a:moveTo>
                  <a:pt x="761" y="425"/>
                </a:moveTo>
                <a:cubicBezTo>
                  <a:pt x="819" y="409"/>
                  <a:pt x="819" y="409"/>
                  <a:pt x="819" y="409"/>
                </a:cubicBezTo>
                <a:cubicBezTo>
                  <a:pt x="819" y="387"/>
                  <a:pt x="818" y="366"/>
                  <a:pt x="814" y="345"/>
                </a:cubicBezTo>
                <a:cubicBezTo>
                  <a:pt x="754" y="340"/>
                  <a:pt x="754" y="340"/>
                  <a:pt x="754" y="340"/>
                </a:cubicBezTo>
                <a:cubicBezTo>
                  <a:pt x="751" y="325"/>
                  <a:pt x="748" y="311"/>
                  <a:pt x="743" y="297"/>
                </a:cubicBezTo>
                <a:cubicBezTo>
                  <a:pt x="791" y="260"/>
                  <a:pt x="791" y="260"/>
                  <a:pt x="791" y="260"/>
                </a:cubicBezTo>
                <a:cubicBezTo>
                  <a:pt x="783" y="241"/>
                  <a:pt x="774" y="222"/>
                  <a:pt x="764" y="204"/>
                </a:cubicBezTo>
                <a:cubicBezTo>
                  <a:pt x="706" y="220"/>
                  <a:pt x="706" y="220"/>
                  <a:pt x="706" y="220"/>
                </a:cubicBezTo>
                <a:cubicBezTo>
                  <a:pt x="698" y="207"/>
                  <a:pt x="688" y="195"/>
                  <a:pt x="678" y="183"/>
                </a:cubicBezTo>
                <a:cubicBezTo>
                  <a:pt x="710" y="132"/>
                  <a:pt x="710" y="132"/>
                  <a:pt x="710" y="132"/>
                </a:cubicBezTo>
                <a:cubicBezTo>
                  <a:pt x="696" y="116"/>
                  <a:pt x="681" y="102"/>
                  <a:pt x="664" y="89"/>
                </a:cubicBezTo>
                <a:cubicBezTo>
                  <a:pt x="617" y="126"/>
                  <a:pt x="617" y="126"/>
                  <a:pt x="617" y="126"/>
                </a:cubicBezTo>
                <a:cubicBezTo>
                  <a:pt x="604" y="116"/>
                  <a:pt x="591" y="108"/>
                  <a:pt x="577" y="100"/>
                </a:cubicBezTo>
                <a:cubicBezTo>
                  <a:pt x="588" y="41"/>
                  <a:pt x="588" y="41"/>
                  <a:pt x="588" y="41"/>
                </a:cubicBezTo>
                <a:cubicBezTo>
                  <a:pt x="569" y="32"/>
                  <a:pt x="550" y="24"/>
                  <a:pt x="530" y="18"/>
                </a:cubicBezTo>
                <a:cubicBezTo>
                  <a:pt x="499" y="70"/>
                  <a:pt x="499" y="70"/>
                  <a:pt x="499" y="70"/>
                </a:cubicBezTo>
                <a:cubicBezTo>
                  <a:pt x="483" y="66"/>
                  <a:pt x="468" y="63"/>
                  <a:pt x="452" y="61"/>
                </a:cubicBezTo>
                <a:cubicBezTo>
                  <a:pt x="441" y="2"/>
                  <a:pt x="441" y="2"/>
                  <a:pt x="441" y="2"/>
                </a:cubicBezTo>
                <a:cubicBezTo>
                  <a:pt x="431" y="1"/>
                  <a:pt x="420" y="0"/>
                  <a:pt x="410" y="0"/>
                </a:cubicBezTo>
                <a:cubicBezTo>
                  <a:pt x="399" y="0"/>
                  <a:pt x="389" y="1"/>
                  <a:pt x="379" y="2"/>
                </a:cubicBezTo>
                <a:cubicBezTo>
                  <a:pt x="368" y="61"/>
                  <a:pt x="368" y="61"/>
                  <a:pt x="368" y="61"/>
                </a:cubicBezTo>
                <a:cubicBezTo>
                  <a:pt x="352" y="63"/>
                  <a:pt x="336" y="66"/>
                  <a:pt x="321" y="70"/>
                </a:cubicBezTo>
                <a:cubicBezTo>
                  <a:pt x="289" y="18"/>
                  <a:pt x="289" y="18"/>
                  <a:pt x="289" y="18"/>
                </a:cubicBezTo>
                <a:cubicBezTo>
                  <a:pt x="269" y="24"/>
                  <a:pt x="250" y="32"/>
                  <a:pt x="231" y="41"/>
                </a:cubicBezTo>
                <a:cubicBezTo>
                  <a:pt x="243" y="100"/>
                  <a:pt x="243" y="100"/>
                  <a:pt x="243" y="100"/>
                </a:cubicBezTo>
                <a:cubicBezTo>
                  <a:pt x="229" y="108"/>
                  <a:pt x="216" y="116"/>
                  <a:pt x="203" y="126"/>
                </a:cubicBezTo>
                <a:cubicBezTo>
                  <a:pt x="155" y="89"/>
                  <a:pt x="155" y="89"/>
                  <a:pt x="155" y="89"/>
                </a:cubicBezTo>
                <a:cubicBezTo>
                  <a:pt x="139" y="102"/>
                  <a:pt x="123" y="116"/>
                  <a:pt x="109" y="132"/>
                </a:cubicBezTo>
                <a:cubicBezTo>
                  <a:pt x="141" y="183"/>
                  <a:pt x="141" y="183"/>
                  <a:pt x="141" y="183"/>
                </a:cubicBezTo>
                <a:cubicBezTo>
                  <a:pt x="131" y="195"/>
                  <a:pt x="122" y="207"/>
                  <a:pt x="114" y="220"/>
                </a:cubicBezTo>
                <a:cubicBezTo>
                  <a:pt x="56" y="204"/>
                  <a:pt x="56" y="204"/>
                  <a:pt x="56" y="204"/>
                </a:cubicBezTo>
                <a:cubicBezTo>
                  <a:pt x="45" y="222"/>
                  <a:pt x="36" y="241"/>
                  <a:pt x="28" y="260"/>
                </a:cubicBezTo>
                <a:cubicBezTo>
                  <a:pt x="77" y="297"/>
                  <a:pt x="77" y="297"/>
                  <a:pt x="77" y="297"/>
                </a:cubicBezTo>
                <a:cubicBezTo>
                  <a:pt x="72" y="311"/>
                  <a:pt x="68" y="325"/>
                  <a:pt x="65" y="340"/>
                </a:cubicBezTo>
                <a:cubicBezTo>
                  <a:pt x="5" y="345"/>
                  <a:pt x="5" y="345"/>
                  <a:pt x="5" y="345"/>
                </a:cubicBezTo>
                <a:cubicBezTo>
                  <a:pt x="2" y="366"/>
                  <a:pt x="0" y="387"/>
                  <a:pt x="0" y="409"/>
                </a:cubicBezTo>
                <a:cubicBezTo>
                  <a:pt x="58" y="425"/>
                  <a:pt x="58" y="425"/>
                  <a:pt x="58" y="425"/>
                </a:cubicBezTo>
                <a:cubicBezTo>
                  <a:pt x="59" y="440"/>
                  <a:pt x="61" y="455"/>
                  <a:pt x="63" y="469"/>
                </a:cubicBezTo>
                <a:cubicBezTo>
                  <a:pt x="9" y="495"/>
                  <a:pt x="9" y="495"/>
                  <a:pt x="9" y="495"/>
                </a:cubicBezTo>
                <a:cubicBezTo>
                  <a:pt x="14" y="517"/>
                  <a:pt x="20" y="537"/>
                  <a:pt x="27" y="557"/>
                </a:cubicBezTo>
                <a:cubicBezTo>
                  <a:pt x="88" y="551"/>
                  <a:pt x="88" y="551"/>
                  <a:pt x="88" y="551"/>
                </a:cubicBezTo>
                <a:cubicBezTo>
                  <a:pt x="93" y="564"/>
                  <a:pt x="100" y="577"/>
                  <a:pt x="107" y="589"/>
                </a:cubicBezTo>
                <a:cubicBezTo>
                  <a:pt x="66" y="633"/>
                  <a:pt x="66" y="633"/>
                  <a:pt x="66" y="633"/>
                </a:cubicBezTo>
                <a:cubicBezTo>
                  <a:pt x="78" y="652"/>
                  <a:pt x="92" y="669"/>
                  <a:pt x="106" y="685"/>
                </a:cubicBezTo>
                <a:cubicBezTo>
                  <a:pt x="160" y="658"/>
                  <a:pt x="160" y="658"/>
                  <a:pt x="160" y="658"/>
                </a:cubicBezTo>
                <a:cubicBezTo>
                  <a:pt x="170" y="668"/>
                  <a:pt x="180" y="677"/>
                  <a:pt x="191" y="685"/>
                </a:cubicBezTo>
                <a:cubicBezTo>
                  <a:pt x="169" y="741"/>
                  <a:pt x="169" y="741"/>
                  <a:pt x="169" y="741"/>
                </a:cubicBezTo>
                <a:cubicBezTo>
                  <a:pt x="187" y="754"/>
                  <a:pt x="205" y="766"/>
                  <a:pt x="225" y="776"/>
                </a:cubicBezTo>
                <a:cubicBezTo>
                  <a:pt x="265" y="731"/>
                  <a:pt x="265" y="731"/>
                  <a:pt x="265" y="731"/>
                </a:cubicBezTo>
                <a:cubicBezTo>
                  <a:pt x="278" y="736"/>
                  <a:pt x="291" y="741"/>
                  <a:pt x="304" y="745"/>
                </a:cubicBezTo>
                <a:cubicBezTo>
                  <a:pt x="303" y="806"/>
                  <a:pt x="303" y="806"/>
                  <a:pt x="303" y="806"/>
                </a:cubicBezTo>
                <a:cubicBezTo>
                  <a:pt x="324" y="811"/>
                  <a:pt x="346" y="815"/>
                  <a:pt x="368" y="817"/>
                </a:cubicBezTo>
                <a:cubicBezTo>
                  <a:pt x="389" y="761"/>
                  <a:pt x="389" y="761"/>
                  <a:pt x="389" y="761"/>
                </a:cubicBezTo>
                <a:cubicBezTo>
                  <a:pt x="396" y="761"/>
                  <a:pt x="403" y="762"/>
                  <a:pt x="410" y="762"/>
                </a:cubicBezTo>
                <a:cubicBezTo>
                  <a:pt x="417" y="762"/>
                  <a:pt x="423" y="761"/>
                  <a:pt x="430" y="761"/>
                </a:cubicBezTo>
                <a:cubicBezTo>
                  <a:pt x="451" y="817"/>
                  <a:pt x="451" y="817"/>
                  <a:pt x="451" y="817"/>
                </a:cubicBezTo>
                <a:cubicBezTo>
                  <a:pt x="474" y="815"/>
                  <a:pt x="495" y="811"/>
                  <a:pt x="516" y="806"/>
                </a:cubicBezTo>
                <a:cubicBezTo>
                  <a:pt x="516" y="745"/>
                  <a:pt x="516" y="745"/>
                  <a:pt x="516" y="745"/>
                </a:cubicBezTo>
                <a:cubicBezTo>
                  <a:pt x="529" y="741"/>
                  <a:pt x="542" y="736"/>
                  <a:pt x="554" y="731"/>
                </a:cubicBezTo>
                <a:cubicBezTo>
                  <a:pt x="594" y="776"/>
                  <a:pt x="594" y="776"/>
                  <a:pt x="594" y="776"/>
                </a:cubicBezTo>
                <a:cubicBezTo>
                  <a:pt x="614" y="766"/>
                  <a:pt x="633" y="754"/>
                  <a:pt x="650" y="741"/>
                </a:cubicBezTo>
                <a:cubicBezTo>
                  <a:pt x="628" y="685"/>
                  <a:pt x="628" y="685"/>
                  <a:pt x="628" y="685"/>
                </a:cubicBezTo>
                <a:cubicBezTo>
                  <a:pt x="639" y="677"/>
                  <a:pt x="649" y="668"/>
                  <a:pt x="659" y="658"/>
                </a:cubicBezTo>
                <a:cubicBezTo>
                  <a:pt x="713" y="685"/>
                  <a:pt x="713" y="685"/>
                  <a:pt x="713" y="685"/>
                </a:cubicBezTo>
                <a:cubicBezTo>
                  <a:pt x="728" y="669"/>
                  <a:pt x="741" y="652"/>
                  <a:pt x="753" y="633"/>
                </a:cubicBezTo>
                <a:cubicBezTo>
                  <a:pt x="712" y="589"/>
                  <a:pt x="712" y="589"/>
                  <a:pt x="712" y="589"/>
                </a:cubicBezTo>
                <a:cubicBezTo>
                  <a:pt x="719" y="577"/>
                  <a:pt x="726" y="564"/>
                  <a:pt x="732" y="551"/>
                </a:cubicBezTo>
                <a:cubicBezTo>
                  <a:pt x="792" y="557"/>
                  <a:pt x="792" y="557"/>
                  <a:pt x="792" y="557"/>
                </a:cubicBezTo>
                <a:cubicBezTo>
                  <a:pt x="800" y="537"/>
                  <a:pt x="806" y="517"/>
                  <a:pt x="810" y="495"/>
                </a:cubicBezTo>
                <a:cubicBezTo>
                  <a:pt x="756" y="469"/>
                  <a:pt x="756" y="469"/>
                  <a:pt x="756" y="469"/>
                </a:cubicBezTo>
                <a:cubicBezTo>
                  <a:pt x="759" y="455"/>
                  <a:pt x="760" y="440"/>
                  <a:pt x="761" y="425"/>
                </a:cubicBezTo>
                <a:close/>
                <a:moveTo>
                  <a:pt x="410" y="704"/>
                </a:moveTo>
                <a:cubicBezTo>
                  <a:pt x="247" y="704"/>
                  <a:pt x="114" y="572"/>
                  <a:pt x="114" y="409"/>
                </a:cubicBezTo>
                <a:cubicBezTo>
                  <a:pt x="114" y="246"/>
                  <a:pt x="247" y="114"/>
                  <a:pt x="410" y="114"/>
                </a:cubicBezTo>
                <a:cubicBezTo>
                  <a:pt x="573" y="114"/>
                  <a:pt x="705" y="246"/>
                  <a:pt x="705" y="409"/>
                </a:cubicBezTo>
                <a:cubicBezTo>
                  <a:pt x="705" y="572"/>
                  <a:pt x="573" y="704"/>
                  <a:pt x="410" y="704"/>
                </a:cubicBezTo>
                <a:close/>
              </a:path>
            </a:pathLst>
          </a:custGeom>
          <a:solidFill>
            <a:srgbClr val="61AAB7"/>
          </a:solidFill>
          <a:ln>
            <a:noFill/>
          </a:ln>
        </p:spPr>
        <p:txBody>
          <a:bodyPr vert="horz" wrap="square" lIns="91440" tIns="45720" rIns="91440" bIns="45720" numCol="1" anchor="t" anchorCtr="0" compatLnSpc="1"/>
          <a:lstStyle/>
          <a:p>
            <a:endParaRPr lang="en-US"/>
          </a:p>
        </p:txBody>
      </p:sp>
      <p:sp>
        <p:nvSpPr>
          <p:cNvPr id="58" name="Oval 280"/>
          <p:cNvSpPr>
            <a:spLocks noChangeArrowheads="1"/>
          </p:cNvSpPr>
          <p:nvPr/>
        </p:nvSpPr>
        <p:spPr bwMode="auto">
          <a:xfrm>
            <a:off x="7052052" y="3674715"/>
            <a:ext cx="624660" cy="625493"/>
          </a:xfrm>
          <a:prstGeom prst="ellipse">
            <a:avLst/>
          </a:prstGeom>
          <a:solidFill>
            <a:srgbClr val="61AAB7"/>
          </a:solidFill>
          <a:ln>
            <a:noFill/>
          </a:ln>
        </p:spPr>
        <p:txBody>
          <a:bodyPr vert="horz" wrap="square" lIns="91440" tIns="45720" rIns="91440" bIns="45720" numCol="1" anchor="t" anchorCtr="0" compatLnSpc="1"/>
          <a:lstStyle/>
          <a:p>
            <a:endParaRPr lang="en-US"/>
          </a:p>
        </p:txBody>
      </p:sp>
      <p:grpSp>
        <p:nvGrpSpPr>
          <p:cNvPr id="59" name="Group 51"/>
          <p:cNvGrpSpPr/>
          <p:nvPr/>
        </p:nvGrpSpPr>
        <p:grpSpPr>
          <a:xfrm>
            <a:off x="7191144" y="3836293"/>
            <a:ext cx="317328" cy="276516"/>
            <a:chOff x="8216901" y="3711576"/>
            <a:chExt cx="604838" cy="527050"/>
          </a:xfrm>
          <a:solidFill>
            <a:schemeClr val="bg1"/>
          </a:solidFill>
        </p:grpSpPr>
        <p:sp>
          <p:nvSpPr>
            <p:cNvPr id="60" name="Freeform 281"/>
            <p:cNvSpPr/>
            <p:nvPr/>
          </p:nvSpPr>
          <p:spPr bwMode="auto">
            <a:xfrm>
              <a:off x="8216901" y="4008438"/>
              <a:ext cx="133350" cy="230188"/>
            </a:xfrm>
            <a:custGeom>
              <a:avLst/>
              <a:gdLst>
                <a:gd name="T0" fmla="*/ 84 w 84"/>
                <a:gd name="T1" fmla="*/ 145 h 145"/>
                <a:gd name="T2" fmla="*/ 84 w 84"/>
                <a:gd name="T3" fmla="*/ 0 h 145"/>
                <a:gd name="T4" fmla="*/ 8 w 84"/>
                <a:gd name="T5" fmla="*/ 76 h 145"/>
                <a:gd name="T6" fmla="*/ 0 w 84"/>
                <a:gd name="T7" fmla="*/ 69 h 145"/>
                <a:gd name="T8" fmla="*/ 0 w 84"/>
                <a:gd name="T9" fmla="*/ 145 h 145"/>
                <a:gd name="T10" fmla="*/ 84 w 84"/>
                <a:gd name="T11" fmla="*/ 145 h 145"/>
              </a:gdLst>
              <a:ahLst/>
              <a:cxnLst>
                <a:cxn ang="0">
                  <a:pos x="T0" y="T1"/>
                </a:cxn>
                <a:cxn ang="0">
                  <a:pos x="T2" y="T3"/>
                </a:cxn>
                <a:cxn ang="0">
                  <a:pos x="T4" y="T5"/>
                </a:cxn>
                <a:cxn ang="0">
                  <a:pos x="T6" y="T7"/>
                </a:cxn>
                <a:cxn ang="0">
                  <a:pos x="T8" y="T9"/>
                </a:cxn>
                <a:cxn ang="0">
                  <a:pos x="T10" y="T11"/>
                </a:cxn>
              </a:cxnLst>
              <a:rect l="0" t="0" r="r" b="b"/>
              <a:pathLst>
                <a:path w="84" h="145">
                  <a:moveTo>
                    <a:pt x="84" y="145"/>
                  </a:moveTo>
                  <a:lnTo>
                    <a:pt x="84" y="0"/>
                  </a:lnTo>
                  <a:lnTo>
                    <a:pt x="8" y="76"/>
                  </a:lnTo>
                  <a:lnTo>
                    <a:pt x="0" y="69"/>
                  </a:lnTo>
                  <a:lnTo>
                    <a:pt x="0" y="145"/>
                  </a:lnTo>
                  <a:lnTo>
                    <a:pt x="8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282"/>
            <p:cNvSpPr/>
            <p:nvPr/>
          </p:nvSpPr>
          <p:spPr bwMode="auto">
            <a:xfrm>
              <a:off x="8372476" y="3941763"/>
              <a:ext cx="134938" cy="296863"/>
            </a:xfrm>
            <a:custGeom>
              <a:avLst/>
              <a:gdLst>
                <a:gd name="T0" fmla="*/ 85 w 85"/>
                <a:gd name="T1" fmla="*/ 187 h 187"/>
                <a:gd name="T2" fmla="*/ 85 w 85"/>
                <a:gd name="T3" fmla="*/ 65 h 187"/>
                <a:gd name="T4" fmla="*/ 24 w 85"/>
                <a:gd name="T5" fmla="*/ 0 h 187"/>
                <a:gd name="T6" fmla="*/ 0 w 85"/>
                <a:gd name="T7" fmla="*/ 22 h 187"/>
                <a:gd name="T8" fmla="*/ 0 w 85"/>
                <a:gd name="T9" fmla="*/ 187 h 187"/>
                <a:gd name="T10" fmla="*/ 85 w 85"/>
                <a:gd name="T11" fmla="*/ 187 h 187"/>
              </a:gdLst>
              <a:ahLst/>
              <a:cxnLst>
                <a:cxn ang="0">
                  <a:pos x="T0" y="T1"/>
                </a:cxn>
                <a:cxn ang="0">
                  <a:pos x="T2" y="T3"/>
                </a:cxn>
                <a:cxn ang="0">
                  <a:pos x="T4" y="T5"/>
                </a:cxn>
                <a:cxn ang="0">
                  <a:pos x="T6" y="T7"/>
                </a:cxn>
                <a:cxn ang="0">
                  <a:pos x="T8" y="T9"/>
                </a:cxn>
                <a:cxn ang="0">
                  <a:pos x="T10" y="T11"/>
                </a:cxn>
              </a:cxnLst>
              <a:rect l="0" t="0" r="r" b="b"/>
              <a:pathLst>
                <a:path w="85" h="187">
                  <a:moveTo>
                    <a:pt x="85" y="187"/>
                  </a:moveTo>
                  <a:lnTo>
                    <a:pt x="85" y="65"/>
                  </a:lnTo>
                  <a:lnTo>
                    <a:pt x="24" y="0"/>
                  </a:lnTo>
                  <a:lnTo>
                    <a:pt x="0" y="22"/>
                  </a:lnTo>
                  <a:lnTo>
                    <a:pt x="0" y="187"/>
                  </a:lnTo>
                  <a:lnTo>
                    <a:pt x="85"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283"/>
            <p:cNvSpPr/>
            <p:nvPr/>
          </p:nvSpPr>
          <p:spPr bwMode="auto">
            <a:xfrm>
              <a:off x="8531226" y="3989388"/>
              <a:ext cx="131763" cy="249238"/>
            </a:xfrm>
            <a:custGeom>
              <a:avLst/>
              <a:gdLst>
                <a:gd name="T0" fmla="*/ 83 w 83"/>
                <a:gd name="T1" fmla="*/ 157 h 157"/>
                <a:gd name="T2" fmla="*/ 83 w 83"/>
                <a:gd name="T3" fmla="*/ 0 h 157"/>
                <a:gd name="T4" fmla="*/ 13 w 83"/>
                <a:gd name="T5" fmla="*/ 65 h 157"/>
                <a:gd name="T6" fmla="*/ 0 w 83"/>
                <a:gd name="T7" fmla="*/ 51 h 157"/>
                <a:gd name="T8" fmla="*/ 0 w 83"/>
                <a:gd name="T9" fmla="*/ 157 h 157"/>
                <a:gd name="T10" fmla="*/ 83 w 83"/>
                <a:gd name="T11" fmla="*/ 157 h 157"/>
              </a:gdLst>
              <a:ahLst/>
              <a:cxnLst>
                <a:cxn ang="0">
                  <a:pos x="T0" y="T1"/>
                </a:cxn>
                <a:cxn ang="0">
                  <a:pos x="T2" y="T3"/>
                </a:cxn>
                <a:cxn ang="0">
                  <a:pos x="T4" y="T5"/>
                </a:cxn>
                <a:cxn ang="0">
                  <a:pos x="T6" y="T7"/>
                </a:cxn>
                <a:cxn ang="0">
                  <a:pos x="T8" y="T9"/>
                </a:cxn>
                <a:cxn ang="0">
                  <a:pos x="T10" y="T11"/>
                </a:cxn>
              </a:cxnLst>
              <a:rect l="0" t="0" r="r" b="b"/>
              <a:pathLst>
                <a:path w="83" h="157">
                  <a:moveTo>
                    <a:pt x="83" y="157"/>
                  </a:moveTo>
                  <a:lnTo>
                    <a:pt x="83" y="0"/>
                  </a:lnTo>
                  <a:lnTo>
                    <a:pt x="13" y="65"/>
                  </a:lnTo>
                  <a:lnTo>
                    <a:pt x="0" y="51"/>
                  </a:lnTo>
                  <a:lnTo>
                    <a:pt x="0" y="157"/>
                  </a:lnTo>
                  <a:lnTo>
                    <a:pt x="8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284"/>
            <p:cNvSpPr/>
            <p:nvPr/>
          </p:nvSpPr>
          <p:spPr bwMode="auto">
            <a:xfrm>
              <a:off x="8686801" y="3844926"/>
              <a:ext cx="134938" cy="393700"/>
            </a:xfrm>
            <a:custGeom>
              <a:avLst/>
              <a:gdLst>
                <a:gd name="T0" fmla="*/ 85 w 85"/>
                <a:gd name="T1" fmla="*/ 248 h 248"/>
                <a:gd name="T2" fmla="*/ 85 w 85"/>
                <a:gd name="T3" fmla="*/ 0 h 248"/>
                <a:gd name="T4" fmla="*/ 0 w 85"/>
                <a:gd name="T5" fmla="*/ 76 h 248"/>
                <a:gd name="T6" fmla="*/ 0 w 85"/>
                <a:gd name="T7" fmla="*/ 248 h 248"/>
                <a:gd name="T8" fmla="*/ 85 w 85"/>
                <a:gd name="T9" fmla="*/ 248 h 248"/>
              </a:gdLst>
              <a:ahLst/>
              <a:cxnLst>
                <a:cxn ang="0">
                  <a:pos x="T0" y="T1"/>
                </a:cxn>
                <a:cxn ang="0">
                  <a:pos x="T2" y="T3"/>
                </a:cxn>
                <a:cxn ang="0">
                  <a:pos x="T4" y="T5"/>
                </a:cxn>
                <a:cxn ang="0">
                  <a:pos x="T6" y="T7"/>
                </a:cxn>
                <a:cxn ang="0">
                  <a:pos x="T8" y="T9"/>
                </a:cxn>
              </a:cxnLst>
              <a:rect l="0" t="0" r="r" b="b"/>
              <a:pathLst>
                <a:path w="85" h="248">
                  <a:moveTo>
                    <a:pt x="85" y="248"/>
                  </a:moveTo>
                  <a:lnTo>
                    <a:pt x="85" y="0"/>
                  </a:lnTo>
                  <a:lnTo>
                    <a:pt x="0" y="76"/>
                  </a:lnTo>
                  <a:lnTo>
                    <a:pt x="0" y="248"/>
                  </a:lnTo>
                  <a:lnTo>
                    <a:pt x="85"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285"/>
            <p:cNvSpPr/>
            <p:nvPr/>
          </p:nvSpPr>
          <p:spPr bwMode="auto">
            <a:xfrm>
              <a:off x="8216901" y="3711576"/>
              <a:ext cx="604838" cy="361950"/>
            </a:xfrm>
            <a:custGeom>
              <a:avLst/>
              <a:gdLst>
                <a:gd name="T0" fmla="*/ 243 w 244"/>
                <a:gd name="T1" fmla="*/ 0 h 146"/>
                <a:gd name="T2" fmla="*/ 137 w 244"/>
                <a:gd name="T3" fmla="*/ 96 h 146"/>
                <a:gd name="T4" fmla="*/ 88 w 244"/>
                <a:gd name="T5" fmla="*/ 46 h 146"/>
                <a:gd name="T6" fmla="*/ 79 w 244"/>
                <a:gd name="T7" fmla="*/ 42 h 146"/>
                <a:gd name="T8" fmla="*/ 71 w 244"/>
                <a:gd name="T9" fmla="*/ 46 h 146"/>
                <a:gd name="T10" fmla="*/ 0 w 244"/>
                <a:gd name="T11" fmla="*/ 117 h 146"/>
                <a:gd name="T12" fmla="*/ 0 w 244"/>
                <a:gd name="T13" fmla="*/ 142 h 146"/>
                <a:gd name="T14" fmla="*/ 5 w 244"/>
                <a:gd name="T15" fmla="*/ 146 h 146"/>
                <a:gd name="T16" fmla="*/ 79 w 244"/>
                <a:gd name="T17" fmla="*/ 71 h 146"/>
                <a:gd name="T18" fmla="*/ 128 w 244"/>
                <a:gd name="T19" fmla="*/ 121 h 146"/>
                <a:gd name="T20" fmla="*/ 144 w 244"/>
                <a:gd name="T21" fmla="*/ 122 h 146"/>
                <a:gd name="T22" fmla="*/ 244 w 244"/>
                <a:gd name="T23" fmla="*/ 31 h 146"/>
                <a:gd name="T24" fmla="*/ 244 w 244"/>
                <a:gd name="T25" fmla="*/ 2 h 146"/>
                <a:gd name="T26" fmla="*/ 243 w 244"/>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146">
                  <a:moveTo>
                    <a:pt x="243" y="0"/>
                  </a:moveTo>
                  <a:cubicBezTo>
                    <a:pt x="137" y="96"/>
                    <a:pt x="137" y="96"/>
                    <a:pt x="137" y="96"/>
                  </a:cubicBezTo>
                  <a:cubicBezTo>
                    <a:pt x="88" y="46"/>
                    <a:pt x="88" y="46"/>
                    <a:pt x="88" y="46"/>
                  </a:cubicBezTo>
                  <a:cubicBezTo>
                    <a:pt x="85" y="43"/>
                    <a:pt x="82" y="42"/>
                    <a:pt x="79" y="42"/>
                  </a:cubicBezTo>
                  <a:cubicBezTo>
                    <a:pt x="76" y="42"/>
                    <a:pt x="73" y="43"/>
                    <a:pt x="71" y="46"/>
                  </a:cubicBezTo>
                  <a:cubicBezTo>
                    <a:pt x="0" y="117"/>
                    <a:pt x="0" y="117"/>
                    <a:pt x="0" y="117"/>
                  </a:cubicBezTo>
                  <a:cubicBezTo>
                    <a:pt x="0" y="142"/>
                    <a:pt x="0" y="142"/>
                    <a:pt x="0" y="142"/>
                  </a:cubicBezTo>
                  <a:cubicBezTo>
                    <a:pt x="5" y="146"/>
                    <a:pt x="5" y="146"/>
                    <a:pt x="5" y="146"/>
                  </a:cubicBezTo>
                  <a:cubicBezTo>
                    <a:pt x="79" y="71"/>
                    <a:pt x="79" y="71"/>
                    <a:pt x="79" y="71"/>
                  </a:cubicBezTo>
                  <a:cubicBezTo>
                    <a:pt x="128" y="121"/>
                    <a:pt x="128" y="121"/>
                    <a:pt x="128" y="121"/>
                  </a:cubicBezTo>
                  <a:cubicBezTo>
                    <a:pt x="132" y="126"/>
                    <a:pt x="140" y="126"/>
                    <a:pt x="144" y="122"/>
                  </a:cubicBezTo>
                  <a:cubicBezTo>
                    <a:pt x="244" y="31"/>
                    <a:pt x="244" y="31"/>
                    <a:pt x="244" y="31"/>
                  </a:cubicBezTo>
                  <a:cubicBezTo>
                    <a:pt x="244" y="2"/>
                    <a:pt x="244" y="2"/>
                    <a:pt x="244" y="2"/>
                  </a:cubicBezTo>
                  <a:lnTo>
                    <a:pt x="2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5" name="Freeform 286"/>
          <p:cNvSpPr>
            <a:spLocks noEditPoints="1"/>
          </p:cNvSpPr>
          <p:nvPr/>
        </p:nvSpPr>
        <p:spPr bwMode="auto">
          <a:xfrm>
            <a:off x="4483451" y="2662765"/>
            <a:ext cx="1065254" cy="1061922"/>
          </a:xfrm>
          <a:custGeom>
            <a:avLst/>
            <a:gdLst>
              <a:gd name="T0" fmla="*/ 820 w 820"/>
              <a:gd name="T1" fmla="*/ 409 h 817"/>
              <a:gd name="T2" fmla="*/ 755 w 820"/>
              <a:gd name="T3" fmla="*/ 340 h 817"/>
              <a:gd name="T4" fmla="*/ 791 w 820"/>
              <a:gd name="T5" fmla="*/ 260 h 817"/>
              <a:gd name="T6" fmla="*/ 706 w 820"/>
              <a:gd name="T7" fmla="*/ 220 h 817"/>
              <a:gd name="T8" fmla="*/ 711 w 820"/>
              <a:gd name="T9" fmla="*/ 131 h 817"/>
              <a:gd name="T10" fmla="*/ 617 w 820"/>
              <a:gd name="T11" fmla="*/ 125 h 817"/>
              <a:gd name="T12" fmla="*/ 588 w 820"/>
              <a:gd name="T13" fmla="*/ 41 h 817"/>
              <a:gd name="T14" fmla="*/ 499 w 820"/>
              <a:gd name="T15" fmla="*/ 69 h 817"/>
              <a:gd name="T16" fmla="*/ 441 w 820"/>
              <a:gd name="T17" fmla="*/ 1 h 817"/>
              <a:gd name="T18" fmla="*/ 379 w 820"/>
              <a:gd name="T19" fmla="*/ 1 h 817"/>
              <a:gd name="T20" fmla="*/ 321 w 820"/>
              <a:gd name="T21" fmla="*/ 69 h 817"/>
              <a:gd name="T22" fmla="*/ 232 w 820"/>
              <a:gd name="T23" fmla="*/ 41 h 817"/>
              <a:gd name="T24" fmla="*/ 203 w 820"/>
              <a:gd name="T25" fmla="*/ 125 h 817"/>
              <a:gd name="T26" fmla="*/ 109 w 820"/>
              <a:gd name="T27" fmla="*/ 131 h 817"/>
              <a:gd name="T28" fmla="*/ 114 w 820"/>
              <a:gd name="T29" fmla="*/ 220 h 817"/>
              <a:gd name="T30" fmla="*/ 28 w 820"/>
              <a:gd name="T31" fmla="*/ 260 h 817"/>
              <a:gd name="T32" fmla="*/ 65 w 820"/>
              <a:gd name="T33" fmla="*/ 340 h 817"/>
              <a:gd name="T34" fmla="*/ 0 w 820"/>
              <a:gd name="T35" fmla="*/ 409 h 817"/>
              <a:gd name="T36" fmla="*/ 63 w 820"/>
              <a:gd name="T37" fmla="*/ 468 h 817"/>
              <a:gd name="T38" fmla="*/ 28 w 820"/>
              <a:gd name="T39" fmla="*/ 557 h 817"/>
              <a:gd name="T40" fmla="*/ 107 w 820"/>
              <a:gd name="T41" fmla="*/ 589 h 817"/>
              <a:gd name="T42" fmla="*/ 106 w 820"/>
              <a:gd name="T43" fmla="*/ 684 h 817"/>
              <a:gd name="T44" fmla="*/ 191 w 820"/>
              <a:gd name="T45" fmla="*/ 685 h 817"/>
              <a:gd name="T46" fmla="*/ 225 w 820"/>
              <a:gd name="T47" fmla="*/ 775 h 817"/>
              <a:gd name="T48" fmla="*/ 304 w 820"/>
              <a:gd name="T49" fmla="*/ 745 h 817"/>
              <a:gd name="T50" fmla="*/ 368 w 820"/>
              <a:gd name="T51" fmla="*/ 817 h 817"/>
              <a:gd name="T52" fmla="*/ 410 w 820"/>
              <a:gd name="T53" fmla="*/ 761 h 817"/>
              <a:gd name="T54" fmla="*/ 452 w 820"/>
              <a:gd name="T55" fmla="*/ 817 h 817"/>
              <a:gd name="T56" fmla="*/ 516 w 820"/>
              <a:gd name="T57" fmla="*/ 745 h 817"/>
              <a:gd name="T58" fmla="*/ 595 w 820"/>
              <a:gd name="T59" fmla="*/ 775 h 817"/>
              <a:gd name="T60" fmla="*/ 629 w 820"/>
              <a:gd name="T61" fmla="*/ 685 h 817"/>
              <a:gd name="T62" fmla="*/ 713 w 820"/>
              <a:gd name="T63" fmla="*/ 684 h 817"/>
              <a:gd name="T64" fmla="*/ 712 w 820"/>
              <a:gd name="T65" fmla="*/ 589 h 817"/>
              <a:gd name="T66" fmla="*/ 792 w 820"/>
              <a:gd name="T67" fmla="*/ 557 h 817"/>
              <a:gd name="T68" fmla="*/ 757 w 820"/>
              <a:gd name="T69" fmla="*/ 468 h 817"/>
              <a:gd name="T70" fmla="*/ 410 w 820"/>
              <a:gd name="T71" fmla="*/ 694 h 817"/>
              <a:gd name="T72" fmla="*/ 410 w 820"/>
              <a:gd name="T73" fmla="*/ 122 h 817"/>
              <a:gd name="T74" fmla="*/ 410 w 820"/>
              <a:gd name="T75" fmla="*/ 69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0" h="817">
                <a:moveTo>
                  <a:pt x="761" y="425"/>
                </a:moveTo>
                <a:cubicBezTo>
                  <a:pt x="820" y="409"/>
                  <a:pt x="820" y="409"/>
                  <a:pt x="820" y="409"/>
                </a:cubicBezTo>
                <a:cubicBezTo>
                  <a:pt x="819" y="387"/>
                  <a:pt x="818" y="366"/>
                  <a:pt x="814" y="345"/>
                </a:cubicBezTo>
                <a:cubicBezTo>
                  <a:pt x="755" y="340"/>
                  <a:pt x="755" y="340"/>
                  <a:pt x="755" y="340"/>
                </a:cubicBezTo>
                <a:cubicBezTo>
                  <a:pt x="752" y="325"/>
                  <a:pt x="748" y="310"/>
                  <a:pt x="743" y="296"/>
                </a:cubicBezTo>
                <a:cubicBezTo>
                  <a:pt x="791" y="260"/>
                  <a:pt x="791" y="260"/>
                  <a:pt x="791" y="260"/>
                </a:cubicBezTo>
                <a:cubicBezTo>
                  <a:pt x="784" y="240"/>
                  <a:pt x="774" y="221"/>
                  <a:pt x="764" y="203"/>
                </a:cubicBezTo>
                <a:cubicBezTo>
                  <a:pt x="706" y="220"/>
                  <a:pt x="706" y="220"/>
                  <a:pt x="706" y="220"/>
                </a:cubicBezTo>
                <a:cubicBezTo>
                  <a:pt x="698" y="207"/>
                  <a:pt x="688" y="194"/>
                  <a:pt x="678" y="182"/>
                </a:cubicBezTo>
                <a:cubicBezTo>
                  <a:pt x="711" y="131"/>
                  <a:pt x="711" y="131"/>
                  <a:pt x="711" y="131"/>
                </a:cubicBezTo>
                <a:cubicBezTo>
                  <a:pt x="696" y="116"/>
                  <a:pt x="681" y="102"/>
                  <a:pt x="665" y="89"/>
                </a:cubicBezTo>
                <a:cubicBezTo>
                  <a:pt x="617" y="125"/>
                  <a:pt x="617" y="125"/>
                  <a:pt x="617" y="125"/>
                </a:cubicBezTo>
                <a:cubicBezTo>
                  <a:pt x="604" y="116"/>
                  <a:pt x="591" y="107"/>
                  <a:pt x="577" y="100"/>
                </a:cubicBezTo>
                <a:cubicBezTo>
                  <a:pt x="588" y="41"/>
                  <a:pt x="588" y="41"/>
                  <a:pt x="588" y="41"/>
                </a:cubicBezTo>
                <a:cubicBezTo>
                  <a:pt x="570" y="31"/>
                  <a:pt x="550" y="24"/>
                  <a:pt x="530" y="18"/>
                </a:cubicBezTo>
                <a:cubicBezTo>
                  <a:pt x="499" y="69"/>
                  <a:pt x="499" y="69"/>
                  <a:pt x="499" y="69"/>
                </a:cubicBezTo>
                <a:cubicBezTo>
                  <a:pt x="484" y="65"/>
                  <a:pt x="468" y="62"/>
                  <a:pt x="452" y="60"/>
                </a:cubicBezTo>
                <a:cubicBezTo>
                  <a:pt x="441" y="1"/>
                  <a:pt x="441" y="1"/>
                  <a:pt x="441" y="1"/>
                </a:cubicBezTo>
                <a:cubicBezTo>
                  <a:pt x="431" y="0"/>
                  <a:pt x="420" y="0"/>
                  <a:pt x="410" y="0"/>
                </a:cubicBezTo>
                <a:cubicBezTo>
                  <a:pt x="399" y="0"/>
                  <a:pt x="389" y="0"/>
                  <a:pt x="379" y="1"/>
                </a:cubicBezTo>
                <a:cubicBezTo>
                  <a:pt x="368" y="60"/>
                  <a:pt x="368" y="60"/>
                  <a:pt x="368" y="60"/>
                </a:cubicBezTo>
                <a:cubicBezTo>
                  <a:pt x="352" y="62"/>
                  <a:pt x="336" y="65"/>
                  <a:pt x="321" y="69"/>
                </a:cubicBezTo>
                <a:cubicBezTo>
                  <a:pt x="290" y="18"/>
                  <a:pt x="290" y="18"/>
                  <a:pt x="290" y="18"/>
                </a:cubicBezTo>
                <a:cubicBezTo>
                  <a:pt x="270" y="24"/>
                  <a:pt x="250" y="31"/>
                  <a:pt x="232" y="41"/>
                </a:cubicBezTo>
                <a:cubicBezTo>
                  <a:pt x="243" y="100"/>
                  <a:pt x="243" y="100"/>
                  <a:pt x="243" y="100"/>
                </a:cubicBezTo>
                <a:cubicBezTo>
                  <a:pt x="229" y="107"/>
                  <a:pt x="216" y="116"/>
                  <a:pt x="203" y="125"/>
                </a:cubicBezTo>
                <a:cubicBezTo>
                  <a:pt x="155" y="89"/>
                  <a:pt x="155" y="89"/>
                  <a:pt x="155" y="89"/>
                </a:cubicBezTo>
                <a:cubicBezTo>
                  <a:pt x="139" y="102"/>
                  <a:pt x="123" y="116"/>
                  <a:pt x="109" y="131"/>
                </a:cubicBezTo>
                <a:cubicBezTo>
                  <a:pt x="141" y="182"/>
                  <a:pt x="141" y="182"/>
                  <a:pt x="141" y="182"/>
                </a:cubicBezTo>
                <a:cubicBezTo>
                  <a:pt x="131" y="194"/>
                  <a:pt x="122" y="207"/>
                  <a:pt x="114" y="220"/>
                </a:cubicBezTo>
                <a:cubicBezTo>
                  <a:pt x="56" y="203"/>
                  <a:pt x="56" y="203"/>
                  <a:pt x="56" y="203"/>
                </a:cubicBezTo>
                <a:cubicBezTo>
                  <a:pt x="46" y="221"/>
                  <a:pt x="36" y="240"/>
                  <a:pt x="28" y="260"/>
                </a:cubicBezTo>
                <a:cubicBezTo>
                  <a:pt x="77" y="296"/>
                  <a:pt x="77" y="296"/>
                  <a:pt x="77" y="296"/>
                </a:cubicBezTo>
                <a:cubicBezTo>
                  <a:pt x="72" y="310"/>
                  <a:pt x="68" y="325"/>
                  <a:pt x="65" y="340"/>
                </a:cubicBezTo>
                <a:cubicBezTo>
                  <a:pt x="5" y="345"/>
                  <a:pt x="5" y="345"/>
                  <a:pt x="5" y="345"/>
                </a:cubicBezTo>
                <a:cubicBezTo>
                  <a:pt x="2" y="366"/>
                  <a:pt x="0" y="387"/>
                  <a:pt x="0" y="409"/>
                </a:cubicBezTo>
                <a:cubicBezTo>
                  <a:pt x="59" y="425"/>
                  <a:pt x="59" y="425"/>
                  <a:pt x="59" y="425"/>
                </a:cubicBezTo>
                <a:cubicBezTo>
                  <a:pt x="59" y="440"/>
                  <a:pt x="61" y="454"/>
                  <a:pt x="63" y="468"/>
                </a:cubicBezTo>
                <a:cubicBezTo>
                  <a:pt x="9" y="495"/>
                  <a:pt x="9" y="495"/>
                  <a:pt x="9" y="495"/>
                </a:cubicBezTo>
                <a:cubicBezTo>
                  <a:pt x="14" y="516"/>
                  <a:pt x="20" y="537"/>
                  <a:pt x="28" y="557"/>
                </a:cubicBezTo>
                <a:cubicBezTo>
                  <a:pt x="88" y="551"/>
                  <a:pt x="88" y="551"/>
                  <a:pt x="88" y="551"/>
                </a:cubicBezTo>
                <a:cubicBezTo>
                  <a:pt x="94" y="564"/>
                  <a:pt x="100" y="577"/>
                  <a:pt x="107" y="589"/>
                </a:cubicBezTo>
                <a:cubicBezTo>
                  <a:pt x="67" y="633"/>
                  <a:pt x="67" y="633"/>
                  <a:pt x="67" y="633"/>
                </a:cubicBezTo>
                <a:cubicBezTo>
                  <a:pt x="79" y="651"/>
                  <a:pt x="92" y="668"/>
                  <a:pt x="106" y="684"/>
                </a:cubicBezTo>
                <a:cubicBezTo>
                  <a:pt x="160" y="657"/>
                  <a:pt x="160" y="657"/>
                  <a:pt x="160" y="657"/>
                </a:cubicBezTo>
                <a:cubicBezTo>
                  <a:pt x="170" y="667"/>
                  <a:pt x="180" y="676"/>
                  <a:pt x="191" y="685"/>
                </a:cubicBezTo>
                <a:cubicBezTo>
                  <a:pt x="169" y="741"/>
                  <a:pt x="169" y="741"/>
                  <a:pt x="169" y="741"/>
                </a:cubicBezTo>
                <a:cubicBezTo>
                  <a:pt x="187" y="754"/>
                  <a:pt x="206" y="765"/>
                  <a:pt x="225" y="775"/>
                </a:cubicBezTo>
                <a:cubicBezTo>
                  <a:pt x="266" y="730"/>
                  <a:pt x="266" y="730"/>
                  <a:pt x="266" y="730"/>
                </a:cubicBezTo>
                <a:cubicBezTo>
                  <a:pt x="278" y="736"/>
                  <a:pt x="291" y="741"/>
                  <a:pt x="304" y="745"/>
                </a:cubicBezTo>
                <a:cubicBezTo>
                  <a:pt x="303" y="805"/>
                  <a:pt x="303" y="805"/>
                  <a:pt x="303" y="805"/>
                </a:cubicBezTo>
                <a:cubicBezTo>
                  <a:pt x="324" y="811"/>
                  <a:pt x="346" y="815"/>
                  <a:pt x="368" y="817"/>
                </a:cubicBezTo>
                <a:cubicBezTo>
                  <a:pt x="390" y="760"/>
                  <a:pt x="390" y="760"/>
                  <a:pt x="390" y="760"/>
                </a:cubicBezTo>
                <a:cubicBezTo>
                  <a:pt x="396" y="761"/>
                  <a:pt x="403" y="761"/>
                  <a:pt x="410" y="761"/>
                </a:cubicBezTo>
                <a:cubicBezTo>
                  <a:pt x="417" y="761"/>
                  <a:pt x="423" y="761"/>
                  <a:pt x="430" y="760"/>
                </a:cubicBezTo>
                <a:cubicBezTo>
                  <a:pt x="452" y="817"/>
                  <a:pt x="452" y="817"/>
                  <a:pt x="452" y="817"/>
                </a:cubicBezTo>
                <a:cubicBezTo>
                  <a:pt x="474" y="815"/>
                  <a:pt x="495" y="811"/>
                  <a:pt x="516" y="805"/>
                </a:cubicBezTo>
                <a:cubicBezTo>
                  <a:pt x="516" y="745"/>
                  <a:pt x="516" y="745"/>
                  <a:pt x="516" y="745"/>
                </a:cubicBezTo>
                <a:cubicBezTo>
                  <a:pt x="529" y="741"/>
                  <a:pt x="542" y="736"/>
                  <a:pt x="554" y="730"/>
                </a:cubicBezTo>
                <a:cubicBezTo>
                  <a:pt x="595" y="775"/>
                  <a:pt x="595" y="775"/>
                  <a:pt x="595" y="775"/>
                </a:cubicBezTo>
                <a:cubicBezTo>
                  <a:pt x="614" y="765"/>
                  <a:pt x="633" y="754"/>
                  <a:pt x="651" y="741"/>
                </a:cubicBezTo>
                <a:cubicBezTo>
                  <a:pt x="629" y="685"/>
                  <a:pt x="629" y="685"/>
                  <a:pt x="629" y="685"/>
                </a:cubicBezTo>
                <a:cubicBezTo>
                  <a:pt x="639" y="676"/>
                  <a:pt x="650" y="667"/>
                  <a:pt x="659" y="657"/>
                </a:cubicBezTo>
                <a:cubicBezTo>
                  <a:pt x="713" y="684"/>
                  <a:pt x="713" y="684"/>
                  <a:pt x="713" y="684"/>
                </a:cubicBezTo>
                <a:cubicBezTo>
                  <a:pt x="728" y="668"/>
                  <a:pt x="741" y="651"/>
                  <a:pt x="753" y="633"/>
                </a:cubicBezTo>
                <a:cubicBezTo>
                  <a:pt x="712" y="589"/>
                  <a:pt x="712" y="589"/>
                  <a:pt x="712" y="589"/>
                </a:cubicBezTo>
                <a:cubicBezTo>
                  <a:pt x="720" y="577"/>
                  <a:pt x="726" y="564"/>
                  <a:pt x="732" y="551"/>
                </a:cubicBezTo>
                <a:cubicBezTo>
                  <a:pt x="792" y="557"/>
                  <a:pt x="792" y="557"/>
                  <a:pt x="792" y="557"/>
                </a:cubicBezTo>
                <a:cubicBezTo>
                  <a:pt x="800" y="537"/>
                  <a:pt x="806" y="516"/>
                  <a:pt x="811" y="495"/>
                </a:cubicBezTo>
                <a:cubicBezTo>
                  <a:pt x="757" y="468"/>
                  <a:pt x="757" y="468"/>
                  <a:pt x="757" y="468"/>
                </a:cubicBezTo>
                <a:cubicBezTo>
                  <a:pt x="759" y="454"/>
                  <a:pt x="761" y="440"/>
                  <a:pt x="761" y="425"/>
                </a:cubicBezTo>
                <a:close/>
                <a:moveTo>
                  <a:pt x="410" y="694"/>
                </a:moveTo>
                <a:cubicBezTo>
                  <a:pt x="252" y="694"/>
                  <a:pt x="124" y="566"/>
                  <a:pt x="124" y="408"/>
                </a:cubicBezTo>
                <a:cubicBezTo>
                  <a:pt x="124" y="250"/>
                  <a:pt x="252" y="122"/>
                  <a:pt x="410" y="122"/>
                </a:cubicBezTo>
                <a:cubicBezTo>
                  <a:pt x="568" y="122"/>
                  <a:pt x="696" y="250"/>
                  <a:pt x="696" y="408"/>
                </a:cubicBezTo>
                <a:cubicBezTo>
                  <a:pt x="696" y="566"/>
                  <a:pt x="568" y="694"/>
                  <a:pt x="410" y="694"/>
                </a:cubicBezTo>
                <a:close/>
              </a:path>
            </a:pathLst>
          </a:custGeom>
          <a:solidFill>
            <a:srgbClr val="61AAB7"/>
          </a:solidFill>
          <a:ln>
            <a:noFill/>
          </a:ln>
        </p:spPr>
        <p:txBody>
          <a:bodyPr vert="horz" wrap="square" lIns="91440" tIns="45720" rIns="91440" bIns="45720" numCol="1" anchor="t" anchorCtr="0" compatLnSpc="1"/>
          <a:lstStyle/>
          <a:p>
            <a:endParaRPr lang="en-US"/>
          </a:p>
        </p:txBody>
      </p:sp>
      <p:sp>
        <p:nvSpPr>
          <p:cNvPr id="66" name="Oval 303"/>
          <p:cNvSpPr>
            <a:spLocks noChangeArrowheads="1"/>
          </p:cNvSpPr>
          <p:nvPr/>
        </p:nvSpPr>
        <p:spPr bwMode="auto">
          <a:xfrm>
            <a:off x="4751638" y="2926788"/>
            <a:ext cx="529712" cy="529711"/>
          </a:xfrm>
          <a:prstGeom prst="ellipse">
            <a:avLst/>
          </a:prstGeom>
          <a:solidFill>
            <a:srgbClr val="61AAB7"/>
          </a:solidFill>
          <a:ln>
            <a:noFill/>
          </a:ln>
        </p:spPr>
        <p:txBody>
          <a:bodyPr vert="horz" wrap="square" lIns="91440" tIns="45720" rIns="91440" bIns="45720" numCol="1" anchor="t" anchorCtr="0" compatLnSpc="1"/>
          <a:lstStyle/>
          <a:p>
            <a:endParaRPr lang="en-US"/>
          </a:p>
        </p:txBody>
      </p:sp>
      <p:grpSp>
        <p:nvGrpSpPr>
          <p:cNvPr id="67" name="Group 60"/>
          <p:cNvGrpSpPr/>
          <p:nvPr/>
        </p:nvGrpSpPr>
        <p:grpSpPr>
          <a:xfrm>
            <a:off x="4839924" y="3091698"/>
            <a:ext cx="353142" cy="204056"/>
            <a:chOff x="3735388" y="2292351"/>
            <a:chExt cx="673101" cy="388938"/>
          </a:xfrm>
          <a:solidFill>
            <a:schemeClr val="bg1"/>
          </a:solidFill>
        </p:grpSpPr>
        <p:sp>
          <p:nvSpPr>
            <p:cNvPr id="68" name="Freeform 304"/>
            <p:cNvSpPr/>
            <p:nvPr/>
          </p:nvSpPr>
          <p:spPr bwMode="auto">
            <a:xfrm>
              <a:off x="3735388" y="2301876"/>
              <a:ext cx="231775"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305"/>
            <p:cNvSpPr/>
            <p:nvPr/>
          </p:nvSpPr>
          <p:spPr bwMode="auto">
            <a:xfrm>
              <a:off x="4175126" y="2301876"/>
              <a:ext cx="233363"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306"/>
            <p:cNvSpPr/>
            <p:nvPr/>
          </p:nvSpPr>
          <p:spPr bwMode="auto">
            <a:xfrm>
              <a:off x="3905251" y="2292351"/>
              <a:ext cx="327025" cy="388938"/>
            </a:xfrm>
            <a:custGeom>
              <a:avLst/>
              <a:gdLst>
                <a:gd name="T0" fmla="*/ 132 w 132"/>
                <a:gd name="T1" fmla="*/ 125 h 157"/>
                <a:gd name="T2" fmla="*/ 132 w 132"/>
                <a:gd name="T3" fmla="*/ 125 h 157"/>
                <a:gd name="T4" fmla="*/ 91 w 132"/>
                <a:gd name="T5" fmla="*/ 110 h 157"/>
                <a:gd name="T6" fmla="*/ 89 w 132"/>
                <a:gd name="T7" fmla="*/ 106 h 157"/>
                <a:gd name="T8" fmla="*/ 92 w 132"/>
                <a:gd name="T9" fmla="*/ 95 h 157"/>
                <a:gd name="T10" fmla="*/ 97 w 132"/>
                <a:gd name="T11" fmla="*/ 81 h 157"/>
                <a:gd name="T12" fmla="*/ 103 w 132"/>
                <a:gd name="T13" fmla="*/ 66 h 157"/>
                <a:gd name="T14" fmla="*/ 103 w 132"/>
                <a:gd name="T15" fmla="*/ 54 h 157"/>
                <a:gd name="T16" fmla="*/ 102 w 132"/>
                <a:gd name="T17" fmla="*/ 53 h 157"/>
                <a:gd name="T18" fmla="*/ 104 w 132"/>
                <a:gd name="T19" fmla="*/ 36 h 157"/>
                <a:gd name="T20" fmla="*/ 97 w 132"/>
                <a:gd name="T21" fmla="*/ 12 h 157"/>
                <a:gd name="T22" fmla="*/ 71 w 132"/>
                <a:gd name="T23" fmla="*/ 0 h 157"/>
                <a:gd name="T24" fmla="*/ 63 w 132"/>
                <a:gd name="T25" fmla="*/ 0 h 157"/>
                <a:gd name="T26" fmla="*/ 37 w 132"/>
                <a:gd name="T27" fmla="*/ 12 h 157"/>
                <a:gd name="T28" fmla="*/ 30 w 132"/>
                <a:gd name="T29" fmla="*/ 36 h 157"/>
                <a:gd name="T30" fmla="*/ 31 w 132"/>
                <a:gd name="T31" fmla="*/ 53 h 157"/>
                <a:gd name="T32" fmla="*/ 31 w 132"/>
                <a:gd name="T33" fmla="*/ 54 h 157"/>
                <a:gd name="T34" fmla="*/ 31 w 132"/>
                <a:gd name="T35" fmla="*/ 66 h 157"/>
                <a:gd name="T36" fmla="*/ 37 w 132"/>
                <a:gd name="T37" fmla="*/ 81 h 157"/>
                <a:gd name="T38" fmla="*/ 41 w 132"/>
                <a:gd name="T39" fmla="*/ 95 h 157"/>
                <a:gd name="T40" fmla="*/ 43 w 132"/>
                <a:gd name="T41" fmla="*/ 106 h 157"/>
                <a:gd name="T42" fmla="*/ 42 w 132"/>
                <a:gd name="T43" fmla="*/ 111 h 157"/>
                <a:gd name="T44" fmla="*/ 1 w 132"/>
                <a:gd name="T45" fmla="*/ 125 h 157"/>
                <a:gd name="T46" fmla="*/ 0 w 132"/>
                <a:gd name="T47" fmla="*/ 125 h 157"/>
                <a:gd name="T48" fmla="*/ 0 w 132"/>
                <a:gd name="T49" fmla="*/ 157 h 157"/>
                <a:gd name="T50" fmla="*/ 132 w 132"/>
                <a:gd name="T51" fmla="*/ 157 h 157"/>
                <a:gd name="T52" fmla="*/ 132 w 132"/>
                <a:gd name="T53"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57">
                  <a:moveTo>
                    <a:pt x="132" y="125"/>
                  </a:moveTo>
                  <a:cubicBezTo>
                    <a:pt x="132" y="125"/>
                    <a:pt x="132" y="125"/>
                    <a:pt x="132" y="125"/>
                  </a:cubicBezTo>
                  <a:cubicBezTo>
                    <a:pt x="123" y="121"/>
                    <a:pt x="103" y="114"/>
                    <a:pt x="91" y="110"/>
                  </a:cubicBezTo>
                  <a:cubicBezTo>
                    <a:pt x="90" y="110"/>
                    <a:pt x="89" y="110"/>
                    <a:pt x="89" y="106"/>
                  </a:cubicBezTo>
                  <a:cubicBezTo>
                    <a:pt x="89" y="102"/>
                    <a:pt x="91" y="98"/>
                    <a:pt x="92" y="95"/>
                  </a:cubicBezTo>
                  <a:cubicBezTo>
                    <a:pt x="94" y="92"/>
                    <a:pt x="96" y="86"/>
                    <a:pt x="97" y="81"/>
                  </a:cubicBezTo>
                  <a:cubicBezTo>
                    <a:pt x="98" y="79"/>
                    <a:pt x="101" y="74"/>
                    <a:pt x="103" y="66"/>
                  </a:cubicBezTo>
                  <a:cubicBezTo>
                    <a:pt x="104" y="59"/>
                    <a:pt x="103" y="56"/>
                    <a:pt x="103" y="54"/>
                  </a:cubicBezTo>
                  <a:cubicBezTo>
                    <a:pt x="102" y="54"/>
                    <a:pt x="102" y="53"/>
                    <a:pt x="102" y="53"/>
                  </a:cubicBezTo>
                  <a:cubicBezTo>
                    <a:pt x="102" y="51"/>
                    <a:pt x="102" y="42"/>
                    <a:pt x="104" y="36"/>
                  </a:cubicBezTo>
                  <a:cubicBezTo>
                    <a:pt x="104" y="31"/>
                    <a:pt x="103" y="21"/>
                    <a:pt x="97" y="12"/>
                  </a:cubicBezTo>
                  <a:cubicBezTo>
                    <a:pt x="93" y="7"/>
                    <a:pt x="85" y="1"/>
                    <a:pt x="71" y="0"/>
                  </a:cubicBezTo>
                  <a:cubicBezTo>
                    <a:pt x="63" y="0"/>
                    <a:pt x="63" y="0"/>
                    <a:pt x="63" y="0"/>
                  </a:cubicBezTo>
                  <a:cubicBezTo>
                    <a:pt x="49" y="1"/>
                    <a:pt x="41" y="7"/>
                    <a:pt x="37" y="12"/>
                  </a:cubicBezTo>
                  <a:cubicBezTo>
                    <a:pt x="30" y="21"/>
                    <a:pt x="29" y="31"/>
                    <a:pt x="30" y="36"/>
                  </a:cubicBezTo>
                  <a:cubicBezTo>
                    <a:pt x="31" y="42"/>
                    <a:pt x="32" y="51"/>
                    <a:pt x="31" y="53"/>
                  </a:cubicBezTo>
                  <a:cubicBezTo>
                    <a:pt x="31" y="53"/>
                    <a:pt x="31" y="54"/>
                    <a:pt x="31" y="54"/>
                  </a:cubicBezTo>
                  <a:cubicBezTo>
                    <a:pt x="30" y="56"/>
                    <a:pt x="29" y="59"/>
                    <a:pt x="31" y="66"/>
                  </a:cubicBezTo>
                  <a:cubicBezTo>
                    <a:pt x="32" y="74"/>
                    <a:pt x="35" y="79"/>
                    <a:pt x="37" y="81"/>
                  </a:cubicBezTo>
                  <a:cubicBezTo>
                    <a:pt x="38" y="86"/>
                    <a:pt x="40" y="92"/>
                    <a:pt x="41" y="95"/>
                  </a:cubicBezTo>
                  <a:cubicBezTo>
                    <a:pt x="42" y="98"/>
                    <a:pt x="43" y="101"/>
                    <a:pt x="43" y="106"/>
                  </a:cubicBezTo>
                  <a:cubicBezTo>
                    <a:pt x="43" y="110"/>
                    <a:pt x="43" y="110"/>
                    <a:pt x="42" y="111"/>
                  </a:cubicBezTo>
                  <a:cubicBezTo>
                    <a:pt x="29" y="114"/>
                    <a:pt x="8" y="122"/>
                    <a:pt x="1" y="125"/>
                  </a:cubicBezTo>
                  <a:cubicBezTo>
                    <a:pt x="0" y="125"/>
                    <a:pt x="0" y="125"/>
                    <a:pt x="0" y="125"/>
                  </a:cubicBezTo>
                  <a:cubicBezTo>
                    <a:pt x="0" y="157"/>
                    <a:pt x="0" y="157"/>
                    <a:pt x="0" y="157"/>
                  </a:cubicBezTo>
                  <a:cubicBezTo>
                    <a:pt x="132" y="157"/>
                    <a:pt x="132" y="157"/>
                    <a:pt x="132" y="157"/>
                  </a:cubicBezTo>
                  <a:lnTo>
                    <a:pt x="132"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71" name="Rectangle 66"/>
          <p:cNvSpPr/>
          <p:nvPr/>
        </p:nvSpPr>
        <p:spPr>
          <a:xfrm>
            <a:off x="3658808" y="2174822"/>
            <a:ext cx="512777" cy="512777"/>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7"/>
          <p:cNvSpPr/>
          <p:nvPr/>
        </p:nvSpPr>
        <p:spPr>
          <a:xfrm>
            <a:off x="3702046" y="2218060"/>
            <a:ext cx="426301" cy="4263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17"/>
          <p:cNvSpPr>
            <a:spLocks noEditPoints="1"/>
          </p:cNvSpPr>
          <p:nvPr/>
        </p:nvSpPr>
        <p:spPr bwMode="auto">
          <a:xfrm>
            <a:off x="3775436" y="2272146"/>
            <a:ext cx="279523" cy="318130"/>
          </a:xfrm>
          <a:custGeom>
            <a:avLst/>
            <a:gdLst>
              <a:gd name="T0" fmla="*/ 6 w 116"/>
              <a:gd name="T1" fmla="*/ 126 h 132"/>
              <a:gd name="T2" fmla="*/ 9 w 116"/>
              <a:gd name="T3" fmla="*/ 129 h 132"/>
              <a:gd name="T4" fmla="*/ 24 w 116"/>
              <a:gd name="T5" fmla="*/ 126 h 132"/>
              <a:gd name="T6" fmla="*/ 52 w 116"/>
              <a:gd name="T7" fmla="*/ 89 h 132"/>
              <a:gd name="T8" fmla="*/ 54 w 116"/>
              <a:gd name="T9" fmla="*/ 86 h 132"/>
              <a:gd name="T10" fmla="*/ 86 w 116"/>
              <a:gd name="T11" fmla="*/ 84 h 132"/>
              <a:gd name="T12" fmla="*/ 107 w 116"/>
              <a:gd name="T13" fmla="*/ 29 h 132"/>
              <a:gd name="T14" fmla="*/ 51 w 116"/>
              <a:gd name="T15" fmla="*/ 10 h 132"/>
              <a:gd name="T16" fmla="*/ 30 w 116"/>
              <a:gd name="T17" fmla="*/ 65 h 132"/>
              <a:gd name="T18" fmla="*/ 34 w 116"/>
              <a:gd name="T19" fmla="*/ 72 h 132"/>
              <a:gd name="T20" fmla="*/ 32 w 116"/>
              <a:gd name="T21" fmla="*/ 74 h 132"/>
              <a:gd name="T22" fmla="*/ 4 w 116"/>
              <a:gd name="T23" fmla="*/ 112 h 132"/>
              <a:gd name="T24" fmla="*/ 6 w 116"/>
              <a:gd name="T25" fmla="*/ 126 h 132"/>
              <a:gd name="T26" fmla="*/ 56 w 116"/>
              <a:gd name="T27" fmla="*/ 22 h 132"/>
              <a:gd name="T28" fmla="*/ 95 w 116"/>
              <a:gd name="T29" fmla="*/ 34 h 132"/>
              <a:gd name="T30" fmla="*/ 80 w 116"/>
              <a:gd name="T31" fmla="*/ 72 h 132"/>
              <a:gd name="T32" fmla="*/ 42 w 116"/>
              <a:gd name="T33" fmla="*/ 59 h 132"/>
              <a:gd name="T34" fmla="*/ 56 w 116"/>
              <a:gd name="T35" fmla="*/ 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32">
                <a:moveTo>
                  <a:pt x="6" y="126"/>
                </a:moveTo>
                <a:cubicBezTo>
                  <a:pt x="9" y="129"/>
                  <a:pt x="9" y="129"/>
                  <a:pt x="9" y="129"/>
                </a:cubicBezTo>
                <a:cubicBezTo>
                  <a:pt x="14" y="132"/>
                  <a:pt x="20" y="131"/>
                  <a:pt x="24" y="126"/>
                </a:cubicBezTo>
                <a:cubicBezTo>
                  <a:pt x="52" y="89"/>
                  <a:pt x="52" y="89"/>
                  <a:pt x="52" y="89"/>
                </a:cubicBezTo>
                <a:cubicBezTo>
                  <a:pt x="53" y="88"/>
                  <a:pt x="53" y="87"/>
                  <a:pt x="54" y="86"/>
                </a:cubicBezTo>
                <a:cubicBezTo>
                  <a:pt x="64" y="89"/>
                  <a:pt x="75" y="89"/>
                  <a:pt x="86" y="84"/>
                </a:cubicBezTo>
                <a:cubicBezTo>
                  <a:pt x="107" y="74"/>
                  <a:pt x="116" y="49"/>
                  <a:pt x="107" y="29"/>
                </a:cubicBezTo>
                <a:cubicBezTo>
                  <a:pt x="97" y="8"/>
                  <a:pt x="72" y="0"/>
                  <a:pt x="51" y="10"/>
                </a:cubicBezTo>
                <a:cubicBezTo>
                  <a:pt x="30" y="20"/>
                  <a:pt x="20" y="45"/>
                  <a:pt x="30" y="65"/>
                </a:cubicBezTo>
                <a:cubicBezTo>
                  <a:pt x="31" y="68"/>
                  <a:pt x="33" y="70"/>
                  <a:pt x="34" y="72"/>
                </a:cubicBezTo>
                <a:cubicBezTo>
                  <a:pt x="33" y="72"/>
                  <a:pt x="33" y="73"/>
                  <a:pt x="32" y="74"/>
                </a:cubicBezTo>
                <a:cubicBezTo>
                  <a:pt x="4" y="112"/>
                  <a:pt x="4" y="112"/>
                  <a:pt x="4" y="112"/>
                </a:cubicBezTo>
                <a:cubicBezTo>
                  <a:pt x="0" y="116"/>
                  <a:pt x="1" y="123"/>
                  <a:pt x="6" y="126"/>
                </a:cubicBezTo>
                <a:close/>
                <a:moveTo>
                  <a:pt x="56" y="22"/>
                </a:moveTo>
                <a:cubicBezTo>
                  <a:pt x="71" y="15"/>
                  <a:pt x="88" y="21"/>
                  <a:pt x="95" y="34"/>
                </a:cubicBezTo>
                <a:cubicBezTo>
                  <a:pt x="101" y="48"/>
                  <a:pt x="95" y="65"/>
                  <a:pt x="80" y="72"/>
                </a:cubicBezTo>
                <a:cubicBezTo>
                  <a:pt x="66" y="79"/>
                  <a:pt x="49" y="73"/>
                  <a:pt x="42" y="59"/>
                </a:cubicBezTo>
                <a:cubicBezTo>
                  <a:pt x="35" y="45"/>
                  <a:pt x="42" y="29"/>
                  <a:pt x="56" y="2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74" name="Rectangle 81"/>
          <p:cNvSpPr/>
          <p:nvPr/>
        </p:nvSpPr>
        <p:spPr>
          <a:xfrm flipH="1">
            <a:off x="7987911" y="2174822"/>
            <a:ext cx="512777" cy="512777"/>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5" name="Rectangle 82"/>
          <p:cNvSpPr/>
          <p:nvPr/>
        </p:nvSpPr>
        <p:spPr>
          <a:xfrm flipH="1">
            <a:off x="8031149" y="2218060"/>
            <a:ext cx="426301" cy="4263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76" name="Group 83"/>
          <p:cNvGrpSpPr/>
          <p:nvPr/>
        </p:nvGrpSpPr>
        <p:grpSpPr>
          <a:xfrm>
            <a:off x="8091938" y="2343172"/>
            <a:ext cx="304726" cy="176080"/>
            <a:chOff x="3735388" y="2292351"/>
            <a:chExt cx="673101" cy="388938"/>
          </a:xfrm>
          <a:solidFill>
            <a:schemeClr val="bg1"/>
          </a:solidFill>
        </p:grpSpPr>
        <p:sp>
          <p:nvSpPr>
            <p:cNvPr id="77" name="Freeform 304"/>
            <p:cNvSpPr/>
            <p:nvPr/>
          </p:nvSpPr>
          <p:spPr bwMode="auto">
            <a:xfrm>
              <a:off x="3735388" y="2301876"/>
              <a:ext cx="231775"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305"/>
            <p:cNvSpPr/>
            <p:nvPr/>
          </p:nvSpPr>
          <p:spPr bwMode="auto">
            <a:xfrm>
              <a:off x="4175126" y="2301876"/>
              <a:ext cx="233363"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306"/>
            <p:cNvSpPr/>
            <p:nvPr/>
          </p:nvSpPr>
          <p:spPr bwMode="auto">
            <a:xfrm>
              <a:off x="3905251" y="2292351"/>
              <a:ext cx="327025" cy="388938"/>
            </a:xfrm>
            <a:custGeom>
              <a:avLst/>
              <a:gdLst>
                <a:gd name="T0" fmla="*/ 132 w 132"/>
                <a:gd name="T1" fmla="*/ 125 h 157"/>
                <a:gd name="T2" fmla="*/ 132 w 132"/>
                <a:gd name="T3" fmla="*/ 125 h 157"/>
                <a:gd name="T4" fmla="*/ 91 w 132"/>
                <a:gd name="T5" fmla="*/ 110 h 157"/>
                <a:gd name="T6" fmla="*/ 89 w 132"/>
                <a:gd name="T7" fmla="*/ 106 h 157"/>
                <a:gd name="T8" fmla="*/ 92 w 132"/>
                <a:gd name="T9" fmla="*/ 95 h 157"/>
                <a:gd name="T10" fmla="*/ 97 w 132"/>
                <a:gd name="T11" fmla="*/ 81 h 157"/>
                <a:gd name="T12" fmla="*/ 103 w 132"/>
                <a:gd name="T13" fmla="*/ 66 h 157"/>
                <a:gd name="T14" fmla="*/ 103 w 132"/>
                <a:gd name="T15" fmla="*/ 54 h 157"/>
                <a:gd name="T16" fmla="*/ 102 w 132"/>
                <a:gd name="T17" fmla="*/ 53 h 157"/>
                <a:gd name="T18" fmla="*/ 104 w 132"/>
                <a:gd name="T19" fmla="*/ 36 h 157"/>
                <a:gd name="T20" fmla="*/ 97 w 132"/>
                <a:gd name="T21" fmla="*/ 12 h 157"/>
                <a:gd name="T22" fmla="*/ 71 w 132"/>
                <a:gd name="T23" fmla="*/ 0 h 157"/>
                <a:gd name="T24" fmla="*/ 63 w 132"/>
                <a:gd name="T25" fmla="*/ 0 h 157"/>
                <a:gd name="T26" fmla="*/ 37 w 132"/>
                <a:gd name="T27" fmla="*/ 12 h 157"/>
                <a:gd name="T28" fmla="*/ 30 w 132"/>
                <a:gd name="T29" fmla="*/ 36 h 157"/>
                <a:gd name="T30" fmla="*/ 31 w 132"/>
                <a:gd name="T31" fmla="*/ 53 h 157"/>
                <a:gd name="T32" fmla="*/ 31 w 132"/>
                <a:gd name="T33" fmla="*/ 54 h 157"/>
                <a:gd name="T34" fmla="*/ 31 w 132"/>
                <a:gd name="T35" fmla="*/ 66 h 157"/>
                <a:gd name="T36" fmla="*/ 37 w 132"/>
                <a:gd name="T37" fmla="*/ 81 h 157"/>
                <a:gd name="T38" fmla="*/ 41 w 132"/>
                <a:gd name="T39" fmla="*/ 95 h 157"/>
                <a:gd name="T40" fmla="*/ 43 w 132"/>
                <a:gd name="T41" fmla="*/ 106 h 157"/>
                <a:gd name="T42" fmla="*/ 42 w 132"/>
                <a:gd name="T43" fmla="*/ 111 h 157"/>
                <a:gd name="T44" fmla="*/ 1 w 132"/>
                <a:gd name="T45" fmla="*/ 125 h 157"/>
                <a:gd name="T46" fmla="*/ 0 w 132"/>
                <a:gd name="T47" fmla="*/ 125 h 157"/>
                <a:gd name="T48" fmla="*/ 0 w 132"/>
                <a:gd name="T49" fmla="*/ 157 h 157"/>
                <a:gd name="T50" fmla="*/ 132 w 132"/>
                <a:gd name="T51" fmla="*/ 157 h 157"/>
                <a:gd name="T52" fmla="*/ 132 w 132"/>
                <a:gd name="T53"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57">
                  <a:moveTo>
                    <a:pt x="132" y="125"/>
                  </a:moveTo>
                  <a:cubicBezTo>
                    <a:pt x="132" y="125"/>
                    <a:pt x="132" y="125"/>
                    <a:pt x="132" y="125"/>
                  </a:cubicBezTo>
                  <a:cubicBezTo>
                    <a:pt x="123" y="121"/>
                    <a:pt x="103" y="114"/>
                    <a:pt x="91" y="110"/>
                  </a:cubicBezTo>
                  <a:cubicBezTo>
                    <a:pt x="90" y="110"/>
                    <a:pt x="89" y="110"/>
                    <a:pt x="89" y="106"/>
                  </a:cubicBezTo>
                  <a:cubicBezTo>
                    <a:pt x="89" y="102"/>
                    <a:pt x="91" y="98"/>
                    <a:pt x="92" y="95"/>
                  </a:cubicBezTo>
                  <a:cubicBezTo>
                    <a:pt x="94" y="92"/>
                    <a:pt x="96" y="86"/>
                    <a:pt x="97" y="81"/>
                  </a:cubicBezTo>
                  <a:cubicBezTo>
                    <a:pt x="98" y="79"/>
                    <a:pt x="101" y="74"/>
                    <a:pt x="103" y="66"/>
                  </a:cubicBezTo>
                  <a:cubicBezTo>
                    <a:pt x="104" y="59"/>
                    <a:pt x="103" y="56"/>
                    <a:pt x="103" y="54"/>
                  </a:cubicBezTo>
                  <a:cubicBezTo>
                    <a:pt x="102" y="54"/>
                    <a:pt x="102" y="53"/>
                    <a:pt x="102" y="53"/>
                  </a:cubicBezTo>
                  <a:cubicBezTo>
                    <a:pt x="102" y="51"/>
                    <a:pt x="102" y="42"/>
                    <a:pt x="104" y="36"/>
                  </a:cubicBezTo>
                  <a:cubicBezTo>
                    <a:pt x="104" y="31"/>
                    <a:pt x="103" y="21"/>
                    <a:pt x="97" y="12"/>
                  </a:cubicBezTo>
                  <a:cubicBezTo>
                    <a:pt x="93" y="7"/>
                    <a:pt x="85" y="1"/>
                    <a:pt x="71" y="0"/>
                  </a:cubicBezTo>
                  <a:cubicBezTo>
                    <a:pt x="63" y="0"/>
                    <a:pt x="63" y="0"/>
                    <a:pt x="63" y="0"/>
                  </a:cubicBezTo>
                  <a:cubicBezTo>
                    <a:pt x="49" y="1"/>
                    <a:pt x="41" y="7"/>
                    <a:pt x="37" y="12"/>
                  </a:cubicBezTo>
                  <a:cubicBezTo>
                    <a:pt x="30" y="21"/>
                    <a:pt x="29" y="31"/>
                    <a:pt x="30" y="36"/>
                  </a:cubicBezTo>
                  <a:cubicBezTo>
                    <a:pt x="31" y="42"/>
                    <a:pt x="32" y="51"/>
                    <a:pt x="31" y="53"/>
                  </a:cubicBezTo>
                  <a:cubicBezTo>
                    <a:pt x="31" y="53"/>
                    <a:pt x="31" y="54"/>
                    <a:pt x="31" y="54"/>
                  </a:cubicBezTo>
                  <a:cubicBezTo>
                    <a:pt x="30" y="56"/>
                    <a:pt x="29" y="59"/>
                    <a:pt x="31" y="66"/>
                  </a:cubicBezTo>
                  <a:cubicBezTo>
                    <a:pt x="32" y="74"/>
                    <a:pt x="35" y="79"/>
                    <a:pt x="37" y="81"/>
                  </a:cubicBezTo>
                  <a:cubicBezTo>
                    <a:pt x="38" y="86"/>
                    <a:pt x="40" y="92"/>
                    <a:pt x="41" y="95"/>
                  </a:cubicBezTo>
                  <a:cubicBezTo>
                    <a:pt x="42" y="98"/>
                    <a:pt x="43" y="101"/>
                    <a:pt x="43" y="106"/>
                  </a:cubicBezTo>
                  <a:cubicBezTo>
                    <a:pt x="43" y="110"/>
                    <a:pt x="43" y="110"/>
                    <a:pt x="42" y="111"/>
                  </a:cubicBezTo>
                  <a:cubicBezTo>
                    <a:pt x="29" y="114"/>
                    <a:pt x="8" y="122"/>
                    <a:pt x="1" y="125"/>
                  </a:cubicBezTo>
                  <a:cubicBezTo>
                    <a:pt x="0" y="125"/>
                    <a:pt x="0" y="125"/>
                    <a:pt x="0" y="125"/>
                  </a:cubicBezTo>
                  <a:cubicBezTo>
                    <a:pt x="0" y="157"/>
                    <a:pt x="0" y="157"/>
                    <a:pt x="0" y="157"/>
                  </a:cubicBezTo>
                  <a:cubicBezTo>
                    <a:pt x="132" y="157"/>
                    <a:pt x="132" y="157"/>
                    <a:pt x="132" y="157"/>
                  </a:cubicBezTo>
                  <a:lnTo>
                    <a:pt x="132"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0" name="Rectangle 88"/>
          <p:cNvSpPr/>
          <p:nvPr/>
        </p:nvSpPr>
        <p:spPr>
          <a:xfrm flipH="1">
            <a:off x="6849522" y="5075575"/>
            <a:ext cx="512777" cy="512777"/>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1" name="Rectangle 89"/>
          <p:cNvSpPr/>
          <p:nvPr/>
        </p:nvSpPr>
        <p:spPr>
          <a:xfrm flipH="1">
            <a:off x="6892760" y="5118813"/>
            <a:ext cx="426301" cy="4263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82" name="Group 90"/>
          <p:cNvGrpSpPr/>
          <p:nvPr/>
        </p:nvGrpSpPr>
        <p:grpSpPr>
          <a:xfrm>
            <a:off x="6964534" y="5208769"/>
            <a:ext cx="282756" cy="246390"/>
            <a:chOff x="8216901" y="3711576"/>
            <a:chExt cx="604838" cy="527050"/>
          </a:xfrm>
          <a:solidFill>
            <a:schemeClr val="bg1"/>
          </a:solidFill>
        </p:grpSpPr>
        <p:sp>
          <p:nvSpPr>
            <p:cNvPr id="83" name="Freeform 281"/>
            <p:cNvSpPr/>
            <p:nvPr/>
          </p:nvSpPr>
          <p:spPr bwMode="auto">
            <a:xfrm>
              <a:off x="8216901" y="4008438"/>
              <a:ext cx="133350" cy="230188"/>
            </a:xfrm>
            <a:custGeom>
              <a:avLst/>
              <a:gdLst>
                <a:gd name="T0" fmla="*/ 84 w 84"/>
                <a:gd name="T1" fmla="*/ 145 h 145"/>
                <a:gd name="T2" fmla="*/ 84 w 84"/>
                <a:gd name="T3" fmla="*/ 0 h 145"/>
                <a:gd name="T4" fmla="*/ 8 w 84"/>
                <a:gd name="T5" fmla="*/ 76 h 145"/>
                <a:gd name="T6" fmla="*/ 0 w 84"/>
                <a:gd name="T7" fmla="*/ 69 h 145"/>
                <a:gd name="T8" fmla="*/ 0 w 84"/>
                <a:gd name="T9" fmla="*/ 145 h 145"/>
                <a:gd name="T10" fmla="*/ 84 w 84"/>
                <a:gd name="T11" fmla="*/ 145 h 145"/>
              </a:gdLst>
              <a:ahLst/>
              <a:cxnLst>
                <a:cxn ang="0">
                  <a:pos x="T0" y="T1"/>
                </a:cxn>
                <a:cxn ang="0">
                  <a:pos x="T2" y="T3"/>
                </a:cxn>
                <a:cxn ang="0">
                  <a:pos x="T4" y="T5"/>
                </a:cxn>
                <a:cxn ang="0">
                  <a:pos x="T6" y="T7"/>
                </a:cxn>
                <a:cxn ang="0">
                  <a:pos x="T8" y="T9"/>
                </a:cxn>
                <a:cxn ang="0">
                  <a:pos x="T10" y="T11"/>
                </a:cxn>
              </a:cxnLst>
              <a:rect l="0" t="0" r="r" b="b"/>
              <a:pathLst>
                <a:path w="84" h="145">
                  <a:moveTo>
                    <a:pt x="84" y="145"/>
                  </a:moveTo>
                  <a:lnTo>
                    <a:pt x="84" y="0"/>
                  </a:lnTo>
                  <a:lnTo>
                    <a:pt x="8" y="76"/>
                  </a:lnTo>
                  <a:lnTo>
                    <a:pt x="0" y="69"/>
                  </a:lnTo>
                  <a:lnTo>
                    <a:pt x="0" y="145"/>
                  </a:lnTo>
                  <a:lnTo>
                    <a:pt x="8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282"/>
            <p:cNvSpPr/>
            <p:nvPr/>
          </p:nvSpPr>
          <p:spPr bwMode="auto">
            <a:xfrm>
              <a:off x="8372476" y="3941763"/>
              <a:ext cx="134938" cy="296863"/>
            </a:xfrm>
            <a:custGeom>
              <a:avLst/>
              <a:gdLst>
                <a:gd name="T0" fmla="*/ 85 w 85"/>
                <a:gd name="T1" fmla="*/ 187 h 187"/>
                <a:gd name="T2" fmla="*/ 85 w 85"/>
                <a:gd name="T3" fmla="*/ 65 h 187"/>
                <a:gd name="T4" fmla="*/ 24 w 85"/>
                <a:gd name="T5" fmla="*/ 0 h 187"/>
                <a:gd name="T6" fmla="*/ 0 w 85"/>
                <a:gd name="T7" fmla="*/ 22 h 187"/>
                <a:gd name="T8" fmla="*/ 0 w 85"/>
                <a:gd name="T9" fmla="*/ 187 h 187"/>
                <a:gd name="T10" fmla="*/ 85 w 85"/>
                <a:gd name="T11" fmla="*/ 187 h 187"/>
              </a:gdLst>
              <a:ahLst/>
              <a:cxnLst>
                <a:cxn ang="0">
                  <a:pos x="T0" y="T1"/>
                </a:cxn>
                <a:cxn ang="0">
                  <a:pos x="T2" y="T3"/>
                </a:cxn>
                <a:cxn ang="0">
                  <a:pos x="T4" y="T5"/>
                </a:cxn>
                <a:cxn ang="0">
                  <a:pos x="T6" y="T7"/>
                </a:cxn>
                <a:cxn ang="0">
                  <a:pos x="T8" y="T9"/>
                </a:cxn>
                <a:cxn ang="0">
                  <a:pos x="T10" y="T11"/>
                </a:cxn>
              </a:cxnLst>
              <a:rect l="0" t="0" r="r" b="b"/>
              <a:pathLst>
                <a:path w="85" h="187">
                  <a:moveTo>
                    <a:pt x="85" y="187"/>
                  </a:moveTo>
                  <a:lnTo>
                    <a:pt x="85" y="65"/>
                  </a:lnTo>
                  <a:lnTo>
                    <a:pt x="24" y="0"/>
                  </a:lnTo>
                  <a:lnTo>
                    <a:pt x="0" y="22"/>
                  </a:lnTo>
                  <a:lnTo>
                    <a:pt x="0" y="187"/>
                  </a:lnTo>
                  <a:lnTo>
                    <a:pt x="85"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283"/>
            <p:cNvSpPr/>
            <p:nvPr/>
          </p:nvSpPr>
          <p:spPr bwMode="auto">
            <a:xfrm>
              <a:off x="8531226" y="3989388"/>
              <a:ext cx="131763" cy="249238"/>
            </a:xfrm>
            <a:custGeom>
              <a:avLst/>
              <a:gdLst>
                <a:gd name="T0" fmla="*/ 83 w 83"/>
                <a:gd name="T1" fmla="*/ 157 h 157"/>
                <a:gd name="T2" fmla="*/ 83 w 83"/>
                <a:gd name="T3" fmla="*/ 0 h 157"/>
                <a:gd name="T4" fmla="*/ 13 w 83"/>
                <a:gd name="T5" fmla="*/ 65 h 157"/>
                <a:gd name="T6" fmla="*/ 0 w 83"/>
                <a:gd name="T7" fmla="*/ 51 h 157"/>
                <a:gd name="T8" fmla="*/ 0 w 83"/>
                <a:gd name="T9" fmla="*/ 157 h 157"/>
                <a:gd name="T10" fmla="*/ 83 w 83"/>
                <a:gd name="T11" fmla="*/ 157 h 157"/>
              </a:gdLst>
              <a:ahLst/>
              <a:cxnLst>
                <a:cxn ang="0">
                  <a:pos x="T0" y="T1"/>
                </a:cxn>
                <a:cxn ang="0">
                  <a:pos x="T2" y="T3"/>
                </a:cxn>
                <a:cxn ang="0">
                  <a:pos x="T4" y="T5"/>
                </a:cxn>
                <a:cxn ang="0">
                  <a:pos x="T6" y="T7"/>
                </a:cxn>
                <a:cxn ang="0">
                  <a:pos x="T8" y="T9"/>
                </a:cxn>
                <a:cxn ang="0">
                  <a:pos x="T10" y="T11"/>
                </a:cxn>
              </a:cxnLst>
              <a:rect l="0" t="0" r="r" b="b"/>
              <a:pathLst>
                <a:path w="83" h="157">
                  <a:moveTo>
                    <a:pt x="83" y="157"/>
                  </a:moveTo>
                  <a:lnTo>
                    <a:pt x="83" y="0"/>
                  </a:lnTo>
                  <a:lnTo>
                    <a:pt x="13" y="65"/>
                  </a:lnTo>
                  <a:lnTo>
                    <a:pt x="0" y="51"/>
                  </a:lnTo>
                  <a:lnTo>
                    <a:pt x="0" y="157"/>
                  </a:lnTo>
                  <a:lnTo>
                    <a:pt x="8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284"/>
            <p:cNvSpPr/>
            <p:nvPr/>
          </p:nvSpPr>
          <p:spPr bwMode="auto">
            <a:xfrm>
              <a:off x="8686801" y="3844926"/>
              <a:ext cx="134938" cy="393700"/>
            </a:xfrm>
            <a:custGeom>
              <a:avLst/>
              <a:gdLst>
                <a:gd name="T0" fmla="*/ 85 w 85"/>
                <a:gd name="T1" fmla="*/ 248 h 248"/>
                <a:gd name="T2" fmla="*/ 85 w 85"/>
                <a:gd name="T3" fmla="*/ 0 h 248"/>
                <a:gd name="T4" fmla="*/ 0 w 85"/>
                <a:gd name="T5" fmla="*/ 76 h 248"/>
                <a:gd name="T6" fmla="*/ 0 w 85"/>
                <a:gd name="T7" fmla="*/ 248 h 248"/>
                <a:gd name="T8" fmla="*/ 85 w 85"/>
                <a:gd name="T9" fmla="*/ 248 h 248"/>
              </a:gdLst>
              <a:ahLst/>
              <a:cxnLst>
                <a:cxn ang="0">
                  <a:pos x="T0" y="T1"/>
                </a:cxn>
                <a:cxn ang="0">
                  <a:pos x="T2" y="T3"/>
                </a:cxn>
                <a:cxn ang="0">
                  <a:pos x="T4" y="T5"/>
                </a:cxn>
                <a:cxn ang="0">
                  <a:pos x="T6" y="T7"/>
                </a:cxn>
                <a:cxn ang="0">
                  <a:pos x="T8" y="T9"/>
                </a:cxn>
              </a:cxnLst>
              <a:rect l="0" t="0" r="r" b="b"/>
              <a:pathLst>
                <a:path w="85" h="248">
                  <a:moveTo>
                    <a:pt x="85" y="248"/>
                  </a:moveTo>
                  <a:lnTo>
                    <a:pt x="85" y="0"/>
                  </a:lnTo>
                  <a:lnTo>
                    <a:pt x="0" y="76"/>
                  </a:lnTo>
                  <a:lnTo>
                    <a:pt x="0" y="248"/>
                  </a:lnTo>
                  <a:lnTo>
                    <a:pt x="85"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285"/>
            <p:cNvSpPr/>
            <p:nvPr/>
          </p:nvSpPr>
          <p:spPr bwMode="auto">
            <a:xfrm>
              <a:off x="8216901" y="3711576"/>
              <a:ext cx="604838" cy="361950"/>
            </a:xfrm>
            <a:custGeom>
              <a:avLst/>
              <a:gdLst>
                <a:gd name="T0" fmla="*/ 243 w 244"/>
                <a:gd name="T1" fmla="*/ 0 h 146"/>
                <a:gd name="T2" fmla="*/ 137 w 244"/>
                <a:gd name="T3" fmla="*/ 96 h 146"/>
                <a:gd name="T4" fmla="*/ 88 w 244"/>
                <a:gd name="T5" fmla="*/ 46 h 146"/>
                <a:gd name="T6" fmla="*/ 79 w 244"/>
                <a:gd name="T7" fmla="*/ 42 h 146"/>
                <a:gd name="T8" fmla="*/ 71 w 244"/>
                <a:gd name="T9" fmla="*/ 46 h 146"/>
                <a:gd name="T10" fmla="*/ 0 w 244"/>
                <a:gd name="T11" fmla="*/ 117 h 146"/>
                <a:gd name="T12" fmla="*/ 0 w 244"/>
                <a:gd name="T13" fmla="*/ 142 h 146"/>
                <a:gd name="T14" fmla="*/ 5 w 244"/>
                <a:gd name="T15" fmla="*/ 146 h 146"/>
                <a:gd name="T16" fmla="*/ 79 w 244"/>
                <a:gd name="T17" fmla="*/ 71 h 146"/>
                <a:gd name="T18" fmla="*/ 128 w 244"/>
                <a:gd name="T19" fmla="*/ 121 h 146"/>
                <a:gd name="T20" fmla="*/ 144 w 244"/>
                <a:gd name="T21" fmla="*/ 122 h 146"/>
                <a:gd name="T22" fmla="*/ 244 w 244"/>
                <a:gd name="T23" fmla="*/ 31 h 146"/>
                <a:gd name="T24" fmla="*/ 244 w 244"/>
                <a:gd name="T25" fmla="*/ 2 h 146"/>
                <a:gd name="T26" fmla="*/ 243 w 244"/>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146">
                  <a:moveTo>
                    <a:pt x="243" y="0"/>
                  </a:moveTo>
                  <a:cubicBezTo>
                    <a:pt x="137" y="96"/>
                    <a:pt x="137" y="96"/>
                    <a:pt x="137" y="96"/>
                  </a:cubicBezTo>
                  <a:cubicBezTo>
                    <a:pt x="88" y="46"/>
                    <a:pt x="88" y="46"/>
                    <a:pt x="88" y="46"/>
                  </a:cubicBezTo>
                  <a:cubicBezTo>
                    <a:pt x="85" y="43"/>
                    <a:pt x="82" y="42"/>
                    <a:pt x="79" y="42"/>
                  </a:cubicBezTo>
                  <a:cubicBezTo>
                    <a:pt x="76" y="42"/>
                    <a:pt x="73" y="43"/>
                    <a:pt x="71" y="46"/>
                  </a:cubicBezTo>
                  <a:cubicBezTo>
                    <a:pt x="0" y="117"/>
                    <a:pt x="0" y="117"/>
                    <a:pt x="0" y="117"/>
                  </a:cubicBezTo>
                  <a:cubicBezTo>
                    <a:pt x="0" y="142"/>
                    <a:pt x="0" y="142"/>
                    <a:pt x="0" y="142"/>
                  </a:cubicBezTo>
                  <a:cubicBezTo>
                    <a:pt x="5" y="146"/>
                    <a:pt x="5" y="146"/>
                    <a:pt x="5" y="146"/>
                  </a:cubicBezTo>
                  <a:cubicBezTo>
                    <a:pt x="79" y="71"/>
                    <a:pt x="79" y="71"/>
                    <a:pt x="79" y="71"/>
                  </a:cubicBezTo>
                  <a:cubicBezTo>
                    <a:pt x="128" y="121"/>
                    <a:pt x="128" y="121"/>
                    <a:pt x="128" y="121"/>
                  </a:cubicBezTo>
                  <a:cubicBezTo>
                    <a:pt x="132" y="126"/>
                    <a:pt x="140" y="126"/>
                    <a:pt x="144" y="122"/>
                  </a:cubicBezTo>
                  <a:cubicBezTo>
                    <a:pt x="244" y="31"/>
                    <a:pt x="244" y="31"/>
                    <a:pt x="244" y="31"/>
                  </a:cubicBezTo>
                  <a:cubicBezTo>
                    <a:pt x="244" y="2"/>
                    <a:pt x="244" y="2"/>
                    <a:pt x="244" y="2"/>
                  </a:cubicBezTo>
                  <a:lnTo>
                    <a:pt x="2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8" name="Rectangle 97"/>
          <p:cNvSpPr/>
          <p:nvPr/>
        </p:nvSpPr>
        <p:spPr>
          <a:xfrm>
            <a:off x="3265145" y="3727631"/>
            <a:ext cx="512777" cy="512777"/>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98"/>
          <p:cNvSpPr/>
          <p:nvPr/>
        </p:nvSpPr>
        <p:spPr>
          <a:xfrm>
            <a:off x="3308382" y="3770869"/>
            <a:ext cx="426301" cy="4263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99"/>
          <p:cNvGrpSpPr/>
          <p:nvPr/>
        </p:nvGrpSpPr>
        <p:grpSpPr>
          <a:xfrm>
            <a:off x="3369439" y="3863585"/>
            <a:ext cx="334853" cy="240872"/>
            <a:chOff x="5470526" y="3849688"/>
            <a:chExt cx="763587" cy="549276"/>
          </a:xfrm>
          <a:solidFill>
            <a:schemeClr val="bg1"/>
          </a:solidFill>
        </p:grpSpPr>
        <p:sp>
          <p:nvSpPr>
            <p:cNvPr id="91" name="Freeform 194"/>
            <p:cNvSpPr/>
            <p:nvPr/>
          </p:nvSpPr>
          <p:spPr bwMode="auto">
            <a:xfrm>
              <a:off x="5694363" y="4197351"/>
              <a:ext cx="155575" cy="66675"/>
            </a:xfrm>
            <a:custGeom>
              <a:avLst/>
              <a:gdLst>
                <a:gd name="T0" fmla="*/ 93 w 98"/>
                <a:gd name="T1" fmla="*/ 42 h 42"/>
                <a:gd name="T2" fmla="*/ 98 w 98"/>
                <a:gd name="T3" fmla="*/ 0 h 42"/>
                <a:gd name="T4" fmla="*/ 0 w 98"/>
                <a:gd name="T5" fmla="*/ 0 h 42"/>
                <a:gd name="T6" fmla="*/ 3 w 98"/>
                <a:gd name="T7" fmla="*/ 42 h 42"/>
                <a:gd name="T8" fmla="*/ 93 w 98"/>
                <a:gd name="T9" fmla="*/ 42 h 42"/>
              </a:gdLst>
              <a:ahLst/>
              <a:cxnLst>
                <a:cxn ang="0">
                  <a:pos x="T0" y="T1"/>
                </a:cxn>
                <a:cxn ang="0">
                  <a:pos x="T2" y="T3"/>
                </a:cxn>
                <a:cxn ang="0">
                  <a:pos x="T4" y="T5"/>
                </a:cxn>
                <a:cxn ang="0">
                  <a:pos x="T6" y="T7"/>
                </a:cxn>
                <a:cxn ang="0">
                  <a:pos x="T8" y="T9"/>
                </a:cxn>
              </a:cxnLst>
              <a:rect l="0" t="0" r="r" b="b"/>
              <a:pathLst>
                <a:path w="98" h="42">
                  <a:moveTo>
                    <a:pt x="93" y="42"/>
                  </a:moveTo>
                  <a:lnTo>
                    <a:pt x="98" y="0"/>
                  </a:lnTo>
                  <a:lnTo>
                    <a:pt x="0" y="0"/>
                  </a:lnTo>
                  <a:lnTo>
                    <a:pt x="3" y="42"/>
                  </a:lnTo>
                  <a:lnTo>
                    <a:pt x="9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195"/>
            <p:cNvSpPr/>
            <p:nvPr/>
          </p:nvSpPr>
          <p:spPr bwMode="auto">
            <a:xfrm>
              <a:off x="5872163" y="4057651"/>
              <a:ext cx="173038" cy="117475"/>
            </a:xfrm>
            <a:custGeom>
              <a:avLst/>
              <a:gdLst>
                <a:gd name="T0" fmla="*/ 0 w 109"/>
                <a:gd name="T1" fmla="*/ 74 h 74"/>
                <a:gd name="T2" fmla="*/ 90 w 109"/>
                <a:gd name="T3" fmla="*/ 74 h 74"/>
                <a:gd name="T4" fmla="*/ 109 w 109"/>
                <a:gd name="T5" fmla="*/ 0 h 74"/>
                <a:gd name="T6" fmla="*/ 6 w 109"/>
                <a:gd name="T7" fmla="*/ 0 h 74"/>
                <a:gd name="T8" fmla="*/ 0 w 109"/>
                <a:gd name="T9" fmla="*/ 74 h 74"/>
              </a:gdLst>
              <a:ahLst/>
              <a:cxnLst>
                <a:cxn ang="0">
                  <a:pos x="T0" y="T1"/>
                </a:cxn>
                <a:cxn ang="0">
                  <a:pos x="T2" y="T3"/>
                </a:cxn>
                <a:cxn ang="0">
                  <a:pos x="T4" y="T5"/>
                </a:cxn>
                <a:cxn ang="0">
                  <a:pos x="T6" y="T7"/>
                </a:cxn>
                <a:cxn ang="0">
                  <a:pos x="T8" y="T9"/>
                </a:cxn>
              </a:cxnLst>
              <a:rect l="0" t="0" r="r" b="b"/>
              <a:pathLst>
                <a:path w="109" h="74">
                  <a:moveTo>
                    <a:pt x="0" y="74"/>
                  </a:moveTo>
                  <a:lnTo>
                    <a:pt x="90" y="74"/>
                  </a:lnTo>
                  <a:lnTo>
                    <a:pt x="109" y="0"/>
                  </a:lnTo>
                  <a:lnTo>
                    <a:pt x="6"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196"/>
            <p:cNvSpPr/>
            <p:nvPr/>
          </p:nvSpPr>
          <p:spPr bwMode="auto">
            <a:xfrm>
              <a:off x="5532438" y="4197351"/>
              <a:ext cx="144463" cy="66675"/>
            </a:xfrm>
            <a:custGeom>
              <a:avLst/>
              <a:gdLst>
                <a:gd name="T0" fmla="*/ 0 w 91"/>
                <a:gd name="T1" fmla="*/ 0 h 42"/>
                <a:gd name="T2" fmla="*/ 11 w 91"/>
                <a:gd name="T3" fmla="*/ 42 h 42"/>
                <a:gd name="T4" fmla="*/ 91 w 91"/>
                <a:gd name="T5" fmla="*/ 42 h 42"/>
                <a:gd name="T6" fmla="*/ 87 w 91"/>
                <a:gd name="T7" fmla="*/ 0 h 42"/>
                <a:gd name="T8" fmla="*/ 0 w 91"/>
                <a:gd name="T9" fmla="*/ 0 h 42"/>
              </a:gdLst>
              <a:ahLst/>
              <a:cxnLst>
                <a:cxn ang="0">
                  <a:pos x="T0" y="T1"/>
                </a:cxn>
                <a:cxn ang="0">
                  <a:pos x="T2" y="T3"/>
                </a:cxn>
                <a:cxn ang="0">
                  <a:pos x="T4" y="T5"/>
                </a:cxn>
                <a:cxn ang="0">
                  <a:pos x="T6" y="T7"/>
                </a:cxn>
                <a:cxn ang="0">
                  <a:pos x="T8" y="T9"/>
                </a:cxn>
              </a:cxnLst>
              <a:rect l="0" t="0" r="r" b="b"/>
              <a:pathLst>
                <a:path w="91" h="42">
                  <a:moveTo>
                    <a:pt x="0" y="0"/>
                  </a:moveTo>
                  <a:lnTo>
                    <a:pt x="11" y="42"/>
                  </a:lnTo>
                  <a:lnTo>
                    <a:pt x="91" y="42"/>
                  </a:lnTo>
                  <a:lnTo>
                    <a:pt x="8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197"/>
            <p:cNvSpPr/>
            <p:nvPr/>
          </p:nvSpPr>
          <p:spPr bwMode="auto">
            <a:xfrm>
              <a:off x="5864226" y="4197351"/>
              <a:ext cx="144463" cy="66675"/>
            </a:xfrm>
            <a:custGeom>
              <a:avLst/>
              <a:gdLst>
                <a:gd name="T0" fmla="*/ 91 w 91"/>
                <a:gd name="T1" fmla="*/ 0 h 42"/>
                <a:gd name="T2" fmla="*/ 5 w 91"/>
                <a:gd name="T3" fmla="*/ 0 h 42"/>
                <a:gd name="T4" fmla="*/ 0 w 91"/>
                <a:gd name="T5" fmla="*/ 42 h 42"/>
                <a:gd name="T6" fmla="*/ 80 w 91"/>
                <a:gd name="T7" fmla="*/ 42 h 42"/>
                <a:gd name="T8" fmla="*/ 91 w 91"/>
                <a:gd name="T9" fmla="*/ 0 h 42"/>
              </a:gdLst>
              <a:ahLst/>
              <a:cxnLst>
                <a:cxn ang="0">
                  <a:pos x="T0" y="T1"/>
                </a:cxn>
                <a:cxn ang="0">
                  <a:pos x="T2" y="T3"/>
                </a:cxn>
                <a:cxn ang="0">
                  <a:pos x="T4" y="T5"/>
                </a:cxn>
                <a:cxn ang="0">
                  <a:pos x="T6" y="T7"/>
                </a:cxn>
                <a:cxn ang="0">
                  <a:pos x="T8" y="T9"/>
                </a:cxn>
              </a:cxnLst>
              <a:rect l="0" t="0" r="r" b="b"/>
              <a:pathLst>
                <a:path w="91" h="42">
                  <a:moveTo>
                    <a:pt x="91" y="0"/>
                  </a:moveTo>
                  <a:lnTo>
                    <a:pt x="5" y="0"/>
                  </a:lnTo>
                  <a:lnTo>
                    <a:pt x="0" y="42"/>
                  </a:lnTo>
                  <a:lnTo>
                    <a:pt x="80" y="42"/>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198"/>
            <p:cNvSpPr/>
            <p:nvPr/>
          </p:nvSpPr>
          <p:spPr bwMode="auto">
            <a:xfrm>
              <a:off x="5884863" y="3849688"/>
              <a:ext cx="349250" cy="185738"/>
            </a:xfrm>
            <a:custGeom>
              <a:avLst/>
              <a:gdLst>
                <a:gd name="T0" fmla="*/ 96 w 141"/>
                <a:gd name="T1" fmla="*/ 0 h 75"/>
                <a:gd name="T2" fmla="*/ 89 w 141"/>
                <a:gd name="T3" fmla="*/ 3 h 75"/>
                <a:gd name="T4" fmla="*/ 85 w 141"/>
                <a:gd name="T5" fmla="*/ 5 h 75"/>
                <a:gd name="T6" fmla="*/ 49 w 141"/>
                <a:gd name="T7" fmla="*/ 41 h 75"/>
                <a:gd name="T8" fmla="*/ 46 w 141"/>
                <a:gd name="T9" fmla="*/ 46 h 75"/>
                <a:gd name="T10" fmla="*/ 2 w 141"/>
                <a:gd name="T11" fmla="*/ 46 h 75"/>
                <a:gd name="T12" fmla="*/ 0 w 141"/>
                <a:gd name="T13" fmla="*/ 75 h 75"/>
                <a:gd name="T14" fmla="*/ 67 w 141"/>
                <a:gd name="T15" fmla="*/ 75 h 75"/>
                <a:gd name="T16" fmla="*/ 72 w 141"/>
                <a:gd name="T17" fmla="*/ 56 h 75"/>
                <a:gd name="T18" fmla="*/ 101 w 141"/>
                <a:gd name="T19" fmla="*/ 28 h 75"/>
                <a:gd name="T20" fmla="*/ 124 w 141"/>
                <a:gd name="T21" fmla="*/ 28 h 75"/>
                <a:gd name="T22" fmla="*/ 124 w 141"/>
                <a:gd name="T23" fmla="*/ 0 h 75"/>
                <a:gd name="T24" fmla="*/ 96 w 141"/>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75">
                  <a:moveTo>
                    <a:pt x="96" y="0"/>
                  </a:moveTo>
                  <a:cubicBezTo>
                    <a:pt x="93" y="0"/>
                    <a:pt x="91" y="1"/>
                    <a:pt x="89" y="3"/>
                  </a:cubicBezTo>
                  <a:cubicBezTo>
                    <a:pt x="88" y="3"/>
                    <a:pt x="86" y="4"/>
                    <a:pt x="85" y="5"/>
                  </a:cubicBezTo>
                  <a:cubicBezTo>
                    <a:pt x="73" y="17"/>
                    <a:pt x="61" y="29"/>
                    <a:pt x="49" y="41"/>
                  </a:cubicBezTo>
                  <a:cubicBezTo>
                    <a:pt x="48" y="43"/>
                    <a:pt x="47" y="44"/>
                    <a:pt x="46" y="46"/>
                  </a:cubicBezTo>
                  <a:cubicBezTo>
                    <a:pt x="2" y="46"/>
                    <a:pt x="2" y="46"/>
                    <a:pt x="2" y="46"/>
                  </a:cubicBezTo>
                  <a:cubicBezTo>
                    <a:pt x="0" y="75"/>
                    <a:pt x="0" y="75"/>
                    <a:pt x="0" y="75"/>
                  </a:cubicBezTo>
                  <a:cubicBezTo>
                    <a:pt x="67" y="75"/>
                    <a:pt x="67" y="75"/>
                    <a:pt x="67" y="75"/>
                  </a:cubicBezTo>
                  <a:cubicBezTo>
                    <a:pt x="72" y="56"/>
                    <a:pt x="72" y="56"/>
                    <a:pt x="72" y="56"/>
                  </a:cubicBezTo>
                  <a:cubicBezTo>
                    <a:pt x="82" y="47"/>
                    <a:pt x="91" y="37"/>
                    <a:pt x="101" y="28"/>
                  </a:cubicBezTo>
                  <a:cubicBezTo>
                    <a:pt x="124" y="28"/>
                    <a:pt x="124" y="28"/>
                    <a:pt x="124" y="28"/>
                  </a:cubicBezTo>
                  <a:cubicBezTo>
                    <a:pt x="141" y="28"/>
                    <a:pt x="141" y="0"/>
                    <a:pt x="124" y="0"/>
                  </a:cubicBez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199"/>
            <p:cNvSpPr/>
            <p:nvPr/>
          </p:nvSpPr>
          <p:spPr bwMode="auto">
            <a:xfrm>
              <a:off x="5673726" y="3963988"/>
              <a:ext cx="193675" cy="71438"/>
            </a:xfrm>
            <a:custGeom>
              <a:avLst/>
              <a:gdLst>
                <a:gd name="T0" fmla="*/ 3 w 122"/>
                <a:gd name="T1" fmla="*/ 45 h 45"/>
                <a:gd name="T2" fmla="*/ 119 w 122"/>
                <a:gd name="T3" fmla="*/ 45 h 45"/>
                <a:gd name="T4" fmla="*/ 122 w 122"/>
                <a:gd name="T5" fmla="*/ 0 h 45"/>
                <a:gd name="T6" fmla="*/ 0 w 122"/>
                <a:gd name="T7" fmla="*/ 0 h 45"/>
                <a:gd name="T8" fmla="*/ 3 w 122"/>
                <a:gd name="T9" fmla="*/ 45 h 45"/>
              </a:gdLst>
              <a:ahLst/>
              <a:cxnLst>
                <a:cxn ang="0">
                  <a:pos x="T0" y="T1"/>
                </a:cxn>
                <a:cxn ang="0">
                  <a:pos x="T2" y="T3"/>
                </a:cxn>
                <a:cxn ang="0">
                  <a:pos x="T4" y="T5"/>
                </a:cxn>
                <a:cxn ang="0">
                  <a:pos x="T6" y="T7"/>
                </a:cxn>
                <a:cxn ang="0">
                  <a:pos x="T8" y="T9"/>
                </a:cxn>
              </a:cxnLst>
              <a:rect l="0" t="0" r="r" b="b"/>
              <a:pathLst>
                <a:path w="122" h="45">
                  <a:moveTo>
                    <a:pt x="3" y="45"/>
                  </a:moveTo>
                  <a:lnTo>
                    <a:pt x="119" y="45"/>
                  </a:lnTo>
                  <a:lnTo>
                    <a:pt x="122" y="0"/>
                  </a:lnTo>
                  <a:lnTo>
                    <a:pt x="0" y="0"/>
                  </a:lnTo>
                  <a:lnTo>
                    <a:pt x="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200"/>
            <p:cNvSpPr/>
            <p:nvPr/>
          </p:nvSpPr>
          <p:spPr bwMode="auto">
            <a:xfrm>
              <a:off x="5497513" y="4057651"/>
              <a:ext cx="171450" cy="117475"/>
            </a:xfrm>
            <a:custGeom>
              <a:avLst/>
              <a:gdLst>
                <a:gd name="T0" fmla="*/ 108 w 108"/>
                <a:gd name="T1" fmla="*/ 74 h 74"/>
                <a:gd name="T2" fmla="*/ 102 w 108"/>
                <a:gd name="T3" fmla="*/ 0 h 74"/>
                <a:gd name="T4" fmla="*/ 0 w 108"/>
                <a:gd name="T5" fmla="*/ 0 h 74"/>
                <a:gd name="T6" fmla="*/ 19 w 108"/>
                <a:gd name="T7" fmla="*/ 74 h 74"/>
                <a:gd name="T8" fmla="*/ 108 w 108"/>
                <a:gd name="T9" fmla="*/ 74 h 74"/>
              </a:gdLst>
              <a:ahLst/>
              <a:cxnLst>
                <a:cxn ang="0">
                  <a:pos x="T0" y="T1"/>
                </a:cxn>
                <a:cxn ang="0">
                  <a:pos x="T2" y="T3"/>
                </a:cxn>
                <a:cxn ang="0">
                  <a:pos x="T4" y="T5"/>
                </a:cxn>
                <a:cxn ang="0">
                  <a:pos x="T6" y="T7"/>
                </a:cxn>
                <a:cxn ang="0">
                  <a:pos x="T8" y="T9"/>
                </a:cxn>
              </a:cxnLst>
              <a:rect l="0" t="0" r="r" b="b"/>
              <a:pathLst>
                <a:path w="108" h="74">
                  <a:moveTo>
                    <a:pt x="108" y="74"/>
                  </a:moveTo>
                  <a:lnTo>
                    <a:pt x="102" y="0"/>
                  </a:lnTo>
                  <a:lnTo>
                    <a:pt x="0" y="0"/>
                  </a:lnTo>
                  <a:lnTo>
                    <a:pt x="19" y="74"/>
                  </a:lnTo>
                  <a:lnTo>
                    <a:pt x="10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201"/>
            <p:cNvSpPr/>
            <p:nvPr/>
          </p:nvSpPr>
          <p:spPr bwMode="auto">
            <a:xfrm>
              <a:off x="5470526" y="3963988"/>
              <a:ext cx="188913" cy="71438"/>
            </a:xfrm>
            <a:custGeom>
              <a:avLst/>
              <a:gdLst>
                <a:gd name="T0" fmla="*/ 0 w 119"/>
                <a:gd name="T1" fmla="*/ 0 h 45"/>
                <a:gd name="T2" fmla="*/ 13 w 119"/>
                <a:gd name="T3" fmla="*/ 45 h 45"/>
                <a:gd name="T4" fmla="*/ 119 w 119"/>
                <a:gd name="T5" fmla="*/ 45 h 45"/>
                <a:gd name="T6" fmla="*/ 114 w 119"/>
                <a:gd name="T7" fmla="*/ 0 h 45"/>
                <a:gd name="T8" fmla="*/ 0 w 119"/>
                <a:gd name="T9" fmla="*/ 0 h 45"/>
              </a:gdLst>
              <a:ahLst/>
              <a:cxnLst>
                <a:cxn ang="0">
                  <a:pos x="T0" y="T1"/>
                </a:cxn>
                <a:cxn ang="0">
                  <a:pos x="T2" y="T3"/>
                </a:cxn>
                <a:cxn ang="0">
                  <a:pos x="T4" y="T5"/>
                </a:cxn>
                <a:cxn ang="0">
                  <a:pos x="T6" y="T7"/>
                </a:cxn>
                <a:cxn ang="0">
                  <a:pos x="T8" y="T9"/>
                </a:cxn>
              </a:cxnLst>
              <a:rect l="0" t="0" r="r" b="b"/>
              <a:pathLst>
                <a:path w="119" h="45">
                  <a:moveTo>
                    <a:pt x="0" y="0"/>
                  </a:moveTo>
                  <a:lnTo>
                    <a:pt x="13" y="45"/>
                  </a:lnTo>
                  <a:lnTo>
                    <a:pt x="119" y="45"/>
                  </a:lnTo>
                  <a:lnTo>
                    <a:pt x="11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202"/>
            <p:cNvSpPr/>
            <p:nvPr/>
          </p:nvSpPr>
          <p:spPr bwMode="auto">
            <a:xfrm>
              <a:off x="5681663" y="4057651"/>
              <a:ext cx="177800" cy="117475"/>
            </a:xfrm>
            <a:custGeom>
              <a:avLst/>
              <a:gdLst>
                <a:gd name="T0" fmla="*/ 112 w 112"/>
                <a:gd name="T1" fmla="*/ 0 h 74"/>
                <a:gd name="T2" fmla="*/ 0 w 112"/>
                <a:gd name="T3" fmla="*/ 0 h 74"/>
                <a:gd name="T4" fmla="*/ 6 w 112"/>
                <a:gd name="T5" fmla="*/ 74 h 74"/>
                <a:gd name="T6" fmla="*/ 106 w 112"/>
                <a:gd name="T7" fmla="*/ 74 h 74"/>
                <a:gd name="T8" fmla="*/ 112 w 112"/>
                <a:gd name="T9" fmla="*/ 0 h 74"/>
              </a:gdLst>
              <a:ahLst/>
              <a:cxnLst>
                <a:cxn ang="0">
                  <a:pos x="T0" y="T1"/>
                </a:cxn>
                <a:cxn ang="0">
                  <a:pos x="T2" y="T3"/>
                </a:cxn>
                <a:cxn ang="0">
                  <a:pos x="T4" y="T5"/>
                </a:cxn>
                <a:cxn ang="0">
                  <a:pos x="T6" y="T7"/>
                </a:cxn>
                <a:cxn ang="0">
                  <a:pos x="T8" y="T9"/>
                </a:cxn>
              </a:cxnLst>
              <a:rect l="0" t="0" r="r" b="b"/>
              <a:pathLst>
                <a:path w="112" h="74">
                  <a:moveTo>
                    <a:pt x="112" y="0"/>
                  </a:moveTo>
                  <a:lnTo>
                    <a:pt x="0" y="0"/>
                  </a:lnTo>
                  <a:lnTo>
                    <a:pt x="6" y="74"/>
                  </a:lnTo>
                  <a:lnTo>
                    <a:pt x="106" y="74"/>
                  </a:lnTo>
                  <a:lnTo>
                    <a:pt x="1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Oval 203"/>
            <p:cNvSpPr>
              <a:spLocks noChangeArrowheads="1"/>
            </p:cNvSpPr>
            <p:nvPr/>
          </p:nvSpPr>
          <p:spPr bwMode="auto">
            <a:xfrm>
              <a:off x="5559426" y="4283076"/>
              <a:ext cx="114300"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Oval 204"/>
            <p:cNvSpPr>
              <a:spLocks noChangeArrowheads="1"/>
            </p:cNvSpPr>
            <p:nvPr/>
          </p:nvSpPr>
          <p:spPr bwMode="auto">
            <a:xfrm>
              <a:off x="5867401" y="4283076"/>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02" name="Rectangle 112"/>
          <p:cNvSpPr/>
          <p:nvPr/>
        </p:nvSpPr>
        <p:spPr>
          <a:xfrm flipH="1">
            <a:off x="8381576" y="3727631"/>
            <a:ext cx="512777" cy="512777"/>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3" name="Rectangle 113"/>
          <p:cNvSpPr/>
          <p:nvPr/>
        </p:nvSpPr>
        <p:spPr>
          <a:xfrm flipH="1">
            <a:off x="8424813" y="3770869"/>
            <a:ext cx="426301" cy="4263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04" name="Group 114"/>
          <p:cNvGrpSpPr/>
          <p:nvPr/>
        </p:nvGrpSpPr>
        <p:grpSpPr>
          <a:xfrm>
            <a:off x="8491005" y="3836038"/>
            <a:ext cx="293918" cy="295964"/>
            <a:chOff x="5881688" y="1408113"/>
            <a:chExt cx="684213" cy="688976"/>
          </a:xfrm>
          <a:solidFill>
            <a:schemeClr val="bg1"/>
          </a:solidFill>
        </p:grpSpPr>
        <p:sp>
          <p:nvSpPr>
            <p:cNvPr id="105" name="Freeform 246"/>
            <p:cNvSpPr/>
            <p:nvPr/>
          </p:nvSpPr>
          <p:spPr bwMode="auto">
            <a:xfrm>
              <a:off x="6213476" y="1614488"/>
              <a:ext cx="136525" cy="134938"/>
            </a:xfrm>
            <a:custGeom>
              <a:avLst/>
              <a:gdLst>
                <a:gd name="T0" fmla="*/ 51 w 55"/>
                <a:gd name="T1" fmla="*/ 55 h 55"/>
                <a:gd name="T2" fmla="*/ 47 w 55"/>
                <a:gd name="T3" fmla="*/ 51 h 55"/>
                <a:gd name="T4" fmla="*/ 3 w 55"/>
                <a:gd name="T5" fmla="*/ 8 h 55"/>
                <a:gd name="T6" fmla="*/ 0 w 55"/>
                <a:gd name="T7" fmla="*/ 4 h 55"/>
                <a:gd name="T8" fmla="*/ 3 w 55"/>
                <a:gd name="T9" fmla="*/ 0 h 55"/>
                <a:gd name="T10" fmla="*/ 55 w 55"/>
                <a:gd name="T11" fmla="*/ 51 h 55"/>
                <a:gd name="T12" fmla="*/ 51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51" y="55"/>
                  </a:moveTo>
                  <a:cubicBezTo>
                    <a:pt x="49" y="55"/>
                    <a:pt x="47" y="53"/>
                    <a:pt x="47" y="51"/>
                  </a:cubicBezTo>
                  <a:cubicBezTo>
                    <a:pt x="47" y="27"/>
                    <a:pt x="27" y="8"/>
                    <a:pt x="3" y="8"/>
                  </a:cubicBezTo>
                  <a:cubicBezTo>
                    <a:pt x="1" y="8"/>
                    <a:pt x="0" y="6"/>
                    <a:pt x="0" y="4"/>
                  </a:cubicBezTo>
                  <a:cubicBezTo>
                    <a:pt x="0" y="2"/>
                    <a:pt x="1" y="0"/>
                    <a:pt x="3" y="0"/>
                  </a:cubicBezTo>
                  <a:cubicBezTo>
                    <a:pt x="32" y="0"/>
                    <a:pt x="55" y="23"/>
                    <a:pt x="55" y="51"/>
                  </a:cubicBezTo>
                  <a:cubicBezTo>
                    <a:pt x="55" y="53"/>
                    <a:pt x="53" y="55"/>
                    <a:pt x="5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247"/>
            <p:cNvSpPr/>
            <p:nvPr/>
          </p:nvSpPr>
          <p:spPr bwMode="auto">
            <a:xfrm>
              <a:off x="6243638" y="1816101"/>
              <a:ext cx="44450" cy="176213"/>
            </a:xfrm>
            <a:custGeom>
              <a:avLst/>
              <a:gdLst>
                <a:gd name="T0" fmla="*/ 9 w 28"/>
                <a:gd name="T1" fmla="*/ 111 h 111"/>
                <a:gd name="T2" fmla="*/ 0 w 28"/>
                <a:gd name="T3" fmla="*/ 110 h 111"/>
                <a:gd name="T4" fmla="*/ 19 w 28"/>
                <a:gd name="T5" fmla="*/ 0 h 111"/>
                <a:gd name="T6" fmla="*/ 28 w 28"/>
                <a:gd name="T7" fmla="*/ 2 h 111"/>
                <a:gd name="T8" fmla="*/ 9 w 28"/>
                <a:gd name="T9" fmla="*/ 111 h 111"/>
                <a:gd name="T10" fmla="*/ 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9" y="111"/>
                  </a:moveTo>
                  <a:lnTo>
                    <a:pt x="0" y="110"/>
                  </a:lnTo>
                  <a:lnTo>
                    <a:pt x="19" y="0"/>
                  </a:lnTo>
                  <a:lnTo>
                    <a:pt x="28" y="2"/>
                  </a:lnTo>
                  <a:lnTo>
                    <a:pt x="9" y="111"/>
                  </a:lnTo>
                  <a:lnTo>
                    <a:pt x="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248"/>
            <p:cNvSpPr/>
            <p:nvPr/>
          </p:nvSpPr>
          <p:spPr bwMode="auto">
            <a:xfrm>
              <a:off x="6156326" y="1816101"/>
              <a:ext cx="44450" cy="176213"/>
            </a:xfrm>
            <a:custGeom>
              <a:avLst/>
              <a:gdLst>
                <a:gd name="T0" fmla="*/ 19 w 28"/>
                <a:gd name="T1" fmla="*/ 111 h 111"/>
                <a:gd name="T2" fmla="*/ 0 w 28"/>
                <a:gd name="T3" fmla="*/ 2 h 111"/>
                <a:gd name="T4" fmla="*/ 10 w 28"/>
                <a:gd name="T5" fmla="*/ 0 h 111"/>
                <a:gd name="T6" fmla="*/ 28 w 28"/>
                <a:gd name="T7" fmla="*/ 110 h 111"/>
                <a:gd name="T8" fmla="*/ 19 w 28"/>
                <a:gd name="T9" fmla="*/ 111 h 111"/>
                <a:gd name="T10" fmla="*/ 1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19" y="111"/>
                  </a:moveTo>
                  <a:lnTo>
                    <a:pt x="0" y="2"/>
                  </a:lnTo>
                  <a:lnTo>
                    <a:pt x="10" y="0"/>
                  </a:lnTo>
                  <a:lnTo>
                    <a:pt x="28" y="110"/>
                  </a:lnTo>
                  <a:lnTo>
                    <a:pt x="19" y="111"/>
                  </a:lnTo>
                  <a:lnTo>
                    <a:pt x="1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249"/>
            <p:cNvSpPr/>
            <p:nvPr/>
          </p:nvSpPr>
          <p:spPr bwMode="auto">
            <a:xfrm>
              <a:off x="6169026" y="1816101"/>
              <a:ext cx="109538" cy="25400"/>
            </a:xfrm>
            <a:custGeom>
              <a:avLst/>
              <a:gdLst>
                <a:gd name="T0" fmla="*/ 44 w 44"/>
                <a:gd name="T1" fmla="*/ 10 h 10"/>
                <a:gd name="T2" fmla="*/ 40 w 44"/>
                <a:gd name="T3" fmla="*/ 5 h 10"/>
                <a:gd name="T4" fmla="*/ 39 w 44"/>
                <a:gd name="T5" fmla="*/ 3 h 10"/>
                <a:gd name="T6" fmla="*/ 37 w 44"/>
                <a:gd name="T7" fmla="*/ 5 h 10"/>
                <a:gd name="T8" fmla="*/ 33 w 44"/>
                <a:gd name="T9" fmla="*/ 10 h 10"/>
                <a:gd name="T10" fmla="*/ 29 w 44"/>
                <a:gd name="T11" fmla="*/ 5 h 10"/>
                <a:gd name="T12" fmla="*/ 28 w 44"/>
                <a:gd name="T13" fmla="*/ 3 h 10"/>
                <a:gd name="T14" fmla="*/ 26 w 44"/>
                <a:gd name="T15" fmla="*/ 5 h 10"/>
                <a:gd name="T16" fmla="*/ 22 w 44"/>
                <a:gd name="T17" fmla="*/ 10 h 10"/>
                <a:gd name="T18" fmla="*/ 18 w 44"/>
                <a:gd name="T19" fmla="*/ 5 h 10"/>
                <a:gd name="T20" fmla="*/ 16 w 44"/>
                <a:gd name="T21" fmla="*/ 3 h 10"/>
                <a:gd name="T22" fmla="*/ 15 w 44"/>
                <a:gd name="T23" fmla="*/ 5 h 10"/>
                <a:gd name="T24" fmla="*/ 11 w 44"/>
                <a:gd name="T25" fmla="*/ 10 h 10"/>
                <a:gd name="T26" fmla="*/ 7 w 44"/>
                <a:gd name="T27" fmla="*/ 5 h 10"/>
                <a:gd name="T28" fmla="*/ 5 w 44"/>
                <a:gd name="T29" fmla="*/ 3 h 10"/>
                <a:gd name="T30" fmla="*/ 4 w 44"/>
                <a:gd name="T31" fmla="*/ 5 h 10"/>
                <a:gd name="T32" fmla="*/ 0 w 44"/>
                <a:gd name="T33" fmla="*/ 10 h 10"/>
                <a:gd name="T34" fmla="*/ 0 w 44"/>
                <a:gd name="T35" fmla="*/ 6 h 10"/>
                <a:gd name="T36" fmla="*/ 1 w 44"/>
                <a:gd name="T37" fmla="*/ 4 h 10"/>
                <a:gd name="T38" fmla="*/ 5 w 44"/>
                <a:gd name="T39" fmla="*/ 0 h 10"/>
                <a:gd name="T40" fmla="*/ 9 w 44"/>
                <a:gd name="T41" fmla="*/ 4 h 10"/>
                <a:gd name="T42" fmla="*/ 11 w 44"/>
                <a:gd name="T43" fmla="*/ 6 h 10"/>
                <a:gd name="T44" fmla="*/ 12 w 44"/>
                <a:gd name="T45" fmla="*/ 4 h 10"/>
                <a:gd name="T46" fmla="*/ 16 w 44"/>
                <a:gd name="T47" fmla="*/ 0 h 10"/>
                <a:gd name="T48" fmla="*/ 21 w 44"/>
                <a:gd name="T49" fmla="*/ 4 h 10"/>
                <a:gd name="T50" fmla="*/ 22 w 44"/>
                <a:gd name="T51" fmla="*/ 6 h 10"/>
                <a:gd name="T52" fmla="*/ 23 w 44"/>
                <a:gd name="T53" fmla="*/ 4 h 10"/>
                <a:gd name="T54" fmla="*/ 28 w 44"/>
                <a:gd name="T55" fmla="*/ 0 h 10"/>
                <a:gd name="T56" fmla="*/ 32 w 44"/>
                <a:gd name="T57" fmla="*/ 4 h 10"/>
                <a:gd name="T58" fmla="*/ 33 w 44"/>
                <a:gd name="T59" fmla="*/ 6 h 10"/>
                <a:gd name="T60" fmla="*/ 35 w 44"/>
                <a:gd name="T61" fmla="*/ 4 h 10"/>
                <a:gd name="T62" fmla="*/ 39 w 44"/>
                <a:gd name="T63" fmla="*/ 0 h 10"/>
                <a:gd name="T64" fmla="*/ 43 w 44"/>
                <a:gd name="T65" fmla="*/ 4 h 10"/>
                <a:gd name="T66" fmla="*/ 44 w 44"/>
                <a:gd name="T67" fmla="*/ 6 h 10"/>
                <a:gd name="T68" fmla="*/ 44 w 44"/>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10">
                  <a:moveTo>
                    <a:pt x="44" y="10"/>
                  </a:moveTo>
                  <a:cubicBezTo>
                    <a:pt x="42" y="10"/>
                    <a:pt x="41" y="7"/>
                    <a:pt x="40" y="5"/>
                  </a:cubicBezTo>
                  <a:cubicBezTo>
                    <a:pt x="40" y="5"/>
                    <a:pt x="39" y="3"/>
                    <a:pt x="39" y="3"/>
                  </a:cubicBezTo>
                  <a:cubicBezTo>
                    <a:pt x="38" y="3"/>
                    <a:pt x="38" y="5"/>
                    <a:pt x="37" y="5"/>
                  </a:cubicBezTo>
                  <a:cubicBezTo>
                    <a:pt x="37" y="7"/>
                    <a:pt x="36" y="10"/>
                    <a:pt x="33" y="10"/>
                  </a:cubicBezTo>
                  <a:cubicBezTo>
                    <a:pt x="31" y="10"/>
                    <a:pt x="30" y="7"/>
                    <a:pt x="29" y="5"/>
                  </a:cubicBezTo>
                  <a:cubicBezTo>
                    <a:pt x="29" y="5"/>
                    <a:pt x="28" y="3"/>
                    <a:pt x="28" y="3"/>
                  </a:cubicBezTo>
                  <a:cubicBezTo>
                    <a:pt x="27" y="3"/>
                    <a:pt x="27" y="5"/>
                    <a:pt x="26" y="5"/>
                  </a:cubicBezTo>
                  <a:cubicBezTo>
                    <a:pt x="25" y="7"/>
                    <a:pt x="24" y="10"/>
                    <a:pt x="22" y="10"/>
                  </a:cubicBezTo>
                  <a:cubicBezTo>
                    <a:pt x="20" y="10"/>
                    <a:pt x="19" y="7"/>
                    <a:pt x="18" y="5"/>
                  </a:cubicBezTo>
                  <a:cubicBezTo>
                    <a:pt x="17" y="5"/>
                    <a:pt x="17" y="3"/>
                    <a:pt x="16" y="3"/>
                  </a:cubicBezTo>
                  <a:cubicBezTo>
                    <a:pt x="16" y="3"/>
                    <a:pt x="15" y="5"/>
                    <a:pt x="15" y="5"/>
                  </a:cubicBezTo>
                  <a:cubicBezTo>
                    <a:pt x="14" y="7"/>
                    <a:pt x="13" y="10"/>
                    <a:pt x="11" y="10"/>
                  </a:cubicBezTo>
                  <a:cubicBezTo>
                    <a:pt x="8" y="10"/>
                    <a:pt x="7" y="7"/>
                    <a:pt x="7" y="5"/>
                  </a:cubicBezTo>
                  <a:cubicBezTo>
                    <a:pt x="6" y="5"/>
                    <a:pt x="6" y="3"/>
                    <a:pt x="5" y="3"/>
                  </a:cubicBezTo>
                  <a:cubicBezTo>
                    <a:pt x="5" y="3"/>
                    <a:pt x="4" y="5"/>
                    <a:pt x="4" y="5"/>
                  </a:cubicBezTo>
                  <a:cubicBezTo>
                    <a:pt x="3" y="7"/>
                    <a:pt x="2" y="10"/>
                    <a:pt x="0" y="10"/>
                  </a:cubicBezTo>
                  <a:cubicBezTo>
                    <a:pt x="0" y="6"/>
                    <a:pt x="0" y="6"/>
                    <a:pt x="0" y="6"/>
                  </a:cubicBezTo>
                  <a:cubicBezTo>
                    <a:pt x="0" y="6"/>
                    <a:pt x="1" y="5"/>
                    <a:pt x="1" y="4"/>
                  </a:cubicBezTo>
                  <a:cubicBezTo>
                    <a:pt x="2" y="2"/>
                    <a:pt x="3" y="0"/>
                    <a:pt x="5" y="0"/>
                  </a:cubicBezTo>
                  <a:cubicBezTo>
                    <a:pt x="8" y="0"/>
                    <a:pt x="9" y="2"/>
                    <a:pt x="9" y="4"/>
                  </a:cubicBezTo>
                  <a:cubicBezTo>
                    <a:pt x="10" y="5"/>
                    <a:pt x="10" y="6"/>
                    <a:pt x="11" y="6"/>
                  </a:cubicBezTo>
                  <a:cubicBezTo>
                    <a:pt x="11" y="6"/>
                    <a:pt x="12" y="5"/>
                    <a:pt x="12" y="4"/>
                  </a:cubicBezTo>
                  <a:cubicBezTo>
                    <a:pt x="13" y="2"/>
                    <a:pt x="14" y="0"/>
                    <a:pt x="16" y="0"/>
                  </a:cubicBezTo>
                  <a:cubicBezTo>
                    <a:pt x="19" y="0"/>
                    <a:pt x="20" y="2"/>
                    <a:pt x="21" y="4"/>
                  </a:cubicBezTo>
                  <a:cubicBezTo>
                    <a:pt x="21" y="5"/>
                    <a:pt x="22" y="6"/>
                    <a:pt x="22" y="6"/>
                  </a:cubicBezTo>
                  <a:cubicBezTo>
                    <a:pt x="22" y="6"/>
                    <a:pt x="23" y="5"/>
                    <a:pt x="23" y="4"/>
                  </a:cubicBezTo>
                  <a:cubicBezTo>
                    <a:pt x="24" y="2"/>
                    <a:pt x="25" y="0"/>
                    <a:pt x="28" y="0"/>
                  </a:cubicBezTo>
                  <a:cubicBezTo>
                    <a:pt x="30" y="0"/>
                    <a:pt x="31" y="2"/>
                    <a:pt x="32" y="4"/>
                  </a:cubicBezTo>
                  <a:cubicBezTo>
                    <a:pt x="32" y="5"/>
                    <a:pt x="33" y="6"/>
                    <a:pt x="33" y="6"/>
                  </a:cubicBezTo>
                  <a:cubicBezTo>
                    <a:pt x="34" y="6"/>
                    <a:pt x="34" y="5"/>
                    <a:pt x="35" y="4"/>
                  </a:cubicBezTo>
                  <a:cubicBezTo>
                    <a:pt x="35" y="2"/>
                    <a:pt x="36" y="0"/>
                    <a:pt x="39" y="0"/>
                  </a:cubicBezTo>
                  <a:cubicBezTo>
                    <a:pt x="41" y="0"/>
                    <a:pt x="42" y="2"/>
                    <a:pt x="43" y="4"/>
                  </a:cubicBezTo>
                  <a:cubicBezTo>
                    <a:pt x="43" y="5"/>
                    <a:pt x="44" y="6"/>
                    <a:pt x="44" y="6"/>
                  </a:cubicBezTo>
                  <a:cubicBezTo>
                    <a:pt x="44" y="10"/>
                    <a:pt x="44" y="10"/>
                    <a:pt x="4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250"/>
            <p:cNvSpPr/>
            <p:nvPr/>
          </p:nvSpPr>
          <p:spPr bwMode="auto">
            <a:xfrm>
              <a:off x="6213476" y="1408113"/>
              <a:ext cx="17463" cy="120650"/>
            </a:xfrm>
            <a:custGeom>
              <a:avLst/>
              <a:gdLst>
                <a:gd name="T0" fmla="*/ 3 w 7"/>
                <a:gd name="T1" fmla="*/ 49 h 49"/>
                <a:gd name="T2" fmla="*/ 0 w 7"/>
                <a:gd name="T3" fmla="*/ 45 h 49"/>
                <a:gd name="T4" fmla="*/ 0 w 7"/>
                <a:gd name="T5" fmla="*/ 4 h 49"/>
                <a:gd name="T6" fmla="*/ 3 w 7"/>
                <a:gd name="T7" fmla="*/ 0 h 49"/>
                <a:gd name="T8" fmla="*/ 7 w 7"/>
                <a:gd name="T9" fmla="*/ 4 h 49"/>
                <a:gd name="T10" fmla="*/ 7 w 7"/>
                <a:gd name="T11" fmla="*/ 45 h 49"/>
                <a:gd name="T12" fmla="*/ 3 w 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3" y="49"/>
                  </a:moveTo>
                  <a:cubicBezTo>
                    <a:pt x="1" y="49"/>
                    <a:pt x="0" y="47"/>
                    <a:pt x="0" y="45"/>
                  </a:cubicBezTo>
                  <a:cubicBezTo>
                    <a:pt x="0" y="4"/>
                    <a:pt x="0" y="4"/>
                    <a:pt x="0" y="4"/>
                  </a:cubicBezTo>
                  <a:cubicBezTo>
                    <a:pt x="0" y="2"/>
                    <a:pt x="1" y="0"/>
                    <a:pt x="3" y="0"/>
                  </a:cubicBezTo>
                  <a:cubicBezTo>
                    <a:pt x="6" y="0"/>
                    <a:pt x="7" y="2"/>
                    <a:pt x="7" y="4"/>
                  </a:cubicBezTo>
                  <a:cubicBezTo>
                    <a:pt x="7" y="45"/>
                    <a:pt x="7" y="45"/>
                    <a:pt x="7" y="45"/>
                  </a:cubicBezTo>
                  <a:cubicBezTo>
                    <a:pt x="7" y="47"/>
                    <a:pt x="6"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251"/>
            <p:cNvSpPr/>
            <p:nvPr/>
          </p:nvSpPr>
          <p:spPr bwMode="auto">
            <a:xfrm>
              <a:off x="6324601" y="1452563"/>
              <a:ext cx="74613" cy="106363"/>
            </a:xfrm>
            <a:custGeom>
              <a:avLst/>
              <a:gdLst>
                <a:gd name="T0" fmla="*/ 5 w 30"/>
                <a:gd name="T1" fmla="*/ 43 h 43"/>
                <a:gd name="T2" fmla="*/ 3 w 30"/>
                <a:gd name="T3" fmla="*/ 43 h 43"/>
                <a:gd name="T4" fmla="*/ 1 w 30"/>
                <a:gd name="T5" fmla="*/ 37 h 43"/>
                <a:gd name="T6" fmla="*/ 22 w 30"/>
                <a:gd name="T7" fmla="*/ 2 h 43"/>
                <a:gd name="T8" fmla="*/ 27 w 30"/>
                <a:gd name="T9" fmla="*/ 1 h 43"/>
                <a:gd name="T10" fmla="*/ 28 w 30"/>
                <a:gd name="T11" fmla="*/ 6 h 43"/>
                <a:gd name="T12" fmla="*/ 8 w 30"/>
                <a:gd name="T13" fmla="*/ 41 h 43"/>
                <a:gd name="T14" fmla="*/ 5 w 30"/>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3">
                  <a:moveTo>
                    <a:pt x="5" y="43"/>
                  </a:moveTo>
                  <a:cubicBezTo>
                    <a:pt x="4" y="43"/>
                    <a:pt x="3" y="43"/>
                    <a:pt x="3" y="43"/>
                  </a:cubicBezTo>
                  <a:cubicBezTo>
                    <a:pt x="1" y="41"/>
                    <a:pt x="0" y="39"/>
                    <a:pt x="1" y="37"/>
                  </a:cubicBezTo>
                  <a:cubicBezTo>
                    <a:pt x="22" y="2"/>
                    <a:pt x="22" y="2"/>
                    <a:pt x="22" y="2"/>
                  </a:cubicBezTo>
                  <a:cubicBezTo>
                    <a:pt x="23" y="0"/>
                    <a:pt x="25" y="0"/>
                    <a:pt x="27" y="1"/>
                  </a:cubicBezTo>
                  <a:cubicBezTo>
                    <a:pt x="29" y="2"/>
                    <a:pt x="30" y="4"/>
                    <a:pt x="28" y="6"/>
                  </a:cubicBezTo>
                  <a:cubicBezTo>
                    <a:pt x="8" y="41"/>
                    <a:pt x="8" y="41"/>
                    <a:pt x="8" y="41"/>
                  </a:cubicBezTo>
                  <a:cubicBezTo>
                    <a:pt x="7" y="42"/>
                    <a:pt x="6" y="43"/>
                    <a:pt x="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252"/>
            <p:cNvSpPr/>
            <p:nvPr/>
          </p:nvSpPr>
          <p:spPr bwMode="auto">
            <a:xfrm>
              <a:off x="6408738" y="1571626"/>
              <a:ext cx="109538" cy="71438"/>
            </a:xfrm>
            <a:custGeom>
              <a:avLst/>
              <a:gdLst>
                <a:gd name="T0" fmla="*/ 5 w 44"/>
                <a:gd name="T1" fmla="*/ 29 h 29"/>
                <a:gd name="T2" fmla="*/ 1 w 44"/>
                <a:gd name="T3" fmla="*/ 27 h 29"/>
                <a:gd name="T4" fmla="*/ 3 w 44"/>
                <a:gd name="T5" fmla="*/ 22 h 29"/>
                <a:gd name="T6" fmla="*/ 38 w 44"/>
                <a:gd name="T7" fmla="*/ 1 h 29"/>
                <a:gd name="T8" fmla="*/ 43 w 44"/>
                <a:gd name="T9" fmla="*/ 3 h 29"/>
                <a:gd name="T10" fmla="*/ 42 w 44"/>
                <a:gd name="T11" fmla="*/ 8 h 29"/>
                <a:gd name="T12" fmla="*/ 7 w 44"/>
                <a:gd name="T13" fmla="*/ 28 h 29"/>
                <a:gd name="T14" fmla="*/ 5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5" y="29"/>
                  </a:moveTo>
                  <a:cubicBezTo>
                    <a:pt x="3" y="29"/>
                    <a:pt x="2" y="28"/>
                    <a:pt x="1" y="27"/>
                  </a:cubicBezTo>
                  <a:cubicBezTo>
                    <a:pt x="0" y="25"/>
                    <a:pt x="1" y="23"/>
                    <a:pt x="3" y="22"/>
                  </a:cubicBezTo>
                  <a:cubicBezTo>
                    <a:pt x="38" y="1"/>
                    <a:pt x="38" y="1"/>
                    <a:pt x="38" y="1"/>
                  </a:cubicBezTo>
                  <a:cubicBezTo>
                    <a:pt x="40" y="0"/>
                    <a:pt x="42" y="1"/>
                    <a:pt x="43" y="3"/>
                  </a:cubicBezTo>
                  <a:cubicBezTo>
                    <a:pt x="44" y="5"/>
                    <a:pt x="44" y="7"/>
                    <a:pt x="42" y="8"/>
                  </a:cubicBezTo>
                  <a:cubicBezTo>
                    <a:pt x="7" y="28"/>
                    <a:pt x="7" y="28"/>
                    <a:pt x="7" y="28"/>
                  </a:cubicBezTo>
                  <a:cubicBezTo>
                    <a:pt x="6" y="29"/>
                    <a:pt x="5"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253"/>
            <p:cNvSpPr/>
            <p:nvPr/>
          </p:nvSpPr>
          <p:spPr bwMode="auto">
            <a:xfrm>
              <a:off x="6442076" y="1739901"/>
              <a:ext cx="123825" cy="17463"/>
            </a:xfrm>
            <a:custGeom>
              <a:avLst/>
              <a:gdLst>
                <a:gd name="T0" fmla="*/ 46 w 50"/>
                <a:gd name="T1" fmla="*/ 7 h 7"/>
                <a:gd name="T2" fmla="*/ 4 w 50"/>
                <a:gd name="T3" fmla="*/ 7 h 7"/>
                <a:gd name="T4" fmla="*/ 0 w 50"/>
                <a:gd name="T5" fmla="*/ 4 h 7"/>
                <a:gd name="T6" fmla="*/ 4 w 50"/>
                <a:gd name="T7" fmla="*/ 0 h 7"/>
                <a:gd name="T8" fmla="*/ 46 w 50"/>
                <a:gd name="T9" fmla="*/ 0 h 7"/>
                <a:gd name="T10" fmla="*/ 50 w 50"/>
                <a:gd name="T11" fmla="*/ 4 h 7"/>
                <a:gd name="T12" fmla="*/ 46 w 5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0" h="7">
                  <a:moveTo>
                    <a:pt x="46" y="7"/>
                  </a:moveTo>
                  <a:cubicBezTo>
                    <a:pt x="4" y="7"/>
                    <a:pt x="4" y="7"/>
                    <a:pt x="4" y="7"/>
                  </a:cubicBezTo>
                  <a:cubicBezTo>
                    <a:pt x="2" y="7"/>
                    <a:pt x="0" y="6"/>
                    <a:pt x="0" y="4"/>
                  </a:cubicBezTo>
                  <a:cubicBezTo>
                    <a:pt x="0" y="1"/>
                    <a:pt x="2" y="0"/>
                    <a:pt x="4" y="0"/>
                  </a:cubicBezTo>
                  <a:cubicBezTo>
                    <a:pt x="46" y="0"/>
                    <a:pt x="46" y="0"/>
                    <a:pt x="46" y="0"/>
                  </a:cubicBezTo>
                  <a:cubicBezTo>
                    <a:pt x="48" y="0"/>
                    <a:pt x="50" y="1"/>
                    <a:pt x="50" y="4"/>
                  </a:cubicBezTo>
                  <a:cubicBezTo>
                    <a:pt x="50" y="6"/>
                    <a:pt x="48" y="7"/>
                    <a:pt x="4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254"/>
            <p:cNvSpPr/>
            <p:nvPr/>
          </p:nvSpPr>
          <p:spPr bwMode="auto">
            <a:xfrm>
              <a:off x="6408738" y="1854201"/>
              <a:ext cx="109538" cy="69850"/>
            </a:xfrm>
            <a:custGeom>
              <a:avLst/>
              <a:gdLst>
                <a:gd name="T0" fmla="*/ 40 w 44"/>
                <a:gd name="T1" fmla="*/ 28 h 28"/>
                <a:gd name="T2" fmla="*/ 38 w 44"/>
                <a:gd name="T3" fmla="*/ 28 h 28"/>
                <a:gd name="T4" fmla="*/ 3 w 44"/>
                <a:gd name="T5" fmla="*/ 7 h 28"/>
                <a:gd name="T6" fmla="*/ 1 w 44"/>
                <a:gd name="T7" fmla="*/ 2 h 28"/>
                <a:gd name="T8" fmla="*/ 7 w 44"/>
                <a:gd name="T9" fmla="*/ 1 h 28"/>
                <a:gd name="T10" fmla="*/ 42 w 44"/>
                <a:gd name="T11" fmla="*/ 21 h 28"/>
                <a:gd name="T12" fmla="*/ 43 w 44"/>
                <a:gd name="T13" fmla="*/ 26 h 28"/>
                <a:gd name="T14" fmla="*/ 40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40" y="28"/>
                  </a:moveTo>
                  <a:cubicBezTo>
                    <a:pt x="39" y="28"/>
                    <a:pt x="39" y="28"/>
                    <a:pt x="38" y="28"/>
                  </a:cubicBezTo>
                  <a:cubicBezTo>
                    <a:pt x="3" y="7"/>
                    <a:pt x="3" y="7"/>
                    <a:pt x="3" y="7"/>
                  </a:cubicBezTo>
                  <a:cubicBezTo>
                    <a:pt x="1" y="6"/>
                    <a:pt x="0" y="4"/>
                    <a:pt x="1" y="2"/>
                  </a:cubicBezTo>
                  <a:cubicBezTo>
                    <a:pt x="3" y="0"/>
                    <a:pt x="5" y="0"/>
                    <a:pt x="7" y="1"/>
                  </a:cubicBezTo>
                  <a:cubicBezTo>
                    <a:pt x="42" y="21"/>
                    <a:pt x="42" y="21"/>
                    <a:pt x="42" y="21"/>
                  </a:cubicBezTo>
                  <a:cubicBezTo>
                    <a:pt x="44" y="22"/>
                    <a:pt x="44" y="24"/>
                    <a:pt x="43" y="26"/>
                  </a:cubicBezTo>
                  <a:cubicBezTo>
                    <a:pt x="43" y="27"/>
                    <a:pt x="41" y="28"/>
                    <a:pt x="4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255"/>
            <p:cNvSpPr/>
            <p:nvPr/>
          </p:nvSpPr>
          <p:spPr bwMode="auto">
            <a:xfrm>
              <a:off x="6045201" y="1452563"/>
              <a:ext cx="71438" cy="106363"/>
            </a:xfrm>
            <a:custGeom>
              <a:avLst/>
              <a:gdLst>
                <a:gd name="T0" fmla="*/ 25 w 29"/>
                <a:gd name="T1" fmla="*/ 43 h 43"/>
                <a:gd name="T2" fmla="*/ 22 w 29"/>
                <a:gd name="T3" fmla="*/ 41 h 43"/>
                <a:gd name="T4" fmla="*/ 1 w 29"/>
                <a:gd name="T5" fmla="*/ 6 h 43"/>
                <a:gd name="T6" fmla="*/ 3 w 29"/>
                <a:gd name="T7" fmla="*/ 1 h 43"/>
                <a:gd name="T8" fmla="*/ 8 w 29"/>
                <a:gd name="T9" fmla="*/ 2 h 43"/>
                <a:gd name="T10" fmla="*/ 28 w 29"/>
                <a:gd name="T11" fmla="*/ 37 h 43"/>
                <a:gd name="T12" fmla="*/ 27 w 29"/>
                <a:gd name="T13" fmla="*/ 43 h 43"/>
                <a:gd name="T14" fmla="*/ 25 w 29"/>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3">
                  <a:moveTo>
                    <a:pt x="25" y="43"/>
                  </a:moveTo>
                  <a:cubicBezTo>
                    <a:pt x="24" y="43"/>
                    <a:pt x="22" y="42"/>
                    <a:pt x="22" y="41"/>
                  </a:cubicBezTo>
                  <a:cubicBezTo>
                    <a:pt x="1" y="6"/>
                    <a:pt x="1" y="6"/>
                    <a:pt x="1" y="6"/>
                  </a:cubicBezTo>
                  <a:cubicBezTo>
                    <a:pt x="0" y="4"/>
                    <a:pt x="1" y="2"/>
                    <a:pt x="3" y="1"/>
                  </a:cubicBezTo>
                  <a:cubicBezTo>
                    <a:pt x="5" y="0"/>
                    <a:pt x="7" y="0"/>
                    <a:pt x="8" y="2"/>
                  </a:cubicBezTo>
                  <a:cubicBezTo>
                    <a:pt x="28" y="37"/>
                    <a:pt x="28" y="37"/>
                    <a:pt x="28" y="37"/>
                  </a:cubicBezTo>
                  <a:cubicBezTo>
                    <a:pt x="29" y="39"/>
                    <a:pt x="29" y="41"/>
                    <a:pt x="27" y="43"/>
                  </a:cubicBezTo>
                  <a:cubicBezTo>
                    <a:pt x="26" y="43"/>
                    <a:pt x="26"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256"/>
            <p:cNvSpPr/>
            <p:nvPr/>
          </p:nvSpPr>
          <p:spPr bwMode="auto">
            <a:xfrm>
              <a:off x="5924551" y="1571626"/>
              <a:ext cx="107950" cy="71438"/>
            </a:xfrm>
            <a:custGeom>
              <a:avLst/>
              <a:gdLst>
                <a:gd name="T0" fmla="*/ 40 w 44"/>
                <a:gd name="T1" fmla="*/ 29 h 29"/>
                <a:gd name="T2" fmla="*/ 38 w 44"/>
                <a:gd name="T3" fmla="*/ 29 h 29"/>
                <a:gd name="T4" fmla="*/ 3 w 44"/>
                <a:gd name="T5" fmla="*/ 8 h 29"/>
                <a:gd name="T6" fmla="*/ 1 w 44"/>
                <a:gd name="T7" fmla="*/ 3 h 29"/>
                <a:gd name="T8" fmla="*/ 7 w 44"/>
                <a:gd name="T9" fmla="*/ 2 h 29"/>
                <a:gd name="T10" fmla="*/ 42 w 44"/>
                <a:gd name="T11" fmla="*/ 22 h 29"/>
                <a:gd name="T12" fmla="*/ 43 w 44"/>
                <a:gd name="T13" fmla="*/ 27 h 29"/>
                <a:gd name="T14" fmla="*/ 40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40" y="29"/>
                  </a:moveTo>
                  <a:cubicBezTo>
                    <a:pt x="39" y="29"/>
                    <a:pt x="39" y="29"/>
                    <a:pt x="38" y="29"/>
                  </a:cubicBezTo>
                  <a:cubicBezTo>
                    <a:pt x="3" y="8"/>
                    <a:pt x="3" y="8"/>
                    <a:pt x="3" y="8"/>
                  </a:cubicBezTo>
                  <a:cubicBezTo>
                    <a:pt x="1" y="7"/>
                    <a:pt x="0" y="5"/>
                    <a:pt x="1" y="3"/>
                  </a:cubicBezTo>
                  <a:cubicBezTo>
                    <a:pt x="3" y="1"/>
                    <a:pt x="5" y="0"/>
                    <a:pt x="7" y="2"/>
                  </a:cubicBezTo>
                  <a:cubicBezTo>
                    <a:pt x="42" y="22"/>
                    <a:pt x="42" y="22"/>
                    <a:pt x="42" y="22"/>
                  </a:cubicBezTo>
                  <a:cubicBezTo>
                    <a:pt x="44" y="23"/>
                    <a:pt x="44" y="25"/>
                    <a:pt x="43" y="27"/>
                  </a:cubicBezTo>
                  <a:cubicBezTo>
                    <a:pt x="43" y="28"/>
                    <a:pt x="41" y="29"/>
                    <a:pt x="4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257"/>
            <p:cNvSpPr/>
            <p:nvPr/>
          </p:nvSpPr>
          <p:spPr bwMode="auto">
            <a:xfrm>
              <a:off x="5881688" y="1739901"/>
              <a:ext cx="119063" cy="17463"/>
            </a:xfrm>
            <a:custGeom>
              <a:avLst/>
              <a:gdLst>
                <a:gd name="T0" fmla="*/ 45 w 48"/>
                <a:gd name="T1" fmla="*/ 7 h 7"/>
                <a:gd name="T2" fmla="*/ 4 w 48"/>
                <a:gd name="T3" fmla="*/ 7 h 7"/>
                <a:gd name="T4" fmla="*/ 0 w 48"/>
                <a:gd name="T5" fmla="*/ 4 h 7"/>
                <a:gd name="T6" fmla="*/ 4 w 48"/>
                <a:gd name="T7" fmla="*/ 0 h 7"/>
                <a:gd name="T8" fmla="*/ 45 w 48"/>
                <a:gd name="T9" fmla="*/ 0 h 7"/>
                <a:gd name="T10" fmla="*/ 48 w 48"/>
                <a:gd name="T11" fmla="*/ 4 h 7"/>
                <a:gd name="T12" fmla="*/ 45 w 4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8" h="7">
                  <a:moveTo>
                    <a:pt x="45" y="7"/>
                  </a:moveTo>
                  <a:cubicBezTo>
                    <a:pt x="4" y="7"/>
                    <a:pt x="4" y="7"/>
                    <a:pt x="4" y="7"/>
                  </a:cubicBezTo>
                  <a:cubicBezTo>
                    <a:pt x="2" y="7"/>
                    <a:pt x="0" y="6"/>
                    <a:pt x="0" y="4"/>
                  </a:cubicBezTo>
                  <a:cubicBezTo>
                    <a:pt x="0" y="1"/>
                    <a:pt x="2" y="0"/>
                    <a:pt x="4" y="0"/>
                  </a:cubicBezTo>
                  <a:cubicBezTo>
                    <a:pt x="45" y="0"/>
                    <a:pt x="45" y="0"/>
                    <a:pt x="45" y="0"/>
                  </a:cubicBezTo>
                  <a:cubicBezTo>
                    <a:pt x="47" y="0"/>
                    <a:pt x="48" y="1"/>
                    <a:pt x="48" y="4"/>
                  </a:cubicBezTo>
                  <a:cubicBezTo>
                    <a:pt x="48" y="6"/>
                    <a:pt x="47" y="7"/>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258"/>
            <p:cNvSpPr/>
            <p:nvPr/>
          </p:nvSpPr>
          <p:spPr bwMode="auto">
            <a:xfrm>
              <a:off x="5924551" y="1854201"/>
              <a:ext cx="107950" cy="69850"/>
            </a:xfrm>
            <a:custGeom>
              <a:avLst/>
              <a:gdLst>
                <a:gd name="T0" fmla="*/ 5 w 44"/>
                <a:gd name="T1" fmla="*/ 28 h 28"/>
                <a:gd name="T2" fmla="*/ 2 w 44"/>
                <a:gd name="T3" fmla="*/ 26 h 28"/>
                <a:gd name="T4" fmla="*/ 3 w 44"/>
                <a:gd name="T5" fmla="*/ 21 h 28"/>
                <a:gd name="T6" fmla="*/ 38 w 44"/>
                <a:gd name="T7" fmla="*/ 1 h 28"/>
                <a:gd name="T8" fmla="*/ 43 w 44"/>
                <a:gd name="T9" fmla="*/ 2 h 28"/>
                <a:gd name="T10" fmla="*/ 42 w 44"/>
                <a:gd name="T11" fmla="*/ 7 h 28"/>
                <a:gd name="T12" fmla="*/ 7 w 44"/>
                <a:gd name="T13" fmla="*/ 28 h 28"/>
                <a:gd name="T14" fmla="*/ 5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5" y="28"/>
                  </a:moveTo>
                  <a:cubicBezTo>
                    <a:pt x="4" y="28"/>
                    <a:pt x="2" y="27"/>
                    <a:pt x="2" y="26"/>
                  </a:cubicBezTo>
                  <a:cubicBezTo>
                    <a:pt x="0" y="24"/>
                    <a:pt x="1" y="22"/>
                    <a:pt x="3" y="21"/>
                  </a:cubicBezTo>
                  <a:cubicBezTo>
                    <a:pt x="38" y="1"/>
                    <a:pt x="38" y="1"/>
                    <a:pt x="38" y="1"/>
                  </a:cubicBezTo>
                  <a:cubicBezTo>
                    <a:pt x="40" y="0"/>
                    <a:pt x="42" y="0"/>
                    <a:pt x="43" y="2"/>
                  </a:cubicBezTo>
                  <a:cubicBezTo>
                    <a:pt x="44" y="4"/>
                    <a:pt x="44" y="6"/>
                    <a:pt x="42" y="7"/>
                  </a:cubicBezTo>
                  <a:cubicBezTo>
                    <a:pt x="7" y="28"/>
                    <a:pt x="7" y="28"/>
                    <a:pt x="7" y="28"/>
                  </a:cubicBezTo>
                  <a:cubicBezTo>
                    <a:pt x="6" y="28"/>
                    <a:pt x="6" y="28"/>
                    <a:pt x="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259"/>
            <p:cNvSpPr>
              <a:spLocks noEditPoints="1"/>
            </p:cNvSpPr>
            <p:nvPr/>
          </p:nvSpPr>
          <p:spPr bwMode="auto">
            <a:xfrm>
              <a:off x="6037263" y="1557338"/>
              <a:ext cx="366713" cy="438150"/>
            </a:xfrm>
            <a:custGeom>
              <a:avLst/>
              <a:gdLst>
                <a:gd name="T0" fmla="*/ 109 w 148"/>
                <a:gd name="T1" fmla="*/ 177 h 177"/>
                <a:gd name="T2" fmla="*/ 109 w 148"/>
                <a:gd name="T3" fmla="*/ 177 h 177"/>
                <a:gd name="T4" fmla="*/ 40 w 148"/>
                <a:gd name="T5" fmla="*/ 177 h 177"/>
                <a:gd name="T6" fmla="*/ 33 w 148"/>
                <a:gd name="T7" fmla="*/ 170 h 177"/>
                <a:gd name="T8" fmla="*/ 34 w 148"/>
                <a:gd name="T9" fmla="*/ 169 h 177"/>
                <a:gd name="T10" fmla="*/ 29 w 148"/>
                <a:gd name="T11" fmla="*/ 144 h 177"/>
                <a:gd name="T12" fmla="*/ 0 w 148"/>
                <a:gd name="T13" fmla="*/ 74 h 177"/>
                <a:gd name="T14" fmla="*/ 74 w 148"/>
                <a:gd name="T15" fmla="*/ 0 h 177"/>
                <a:gd name="T16" fmla="*/ 148 w 148"/>
                <a:gd name="T17" fmla="*/ 74 h 177"/>
                <a:gd name="T18" fmla="*/ 120 w 148"/>
                <a:gd name="T19" fmla="*/ 144 h 177"/>
                <a:gd name="T20" fmla="*/ 115 w 148"/>
                <a:gd name="T21" fmla="*/ 169 h 177"/>
                <a:gd name="T22" fmla="*/ 115 w 148"/>
                <a:gd name="T23" fmla="*/ 170 h 177"/>
                <a:gd name="T24" fmla="*/ 109 w 148"/>
                <a:gd name="T25" fmla="*/ 177 h 177"/>
                <a:gd name="T26" fmla="*/ 40 w 148"/>
                <a:gd name="T27" fmla="*/ 164 h 177"/>
                <a:gd name="T28" fmla="*/ 34 w 148"/>
                <a:gd name="T29" fmla="*/ 169 h 177"/>
                <a:gd name="T30" fmla="*/ 40 w 148"/>
                <a:gd name="T31" fmla="*/ 164 h 177"/>
                <a:gd name="T32" fmla="*/ 110 w 148"/>
                <a:gd name="T33" fmla="*/ 164 h 177"/>
                <a:gd name="T34" fmla="*/ 112 w 148"/>
                <a:gd name="T35" fmla="*/ 165 h 177"/>
                <a:gd name="T36" fmla="*/ 110 w 148"/>
                <a:gd name="T37" fmla="*/ 164 h 177"/>
                <a:gd name="T38" fmla="*/ 47 w 148"/>
                <a:gd name="T39" fmla="*/ 164 h 177"/>
                <a:gd name="T40" fmla="*/ 102 w 148"/>
                <a:gd name="T41" fmla="*/ 164 h 177"/>
                <a:gd name="T42" fmla="*/ 103 w 148"/>
                <a:gd name="T43" fmla="*/ 158 h 177"/>
                <a:gd name="T44" fmla="*/ 110 w 148"/>
                <a:gd name="T45" fmla="*/ 137 h 177"/>
                <a:gd name="T46" fmla="*/ 135 w 148"/>
                <a:gd name="T47" fmla="*/ 74 h 177"/>
                <a:gd name="T48" fmla="*/ 74 w 148"/>
                <a:gd name="T49" fmla="*/ 13 h 177"/>
                <a:gd name="T50" fmla="*/ 13 w 148"/>
                <a:gd name="T51" fmla="*/ 74 h 177"/>
                <a:gd name="T52" fmla="*/ 39 w 148"/>
                <a:gd name="T53" fmla="*/ 137 h 177"/>
                <a:gd name="T54" fmla="*/ 46 w 148"/>
                <a:gd name="T55" fmla="*/ 158 h 177"/>
                <a:gd name="T56" fmla="*/ 47 w 148"/>
                <a:gd name="T57" fmla="*/ 1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77">
                  <a:moveTo>
                    <a:pt x="109" y="177"/>
                  </a:moveTo>
                  <a:cubicBezTo>
                    <a:pt x="109" y="177"/>
                    <a:pt x="109" y="177"/>
                    <a:pt x="109" y="177"/>
                  </a:cubicBezTo>
                  <a:cubicBezTo>
                    <a:pt x="40" y="177"/>
                    <a:pt x="40" y="177"/>
                    <a:pt x="40" y="177"/>
                  </a:cubicBezTo>
                  <a:cubicBezTo>
                    <a:pt x="36" y="177"/>
                    <a:pt x="33" y="174"/>
                    <a:pt x="33" y="170"/>
                  </a:cubicBezTo>
                  <a:cubicBezTo>
                    <a:pt x="33" y="170"/>
                    <a:pt x="34" y="170"/>
                    <a:pt x="34" y="169"/>
                  </a:cubicBezTo>
                  <a:cubicBezTo>
                    <a:pt x="34" y="165"/>
                    <a:pt x="34" y="151"/>
                    <a:pt x="29" y="144"/>
                  </a:cubicBezTo>
                  <a:cubicBezTo>
                    <a:pt x="1" y="109"/>
                    <a:pt x="0" y="75"/>
                    <a:pt x="0" y="74"/>
                  </a:cubicBezTo>
                  <a:cubicBezTo>
                    <a:pt x="0" y="33"/>
                    <a:pt x="34" y="0"/>
                    <a:pt x="74" y="0"/>
                  </a:cubicBezTo>
                  <a:cubicBezTo>
                    <a:pt x="115" y="0"/>
                    <a:pt x="148" y="33"/>
                    <a:pt x="148" y="74"/>
                  </a:cubicBezTo>
                  <a:cubicBezTo>
                    <a:pt x="148" y="75"/>
                    <a:pt x="148" y="109"/>
                    <a:pt x="120" y="144"/>
                  </a:cubicBezTo>
                  <a:cubicBezTo>
                    <a:pt x="115" y="151"/>
                    <a:pt x="115" y="165"/>
                    <a:pt x="115" y="169"/>
                  </a:cubicBezTo>
                  <a:cubicBezTo>
                    <a:pt x="115" y="169"/>
                    <a:pt x="115" y="170"/>
                    <a:pt x="115" y="170"/>
                  </a:cubicBezTo>
                  <a:cubicBezTo>
                    <a:pt x="115" y="174"/>
                    <a:pt x="112" y="177"/>
                    <a:pt x="109" y="177"/>
                  </a:cubicBezTo>
                  <a:close/>
                  <a:moveTo>
                    <a:pt x="40" y="164"/>
                  </a:moveTo>
                  <a:cubicBezTo>
                    <a:pt x="36" y="164"/>
                    <a:pt x="34" y="167"/>
                    <a:pt x="34" y="169"/>
                  </a:cubicBezTo>
                  <a:cubicBezTo>
                    <a:pt x="34" y="166"/>
                    <a:pt x="37" y="164"/>
                    <a:pt x="40" y="164"/>
                  </a:cubicBezTo>
                  <a:close/>
                  <a:moveTo>
                    <a:pt x="110" y="164"/>
                  </a:moveTo>
                  <a:cubicBezTo>
                    <a:pt x="111" y="164"/>
                    <a:pt x="112" y="164"/>
                    <a:pt x="112" y="165"/>
                  </a:cubicBezTo>
                  <a:cubicBezTo>
                    <a:pt x="112" y="164"/>
                    <a:pt x="111" y="164"/>
                    <a:pt x="110" y="164"/>
                  </a:cubicBezTo>
                  <a:close/>
                  <a:moveTo>
                    <a:pt x="47" y="164"/>
                  </a:moveTo>
                  <a:cubicBezTo>
                    <a:pt x="102" y="164"/>
                    <a:pt x="102" y="164"/>
                    <a:pt x="102" y="164"/>
                  </a:cubicBezTo>
                  <a:cubicBezTo>
                    <a:pt x="102" y="161"/>
                    <a:pt x="103" y="158"/>
                    <a:pt x="103" y="158"/>
                  </a:cubicBezTo>
                  <a:cubicBezTo>
                    <a:pt x="104" y="149"/>
                    <a:pt x="106" y="142"/>
                    <a:pt x="110" y="137"/>
                  </a:cubicBezTo>
                  <a:cubicBezTo>
                    <a:pt x="135" y="105"/>
                    <a:pt x="135" y="75"/>
                    <a:pt x="135" y="74"/>
                  </a:cubicBezTo>
                  <a:cubicBezTo>
                    <a:pt x="135" y="41"/>
                    <a:pt x="108" y="13"/>
                    <a:pt x="74" y="13"/>
                  </a:cubicBezTo>
                  <a:cubicBezTo>
                    <a:pt x="41" y="13"/>
                    <a:pt x="13" y="41"/>
                    <a:pt x="13" y="74"/>
                  </a:cubicBezTo>
                  <a:cubicBezTo>
                    <a:pt x="13" y="75"/>
                    <a:pt x="14" y="105"/>
                    <a:pt x="39" y="137"/>
                  </a:cubicBezTo>
                  <a:cubicBezTo>
                    <a:pt x="43" y="142"/>
                    <a:pt x="45" y="149"/>
                    <a:pt x="46" y="158"/>
                  </a:cubicBezTo>
                  <a:cubicBezTo>
                    <a:pt x="46" y="158"/>
                    <a:pt x="46" y="161"/>
                    <a:pt x="4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260"/>
            <p:cNvSpPr/>
            <p:nvPr/>
          </p:nvSpPr>
          <p:spPr bwMode="auto">
            <a:xfrm>
              <a:off x="6126163" y="1997076"/>
              <a:ext cx="192088" cy="33338"/>
            </a:xfrm>
            <a:custGeom>
              <a:avLst/>
              <a:gdLst>
                <a:gd name="T0" fmla="*/ 71 w 77"/>
                <a:gd name="T1" fmla="*/ 13 h 13"/>
                <a:gd name="T2" fmla="*/ 6 w 77"/>
                <a:gd name="T3" fmla="*/ 13 h 13"/>
                <a:gd name="T4" fmla="*/ 0 w 77"/>
                <a:gd name="T5" fmla="*/ 6 h 13"/>
                <a:gd name="T6" fmla="*/ 6 w 77"/>
                <a:gd name="T7" fmla="*/ 0 h 13"/>
                <a:gd name="T8" fmla="*/ 71 w 77"/>
                <a:gd name="T9" fmla="*/ 0 h 13"/>
                <a:gd name="T10" fmla="*/ 77 w 77"/>
                <a:gd name="T11" fmla="*/ 6 h 13"/>
                <a:gd name="T12" fmla="*/ 71 w 7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7" h="13">
                  <a:moveTo>
                    <a:pt x="71" y="13"/>
                  </a:moveTo>
                  <a:cubicBezTo>
                    <a:pt x="6" y="13"/>
                    <a:pt x="6" y="13"/>
                    <a:pt x="6" y="13"/>
                  </a:cubicBezTo>
                  <a:cubicBezTo>
                    <a:pt x="3" y="13"/>
                    <a:pt x="0" y="10"/>
                    <a:pt x="0" y="6"/>
                  </a:cubicBezTo>
                  <a:cubicBezTo>
                    <a:pt x="0" y="2"/>
                    <a:pt x="3" y="0"/>
                    <a:pt x="6" y="0"/>
                  </a:cubicBezTo>
                  <a:cubicBezTo>
                    <a:pt x="71" y="0"/>
                    <a:pt x="71" y="0"/>
                    <a:pt x="71" y="0"/>
                  </a:cubicBezTo>
                  <a:cubicBezTo>
                    <a:pt x="74" y="0"/>
                    <a:pt x="77" y="2"/>
                    <a:pt x="77" y="6"/>
                  </a:cubicBezTo>
                  <a:cubicBezTo>
                    <a:pt x="77" y="10"/>
                    <a:pt x="74" y="13"/>
                    <a:pt x="7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261"/>
            <p:cNvSpPr/>
            <p:nvPr/>
          </p:nvSpPr>
          <p:spPr bwMode="auto">
            <a:xfrm>
              <a:off x="6138863" y="2030413"/>
              <a:ext cx="166688" cy="31750"/>
            </a:xfrm>
            <a:custGeom>
              <a:avLst/>
              <a:gdLst>
                <a:gd name="T0" fmla="*/ 61 w 67"/>
                <a:gd name="T1" fmla="*/ 13 h 13"/>
                <a:gd name="T2" fmla="*/ 6 w 67"/>
                <a:gd name="T3" fmla="*/ 13 h 13"/>
                <a:gd name="T4" fmla="*/ 0 w 67"/>
                <a:gd name="T5" fmla="*/ 7 h 13"/>
                <a:gd name="T6" fmla="*/ 6 w 67"/>
                <a:gd name="T7" fmla="*/ 0 h 13"/>
                <a:gd name="T8" fmla="*/ 61 w 67"/>
                <a:gd name="T9" fmla="*/ 0 h 13"/>
                <a:gd name="T10" fmla="*/ 67 w 67"/>
                <a:gd name="T11" fmla="*/ 7 h 13"/>
                <a:gd name="T12" fmla="*/ 61 w 6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7" h="13">
                  <a:moveTo>
                    <a:pt x="61" y="13"/>
                  </a:moveTo>
                  <a:cubicBezTo>
                    <a:pt x="6" y="13"/>
                    <a:pt x="6" y="13"/>
                    <a:pt x="6" y="13"/>
                  </a:cubicBezTo>
                  <a:cubicBezTo>
                    <a:pt x="2" y="13"/>
                    <a:pt x="0" y="10"/>
                    <a:pt x="0" y="7"/>
                  </a:cubicBezTo>
                  <a:cubicBezTo>
                    <a:pt x="0" y="3"/>
                    <a:pt x="2" y="0"/>
                    <a:pt x="6" y="0"/>
                  </a:cubicBezTo>
                  <a:cubicBezTo>
                    <a:pt x="61" y="0"/>
                    <a:pt x="61" y="0"/>
                    <a:pt x="61" y="0"/>
                  </a:cubicBezTo>
                  <a:cubicBezTo>
                    <a:pt x="64" y="0"/>
                    <a:pt x="67" y="3"/>
                    <a:pt x="67" y="7"/>
                  </a:cubicBezTo>
                  <a:cubicBezTo>
                    <a:pt x="67" y="10"/>
                    <a:pt x="64" y="13"/>
                    <a:pt x="6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262"/>
            <p:cNvSpPr/>
            <p:nvPr/>
          </p:nvSpPr>
          <p:spPr bwMode="auto">
            <a:xfrm>
              <a:off x="6159501" y="2063751"/>
              <a:ext cx="125413" cy="33338"/>
            </a:xfrm>
            <a:custGeom>
              <a:avLst/>
              <a:gdLst>
                <a:gd name="T0" fmla="*/ 45 w 51"/>
                <a:gd name="T1" fmla="*/ 13 h 13"/>
                <a:gd name="T2" fmla="*/ 6 w 51"/>
                <a:gd name="T3" fmla="*/ 13 h 13"/>
                <a:gd name="T4" fmla="*/ 0 w 51"/>
                <a:gd name="T5" fmla="*/ 6 h 13"/>
                <a:gd name="T6" fmla="*/ 6 w 51"/>
                <a:gd name="T7" fmla="*/ 0 h 13"/>
                <a:gd name="T8" fmla="*/ 45 w 51"/>
                <a:gd name="T9" fmla="*/ 0 h 13"/>
                <a:gd name="T10" fmla="*/ 51 w 51"/>
                <a:gd name="T11" fmla="*/ 6 h 13"/>
                <a:gd name="T12" fmla="*/ 45 w 5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5" y="13"/>
                  </a:moveTo>
                  <a:cubicBezTo>
                    <a:pt x="6" y="13"/>
                    <a:pt x="6" y="13"/>
                    <a:pt x="6" y="13"/>
                  </a:cubicBezTo>
                  <a:cubicBezTo>
                    <a:pt x="3" y="13"/>
                    <a:pt x="0" y="10"/>
                    <a:pt x="0" y="6"/>
                  </a:cubicBezTo>
                  <a:cubicBezTo>
                    <a:pt x="0" y="3"/>
                    <a:pt x="3" y="0"/>
                    <a:pt x="6" y="0"/>
                  </a:cubicBezTo>
                  <a:cubicBezTo>
                    <a:pt x="45" y="0"/>
                    <a:pt x="45" y="0"/>
                    <a:pt x="45" y="0"/>
                  </a:cubicBezTo>
                  <a:cubicBezTo>
                    <a:pt x="48" y="0"/>
                    <a:pt x="51" y="3"/>
                    <a:pt x="51" y="6"/>
                  </a:cubicBezTo>
                  <a:cubicBezTo>
                    <a:pt x="51" y="10"/>
                    <a:pt x="48" y="13"/>
                    <a:pt x="4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2" name="Rectangle 133"/>
          <p:cNvSpPr/>
          <p:nvPr/>
        </p:nvSpPr>
        <p:spPr>
          <a:xfrm>
            <a:off x="4797197" y="5075575"/>
            <a:ext cx="512777" cy="512777"/>
          </a:xfrm>
          <a:prstGeom prst="rect">
            <a:avLst/>
          </a:prstGeom>
          <a:solidFill>
            <a:srgbClr val="61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34"/>
          <p:cNvSpPr/>
          <p:nvPr/>
        </p:nvSpPr>
        <p:spPr>
          <a:xfrm>
            <a:off x="4840435" y="5118813"/>
            <a:ext cx="426301" cy="4263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229"/>
          <p:cNvSpPr>
            <a:spLocks noEditPoints="1"/>
          </p:cNvSpPr>
          <p:nvPr/>
        </p:nvSpPr>
        <p:spPr bwMode="auto">
          <a:xfrm>
            <a:off x="4972809" y="5183768"/>
            <a:ext cx="161554" cy="296394"/>
          </a:xfrm>
          <a:custGeom>
            <a:avLst/>
            <a:gdLst>
              <a:gd name="T0" fmla="*/ 14 w 81"/>
              <a:gd name="T1" fmla="*/ 127 h 149"/>
              <a:gd name="T2" fmla="*/ 6 w 81"/>
              <a:gd name="T3" fmla="*/ 108 h 149"/>
              <a:gd name="T4" fmla="*/ 11 w 81"/>
              <a:gd name="T5" fmla="*/ 106 h 149"/>
              <a:gd name="T6" fmla="*/ 19 w 81"/>
              <a:gd name="T7" fmla="*/ 110 h 149"/>
              <a:gd name="T8" fmla="*/ 33 w 81"/>
              <a:gd name="T9" fmla="*/ 116 h 149"/>
              <a:gd name="T10" fmla="*/ 24 w 81"/>
              <a:gd name="T11" fmla="*/ 76 h 149"/>
              <a:gd name="T12" fmla="*/ 7 w 81"/>
              <a:gd name="T13" fmla="*/ 61 h 149"/>
              <a:gd name="T14" fmla="*/ 7 w 81"/>
              <a:gd name="T15" fmla="*/ 36 h 149"/>
              <a:gd name="T16" fmla="*/ 26 w 81"/>
              <a:gd name="T17" fmla="*/ 18 h 149"/>
              <a:gd name="T18" fmla="*/ 42 w 81"/>
              <a:gd name="T19" fmla="*/ 5 h 149"/>
              <a:gd name="T20" fmla="*/ 47 w 81"/>
              <a:gd name="T21" fmla="*/ 0 h 149"/>
              <a:gd name="T22" fmla="*/ 53 w 81"/>
              <a:gd name="T23" fmla="*/ 16 h 149"/>
              <a:gd name="T24" fmla="*/ 79 w 81"/>
              <a:gd name="T25" fmla="*/ 28 h 149"/>
              <a:gd name="T26" fmla="*/ 71 w 81"/>
              <a:gd name="T27" fmla="*/ 38 h 149"/>
              <a:gd name="T28" fmla="*/ 66 w 81"/>
              <a:gd name="T29" fmla="*/ 38 h 149"/>
              <a:gd name="T30" fmla="*/ 58 w 81"/>
              <a:gd name="T31" fmla="*/ 34 h 149"/>
              <a:gd name="T32" fmla="*/ 49 w 81"/>
              <a:gd name="T33" fmla="*/ 65 h 149"/>
              <a:gd name="T34" fmla="*/ 71 w 81"/>
              <a:gd name="T35" fmla="*/ 74 h 149"/>
              <a:gd name="T36" fmla="*/ 81 w 81"/>
              <a:gd name="T37" fmla="*/ 95 h 149"/>
              <a:gd name="T38" fmla="*/ 71 w 81"/>
              <a:gd name="T39" fmla="*/ 121 h 149"/>
              <a:gd name="T40" fmla="*/ 43 w 81"/>
              <a:gd name="T41" fmla="*/ 132 h 149"/>
              <a:gd name="T42" fmla="*/ 41 w 81"/>
              <a:gd name="T43" fmla="*/ 148 h 149"/>
              <a:gd name="T44" fmla="*/ 30 w 81"/>
              <a:gd name="T45" fmla="*/ 149 h 149"/>
              <a:gd name="T46" fmla="*/ 23 w 81"/>
              <a:gd name="T47" fmla="*/ 46 h 149"/>
              <a:gd name="T48" fmla="*/ 27 w 81"/>
              <a:gd name="T49" fmla="*/ 55 h 149"/>
              <a:gd name="T50" fmla="*/ 37 w 81"/>
              <a:gd name="T51" fmla="*/ 61 h 149"/>
              <a:gd name="T52" fmla="*/ 32 w 81"/>
              <a:gd name="T53" fmla="*/ 33 h 149"/>
              <a:gd name="T54" fmla="*/ 24 w 81"/>
              <a:gd name="T55" fmla="*/ 41 h 149"/>
              <a:gd name="T56" fmla="*/ 62 w 81"/>
              <a:gd name="T57" fmla="*/ 98 h 149"/>
              <a:gd name="T58" fmla="*/ 58 w 81"/>
              <a:gd name="T59" fmla="*/ 89 h 149"/>
              <a:gd name="T60" fmla="*/ 48 w 81"/>
              <a:gd name="T61" fmla="*/ 84 h 149"/>
              <a:gd name="T62" fmla="*/ 58 w 81"/>
              <a:gd name="T63" fmla="*/ 11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49">
                <a:moveTo>
                  <a:pt x="31" y="132"/>
                </a:moveTo>
                <a:cubicBezTo>
                  <a:pt x="25" y="131"/>
                  <a:pt x="19" y="130"/>
                  <a:pt x="14" y="127"/>
                </a:cubicBezTo>
                <a:cubicBezTo>
                  <a:pt x="8" y="124"/>
                  <a:pt x="4" y="121"/>
                  <a:pt x="0" y="117"/>
                </a:cubicBezTo>
                <a:cubicBezTo>
                  <a:pt x="6" y="108"/>
                  <a:pt x="6" y="108"/>
                  <a:pt x="6" y="108"/>
                </a:cubicBezTo>
                <a:cubicBezTo>
                  <a:pt x="6" y="108"/>
                  <a:pt x="7" y="107"/>
                  <a:pt x="8" y="106"/>
                </a:cubicBezTo>
                <a:cubicBezTo>
                  <a:pt x="9" y="106"/>
                  <a:pt x="10" y="106"/>
                  <a:pt x="11" y="106"/>
                </a:cubicBezTo>
                <a:cubicBezTo>
                  <a:pt x="12" y="106"/>
                  <a:pt x="13" y="106"/>
                  <a:pt x="14" y="107"/>
                </a:cubicBezTo>
                <a:cubicBezTo>
                  <a:pt x="16" y="108"/>
                  <a:pt x="17" y="109"/>
                  <a:pt x="19" y="110"/>
                </a:cubicBezTo>
                <a:cubicBezTo>
                  <a:pt x="21" y="111"/>
                  <a:pt x="23" y="112"/>
                  <a:pt x="25" y="113"/>
                </a:cubicBezTo>
                <a:cubicBezTo>
                  <a:pt x="27" y="114"/>
                  <a:pt x="30" y="115"/>
                  <a:pt x="33" y="116"/>
                </a:cubicBezTo>
                <a:cubicBezTo>
                  <a:pt x="36" y="80"/>
                  <a:pt x="36" y="80"/>
                  <a:pt x="36" y="80"/>
                </a:cubicBezTo>
                <a:cubicBezTo>
                  <a:pt x="32" y="79"/>
                  <a:pt x="28" y="78"/>
                  <a:pt x="24" y="76"/>
                </a:cubicBezTo>
                <a:cubicBezTo>
                  <a:pt x="21" y="75"/>
                  <a:pt x="17" y="73"/>
                  <a:pt x="14" y="70"/>
                </a:cubicBezTo>
                <a:cubicBezTo>
                  <a:pt x="11" y="68"/>
                  <a:pt x="9" y="65"/>
                  <a:pt x="7" y="61"/>
                </a:cubicBezTo>
                <a:cubicBezTo>
                  <a:pt x="5" y="58"/>
                  <a:pt x="5" y="53"/>
                  <a:pt x="5" y="48"/>
                </a:cubicBezTo>
                <a:cubicBezTo>
                  <a:pt x="5" y="44"/>
                  <a:pt x="5" y="40"/>
                  <a:pt x="7" y="36"/>
                </a:cubicBezTo>
                <a:cubicBezTo>
                  <a:pt x="9" y="32"/>
                  <a:pt x="11" y="29"/>
                  <a:pt x="14" y="26"/>
                </a:cubicBezTo>
                <a:cubicBezTo>
                  <a:pt x="17" y="22"/>
                  <a:pt x="21" y="20"/>
                  <a:pt x="26" y="18"/>
                </a:cubicBezTo>
                <a:cubicBezTo>
                  <a:pt x="30" y="16"/>
                  <a:pt x="35" y="15"/>
                  <a:pt x="41" y="15"/>
                </a:cubicBezTo>
                <a:cubicBezTo>
                  <a:pt x="42" y="5"/>
                  <a:pt x="42" y="5"/>
                  <a:pt x="42" y="5"/>
                </a:cubicBezTo>
                <a:cubicBezTo>
                  <a:pt x="42" y="4"/>
                  <a:pt x="43" y="2"/>
                  <a:pt x="44" y="1"/>
                </a:cubicBezTo>
                <a:cubicBezTo>
                  <a:pt x="45" y="0"/>
                  <a:pt x="46" y="0"/>
                  <a:pt x="47" y="0"/>
                </a:cubicBezTo>
                <a:cubicBezTo>
                  <a:pt x="55" y="0"/>
                  <a:pt x="55" y="0"/>
                  <a:pt x="55" y="0"/>
                </a:cubicBezTo>
                <a:cubicBezTo>
                  <a:pt x="53" y="16"/>
                  <a:pt x="53" y="16"/>
                  <a:pt x="53" y="16"/>
                </a:cubicBezTo>
                <a:cubicBezTo>
                  <a:pt x="59" y="16"/>
                  <a:pt x="64" y="18"/>
                  <a:pt x="68" y="20"/>
                </a:cubicBezTo>
                <a:cubicBezTo>
                  <a:pt x="72" y="23"/>
                  <a:pt x="75" y="25"/>
                  <a:pt x="79" y="28"/>
                </a:cubicBezTo>
                <a:cubicBezTo>
                  <a:pt x="74" y="35"/>
                  <a:pt x="74" y="35"/>
                  <a:pt x="74" y="35"/>
                </a:cubicBezTo>
                <a:cubicBezTo>
                  <a:pt x="73" y="36"/>
                  <a:pt x="72" y="37"/>
                  <a:pt x="71" y="38"/>
                </a:cubicBezTo>
                <a:cubicBezTo>
                  <a:pt x="71" y="38"/>
                  <a:pt x="70" y="39"/>
                  <a:pt x="69" y="39"/>
                </a:cubicBezTo>
                <a:cubicBezTo>
                  <a:pt x="68" y="39"/>
                  <a:pt x="67" y="38"/>
                  <a:pt x="66" y="38"/>
                </a:cubicBezTo>
                <a:cubicBezTo>
                  <a:pt x="65" y="37"/>
                  <a:pt x="64" y="37"/>
                  <a:pt x="62" y="36"/>
                </a:cubicBezTo>
                <a:cubicBezTo>
                  <a:pt x="61" y="35"/>
                  <a:pt x="59" y="35"/>
                  <a:pt x="58" y="34"/>
                </a:cubicBezTo>
                <a:cubicBezTo>
                  <a:pt x="56" y="33"/>
                  <a:pt x="54" y="32"/>
                  <a:pt x="52" y="32"/>
                </a:cubicBezTo>
                <a:cubicBezTo>
                  <a:pt x="49" y="65"/>
                  <a:pt x="49" y="65"/>
                  <a:pt x="49" y="65"/>
                </a:cubicBezTo>
                <a:cubicBezTo>
                  <a:pt x="53" y="66"/>
                  <a:pt x="57" y="67"/>
                  <a:pt x="60" y="69"/>
                </a:cubicBezTo>
                <a:cubicBezTo>
                  <a:pt x="64" y="70"/>
                  <a:pt x="68" y="72"/>
                  <a:pt x="71" y="74"/>
                </a:cubicBezTo>
                <a:cubicBezTo>
                  <a:pt x="74" y="77"/>
                  <a:pt x="76" y="79"/>
                  <a:pt x="78" y="83"/>
                </a:cubicBezTo>
                <a:cubicBezTo>
                  <a:pt x="80" y="86"/>
                  <a:pt x="81" y="90"/>
                  <a:pt x="81" y="95"/>
                </a:cubicBezTo>
                <a:cubicBezTo>
                  <a:pt x="81" y="100"/>
                  <a:pt x="80" y="105"/>
                  <a:pt x="78" y="109"/>
                </a:cubicBezTo>
                <a:cubicBezTo>
                  <a:pt x="77" y="113"/>
                  <a:pt x="74" y="117"/>
                  <a:pt x="71" y="121"/>
                </a:cubicBezTo>
                <a:cubicBezTo>
                  <a:pt x="68" y="124"/>
                  <a:pt x="64" y="127"/>
                  <a:pt x="59" y="129"/>
                </a:cubicBezTo>
                <a:cubicBezTo>
                  <a:pt x="55" y="131"/>
                  <a:pt x="49" y="132"/>
                  <a:pt x="43" y="132"/>
                </a:cubicBezTo>
                <a:cubicBezTo>
                  <a:pt x="42" y="144"/>
                  <a:pt x="42" y="144"/>
                  <a:pt x="42" y="144"/>
                </a:cubicBezTo>
                <a:cubicBezTo>
                  <a:pt x="42" y="145"/>
                  <a:pt x="42" y="147"/>
                  <a:pt x="41" y="148"/>
                </a:cubicBezTo>
                <a:cubicBezTo>
                  <a:pt x="40" y="149"/>
                  <a:pt x="39" y="149"/>
                  <a:pt x="37" y="149"/>
                </a:cubicBezTo>
                <a:cubicBezTo>
                  <a:pt x="30" y="149"/>
                  <a:pt x="30" y="149"/>
                  <a:pt x="30" y="149"/>
                </a:cubicBezTo>
                <a:lnTo>
                  <a:pt x="31" y="132"/>
                </a:lnTo>
                <a:close/>
                <a:moveTo>
                  <a:pt x="23" y="46"/>
                </a:moveTo>
                <a:cubicBezTo>
                  <a:pt x="23" y="48"/>
                  <a:pt x="24" y="50"/>
                  <a:pt x="24" y="51"/>
                </a:cubicBezTo>
                <a:cubicBezTo>
                  <a:pt x="25" y="53"/>
                  <a:pt x="26" y="54"/>
                  <a:pt x="27" y="55"/>
                </a:cubicBezTo>
                <a:cubicBezTo>
                  <a:pt x="28" y="57"/>
                  <a:pt x="30" y="58"/>
                  <a:pt x="32" y="59"/>
                </a:cubicBezTo>
                <a:cubicBezTo>
                  <a:pt x="33" y="60"/>
                  <a:pt x="35" y="60"/>
                  <a:pt x="37" y="61"/>
                </a:cubicBezTo>
                <a:cubicBezTo>
                  <a:pt x="40" y="32"/>
                  <a:pt x="40" y="32"/>
                  <a:pt x="40" y="32"/>
                </a:cubicBezTo>
                <a:cubicBezTo>
                  <a:pt x="37" y="32"/>
                  <a:pt x="34" y="33"/>
                  <a:pt x="32" y="33"/>
                </a:cubicBezTo>
                <a:cubicBezTo>
                  <a:pt x="30" y="34"/>
                  <a:pt x="28" y="35"/>
                  <a:pt x="27" y="37"/>
                </a:cubicBezTo>
                <a:cubicBezTo>
                  <a:pt x="26" y="38"/>
                  <a:pt x="25" y="39"/>
                  <a:pt x="24" y="41"/>
                </a:cubicBezTo>
                <a:cubicBezTo>
                  <a:pt x="24" y="43"/>
                  <a:pt x="23" y="44"/>
                  <a:pt x="23" y="46"/>
                </a:cubicBezTo>
                <a:close/>
                <a:moveTo>
                  <a:pt x="62" y="98"/>
                </a:moveTo>
                <a:cubicBezTo>
                  <a:pt x="62" y="96"/>
                  <a:pt x="62" y="94"/>
                  <a:pt x="61" y="93"/>
                </a:cubicBezTo>
                <a:cubicBezTo>
                  <a:pt x="60" y="91"/>
                  <a:pt x="59" y="90"/>
                  <a:pt x="58" y="89"/>
                </a:cubicBezTo>
                <a:cubicBezTo>
                  <a:pt x="57" y="88"/>
                  <a:pt x="55" y="87"/>
                  <a:pt x="53" y="86"/>
                </a:cubicBezTo>
                <a:cubicBezTo>
                  <a:pt x="52" y="85"/>
                  <a:pt x="50" y="84"/>
                  <a:pt x="48" y="84"/>
                </a:cubicBezTo>
                <a:cubicBezTo>
                  <a:pt x="45" y="116"/>
                  <a:pt x="45" y="116"/>
                  <a:pt x="45" y="116"/>
                </a:cubicBezTo>
                <a:cubicBezTo>
                  <a:pt x="50" y="115"/>
                  <a:pt x="55" y="113"/>
                  <a:pt x="58" y="110"/>
                </a:cubicBezTo>
                <a:cubicBezTo>
                  <a:pt x="61" y="107"/>
                  <a:pt x="62" y="103"/>
                  <a:pt x="62" y="9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25" name="文本框 124"/>
          <p:cNvSpPr txBox="1"/>
          <p:nvPr/>
        </p:nvSpPr>
        <p:spPr>
          <a:xfrm>
            <a:off x="8475455" y="2281483"/>
            <a:ext cx="2078001"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文本框 125"/>
          <p:cNvSpPr txBox="1"/>
          <p:nvPr/>
        </p:nvSpPr>
        <p:spPr>
          <a:xfrm>
            <a:off x="8475457" y="2058489"/>
            <a:ext cx="1055523" cy="305313"/>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文本框 126"/>
          <p:cNvSpPr txBox="1"/>
          <p:nvPr/>
        </p:nvSpPr>
        <p:spPr>
          <a:xfrm>
            <a:off x="8935141" y="3808151"/>
            <a:ext cx="2078001"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8935143" y="3585157"/>
            <a:ext cx="1055523" cy="305313"/>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7402924" y="5075575"/>
            <a:ext cx="2078000"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7402926" y="4852581"/>
            <a:ext cx="1055523" cy="305313"/>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文本框 130"/>
          <p:cNvSpPr txBox="1"/>
          <p:nvPr/>
        </p:nvSpPr>
        <p:spPr>
          <a:xfrm>
            <a:off x="1190380" y="3875747"/>
            <a:ext cx="2066481"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2201338" y="3652753"/>
            <a:ext cx="1055523" cy="305313"/>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1580668" y="2335728"/>
            <a:ext cx="2066481"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文本框 133"/>
          <p:cNvSpPr txBox="1"/>
          <p:nvPr/>
        </p:nvSpPr>
        <p:spPr>
          <a:xfrm>
            <a:off x="2591626" y="2112734"/>
            <a:ext cx="1055523" cy="305313"/>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文本框 134"/>
          <p:cNvSpPr txBox="1"/>
          <p:nvPr/>
        </p:nvSpPr>
        <p:spPr>
          <a:xfrm>
            <a:off x="2689412" y="5075674"/>
            <a:ext cx="2066481"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文本框 135"/>
          <p:cNvSpPr txBox="1"/>
          <p:nvPr/>
        </p:nvSpPr>
        <p:spPr>
          <a:xfrm>
            <a:off x="3700370" y="4852680"/>
            <a:ext cx="1055523" cy="305313"/>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3756</Words>
  <Application>WPS 演示</Application>
  <PresentationFormat>宽屏</PresentationFormat>
  <Paragraphs>392</Paragraphs>
  <Slides>20</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20</vt:i4>
      </vt:variant>
    </vt:vector>
  </HeadingPairs>
  <TitlesOfParts>
    <vt:vector size="42" baseType="lpstr">
      <vt:lpstr>Arial</vt:lpstr>
      <vt:lpstr>宋体</vt:lpstr>
      <vt:lpstr>Wingdings</vt:lpstr>
      <vt:lpstr>微软雅黑</vt:lpstr>
      <vt:lpstr>Road Rage</vt:lpstr>
      <vt:lpstr>华文仿宋</vt:lpstr>
      <vt:lpstr>Lato Black</vt:lpstr>
      <vt:lpstr>FontAwesome</vt:lpstr>
      <vt:lpstr>Lato Bold</vt:lpstr>
      <vt:lpstr>Calibri</vt:lpstr>
      <vt:lpstr>Arial Unicode MS</vt:lpstr>
      <vt:lpstr>Calibri Light</vt:lpstr>
      <vt:lpstr>Tahoma</vt:lpstr>
      <vt:lpstr>Adobe 고딕 Std B</vt:lpstr>
      <vt:lpstr>Calibri</vt:lpstr>
      <vt:lpstr>DFPLiKingHei-XB</vt:lpstr>
      <vt:lpstr>Gill Sans</vt:lpstr>
      <vt:lpstr>Segoe Print</vt:lpstr>
      <vt:lpstr>Malgun Gothic</vt:lpstr>
      <vt:lpstr>MingLiU-ExtB</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Administrator</cp:lastModifiedBy>
  <cp:revision>9</cp:revision>
  <dcterms:created xsi:type="dcterms:W3CDTF">2017-09-11T04:22:00Z</dcterms:created>
  <dcterms:modified xsi:type="dcterms:W3CDTF">2017-09-30T03:11:04Z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