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4" r:id="rId6"/>
    <p:sldId id="265" r:id="rId7"/>
    <p:sldId id="266" r:id="rId8"/>
    <p:sldId id="259" r:id="rId9"/>
    <p:sldId id="267" r:id="rId10"/>
    <p:sldId id="268" r:id="rId11"/>
    <p:sldId id="269" r:id="rId12"/>
    <p:sldId id="260" r:id="rId13"/>
    <p:sldId id="270" r:id="rId14"/>
    <p:sldId id="271" r:id="rId15"/>
    <p:sldId id="272" r:id="rId16"/>
    <p:sldId id="261" r:id="rId17"/>
    <p:sldId id="273" r:id="rId18"/>
    <p:sldId id="274" r:id="rId19"/>
    <p:sldId id="262" r:id="rId20"/>
    <p:sldId id="275" r:id="rId21"/>
    <p:sldId id="263"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7974"/>
    <a:srgbClr val="EE90B5"/>
    <a:srgbClr val="B85F79"/>
    <a:srgbClr val="1097D2"/>
    <a:srgbClr val="765C9B"/>
    <a:srgbClr val="EA80AF"/>
    <a:srgbClr val="BE908C"/>
    <a:srgbClr val="CDA6A3"/>
    <a:srgbClr val="C29490"/>
    <a:srgbClr val="BC8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50" d="100"/>
          <a:sy n="50" d="100"/>
        </p:scale>
        <p:origin x="2910" y="1440"/>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mn-cs"/>
            </a:defRPr>
          </a:pPr>
        </a:p>
      </c:txPr>
    </c:title>
    <c:autoTitleDeleted val="0"/>
    <c:plotArea>
      <c:layout/>
      <c:barChart>
        <c:barDir val="col"/>
        <c:grouping val="clustered"/>
        <c:varyColors val="0"/>
        <c:ser>
          <c:idx val="0"/>
          <c:order val="0"/>
          <c:tx>
            <c:strRef>
              <c:f>Sheet1!$B$1</c:f>
              <c:strCache>
                <c:ptCount val="1"/>
                <c:pt idx="0">
                  <c:v>系列 1</c:v>
                </c:pt>
              </c:strCache>
            </c:strRef>
          </c:tx>
          <c:spPr>
            <a:solidFill>
              <a:srgbClr val="B17974">
                <a:alpha val="62000"/>
              </a:srgb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B17974">
                <a:alpha val="90000"/>
              </a:srgb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B17974"/>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1083263136"/>
        <c:axId val="-1083258784"/>
      </c:barChart>
      <c:catAx>
        <c:axId val="-108326313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1083258784"/>
        <c:crosses val="autoZero"/>
        <c:auto val="1"/>
        <c:lblAlgn val="ctr"/>
        <c:lblOffset val="100"/>
        <c:noMultiLvlLbl val="0"/>
      </c:catAx>
      <c:valAx>
        <c:axId val="-1083258784"/>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1083263136"/>
        <c:crosses val="autoZero"/>
        <c:crossBetween val="between"/>
      </c:valAx>
      <c:spPr>
        <a:noFill/>
        <a:ln>
          <a:solidFill>
            <a:schemeClr val="bg1">
              <a:lumMod val="50000"/>
            </a:schemeClr>
          </a:solid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legend>
    <c:plotVisOnly val="1"/>
    <c:dispBlanksAs val="gap"/>
    <c:showDLblsOverMax val="0"/>
  </c:chart>
  <c:spPr>
    <a:noFill/>
    <a:ln>
      <a:noFill/>
    </a:ln>
    <a:effectLst/>
  </c:spPr>
  <c:txPr>
    <a:bodyPr/>
    <a:lstStyle/>
    <a:p>
      <a:pPr>
        <a:defRPr lang="zh-CN">
          <a:solidFill>
            <a:schemeClr val="tx1">
              <a:lumMod val="75000"/>
              <a:lumOff val="25000"/>
            </a:schemeClr>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6FD973E-1A76-4B08-87A1-7D3ECA82E3E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D7ABC6-9E71-4A63-BF13-475ECA56871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FD973E-1A76-4B08-87A1-7D3ECA82E3E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D7ABC6-9E71-4A63-BF13-475ECA56871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FD973E-1A76-4B08-87A1-7D3ECA82E3E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D7ABC6-9E71-4A63-BF13-475ECA56871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FD973E-1A76-4B08-87A1-7D3ECA82E3E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D7ABC6-9E71-4A63-BF13-475ECA56871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B6FD973E-1A76-4B08-87A1-7D3ECA82E3E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D7ABC6-9E71-4A63-BF13-475ECA56871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6FD973E-1A76-4B08-87A1-7D3ECA82E3E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D7ABC6-9E71-4A63-BF13-475ECA56871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6FD973E-1A76-4B08-87A1-7D3ECA82E3E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2D7ABC6-9E71-4A63-BF13-475ECA56871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6FD973E-1A76-4B08-87A1-7D3ECA82E3E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2D7ABC6-9E71-4A63-BF13-475ECA56871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FD973E-1A76-4B08-87A1-7D3ECA82E3E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2D7ABC6-9E71-4A63-BF13-475ECA56871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6FD973E-1A76-4B08-87A1-7D3ECA82E3E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D7ABC6-9E71-4A63-BF13-475ECA56871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6FD973E-1A76-4B08-87A1-7D3ECA82E3E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D7ABC6-9E71-4A63-BF13-475ECA56871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D973E-1A76-4B08-87A1-7D3ECA82E3E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7ABC6-9E71-4A63-BF13-475ECA56871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74497" r="73013"/>
          <a:stretch>
            <a:fillRect/>
          </a:stretch>
        </p:blipFill>
        <p:spPr>
          <a:xfrm>
            <a:off x="0" y="4636164"/>
            <a:ext cx="1567543" cy="2221837"/>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r="48887" b="57037"/>
          <a:stretch>
            <a:fillRect/>
          </a:stretch>
        </p:blipFill>
        <p:spPr>
          <a:xfrm rot="16200000" flipH="1">
            <a:off x="360227" y="-360229"/>
            <a:ext cx="2762973" cy="3483429"/>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48887" b="57037"/>
          <a:stretch>
            <a:fillRect/>
          </a:stretch>
        </p:blipFill>
        <p:spPr>
          <a:xfrm rot="16200000" flipV="1">
            <a:off x="9068799" y="3734799"/>
            <a:ext cx="2762973" cy="3483429"/>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80314" t="87196" r="5719" b="1799"/>
          <a:stretch>
            <a:fillRect/>
          </a:stretch>
        </p:blipFill>
        <p:spPr>
          <a:xfrm>
            <a:off x="10559143" y="2414720"/>
            <a:ext cx="870857" cy="102919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4497" r="73013"/>
          <a:stretch>
            <a:fillRect/>
          </a:stretch>
        </p:blipFill>
        <p:spPr>
          <a:xfrm flipH="1" flipV="1">
            <a:off x="10559143" y="-2"/>
            <a:ext cx="1632857" cy="2314413"/>
          </a:xfrm>
          <a:prstGeom prst="rect">
            <a:avLst/>
          </a:prstGeom>
        </p:spPr>
      </p:pic>
      <p:cxnSp>
        <p:nvCxnSpPr>
          <p:cNvPr id="19" name="直接连接符 18"/>
          <p:cNvCxnSpPr/>
          <p:nvPr/>
        </p:nvCxnSpPr>
        <p:spPr>
          <a:xfrm>
            <a:off x="3483428" y="261258"/>
            <a:ext cx="7075715" cy="0"/>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632856" y="6589485"/>
            <a:ext cx="7075715" cy="0"/>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01172" y="2583544"/>
            <a:ext cx="0" cy="2328033"/>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883571" y="1973944"/>
            <a:ext cx="0" cy="2328033"/>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3867231" y="1098660"/>
            <a:ext cx="4419790" cy="4419790"/>
          </a:xfrm>
          <a:prstGeom prst="ellipse">
            <a:avLst/>
          </a:prstGeom>
          <a:solidFill>
            <a:srgbClr val="BE9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3867231" y="3020196"/>
            <a:ext cx="4489804"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dirty="0" smtClean="0">
                <a:solidFill>
                  <a:schemeClr val="bg1"/>
                </a:solidFill>
                <a:latin typeface="微软雅黑" panose="020B0503020204020204" pitchFamily="34" charset="-122"/>
                <a:ea typeface="微软雅黑" panose="020B0503020204020204" pitchFamily="34" charset="-122"/>
              </a:rPr>
              <a:t>答辩总结通用模板</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29" name="文本框 6"/>
          <p:cNvSpPr txBox="1"/>
          <p:nvPr/>
        </p:nvSpPr>
        <p:spPr>
          <a:xfrm>
            <a:off x="5133001" y="4354972"/>
            <a:ext cx="1853764" cy="373665"/>
          </a:xfrm>
          <a:prstGeom prst="round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smtClean="0">
                <a:solidFill>
                  <a:srgbClr val="B17974"/>
                </a:solidFill>
                <a:latin typeface="微软雅黑" panose="020B0503020204020204" pitchFamily="34" charset="-122"/>
                <a:ea typeface="微软雅黑" panose="020B0503020204020204" pitchFamily="34" charset="-122"/>
              </a:rPr>
              <a:t>报告人：猪七爷</a:t>
            </a:r>
            <a:endParaRPr lang="zh-CN" altLang="en-US" sz="1600" dirty="0">
              <a:solidFill>
                <a:srgbClr val="B17974"/>
              </a:solidFill>
              <a:latin typeface="微软雅黑" panose="020B0503020204020204" pitchFamily="34" charset="-122"/>
              <a:ea typeface="微软雅黑" panose="020B0503020204020204" pitchFamily="34" charset="-122"/>
            </a:endParaRPr>
          </a:p>
        </p:txBody>
      </p:sp>
      <p:sp>
        <p:nvSpPr>
          <p:cNvPr id="30" name="文本框 7"/>
          <p:cNvSpPr txBox="1"/>
          <p:nvPr/>
        </p:nvSpPr>
        <p:spPr>
          <a:xfrm>
            <a:off x="5133001" y="4828239"/>
            <a:ext cx="1853764" cy="373665"/>
          </a:xfrm>
          <a:prstGeom prst="round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B17974"/>
                </a:solidFill>
                <a:latin typeface="微软雅黑" panose="020B0503020204020204" pitchFamily="34" charset="-122"/>
                <a:ea typeface="微软雅黑" panose="020B0503020204020204" pitchFamily="34" charset="-122"/>
              </a:rPr>
              <a:t>工作部门</a:t>
            </a:r>
            <a:r>
              <a:rPr lang="zh-CN" altLang="en-US" sz="1600" dirty="0" smtClean="0">
                <a:solidFill>
                  <a:srgbClr val="B17974"/>
                </a:solidFill>
                <a:latin typeface="微软雅黑" panose="020B0503020204020204" pitchFamily="34" charset="-122"/>
                <a:ea typeface="微软雅黑" panose="020B0503020204020204" pitchFamily="34" charset="-122"/>
              </a:rPr>
              <a:t>：猪七爷</a:t>
            </a:r>
            <a:endParaRPr lang="zh-CN" altLang="en-US" sz="1600" dirty="0">
              <a:solidFill>
                <a:srgbClr val="B17974"/>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3720337" y="1748160"/>
            <a:ext cx="4783592" cy="1445260"/>
          </a:xfrm>
          <a:prstGeom prst="rect">
            <a:avLst/>
          </a:prstGeom>
          <a:noFill/>
        </p:spPr>
        <p:txBody>
          <a:bodyPr wrap="square" rtlCol="0">
            <a:spAutoFit/>
          </a:bodyPr>
          <a:lstStyle/>
          <a:p>
            <a:pPr algn="ctr"/>
            <a:r>
              <a:rPr lang="en-US" altLang="zh-CN" sz="8800" dirty="0" smtClean="0">
                <a:solidFill>
                  <a:schemeClr val="bg1"/>
                </a:solidFill>
                <a:latin typeface="微软雅黑 Light" panose="020B0502040204020203" pitchFamily="34" charset="-122"/>
                <a:ea typeface="微软雅黑 Light" panose="020B0502040204020203" pitchFamily="34" charset="-122"/>
              </a:rPr>
              <a:t>2019</a:t>
            </a:r>
            <a:endParaRPr lang="zh-CN" altLang="en-US" sz="8800" dirty="0">
              <a:solidFill>
                <a:schemeClr val="bg1"/>
              </a:solidFill>
              <a:latin typeface="微软雅黑 Light" panose="020B0502040204020203" pitchFamily="34" charset="-122"/>
              <a:ea typeface="微软雅黑 Light" panose="020B0502040204020203" pitchFamily="34" charset="-122"/>
            </a:endParaRPr>
          </a:p>
        </p:txBody>
      </p:sp>
      <p:sp>
        <p:nvSpPr>
          <p:cNvPr id="32" name="椭圆 31"/>
          <p:cNvSpPr/>
          <p:nvPr/>
        </p:nvSpPr>
        <p:spPr>
          <a:xfrm>
            <a:off x="3917126" y="1148555"/>
            <a:ext cx="4320000" cy="4320000"/>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flipH="1">
            <a:off x="7719132" y="472525"/>
            <a:ext cx="726312" cy="869487"/>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692676" y="1035744"/>
            <a:ext cx="434546" cy="520209"/>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3641928" y="5136350"/>
            <a:ext cx="726312" cy="869487"/>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3615472" y="5699569"/>
            <a:ext cx="434546" cy="520209"/>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2676765" y="3787848"/>
            <a:ext cx="6838470" cy="461665"/>
          </a:xfrm>
          <a:prstGeom prst="rect">
            <a:avLst/>
          </a:prstGeom>
          <a:noFill/>
          <a:ln w="3175">
            <a:noFill/>
            <a:prstDash val="solid"/>
          </a:ln>
        </p:spPr>
        <p:txBody>
          <a:bodyPr wrap="square" rtlCol="0">
            <a:spAutoFit/>
          </a:bodyPr>
          <a:lstStyle>
            <a:defPPr>
              <a:defRPr lang="zh-CN"/>
            </a:defPPr>
            <a:lvl1pPr algn="ctr">
              <a:defRPr sz="6000" b="1">
                <a:blipFill dpi="0" rotWithShape="1">
                  <a:blip r:embed="rId5"/>
                  <a:srcRect/>
                  <a:stretch>
                    <a:fillRect/>
                  </a:stretch>
                </a:blipFill>
              </a:defRPr>
            </a:lvl1pPr>
          </a:lstStyle>
          <a:p>
            <a:r>
              <a:rPr lang="en-US" altLang="zh-CN" sz="1200" b="0" dirty="0" smtClean="0">
                <a:solidFill>
                  <a:schemeClr val="bg1"/>
                </a:solidFill>
                <a:latin typeface="微软雅黑" panose="020B0503020204020204" pitchFamily="34" charset="-122"/>
                <a:ea typeface="微软雅黑" panose="020B0503020204020204" pitchFamily="34" charset="-122"/>
              </a:rPr>
              <a:t>PROFESSIONAL GENERATION GRADUATION REPORT</a:t>
            </a:r>
            <a:endParaRPr lang="en-US" altLang="zh-CN" sz="1200" b="0" dirty="0" smtClean="0">
              <a:solidFill>
                <a:schemeClr val="bg1"/>
              </a:solidFill>
              <a:latin typeface="微软雅黑" panose="020B0503020204020204" pitchFamily="34" charset="-122"/>
              <a:ea typeface="微软雅黑" panose="020B0503020204020204" pitchFamily="34" charset="-122"/>
            </a:endParaRPr>
          </a:p>
          <a:p>
            <a:r>
              <a:rPr lang="en-US" altLang="zh-CN" sz="1200" b="0" dirty="0" smtClean="0">
                <a:solidFill>
                  <a:schemeClr val="bg1"/>
                </a:solidFill>
                <a:latin typeface="微软雅黑" panose="020B0503020204020204" pitchFamily="34" charset="-122"/>
                <a:ea typeface="微软雅黑" panose="020B0503020204020204" pitchFamily="34" charset="-122"/>
              </a:rPr>
              <a:t> POWERPOINT TEMPLATE</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矩形 22"/>
          <p:cNvSpPr/>
          <p:nvPr/>
        </p:nvSpPr>
        <p:spPr>
          <a:xfrm>
            <a:off x="0" y="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275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20965" y="481354"/>
            <a:ext cx="717550" cy="717550"/>
          </a:xfrm>
          <a:prstGeom prst="ellipse">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0" name="文本框 29"/>
          <p:cNvSpPr txBox="1"/>
          <p:nvPr/>
        </p:nvSpPr>
        <p:spPr>
          <a:xfrm>
            <a:off x="850562" y="609296"/>
            <a:ext cx="658356" cy="461665"/>
          </a:xfrm>
          <a:prstGeom prst="rect">
            <a:avLst/>
          </a:prstGeom>
          <a:noFill/>
        </p:spPr>
        <p:txBody>
          <a:bodyPr wrap="square" rtlCol="0">
            <a:spAutoFit/>
          </a:bodyPr>
          <a:lstStyle/>
          <a:p>
            <a:pPr algn="ctr"/>
            <a:r>
              <a:rPr lang="en-US" altLang="zh-CN" sz="2400" b="1" dirty="0" smtClean="0">
                <a:ln w="28575">
                  <a:noFill/>
                </a:ln>
                <a:solidFill>
                  <a:schemeClr val="bg1"/>
                </a:solidFill>
                <a:latin typeface="微软雅黑" panose="020B0503020204020204" pitchFamily="34" charset="-122"/>
                <a:ea typeface="微软雅黑" panose="020B0503020204020204" pitchFamily="34" charset="-122"/>
              </a:rPr>
              <a:t>02</a:t>
            </a:r>
            <a:endParaRPr lang="zh-CN" altLang="en-US" sz="40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1606212" y="443254"/>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Group 10"/>
          <p:cNvGrpSpPr/>
          <p:nvPr/>
        </p:nvGrpSpPr>
        <p:grpSpPr bwMode="auto">
          <a:xfrm rot="6300000">
            <a:off x="1172961" y="2034257"/>
            <a:ext cx="932545" cy="1563806"/>
            <a:chOff x="2761515" y="2286000"/>
            <a:chExt cx="1645174" cy="2760228"/>
          </a:xfrm>
          <a:solidFill>
            <a:srgbClr val="B17974"/>
          </a:solidFill>
        </p:grpSpPr>
        <p:sp>
          <p:nvSpPr>
            <p:cNvPr id="9" name="Oval 9"/>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10" name="Oval 10"/>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11" name="Oval 11"/>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12" name="Oval 12"/>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13" name="Oval 13"/>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14" name="Freeform 14"/>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grpSp>
      <p:grpSp>
        <p:nvGrpSpPr>
          <p:cNvPr id="15" name="Group 11"/>
          <p:cNvGrpSpPr/>
          <p:nvPr/>
        </p:nvGrpSpPr>
        <p:grpSpPr bwMode="auto">
          <a:xfrm rot="15300000" flipV="1">
            <a:off x="1947521" y="2722650"/>
            <a:ext cx="932545" cy="1563805"/>
            <a:chOff x="2761515" y="2286000"/>
            <a:chExt cx="1645174" cy="2760228"/>
          </a:xfrm>
          <a:solidFill>
            <a:srgbClr val="B17974"/>
          </a:solidFill>
        </p:grpSpPr>
        <p:sp>
          <p:nvSpPr>
            <p:cNvPr id="16" name="Oval 16"/>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17" name="Oval 17"/>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18" name="Oval 18"/>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19" name="Oval 19"/>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20" name="Oval 20"/>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21" name="Freeform 21"/>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grpSp>
      <p:grpSp>
        <p:nvGrpSpPr>
          <p:cNvPr id="22" name="Group 22"/>
          <p:cNvGrpSpPr/>
          <p:nvPr/>
        </p:nvGrpSpPr>
        <p:grpSpPr bwMode="auto">
          <a:xfrm rot="6300000">
            <a:off x="3639550" y="2005275"/>
            <a:ext cx="1016998" cy="1706222"/>
            <a:chOff x="2761515" y="2286000"/>
            <a:chExt cx="1645174" cy="2760228"/>
          </a:xfrm>
          <a:solidFill>
            <a:srgbClr val="B17974"/>
          </a:solidFill>
        </p:grpSpPr>
        <p:sp>
          <p:nvSpPr>
            <p:cNvPr id="25" name="Oval 23"/>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26" name="Oval 24"/>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27" name="Oval 25"/>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28" name="Oval 26"/>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31" name="Oval 27"/>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32" name="Freeform 28"/>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grpSp>
      <p:grpSp>
        <p:nvGrpSpPr>
          <p:cNvPr id="33" name="Group 25"/>
          <p:cNvGrpSpPr/>
          <p:nvPr/>
        </p:nvGrpSpPr>
        <p:grpSpPr bwMode="auto">
          <a:xfrm rot="15300000" flipV="1">
            <a:off x="4411363" y="2646080"/>
            <a:ext cx="1016998" cy="1706221"/>
            <a:chOff x="2761515" y="2286000"/>
            <a:chExt cx="1645174" cy="2760228"/>
          </a:xfrm>
          <a:solidFill>
            <a:srgbClr val="B17974"/>
          </a:solidFill>
        </p:grpSpPr>
        <p:sp>
          <p:nvSpPr>
            <p:cNvPr id="34" name="Oval 30"/>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35" name="Oval 31"/>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36" name="Oval 32"/>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37" name="Oval 33"/>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40" name="Oval 34"/>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41" name="Freeform 35"/>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grpSp>
      <p:grpSp>
        <p:nvGrpSpPr>
          <p:cNvPr id="42" name="Group 32"/>
          <p:cNvGrpSpPr/>
          <p:nvPr/>
        </p:nvGrpSpPr>
        <p:grpSpPr bwMode="auto">
          <a:xfrm rot="6300000">
            <a:off x="5925746" y="1755587"/>
            <a:ext cx="1137133" cy="1908094"/>
            <a:chOff x="2761515" y="2286000"/>
            <a:chExt cx="1645174" cy="2760228"/>
          </a:xfrm>
          <a:solidFill>
            <a:srgbClr val="B17974"/>
          </a:solidFill>
        </p:grpSpPr>
        <p:sp>
          <p:nvSpPr>
            <p:cNvPr id="43" name="Oval 37"/>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44" name="Oval 38"/>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45" name="Oval 39"/>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46" name="Oval 40"/>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47" name="Oval 41"/>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48" name="Freeform 42"/>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grpSp>
      <p:grpSp>
        <p:nvGrpSpPr>
          <p:cNvPr id="49" name="Group 39"/>
          <p:cNvGrpSpPr/>
          <p:nvPr/>
        </p:nvGrpSpPr>
        <p:grpSpPr bwMode="auto">
          <a:xfrm rot="15300000" flipV="1">
            <a:off x="6870834" y="2595007"/>
            <a:ext cx="1137133" cy="1908092"/>
            <a:chOff x="2761515" y="2286000"/>
            <a:chExt cx="1645174" cy="2760228"/>
          </a:xfrm>
          <a:solidFill>
            <a:srgbClr val="B17974"/>
          </a:solidFill>
        </p:grpSpPr>
        <p:sp>
          <p:nvSpPr>
            <p:cNvPr id="50" name="Oval 44"/>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51" name="Oval 45"/>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52" name="Oval 46"/>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53" name="Oval 47"/>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54" name="Oval 48"/>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55" name="Freeform 49"/>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grpSp>
      <p:grpSp>
        <p:nvGrpSpPr>
          <p:cNvPr id="56" name="Group 46"/>
          <p:cNvGrpSpPr/>
          <p:nvPr/>
        </p:nvGrpSpPr>
        <p:grpSpPr bwMode="auto">
          <a:xfrm rot="6300000">
            <a:off x="8614197" y="1610190"/>
            <a:ext cx="1288195" cy="2159739"/>
            <a:chOff x="2761515" y="2286000"/>
            <a:chExt cx="1645174" cy="2760228"/>
          </a:xfrm>
          <a:solidFill>
            <a:srgbClr val="B17974"/>
          </a:solidFill>
        </p:grpSpPr>
        <p:sp>
          <p:nvSpPr>
            <p:cNvPr id="57" name="Oval 51"/>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58" name="Oval 52"/>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59" name="Oval 53"/>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60" name="Oval 54"/>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61" name="Oval 55"/>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62" name="Freeform 56"/>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grpSp>
      <p:grpSp>
        <p:nvGrpSpPr>
          <p:cNvPr id="63" name="Group 53"/>
          <p:cNvGrpSpPr/>
          <p:nvPr/>
        </p:nvGrpSpPr>
        <p:grpSpPr bwMode="auto">
          <a:xfrm rot="15300000" flipV="1">
            <a:off x="9683927" y="2561121"/>
            <a:ext cx="1288195" cy="2159741"/>
            <a:chOff x="2761515" y="2286000"/>
            <a:chExt cx="1645174" cy="2760228"/>
          </a:xfrm>
          <a:solidFill>
            <a:srgbClr val="B17974"/>
          </a:solidFill>
        </p:grpSpPr>
        <p:sp>
          <p:nvSpPr>
            <p:cNvPr id="64" name="Oval 58"/>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65" name="Oval 59"/>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66" name="Oval 60"/>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67" name="Oval 61"/>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68" name="Oval 62"/>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sp>
          <p:nvSpPr>
            <p:cNvPr id="69" name="Freeform 63"/>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charset="-128"/>
                </a:defRPr>
              </a:lvl1pPr>
              <a:lvl2pPr marL="37931725" indent="-37474525">
                <a:defRPr>
                  <a:solidFill>
                    <a:schemeClr val="tx1"/>
                  </a:solidFill>
                  <a:latin typeface="Calibri" panose="020F0502020204030204" charset="0"/>
                  <a:ea typeface="MS PGothic" panose="020B0600070205080204" charset="-128"/>
                </a:defRPr>
              </a:lvl2pPr>
              <a:lvl3pPr>
                <a:defRPr>
                  <a:solidFill>
                    <a:schemeClr val="tx1"/>
                  </a:solidFill>
                  <a:latin typeface="Calibri" panose="020F0502020204030204" charset="0"/>
                  <a:ea typeface="MS PGothic" panose="020B0600070205080204" charset="-128"/>
                </a:defRPr>
              </a:lvl3pPr>
              <a:lvl4pPr>
                <a:defRPr>
                  <a:solidFill>
                    <a:schemeClr val="tx1"/>
                  </a:solidFill>
                  <a:latin typeface="Calibri" panose="020F0502020204030204" charset="0"/>
                  <a:ea typeface="MS PGothic" panose="020B0600070205080204" charset="-128"/>
                </a:defRPr>
              </a:lvl4pPr>
              <a:lvl5pPr>
                <a:defRPr>
                  <a:solidFill>
                    <a:schemeClr val="tx1"/>
                  </a:solidFill>
                  <a:latin typeface="Calibri" panose="020F0502020204030204" charset="0"/>
                  <a:ea typeface="MS PGothic" panose="020B0600070205080204" charset="-128"/>
                </a:defRPr>
              </a:lvl5pPr>
              <a:lvl6pPr marL="457200" fontAlgn="base">
                <a:spcBef>
                  <a:spcPct val="0"/>
                </a:spcBef>
                <a:spcAft>
                  <a:spcPct val="0"/>
                </a:spcAft>
                <a:defRPr>
                  <a:solidFill>
                    <a:schemeClr val="tx1"/>
                  </a:solidFill>
                  <a:latin typeface="Calibri" panose="020F0502020204030204" charset="0"/>
                  <a:ea typeface="MS PGothic" panose="020B0600070205080204" charset="-128"/>
                </a:defRPr>
              </a:lvl6pPr>
              <a:lvl7pPr marL="914400" fontAlgn="base">
                <a:spcBef>
                  <a:spcPct val="0"/>
                </a:spcBef>
                <a:spcAft>
                  <a:spcPct val="0"/>
                </a:spcAft>
                <a:defRPr>
                  <a:solidFill>
                    <a:schemeClr val="tx1"/>
                  </a:solidFill>
                  <a:latin typeface="Calibri" panose="020F0502020204030204" charset="0"/>
                  <a:ea typeface="MS PGothic" panose="020B0600070205080204" charset="-128"/>
                </a:defRPr>
              </a:lvl7pPr>
              <a:lvl8pPr marL="1371600" fontAlgn="base">
                <a:spcBef>
                  <a:spcPct val="0"/>
                </a:spcBef>
                <a:spcAft>
                  <a:spcPct val="0"/>
                </a:spcAft>
                <a:defRPr>
                  <a:solidFill>
                    <a:schemeClr val="tx1"/>
                  </a:solidFill>
                  <a:latin typeface="Calibri" panose="020F0502020204030204" charset="0"/>
                  <a:ea typeface="MS PGothic" panose="020B0600070205080204" charset="-128"/>
                </a:defRPr>
              </a:lvl8pPr>
              <a:lvl9pPr marL="1828800" fontAlgn="base">
                <a:spcBef>
                  <a:spcPct val="0"/>
                </a:spcBef>
                <a:spcAft>
                  <a:spcPct val="0"/>
                </a:spcAft>
                <a:defRPr>
                  <a:solidFill>
                    <a:schemeClr val="tx1"/>
                  </a:solidFill>
                  <a:latin typeface="Calibri" panose="020F0502020204030204" charset="0"/>
                  <a:ea typeface="MS PGothic" panose="020B060007020508020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a:ln>
                  <a:noFill/>
                </a:ln>
                <a:solidFill>
                  <a:srgbClr val="FFFFFF"/>
                </a:solidFill>
                <a:effectLst/>
                <a:uLnTx/>
                <a:uFillTx/>
                <a:latin typeface="+mn-lt"/>
                <a:ea typeface="MS PGothic" panose="020B0600070205080204" charset="-128"/>
                <a:cs typeface="+mn-cs"/>
              </a:endParaRPr>
            </a:p>
          </p:txBody>
        </p:sp>
      </p:grpSp>
      <p:sp>
        <p:nvSpPr>
          <p:cNvPr id="70" name="Title 1"/>
          <p:cNvSpPr txBox="1"/>
          <p:nvPr/>
        </p:nvSpPr>
        <p:spPr>
          <a:xfrm>
            <a:off x="784104" y="2750424"/>
            <a:ext cx="514814" cy="310129"/>
          </a:xfrm>
          <a:prstGeom prst="rect">
            <a:avLst/>
          </a:prstGeom>
        </p:spPr>
        <p:txBody>
          <a:bodyPr vert="horz" lIns="91440" tIns="45720" rIns="91440" bIns="45720" rtlCol="0" anchor="ctr">
            <a:noAutofit/>
          </a:bodyPr>
          <a:lstStyle/>
          <a:p>
            <a:pPr algn="ctr" eaLnBrk="1" hangingPunct="1"/>
            <a:r>
              <a:rPr lang="en-US" altLang="zh-CN" sz="1100" b="1" dirty="0">
                <a:solidFill>
                  <a:schemeClr val="bg1"/>
                </a:solidFill>
                <a:latin typeface="Calibri" panose="020F0502020204030204" charset="0"/>
                <a:ea typeface="Roboto" pitchFamily="2" charset="0"/>
              </a:rPr>
              <a:t>01</a:t>
            </a:r>
            <a:endParaRPr lang="en-US" altLang="x-none" sz="1100" b="1" dirty="0">
              <a:solidFill>
                <a:schemeClr val="bg1"/>
              </a:solidFill>
              <a:latin typeface="Calibri" panose="020F0502020204030204" charset="0"/>
              <a:ea typeface="Roboto" pitchFamily="2" charset="0"/>
            </a:endParaRPr>
          </a:p>
        </p:txBody>
      </p:sp>
      <p:sp>
        <p:nvSpPr>
          <p:cNvPr id="71" name="Title 1"/>
          <p:cNvSpPr txBox="1"/>
          <p:nvPr/>
        </p:nvSpPr>
        <p:spPr>
          <a:xfrm>
            <a:off x="1553222" y="3261103"/>
            <a:ext cx="516881" cy="310129"/>
          </a:xfrm>
          <a:prstGeom prst="rect">
            <a:avLst/>
          </a:prstGeom>
        </p:spPr>
        <p:txBody>
          <a:bodyPr vert="horz" lIns="91440" tIns="45720" rIns="91440" bIns="45720" rtlCol="0" anchor="ctr">
            <a:noAutofit/>
          </a:bodyPr>
          <a:lstStyle/>
          <a:p>
            <a:pPr algn="ctr" eaLnBrk="1" hangingPunct="1"/>
            <a:r>
              <a:rPr lang="en-US" altLang="zh-CN" sz="1100" b="1" dirty="0">
                <a:solidFill>
                  <a:schemeClr val="bg1"/>
                </a:solidFill>
                <a:latin typeface="Calibri" panose="020F0502020204030204" charset="0"/>
                <a:ea typeface="Roboto" pitchFamily="2" charset="0"/>
              </a:rPr>
              <a:t>02</a:t>
            </a:r>
            <a:endParaRPr lang="en-US" altLang="x-none" sz="1100" b="1" dirty="0">
              <a:solidFill>
                <a:schemeClr val="bg1"/>
              </a:solidFill>
              <a:latin typeface="Calibri" panose="020F0502020204030204" charset="0"/>
              <a:ea typeface="Roboto" pitchFamily="2" charset="0"/>
            </a:endParaRPr>
          </a:p>
        </p:txBody>
      </p:sp>
      <p:sp>
        <p:nvSpPr>
          <p:cNvPr id="72" name="Title 1"/>
          <p:cNvSpPr txBox="1"/>
          <p:nvPr/>
        </p:nvSpPr>
        <p:spPr>
          <a:xfrm>
            <a:off x="3236185" y="2766964"/>
            <a:ext cx="514814" cy="310129"/>
          </a:xfrm>
          <a:prstGeom prst="rect">
            <a:avLst/>
          </a:prstGeom>
        </p:spPr>
        <p:txBody>
          <a:bodyPr vert="horz" lIns="91440" tIns="45720" rIns="91440" bIns="45720" rtlCol="0" anchor="ctr">
            <a:noAutofit/>
          </a:bodyPr>
          <a:lstStyle/>
          <a:p>
            <a:pPr algn="ctr" eaLnBrk="1" hangingPunct="1"/>
            <a:r>
              <a:rPr lang="en-US" altLang="zh-CN" sz="1100" b="1" dirty="0">
                <a:solidFill>
                  <a:schemeClr val="bg1"/>
                </a:solidFill>
                <a:latin typeface="Calibri" panose="020F0502020204030204" charset="0"/>
                <a:ea typeface="Roboto" pitchFamily="2" charset="0"/>
              </a:rPr>
              <a:t>01</a:t>
            </a:r>
            <a:endParaRPr lang="en-US" altLang="x-none" sz="1100" b="1" dirty="0">
              <a:solidFill>
                <a:schemeClr val="bg1"/>
              </a:solidFill>
              <a:latin typeface="Calibri" panose="020F0502020204030204" charset="0"/>
              <a:ea typeface="Roboto" pitchFamily="2" charset="0"/>
            </a:endParaRPr>
          </a:p>
        </p:txBody>
      </p:sp>
      <p:sp>
        <p:nvSpPr>
          <p:cNvPr id="73" name="Title 1"/>
          <p:cNvSpPr txBox="1"/>
          <p:nvPr/>
        </p:nvSpPr>
        <p:spPr>
          <a:xfrm>
            <a:off x="4005303" y="3259035"/>
            <a:ext cx="516881" cy="310129"/>
          </a:xfrm>
          <a:prstGeom prst="rect">
            <a:avLst/>
          </a:prstGeom>
        </p:spPr>
        <p:txBody>
          <a:bodyPr vert="horz" lIns="91440" tIns="45720" rIns="91440" bIns="45720" rtlCol="0" anchor="ctr">
            <a:noAutofit/>
          </a:bodyPr>
          <a:lstStyle/>
          <a:p>
            <a:pPr algn="ctr" eaLnBrk="1" hangingPunct="1"/>
            <a:r>
              <a:rPr lang="en-US" altLang="zh-CN" sz="1100" b="1" dirty="0">
                <a:solidFill>
                  <a:schemeClr val="bg1"/>
                </a:solidFill>
                <a:latin typeface="Calibri" panose="020F0502020204030204" charset="0"/>
                <a:ea typeface="Roboto" pitchFamily="2" charset="0"/>
              </a:rPr>
              <a:t>02</a:t>
            </a:r>
            <a:endParaRPr lang="en-US" altLang="x-none" sz="1100" b="1" dirty="0">
              <a:solidFill>
                <a:schemeClr val="bg1"/>
              </a:solidFill>
              <a:latin typeface="Calibri" panose="020F0502020204030204" charset="0"/>
              <a:ea typeface="Roboto" pitchFamily="2" charset="0"/>
            </a:endParaRPr>
          </a:p>
        </p:txBody>
      </p:sp>
      <p:sp>
        <p:nvSpPr>
          <p:cNvPr id="74" name="Title 1"/>
          <p:cNvSpPr txBox="1"/>
          <p:nvPr/>
        </p:nvSpPr>
        <p:spPr>
          <a:xfrm>
            <a:off x="5504256" y="2709074"/>
            <a:ext cx="516881" cy="310129"/>
          </a:xfrm>
          <a:prstGeom prst="rect">
            <a:avLst/>
          </a:prstGeom>
        </p:spPr>
        <p:txBody>
          <a:bodyPr vert="horz" lIns="91440" tIns="45720" rIns="91440" bIns="45720" rtlCol="0" anchor="ctr">
            <a:noAutofit/>
          </a:bodyPr>
          <a:lstStyle/>
          <a:p>
            <a:pPr algn="ctr" eaLnBrk="1" hangingPunct="1"/>
            <a:r>
              <a:rPr lang="en-US" altLang="zh-CN" sz="1100" b="1" dirty="0">
                <a:solidFill>
                  <a:schemeClr val="bg1"/>
                </a:solidFill>
                <a:latin typeface="Calibri" panose="020F0502020204030204" charset="0"/>
                <a:ea typeface="Roboto" pitchFamily="2" charset="0"/>
              </a:rPr>
              <a:t>01</a:t>
            </a:r>
            <a:endParaRPr lang="en-US" altLang="x-none" sz="1100" b="1" dirty="0">
              <a:solidFill>
                <a:schemeClr val="bg1"/>
              </a:solidFill>
              <a:latin typeface="Calibri" panose="020F0502020204030204" charset="0"/>
              <a:ea typeface="Roboto" pitchFamily="2" charset="0"/>
            </a:endParaRPr>
          </a:p>
        </p:txBody>
      </p:sp>
      <p:sp>
        <p:nvSpPr>
          <p:cNvPr id="75" name="Title 1"/>
          <p:cNvSpPr txBox="1"/>
          <p:nvPr/>
        </p:nvSpPr>
        <p:spPr>
          <a:xfrm>
            <a:off x="6457385" y="3273508"/>
            <a:ext cx="514814" cy="310129"/>
          </a:xfrm>
          <a:prstGeom prst="rect">
            <a:avLst/>
          </a:prstGeom>
        </p:spPr>
        <p:txBody>
          <a:bodyPr vert="horz" lIns="91440" tIns="45720" rIns="91440" bIns="45720" rtlCol="0" anchor="ctr">
            <a:noAutofit/>
          </a:bodyPr>
          <a:lstStyle/>
          <a:p>
            <a:pPr algn="ctr" eaLnBrk="1" hangingPunct="1"/>
            <a:r>
              <a:rPr lang="en-US" altLang="zh-CN" sz="1100" b="1" dirty="0">
                <a:solidFill>
                  <a:schemeClr val="bg1"/>
                </a:solidFill>
                <a:latin typeface="Calibri" panose="020F0502020204030204" charset="0"/>
                <a:ea typeface="Roboto" pitchFamily="2" charset="0"/>
              </a:rPr>
              <a:t>02</a:t>
            </a:r>
            <a:endParaRPr lang="en-US" altLang="x-none" sz="1100" b="1" dirty="0">
              <a:solidFill>
                <a:schemeClr val="bg1"/>
              </a:solidFill>
              <a:latin typeface="Calibri" panose="020F0502020204030204" charset="0"/>
              <a:ea typeface="Roboto" pitchFamily="2" charset="0"/>
            </a:endParaRPr>
          </a:p>
        </p:txBody>
      </p:sp>
      <p:sp>
        <p:nvSpPr>
          <p:cNvPr id="76" name="Title 1"/>
          <p:cNvSpPr txBox="1"/>
          <p:nvPr/>
        </p:nvSpPr>
        <p:spPr>
          <a:xfrm>
            <a:off x="8158955" y="2686332"/>
            <a:ext cx="514814" cy="310129"/>
          </a:xfrm>
          <a:prstGeom prst="rect">
            <a:avLst/>
          </a:prstGeom>
        </p:spPr>
        <p:txBody>
          <a:bodyPr vert="horz" lIns="91440" tIns="45720" rIns="91440" bIns="45720" rtlCol="0" anchor="ctr">
            <a:noAutofit/>
          </a:bodyPr>
          <a:lstStyle/>
          <a:p>
            <a:pPr algn="ctr" eaLnBrk="1" hangingPunct="1"/>
            <a:r>
              <a:rPr lang="en-US" altLang="zh-CN" sz="1100" b="1" dirty="0">
                <a:solidFill>
                  <a:schemeClr val="bg1"/>
                </a:solidFill>
                <a:latin typeface="Calibri" panose="020F0502020204030204" charset="0"/>
                <a:ea typeface="Roboto" pitchFamily="2" charset="0"/>
              </a:rPr>
              <a:t>01</a:t>
            </a:r>
            <a:endParaRPr lang="en-US" altLang="x-none" sz="1100" b="1" dirty="0">
              <a:solidFill>
                <a:schemeClr val="bg1"/>
              </a:solidFill>
              <a:latin typeface="Calibri" panose="020F0502020204030204" charset="0"/>
              <a:ea typeface="Roboto" pitchFamily="2" charset="0"/>
            </a:endParaRPr>
          </a:p>
        </p:txBody>
      </p:sp>
      <p:sp>
        <p:nvSpPr>
          <p:cNvPr id="77" name="Title 1"/>
          <p:cNvSpPr txBox="1"/>
          <p:nvPr/>
        </p:nvSpPr>
        <p:spPr>
          <a:xfrm>
            <a:off x="9240269" y="3362411"/>
            <a:ext cx="514814" cy="310129"/>
          </a:xfrm>
          <a:prstGeom prst="rect">
            <a:avLst/>
          </a:prstGeom>
        </p:spPr>
        <p:txBody>
          <a:bodyPr vert="horz" lIns="91440" tIns="45720" rIns="91440" bIns="45720" rtlCol="0" anchor="ctr">
            <a:noAutofit/>
          </a:bodyPr>
          <a:lstStyle/>
          <a:p>
            <a:pPr algn="ctr" eaLnBrk="1" hangingPunct="1"/>
            <a:r>
              <a:rPr lang="en-US" altLang="zh-CN" sz="1100" b="1" dirty="0">
                <a:solidFill>
                  <a:schemeClr val="bg1"/>
                </a:solidFill>
                <a:latin typeface="Calibri" panose="020F0502020204030204" charset="0"/>
                <a:ea typeface="Roboto" pitchFamily="2" charset="0"/>
              </a:rPr>
              <a:t>02</a:t>
            </a:r>
            <a:endParaRPr lang="en-US" altLang="x-none" sz="1100" b="1" dirty="0">
              <a:solidFill>
                <a:schemeClr val="bg1"/>
              </a:solidFill>
              <a:latin typeface="Calibri" panose="020F0502020204030204" charset="0"/>
              <a:ea typeface="Roboto" pitchFamily="2" charset="0"/>
            </a:endParaRPr>
          </a:p>
        </p:txBody>
      </p:sp>
      <p:sp>
        <p:nvSpPr>
          <p:cNvPr id="78" name="文本框 77"/>
          <p:cNvSpPr txBox="1"/>
          <p:nvPr/>
        </p:nvSpPr>
        <p:spPr>
          <a:xfrm>
            <a:off x="717708" y="4662008"/>
            <a:ext cx="24443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1259984" y="4292240"/>
            <a:ext cx="1359748"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3224431" y="4662008"/>
            <a:ext cx="24443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3766707" y="4292240"/>
            <a:ext cx="1359748"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5731154" y="4662008"/>
            <a:ext cx="24443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6273430" y="4292240"/>
            <a:ext cx="1359748"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8426015" y="4662008"/>
            <a:ext cx="24443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8968291" y="4292240"/>
            <a:ext cx="1359748"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74497" r="73013"/>
          <a:stretch>
            <a:fillRect/>
          </a:stretch>
        </p:blipFill>
        <p:spPr>
          <a:xfrm>
            <a:off x="0" y="4636164"/>
            <a:ext cx="1567543" cy="2221837"/>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r="48887" b="57037"/>
          <a:stretch>
            <a:fillRect/>
          </a:stretch>
        </p:blipFill>
        <p:spPr>
          <a:xfrm rot="16200000" flipH="1">
            <a:off x="360227" y="-360229"/>
            <a:ext cx="2762973" cy="3483429"/>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48887" b="57037"/>
          <a:stretch>
            <a:fillRect/>
          </a:stretch>
        </p:blipFill>
        <p:spPr>
          <a:xfrm rot="16200000" flipV="1">
            <a:off x="9068799" y="3734799"/>
            <a:ext cx="2762973" cy="3483429"/>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80314" t="87196" r="5719" b="1799"/>
          <a:stretch>
            <a:fillRect/>
          </a:stretch>
        </p:blipFill>
        <p:spPr>
          <a:xfrm>
            <a:off x="10559143" y="2414720"/>
            <a:ext cx="870857" cy="102919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4497" r="73013"/>
          <a:stretch>
            <a:fillRect/>
          </a:stretch>
        </p:blipFill>
        <p:spPr>
          <a:xfrm flipH="1" flipV="1">
            <a:off x="10559143" y="-2"/>
            <a:ext cx="1632857" cy="2314413"/>
          </a:xfrm>
          <a:prstGeom prst="rect">
            <a:avLst/>
          </a:prstGeom>
        </p:spPr>
      </p:pic>
      <p:cxnSp>
        <p:nvCxnSpPr>
          <p:cNvPr id="19" name="直接连接符 18"/>
          <p:cNvCxnSpPr/>
          <p:nvPr/>
        </p:nvCxnSpPr>
        <p:spPr>
          <a:xfrm>
            <a:off x="3483428" y="261258"/>
            <a:ext cx="7075715" cy="0"/>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632856" y="6589485"/>
            <a:ext cx="7075715" cy="0"/>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01172" y="2583544"/>
            <a:ext cx="0" cy="2328033"/>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883571" y="1973944"/>
            <a:ext cx="0" cy="2328033"/>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3867231" y="1098660"/>
            <a:ext cx="4419790" cy="4419790"/>
          </a:xfrm>
          <a:prstGeom prst="ellipse">
            <a:avLst/>
          </a:prstGeom>
          <a:solidFill>
            <a:srgbClr val="BE9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917126" y="1148555"/>
            <a:ext cx="4320000" cy="4320000"/>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flipH="1">
            <a:off x="7719132" y="472525"/>
            <a:ext cx="726312" cy="869487"/>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692676" y="1035744"/>
            <a:ext cx="434546" cy="520209"/>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3641928" y="5136350"/>
            <a:ext cx="726312" cy="869487"/>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3615472" y="5699569"/>
            <a:ext cx="434546" cy="520209"/>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178092" y="2104311"/>
            <a:ext cx="1814752" cy="1569660"/>
          </a:xfrm>
          <a:prstGeom prst="rect">
            <a:avLst/>
          </a:prstGeom>
          <a:noFill/>
        </p:spPr>
        <p:txBody>
          <a:bodyPr wrap="square" rtlCol="0">
            <a:spAutoFit/>
          </a:bodyPr>
          <a:lstStyle/>
          <a:p>
            <a:pPr algn="ctr"/>
            <a:r>
              <a:rPr lang="en-US" altLang="zh-CN" sz="9600" dirty="0" smtClean="0">
                <a:ln w="28575">
                  <a:noFill/>
                </a:ln>
                <a:solidFill>
                  <a:schemeClr val="bg1"/>
                </a:solidFill>
                <a:latin typeface="Road Rage" pitchFamily="50" charset="0"/>
                <a:ea typeface="微软雅黑" panose="020B0503020204020204" pitchFamily="34" charset="-122"/>
              </a:rPr>
              <a:t>o3</a:t>
            </a:r>
            <a:endParaRPr lang="zh-CN" altLang="en-US" sz="9600" dirty="0">
              <a:ln w="28575">
                <a:noFill/>
              </a:ln>
              <a:solidFill>
                <a:schemeClr val="bg1"/>
              </a:solidFill>
              <a:latin typeface="Road Rage" pitchFamily="50" charset="0"/>
              <a:ea typeface="微软雅黑" panose="020B0503020204020204" pitchFamily="34" charset="-122"/>
            </a:endParaRPr>
          </a:p>
        </p:txBody>
      </p:sp>
      <p:sp>
        <p:nvSpPr>
          <p:cNvPr id="26" name="矩形 25"/>
          <p:cNvSpPr/>
          <p:nvPr/>
        </p:nvSpPr>
        <p:spPr>
          <a:xfrm>
            <a:off x="4958354" y="3524262"/>
            <a:ext cx="2262158" cy="458908"/>
          </a:xfrm>
          <a:prstGeom prst="rect">
            <a:avLst/>
          </a:prstGeom>
        </p:spPr>
        <p:txBody>
          <a:bodyPr wrap="non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967740" y="3983170"/>
            <a:ext cx="4243386" cy="646331"/>
          </a:xfrm>
          <a:prstGeom prst="rect">
            <a:avLst/>
          </a:prstGeom>
          <a:noFill/>
        </p:spPr>
        <p:txBody>
          <a:bodyPr wrap="square" rtlCol="0">
            <a:spAutoFit/>
          </a:bodyPr>
          <a:lstStyle>
            <a:defPPr>
              <a:defRPr lang="zh-CN"/>
            </a:defPPr>
            <a:lvl1pPr algn="ctr">
              <a:defRPr sz="6000" b="1">
                <a:blipFill dpi="0" rotWithShape="1">
                  <a:blip r:embed="rId5"/>
                  <a:srcRect/>
                  <a:stretch>
                    <a:fillRect/>
                  </a:stretch>
                </a:blipFill>
              </a:defRPr>
            </a:lvl1pPr>
          </a:lstStyle>
          <a:p>
            <a:r>
              <a:rPr lang="en-US" altLang="zh-CN" sz="1800" b="0" dirty="0" smtClean="0">
                <a:solidFill>
                  <a:schemeClr val="bg1"/>
                </a:solidFill>
                <a:latin typeface="微软雅黑" panose="020B0503020204020204" pitchFamily="34" charset="-122"/>
                <a:ea typeface="微软雅黑" panose="020B0503020204020204" pitchFamily="34" charset="-122"/>
              </a:rPr>
              <a:t>Professional generation</a:t>
            </a:r>
            <a:endParaRPr lang="en-US" altLang="zh-CN" sz="1800" b="0" dirty="0" smtClean="0">
              <a:solidFill>
                <a:schemeClr val="bg1"/>
              </a:solidFill>
              <a:latin typeface="微软雅黑" panose="020B0503020204020204" pitchFamily="34" charset="-122"/>
              <a:ea typeface="微软雅黑" panose="020B0503020204020204" pitchFamily="34" charset="-122"/>
            </a:endParaRPr>
          </a:p>
          <a:p>
            <a:r>
              <a:rPr lang="en-US" altLang="zh-CN" sz="1800" b="0" dirty="0" smtClean="0">
                <a:solidFill>
                  <a:schemeClr val="bg1"/>
                </a:solidFill>
                <a:latin typeface="微软雅黑" panose="020B0503020204020204" pitchFamily="34" charset="-122"/>
                <a:ea typeface="微软雅黑" panose="020B0503020204020204" pitchFamily="34" charset="-122"/>
              </a:rPr>
              <a:t> PowerPoint</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矩形 22"/>
          <p:cNvSpPr/>
          <p:nvPr/>
        </p:nvSpPr>
        <p:spPr>
          <a:xfrm>
            <a:off x="0" y="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275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20965" y="481354"/>
            <a:ext cx="717550" cy="717550"/>
          </a:xfrm>
          <a:prstGeom prst="ellipse">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0" name="文本框 29"/>
          <p:cNvSpPr txBox="1"/>
          <p:nvPr/>
        </p:nvSpPr>
        <p:spPr>
          <a:xfrm>
            <a:off x="850562" y="609296"/>
            <a:ext cx="658356" cy="461665"/>
          </a:xfrm>
          <a:prstGeom prst="rect">
            <a:avLst/>
          </a:prstGeom>
          <a:noFill/>
        </p:spPr>
        <p:txBody>
          <a:bodyPr wrap="square" rtlCol="0">
            <a:spAutoFit/>
          </a:bodyPr>
          <a:lstStyle/>
          <a:p>
            <a:pPr algn="ctr"/>
            <a:r>
              <a:rPr lang="en-US" altLang="zh-CN" sz="2400" b="1" dirty="0" smtClean="0">
                <a:ln w="28575">
                  <a:noFill/>
                </a:ln>
                <a:solidFill>
                  <a:schemeClr val="bg1"/>
                </a:solidFill>
                <a:latin typeface="微软雅黑" panose="020B0503020204020204" pitchFamily="34" charset="-122"/>
                <a:ea typeface="微软雅黑" panose="020B0503020204020204" pitchFamily="34" charset="-122"/>
              </a:rPr>
              <a:t>03</a:t>
            </a:r>
            <a:endParaRPr lang="zh-CN" altLang="en-US" sz="40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1606212" y="443254"/>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Freeform 3"/>
          <p:cNvSpPr/>
          <p:nvPr/>
        </p:nvSpPr>
        <p:spPr bwMode="auto">
          <a:xfrm rot="10800000">
            <a:off x="4289304" y="4520665"/>
            <a:ext cx="925965" cy="591462"/>
          </a:xfrm>
          <a:custGeom>
            <a:avLst/>
            <a:gdLst>
              <a:gd name="T0" fmla="*/ 0 w 21600"/>
              <a:gd name="T1" fmla="*/ 1235075 h 21600"/>
              <a:gd name="T2" fmla="*/ 511413 w 21600"/>
              <a:gd name="T3" fmla="*/ 0 h 21600"/>
              <a:gd name="T4" fmla="*/ 1933575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713" y="0"/>
                </a:lnTo>
                <a:lnTo>
                  <a:pt x="21600" y="0"/>
                </a:lnTo>
              </a:path>
            </a:pathLst>
          </a:custGeom>
          <a:noFill/>
          <a:ln w="76200" cap="flat">
            <a:solidFill>
              <a:srgbClr val="B17974"/>
            </a:solidFill>
            <a:prstDash val="solid"/>
            <a:miter lim="800000"/>
            <a:headEnd type="none" w="med" len="med"/>
            <a:tailEnd type="none" w="med" len="med"/>
          </a:ln>
        </p:spPr>
        <p:txBody>
          <a:bodyPr lIns="0" tIns="0" rIns="0" bIns="0"/>
          <a:lstStyle/>
          <a:p>
            <a:endParaRPr lang="en-US"/>
          </a:p>
        </p:txBody>
      </p:sp>
      <p:sp>
        <p:nvSpPr>
          <p:cNvPr id="9" name="Freeform 4"/>
          <p:cNvSpPr/>
          <p:nvPr/>
        </p:nvSpPr>
        <p:spPr bwMode="auto">
          <a:xfrm flipH="1">
            <a:off x="4289304" y="2622361"/>
            <a:ext cx="925965" cy="590702"/>
          </a:xfrm>
          <a:custGeom>
            <a:avLst/>
            <a:gdLst>
              <a:gd name="T0" fmla="*/ 0 w 21600"/>
              <a:gd name="T1" fmla="*/ 1233487 h 21600"/>
              <a:gd name="T2" fmla="*/ 511413 w 21600"/>
              <a:gd name="T3" fmla="*/ 0 h 21600"/>
              <a:gd name="T4" fmla="*/ 1933575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713" y="0"/>
                </a:lnTo>
                <a:lnTo>
                  <a:pt x="21600" y="0"/>
                </a:lnTo>
              </a:path>
            </a:pathLst>
          </a:custGeom>
          <a:noFill/>
          <a:ln w="76200" cap="flat">
            <a:solidFill>
              <a:srgbClr val="B17974"/>
            </a:solidFill>
            <a:prstDash val="solid"/>
            <a:miter lim="800000"/>
            <a:headEnd type="none" w="med" len="med"/>
            <a:tailEnd type="none" w="med" len="med"/>
          </a:ln>
        </p:spPr>
        <p:txBody>
          <a:bodyPr lIns="0" tIns="0" rIns="0" bIns="0"/>
          <a:lstStyle/>
          <a:p>
            <a:endParaRPr lang="en-US"/>
          </a:p>
        </p:txBody>
      </p:sp>
      <p:sp>
        <p:nvSpPr>
          <p:cNvPr id="10" name="Line 5"/>
          <p:cNvSpPr>
            <a:spLocks noChangeShapeType="1"/>
          </p:cNvSpPr>
          <p:nvPr/>
        </p:nvSpPr>
        <p:spPr bwMode="auto">
          <a:xfrm flipH="1">
            <a:off x="4271058" y="3850139"/>
            <a:ext cx="687252" cy="0"/>
          </a:xfrm>
          <a:prstGeom prst="line">
            <a:avLst/>
          </a:prstGeom>
          <a:noFill/>
          <a:ln w="76200">
            <a:solidFill>
              <a:srgbClr val="B17974"/>
            </a:solidFill>
            <a:miter lim="800000"/>
            <a:headEnd type="oval" w="med" len="med"/>
          </a:ln>
        </p:spPr>
        <p:txBody>
          <a:bodyPr lIns="0" tIns="0" rIns="0" bIns="0"/>
          <a:lstStyle/>
          <a:p>
            <a:endParaRPr lang="en-US"/>
          </a:p>
        </p:txBody>
      </p:sp>
      <p:sp>
        <p:nvSpPr>
          <p:cNvPr id="11" name="Freeform 6"/>
          <p:cNvSpPr/>
          <p:nvPr/>
        </p:nvSpPr>
        <p:spPr bwMode="auto">
          <a:xfrm rot="10800000" flipH="1">
            <a:off x="6959246" y="4532069"/>
            <a:ext cx="926725" cy="591462"/>
          </a:xfrm>
          <a:custGeom>
            <a:avLst/>
            <a:gdLst>
              <a:gd name="T0" fmla="*/ 0 w 21600"/>
              <a:gd name="T1" fmla="*/ 1235075 h 21600"/>
              <a:gd name="T2" fmla="*/ 511832 w 21600"/>
              <a:gd name="T3" fmla="*/ 0 h 21600"/>
              <a:gd name="T4" fmla="*/ 1935162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713" y="0"/>
                </a:lnTo>
                <a:lnTo>
                  <a:pt x="21600" y="0"/>
                </a:lnTo>
              </a:path>
            </a:pathLst>
          </a:custGeom>
          <a:noFill/>
          <a:ln w="76200" cap="flat">
            <a:solidFill>
              <a:srgbClr val="B17974"/>
            </a:solidFill>
            <a:prstDash val="solid"/>
            <a:miter lim="800000"/>
            <a:headEnd type="none" w="med" len="med"/>
            <a:tailEnd type="none" w="med" len="med"/>
          </a:ln>
        </p:spPr>
        <p:txBody>
          <a:bodyPr lIns="0" tIns="0" rIns="0" bIns="0"/>
          <a:lstStyle/>
          <a:p>
            <a:endParaRPr lang="en-US"/>
          </a:p>
        </p:txBody>
      </p:sp>
      <p:sp>
        <p:nvSpPr>
          <p:cNvPr id="12" name="Freeform 7"/>
          <p:cNvSpPr/>
          <p:nvPr/>
        </p:nvSpPr>
        <p:spPr bwMode="auto">
          <a:xfrm>
            <a:off x="6960767" y="2635285"/>
            <a:ext cx="925965" cy="591462"/>
          </a:xfrm>
          <a:custGeom>
            <a:avLst/>
            <a:gdLst>
              <a:gd name="T0" fmla="*/ 0 w 21600"/>
              <a:gd name="T1" fmla="*/ 1235075 h 21600"/>
              <a:gd name="T2" fmla="*/ 511413 w 21600"/>
              <a:gd name="T3" fmla="*/ 0 h 21600"/>
              <a:gd name="T4" fmla="*/ 1933575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5713" y="0"/>
                </a:lnTo>
                <a:lnTo>
                  <a:pt x="21600" y="0"/>
                </a:lnTo>
              </a:path>
            </a:pathLst>
          </a:custGeom>
          <a:noFill/>
          <a:ln w="76200" cap="flat">
            <a:solidFill>
              <a:srgbClr val="B17974"/>
            </a:solidFill>
            <a:prstDash val="solid"/>
            <a:miter lim="800000"/>
            <a:headEnd type="none" w="med" len="med"/>
            <a:tailEnd type="none" w="med" len="med"/>
          </a:ln>
        </p:spPr>
        <p:txBody>
          <a:bodyPr lIns="0" tIns="0" rIns="0" bIns="0"/>
          <a:lstStyle/>
          <a:p>
            <a:endParaRPr lang="en-US"/>
          </a:p>
        </p:txBody>
      </p:sp>
      <p:sp>
        <p:nvSpPr>
          <p:cNvPr id="13" name="Line 8"/>
          <p:cNvSpPr>
            <a:spLocks noChangeShapeType="1"/>
          </p:cNvSpPr>
          <p:nvPr/>
        </p:nvSpPr>
        <p:spPr bwMode="auto">
          <a:xfrm>
            <a:off x="7216965" y="3861542"/>
            <a:ext cx="686492" cy="0"/>
          </a:xfrm>
          <a:prstGeom prst="line">
            <a:avLst/>
          </a:prstGeom>
          <a:noFill/>
          <a:ln w="76200">
            <a:solidFill>
              <a:srgbClr val="B17974"/>
            </a:solidFill>
            <a:miter lim="800000"/>
            <a:headEnd type="oval" w="med" len="med"/>
          </a:ln>
        </p:spPr>
        <p:txBody>
          <a:bodyPr lIns="0" tIns="0" rIns="0" bIns="0"/>
          <a:lstStyle/>
          <a:p>
            <a:endParaRPr lang="en-US"/>
          </a:p>
        </p:txBody>
      </p:sp>
      <p:sp>
        <p:nvSpPr>
          <p:cNvPr id="14" name="AutoShape 9"/>
          <p:cNvSpPr/>
          <p:nvPr/>
        </p:nvSpPr>
        <p:spPr bwMode="auto">
          <a:xfrm rot="20054367">
            <a:off x="4700590" y="2467273"/>
            <a:ext cx="2773334" cy="2768012"/>
          </a:xfrm>
          <a:custGeom>
            <a:avLst/>
            <a:gdLst>
              <a:gd name="T0" fmla="*/ 16797 w 19678"/>
              <a:gd name="T1" fmla="*/ 2885 h 19678"/>
              <a:gd name="T2" fmla="*/ 16800 w 19678"/>
              <a:gd name="T3" fmla="*/ 16799 h 19678"/>
              <a:gd name="T4" fmla="*/ 2885 w 19678"/>
              <a:gd name="T5" fmla="*/ 16797 h 19678"/>
              <a:gd name="T6" fmla="*/ 2883 w 19678"/>
              <a:gd name="T7" fmla="*/ 2883 h 19678"/>
              <a:gd name="T8" fmla="*/ 16797 w 19678"/>
              <a:gd name="T9" fmla="*/ 2885 h 19678"/>
            </a:gdLst>
            <a:ahLst/>
            <a:cxnLst>
              <a:cxn ang="0">
                <a:pos x="T0" y="T1"/>
              </a:cxn>
              <a:cxn ang="0">
                <a:pos x="T2" y="T3"/>
              </a:cxn>
              <a:cxn ang="0">
                <a:pos x="T4" y="T5"/>
              </a:cxn>
              <a:cxn ang="0">
                <a:pos x="T6" y="T7"/>
              </a:cxn>
              <a:cxn ang="0">
                <a:pos x="T8" y="T9"/>
              </a:cxn>
            </a:cxnLst>
            <a:rect l="0" t="0" r="r" b="b"/>
            <a:pathLst>
              <a:path w="19678" h="19678">
                <a:moveTo>
                  <a:pt x="16797" y="2885"/>
                </a:moveTo>
                <a:cubicBezTo>
                  <a:pt x="20640" y="6728"/>
                  <a:pt x="20641" y="12958"/>
                  <a:pt x="16800" y="16799"/>
                </a:cubicBezTo>
                <a:cubicBezTo>
                  <a:pt x="12958" y="20641"/>
                  <a:pt x="6728" y="20640"/>
                  <a:pt x="2885" y="16797"/>
                </a:cubicBezTo>
                <a:cubicBezTo>
                  <a:pt x="-958" y="12954"/>
                  <a:pt x="-959" y="6724"/>
                  <a:pt x="2883" y="2883"/>
                </a:cubicBezTo>
                <a:cubicBezTo>
                  <a:pt x="6724" y="-959"/>
                  <a:pt x="12954" y="-958"/>
                  <a:pt x="16797" y="2885"/>
                </a:cubicBezTo>
              </a:path>
            </a:pathLst>
          </a:custGeom>
          <a:solidFill>
            <a:schemeClr val="bg1">
              <a:lumMod val="95000"/>
            </a:schemeClr>
          </a:solidFill>
          <a:ln>
            <a:noFill/>
          </a:ln>
        </p:spPr>
        <p:txBody>
          <a:bodyPr lIns="0" tIns="0" rIns="0" bIns="0"/>
          <a:lstStyle/>
          <a:p>
            <a:endParaRPr lang="en-US"/>
          </a:p>
        </p:txBody>
      </p:sp>
      <p:sp>
        <p:nvSpPr>
          <p:cNvPr id="15" name="AutoShape 11"/>
          <p:cNvSpPr/>
          <p:nvPr/>
        </p:nvSpPr>
        <p:spPr bwMode="auto">
          <a:xfrm>
            <a:off x="7614568" y="2339554"/>
            <a:ext cx="3454504" cy="565614"/>
          </a:xfrm>
          <a:prstGeom prst="roundRect">
            <a:avLst>
              <a:gd name="adj" fmla="val 50000"/>
            </a:avLst>
          </a:prstGeom>
          <a:solidFill>
            <a:srgbClr val="B17974"/>
          </a:solidFill>
          <a:ln w="25400">
            <a:solidFill>
              <a:schemeClr val="tx1">
                <a:alpha val="0"/>
              </a:schemeClr>
            </a:solidFill>
            <a:miter lim="800000"/>
          </a:ln>
        </p:spPr>
        <p:txBody>
          <a:bodyPr lIns="0" tIns="0" rIns="0" bIns="0" anchor="ctr"/>
          <a:lstStyle/>
          <a:p>
            <a:r>
              <a:rPr lang="en-US" sz="2800" dirty="0">
                <a:solidFill>
                  <a:srgbClr val="FFFFFF"/>
                </a:solidFill>
                <a:latin typeface="Nexa Bold" charset="0"/>
                <a:ea typeface="MS PGothic" panose="020B0600070205080204" charset="-128"/>
                <a:sym typeface="Nexa Bold" charset="0"/>
              </a:rPr>
              <a:t>20% </a:t>
            </a:r>
            <a:endParaRPr lang="en-US" sz="2800" dirty="0">
              <a:solidFill>
                <a:srgbClr val="343434"/>
              </a:solidFill>
              <a:latin typeface="Nexa Bold" charset="0"/>
              <a:ea typeface="MS PGothic" panose="020B0600070205080204" charset="-128"/>
              <a:sym typeface="Nexa Bold" charset="0"/>
            </a:endParaRPr>
          </a:p>
        </p:txBody>
      </p:sp>
      <p:sp>
        <p:nvSpPr>
          <p:cNvPr id="16" name="AutoShape 12"/>
          <p:cNvSpPr/>
          <p:nvPr/>
        </p:nvSpPr>
        <p:spPr bwMode="auto">
          <a:xfrm>
            <a:off x="7614568" y="3578735"/>
            <a:ext cx="3466668" cy="565614"/>
          </a:xfrm>
          <a:prstGeom prst="roundRect">
            <a:avLst>
              <a:gd name="adj" fmla="val 50000"/>
            </a:avLst>
          </a:prstGeom>
          <a:solidFill>
            <a:srgbClr val="B17974"/>
          </a:solidFill>
          <a:ln>
            <a:noFill/>
          </a:ln>
        </p:spPr>
        <p:txBody>
          <a:bodyPr lIns="0" tIns="0" rIns="0" bIns="0" anchor="ctr"/>
          <a:lstStyle/>
          <a:p>
            <a:r>
              <a:rPr lang="en-US" sz="2800" dirty="0">
                <a:solidFill>
                  <a:srgbClr val="FFFFFF"/>
                </a:solidFill>
                <a:latin typeface="Nexa Bold" charset="0"/>
                <a:ea typeface="MS PGothic" panose="020B0600070205080204" charset="-128"/>
                <a:sym typeface="Nexa Bold" charset="0"/>
              </a:rPr>
              <a:t>35</a:t>
            </a:r>
            <a:r>
              <a:rPr lang="en-US" sz="2800" dirty="0" smtClean="0">
                <a:solidFill>
                  <a:srgbClr val="FFFFFF"/>
                </a:solidFill>
                <a:latin typeface="Nexa Bold" charset="0"/>
                <a:ea typeface="MS PGothic" panose="020B0600070205080204" charset="-128"/>
                <a:sym typeface="Nexa Bold" charset="0"/>
              </a:rPr>
              <a:t>%</a:t>
            </a:r>
            <a:endParaRPr lang="en-US" sz="2800" dirty="0">
              <a:solidFill>
                <a:srgbClr val="343434"/>
              </a:solidFill>
              <a:latin typeface="Nexa Bold" charset="0"/>
              <a:ea typeface="MS PGothic" panose="020B0600070205080204" charset="-128"/>
              <a:sym typeface="Nexa Bold" charset="0"/>
            </a:endParaRPr>
          </a:p>
        </p:txBody>
      </p:sp>
      <p:sp>
        <p:nvSpPr>
          <p:cNvPr id="17" name="AutoShape 13"/>
          <p:cNvSpPr/>
          <p:nvPr/>
        </p:nvSpPr>
        <p:spPr bwMode="auto">
          <a:xfrm>
            <a:off x="7614568" y="4834642"/>
            <a:ext cx="3375440" cy="565614"/>
          </a:xfrm>
          <a:prstGeom prst="roundRect">
            <a:avLst>
              <a:gd name="adj" fmla="val 50000"/>
            </a:avLst>
          </a:prstGeom>
          <a:solidFill>
            <a:srgbClr val="B17974"/>
          </a:solidFill>
          <a:ln>
            <a:noFill/>
          </a:ln>
        </p:spPr>
        <p:txBody>
          <a:bodyPr lIns="0" tIns="0" rIns="0" bIns="0" anchor="ctr"/>
          <a:lstStyle/>
          <a:p>
            <a:r>
              <a:rPr lang="en-US" sz="2800" dirty="0">
                <a:solidFill>
                  <a:srgbClr val="FFFFFF"/>
                </a:solidFill>
                <a:latin typeface="Nexa Bold" charset="0"/>
                <a:ea typeface="MS PGothic" panose="020B0600070205080204" charset="-128"/>
                <a:sym typeface="Nexa Bold" charset="0"/>
              </a:rPr>
              <a:t>49</a:t>
            </a:r>
            <a:r>
              <a:rPr lang="en-US" sz="2800" dirty="0" smtClean="0">
                <a:solidFill>
                  <a:srgbClr val="FFFFFF"/>
                </a:solidFill>
                <a:latin typeface="Nexa Bold" charset="0"/>
                <a:ea typeface="MS PGothic" panose="020B0600070205080204" charset="-128"/>
                <a:sym typeface="Nexa Bold" charset="0"/>
              </a:rPr>
              <a:t>%</a:t>
            </a:r>
            <a:endParaRPr lang="en-US" sz="2800" dirty="0">
              <a:solidFill>
                <a:srgbClr val="343434"/>
              </a:solidFill>
              <a:latin typeface="Nexa Bold" charset="0"/>
              <a:ea typeface="MS PGothic" panose="020B0600070205080204" charset="-128"/>
              <a:sym typeface="Nexa Bold" charset="0"/>
            </a:endParaRPr>
          </a:p>
        </p:txBody>
      </p:sp>
      <p:sp>
        <p:nvSpPr>
          <p:cNvPr id="18" name="AutoShape 14"/>
          <p:cNvSpPr/>
          <p:nvPr/>
        </p:nvSpPr>
        <p:spPr bwMode="auto">
          <a:xfrm>
            <a:off x="1122928" y="2339554"/>
            <a:ext cx="3454504" cy="565614"/>
          </a:xfrm>
          <a:prstGeom prst="roundRect">
            <a:avLst>
              <a:gd name="adj" fmla="val 50000"/>
            </a:avLst>
          </a:prstGeom>
          <a:solidFill>
            <a:srgbClr val="B17974"/>
          </a:solidFill>
          <a:ln w="25400">
            <a:solidFill>
              <a:schemeClr val="tx1">
                <a:alpha val="0"/>
              </a:schemeClr>
            </a:solidFill>
            <a:miter lim="800000"/>
          </a:ln>
        </p:spPr>
        <p:txBody>
          <a:bodyPr lIns="0" tIns="0" rIns="0" bIns="0" anchor="ctr"/>
          <a:lstStyle/>
          <a:p>
            <a:r>
              <a:rPr lang="en-US" sz="2800" dirty="0">
                <a:solidFill>
                  <a:srgbClr val="FFFFFF"/>
                </a:solidFill>
                <a:latin typeface="Nexa Bold" charset="0"/>
                <a:ea typeface="MS PGothic" panose="020B0600070205080204" charset="-128"/>
                <a:sym typeface="Nexa Bold" charset="0"/>
              </a:rPr>
              <a:t>20</a:t>
            </a:r>
            <a:r>
              <a:rPr lang="en-US" sz="2800" dirty="0" smtClean="0">
                <a:solidFill>
                  <a:srgbClr val="FFFFFF"/>
                </a:solidFill>
                <a:latin typeface="Nexa Bold" charset="0"/>
                <a:ea typeface="MS PGothic" panose="020B0600070205080204" charset="-128"/>
                <a:sym typeface="Nexa Bold" charset="0"/>
              </a:rPr>
              <a:t>%</a:t>
            </a:r>
            <a:endParaRPr lang="en-US" sz="2800" dirty="0">
              <a:solidFill>
                <a:srgbClr val="1A1A1A"/>
              </a:solidFill>
              <a:latin typeface="Nexa Bold" charset="0"/>
              <a:ea typeface="MS PGothic" panose="020B0600070205080204" charset="-128"/>
              <a:sym typeface="Nexa Bold" charset="0"/>
            </a:endParaRPr>
          </a:p>
        </p:txBody>
      </p:sp>
      <p:sp>
        <p:nvSpPr>
          <p:cNvPr id="19" name="AutoShape 15"/>
          <p:cNvSpPr/>
          <p:nvPr/>
        </p:nvSpPr>
        <p:spPr bwMode="auto">
          <a:xfrm>
            <a:off x="1110764" y="3578735"/>
            <a:ext cx="3466668" cy="565614"/>
          </a:xfrm>
          <a:prstGeom prst="roundRect">
            <a:avLst>
              <a:gd name="adj" fmla="val 50000"/>
            </a:avLst>
          </a:prstGeom>
          <a:solidFill>
            <a:srgbClr val="B17974"/>
          </a:solidFill>
          <a:ln>
            <a:noFill/>
          </a:ln>
        </p:spPr>
        <p:txBody>
          <a:bodyPr lIns="0" tIns="0" rIns="0" bIns="0" anchor="ctr"/>
          <a:lstStyle/>
          <a:p>
            <a:r>
              <a:rPr lang="en-US" sz="2800" dirty="0">
                <a:solidFill>
                  <a:srgbClr val="FFFFFF"/>
                </a:solidFill>
                <a:latin typeface="Nexa Bold" charset="0"/>
                <a:ea typeface="MS PGothic" panose="020B0600070205080204" charset="-128"/>
                <a:sym typeface="Nexa Bold" charset="0"/>
              </a:rPr>
              <a:t>12</a:t>
            </a:r>
            <a:r>
              <a:rPr lang="en-US" sz="2800" dirty="0" smtClean="0">
                <a:solidFill>
                  <a:srgbClr val="FFFFFF"/>
                </a:solidFill>
                <a:latin typeface="Nexa Bold" charset="0"/>
                <a:ea typeface="MS PGothic" panose="020B0600070205080204" charset="-128"/>
                <a:sym typeface="Nexa Bold" charset="0"/>
              </a:rPr>
              <a:t>%</a:t>
            </a:r>
            <a:endParaRPr lang="en-US" sz="2800" dirty="0">
              <a:solidFill>
                <a:srgbClr val="1A1A1A"/>
              </a:solidFill>
              <a:latin typeface="Nexa Bold" charset="0"/>
              <a:ea typeface="MS PGothic" panose="020B0600070205080204" charset="-128"/>
              <a:sym typeface="Nexa Bold" charset="0"/>
            </a:endParaRPr>
          </a:p>
        </p:txBody>
      </p:sp>
      <p:sp>
        <p:nvSpPr>
          <p:cNvPr id="20" name="AutoShape 16"/>
          <p:cNvSpPr/>
          <p:nvPr/>
        </p:nvSpPr>
        <p:spPr bwMode="auto">
          <a:xfrm>
            <a:off x="1110764" y="4834642"/>
            <a:ext cx="3466668" cy="565614"/>
          </a:xfrm>
          <a:prstGeom prst="roundRect">
            <a:avLst>
              <a:gd name="adj" fmla="val 50000"/>
            </a:avLst>
          </a:prstGeom>
          <a:solidFill>
            <a:srgbClr val="B17974"/>
          </a:solidFill>
          <a:ln>
            <a:noFill/>
          </a:ln>
        </p:spPr>
        <p:txBody>
          <a:bodyPr lIns="0" tIns="0" rIns="0" bIns="0" anchor="ctr"/>
          <a:lstStyle/>
          <a:p>
            <a:r>
              <a:rPr lang="en-US" sz="2800" dirty="0">
                <a:solidFill>
                  <a:srgbClr val="FFFFFF"/>
                </a:solidFill>
                <a:latin typeface="Nexa Bold" charset="0"/>
                <a:ea typeface="MS PGothic" panose="020B0600070205080204" charset="-128"/>
                <a:sym typeface="Nexa Bold" charset="0"/>
              </a:rPr>
              <a:t>42</a:t>
            </a:r>
            <a:r>
              <a:rPr lang="en-US" sz="2800" dirty="0" smtClean="0">
                <a:solidFill>
                  <a:srgbClr val="FFFFFF"/>
                </a:solidFill>
                <a:latin typeface="Nexa Bold" charset="0"/>
                <a:ea typeface="MS PGothic" panose="020B0600070205080204" charset="-128"/>
                <a:sym typeface="Nexa Bold" charset="0"/>
              </a:rPr>
              <a:t>%</a:t>
            </a:r>
            <a:endParaRPr lang="en-US" sz="2800" dirty="0">
              <a:solidFill>
                <a:srgbClr val="1A1A1A"/>
              </a:solidFill>
              <a:latin typeface="Nexa Bold" charset="0"/>
              <a:ea typeface="MS PGothic" panose="020B0600070205080204" charset="-128"/>
              <a:sym typeface="Nexa Bold" charset="0"/>
            </a:endParaRPr>
          </a:p>
        </p:txBody>
      </p:sp>
      <p:grpSp>
        <p:nvGrpSpPr>
          <p:cNvPr id="21" name="Group 22"/>
          <p:cNvGrpSpPr/>
          <p:nvPr/>
        </p:nvGrpSpPr>
        <p:grpSpPr bwMode="auto">
          <a:xfrm>
            <a:off x="5894158" y="2991987"/>
            <a:ext cx="440175" cy="597454"/>
            <a:chOff x="50" y="51"/>
            <a:chExt cx="579" cy="785"/>
          </a:xfrm>
          <a:solidFill>
            <a:srgbClr val="B17974"/>
          </a:solidFill>
        </p:grpSpPr>
        <p:sp>
          <p:nvSpPr>
            <p:cNvPr id="22" name="AutoShape 17"/>
            <p:cNvSpPr/>
            <p:nvPr/>
          </p:nvSpPr>
          <p:spPr bwMode="auto">
            <a:xfrm rot="2946192">
              <a:off x="382" y="50"/>
              <a:ext cx="246" cy="248"/>
            </a:xfrm>
            <a:custGeom>
              <a:avLst/>
              <a:gdLst>
                <a:gd name="T0" fmla="*/ 16778 w 19664"/>
                <a:gd name="T1" fmla="*/ 2838 h 19665"/>
                <a:gd name="T2" fmla="*/ 16743 w 19664"/>
                <a:gd name="T3" fmla="*/ 16743 h 19665"/>
                <a:gd name="T4" fmla="*/ 2838 w 19664"/>
                <a:gd name="T5" fmla="*/ 16778 h 19665"/>
                <a:gd name="T6" fmla="*/ 2873 w 19664"/>
                <a:gd name="T7" fmla="*/ 2873 h 19665"/>
                <a:gd name="T8" fmla="*/ 16778 w 19664"/>
                <a:gd name="T9" fmla="*/ 2838 h 19665"/>
              </a:gdLst>
              <a:ahLst/>
              <a:cxnLst>
                <a:cxn ang="0">
                  <a:pos x="T0" y="T1"/>
                </a:cxn>
                <a:cxn ang="0">
                  <a:pos x="T2" y="T3"/>
                </a:cxn>
                <a:cxn ang="0">
                  <a:pos x="T4" y="T5"/>
                </a:cxn>
                <a:cxn ang="0">
                  <a:pos x="T6" y="T7"/>
                </a:cxn>
                <a:cxn ang="0">
                  <a:pos x="T8" y="T9"/>
                </a:cxn>
              </a:cxnLst>
              <a:rect l="0" t="0" r="r" b="b"/>
              <a:pathLst>
                <a:path w="19664" h="19665">
                  <a:moveTo>
                    <a:pt x="16778" y="2838"/>
                  </a:moveTo>
                  <a:cubicBezTo>
                    <a:pt x="20608" y="6668"/>
                    <a:pt x="20592" y="12894"/>
                    <a:pt x="16743" y="16743"/>
                  </a:cubicBezTo>
                  <a:cubicBezTo>
                    <a:pt x="12894" y="20592"/>
                    <a:pt x="6668" y="20608"/>
                    <a:pt x="2838" y="16778"/>
                  </a:cubicBezTo>
                  <a:cubicBezTo>
                    <a:pt x="-992" y="12948"/>
                    <a:pt x="-976" y="6722"/>
                    <a:pt x="2873" y="2873"/>
                  </a:cubicBezTo>
                  <a:cubicBezTo>
                    <a:pt x="6722" y="-976"/>
                    <a:pt x="12948" y="-992"/>
                    <a:pt x="16778" y="2838"/>
                  </a:cubicBez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en-US"/>
            </a:p>
          </p:txBody>
        </p:sp>
        <p:sp>
          <p:nvSpPr>
            <p:cNvPr id="25" name="AutoShape 18"/>
            <p:cNvSpPr/>
            <p:nvPr/>
          </p:nvSpPr>
          <p:spPr bwMode="auto">
            <a:xfrm rot="2946192">
              <a:off x="269" y="150"/>
              <a:ext cx="98" cy="374"/>
            </a:xfrm>
            <a:custGeom>
              <a:avLst/>
              <a:gdLst>
                <a:gd name="T0" fmla="*/ 0 w 21397"/>
                <a:gd name="T1" fmla="*/ 0 h 21586"/>
                <a:gd name="T2" fmla="*/ 21397 w 21397"/>
                <a:gd name="T3" fmla="*/ -14 h 21586"/>
                <a:gd name="T4" fmla="*/ 21194 w 21397"/>
                <a:gd name="T5" fmla="*/ 21572 h 21586"/>
                <a:gd name="T6" fmla="*/ -203 w 21397"/>
                <a:gd name="T7" fmla="*/ 21586 h 21586"/>
                <a:gd name="T8" fmla="*/ 0 w 21397"/>
                <a:gd name="T9" fmla="*/ 0 h 21586"/>
                <a:gd name="T10" fmla="*/ 0 w 21397"/>
                <a:gd name="T11" fmla="*/ 0 h 21586"/>
              </a:gdLst>
              <a:ahLst/>
              <a:cxnLst>
                <a:cxn ang="0">
                  <a:pos x="T0" y="T1"/>
                </a:cxn>
                <a:cxn ang="0">
                  <a:pos x="T2" y="T3"/>
                </a:cxn>
                <a:cxn ang="0">
                  <a:pos x="T4" y="T5"/>
                </a:cxn>
                <a:cxn ang="0">
                  <a:pos x="T6" y="T7"/>
                </a:cxn>
                <a:cxn ang="0">
                  <a:pos x="T8" y="T9"/>
                </a:cxn>
                <a:cxn ang="0">
                  <a:pos x="T10" y="T11"/>
                </a:cxn>
              </a:cxnLst>
              <a:rect l="0" t="0" r="r" b="b"/>
              <a:pathLst>
                <a:path w="21397" h="21586">
                  <a:moveTo>
                    <a:pt x="0" y="0"/>
                  </a:moveTo>
                  <a:lnTo>
                    <a:pt x="21397" y="-14"/>
                  </a:lnTo>
                  <a:lnTo>
                    <a:pt x="21194" y="21572"/>
                  </a:lnTo>
                  <a:lnTo>
                    <a:pt x="-203" y="21586"/>
                  </a:lnTo>
                  <a:lnTo>
                    <a:pt x="0" y="0"/>
                  </a:lnTo>
                  <a:close/>
                  <a:moveTo>
                    <a:pt x="0" y="0"/>
                  </a:move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en-US"/>
            </a:p>
          </p:txBody>
        </p:sp>
        <p:sp>
          <p:nvSpPr>
            <p:cNvPr id="26" name="AutoShape 19"/>
            <p:cNvSpPr/>
            <p:nvPr/>
          </p:nvSpPr>
          <p:spPr bwMode="auto">
            <a:xfrm rot="2946192">
              <a:off x="51" y="337"/>
              <a:ext cx="246" cy="248"/>
            </a:xfrm>
            <a:custGeom>
              <a:avLst/>
              <a:gdLst>
                <a:gd name="T0" fmla="*/ 16778 w 19664"/>
                <a:gd name="T1" fmla="*/ 2838 h 19665"/>
                <a:gd name="T2" fmla="*/ 16743 w 19664"/>
                <a:gd name="T3" fmla="*/ 16743 h 19665"/>
                <a:gd name="T4" fmla="*/ 2838 w 19664"/>
                <a:gd name="T5" fmla="*/ 16778 h 19665"/>
                <a:gd name="T6" fmla="*/ 2873 w 19664"/>
                <a:gd name="T7" fmla="*/ 2873 h 19665"/>
                <a:gd name="T8" fmla="*/ 16778 w 19664"/>
                <a:gd name="T9" fmla="*/ 2838 h 19665"/>
              </a:gdLst>
              <a:ahLst/>
              <a:cxnLst>
                <a:cxn ang="0">
                  <a:pos x="T0" y="T1"/>
                </a:cxn>
                <a:cxn ang="0">
                  <a:pos x="T2" y="T3"/>
                </a:cxn>
                <a:cxn ang="0">
                  <a:pos x="T4" y="T5"/>
                </a:cxn>
                <a:cxn ang="0">
                  <a:pos x="T6" y="T7"/>
                </a:cxn>
                <a:cxn ang="0">
                  <a:pos x="T8" y="T9"/>
                </a:cxn>
              </a:cxnLst>
              <a:rect l="0" t="0" r="r" b="b"/>
              <a:pathLst>
                <a:path w="19664" h="19665">
                  <a:moveTo>
                    <a:pt x="16778" y="2838"/>
                  </a:moveTo>
                  <a:cubicBezTo>
                    <a:pt x="20608" y="6668"/>
                    <a:pt x="20592" y="12894"/>
                    <a:pt x="16743" y="16743"/>
                  </a:cubicBezTo>
                  <a:cubicBezTo>
                    <a:pt x="12894" y="20592"/>
                    <a:pt x="6668" y="20608"/>
                    <a:pt x="2838" y="16778"/>
                  </a:cubicBezTo>
                  <a:cubicBezTo>
                    <a:pt x="-992" y="12948"/>
                    <a:pt x="-976" y="6722"/>
                    <a:pt x="2873" y="2873"/>
                  </a:cubicBezTo>
                  <a:cubicBezTo>
                    <a:pt x="6722" y="-976"/>
                    <a:pt x="12948" y="-992"/>
                    <a:pt x="16778" y="2838"/>
                  </a:cubicBez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en-US"/>
            </a:p>
          </p:txBody>
        </p:sp>
        <p:sp>
          <p:nvSpPr>
            <p:cNvPr id="27" name="AutoShape 20"/>
            <p:cNvSpPr/>
            <p:nvPr/>
          </p:nvSpPr>
          <p:spPr bwMode="auto">
            <a:xfrm rot="7514950">
              <a:off x="318" y="417"/>
              <a:ext cx="98" cy="375"/>
            </a:xfrm>
            <a:custGeom>
              <a:avLst/>
              <a:gdLst>
                <a:gd name="T0" fmla="*/ 21408 w 21408"/>
                <a:gd name="T1" fmla="*/ 14 h 21586"/>
                <a:gd name="T2" fmla="*/ 0 w 21408"/>
                <a:gd name="T3" fmla="*/ 0 h 21586"/>
                <a:gd name="T4" fmla="*/ 192 w 21408"/>
                <a:gd name="T5" fmla="*/ 21586 h 21586"/>
                <a:gd name="T6" fmla="*/ 21600 w 21408"/>
                <a:gd name="T7" fmla="*/ 21600 h 21586"/>
                <a:gd name="T8" fmla="*/ 21408 w 21408"/>
                <a:gd name="T9" fmla="*/ 14 h 21586"/>
                <a:gd name="T10" fmla="*/ 21408 w 21408"/>
                <a:gd name="T11" fmla="*/ 14 h 21586"/>
              </a:gdLst>
              <a:ahLst/>
              <a:cxnLst>
                <a:cxn ang="0">
                  <a:pos x="T0" y="T1"/>
                </a:cxn>
                <a:cxn ang="0">
                  <a:pos x="T2" y="T3"/>
                </a:cxn>
                <a:cxn ang="0">
                  <a:pos x="T4" y="T5"/>
                </a:cxn>
                <a:cxn ang="0">
                  <a:pos x="T6" y="T7"/>
                </a:cxn>
                <a:cxn ang="0">
                  <a:pos x="T8" y="T9"/>
                </a:cxn>
                <a:cxn ang="0">
                  <a:pos x="T10" y="T11"/>
                </a:cxn>
              </a:cxnLst>
              <a:rect l="0" t="0" r="r" b="b"/>
              <a:pathLst>
                <a:path w="21408" h="21586">
                  <a:moveTo>
                    <a:pt x="21408" y="14"/>
                  </a:moveTo>
                  <a:lnTo>
                    <a:pt x="0" y="0"/>
                  </a:lnTo>
                  <a:lnTo>
                    <a:pt x="192" y="21586"/>
                  </a:lnTo>
                  <a:lnTo>
                    <a:pt x="21600" y="21600"/>
                  </a:lnTo>
                  <a:lnTo>
                    <a:pt x="21408" y="14"/>
                  </a:lnTo>
                  <a:close/>
                  <a:moveTo>
                    <a:pt x="21408" y="14"/>
                  </a:move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en-US"/>
            </a:p>
          </p:txBody>
        </p:sp>
        <p:sp>
          <p:nvSpPr>
            <p:cNvPr id="28" name="AutoShape 21"/>
            <p:cNvSpPr/>
            <p:nvPr/>
          </p:nvSpPr>
          <p:spPr bwMode="auto">
            <a:xfrm rot="2946192">
              <a:off x="380" y="590"/>
              <a:ext cx="245" cy="248"/>
            </a:xfrm>
            <a:custGeom>
              <a:avLst/>
              <a:gdLst>
                <a:gd name="T0" fmla="*/ 16778 w 19664"/>
                <a:gd name="T1" fmla="*/ 2838 h 19665"/>
                <a:gd name="T2" fmla="*/ 16743 w 19664"/>
                <a:gd name="T3" fmla="*/ 16743 h 19665"/>
                <a:gd name="T4" fmla="*/ 2838 w 19664"/>
                <a:gd name="T5" fmla="*/ 16778 h 19665"/>
                <a:gd name="T6" fmla="*/ 2873 w 19664"/>
                <a:gd name="T7" fmla="*/ 2873 h 19665"/>
                <a:gd name="T8" fmla="*/ 16778 w 19664"/>
                <a:gd name="T9" fmla="*/ 2838 h 19665"/>
              </a:gdLst>
              <a:ahLst/>
              <a:cxnLst>
                <a:cxn ang="0">
                  <a:pos x="T0" y="T1"/>
                </a:cxn>
                <a:cxn ang="0">
                  <a:pos x="T2" y="T3"/>
                </a:cxn>
                <a:cxn ang="0">
                  <a:pos x="T4" y="T5"/>
                </a:cxn>
                <a:cxn ang="0">
                  <a:pos x="T6" y="T7"/>
                </a:cxn>
                <a:cxn ang="0">
                  <a:pos x="T8" y="T9"/>
                </a:cxn>
              </a:cxnLst>
              <a:rect l="0" t="0" r="r" b="b"/>
              <a:pathLst>
                <a:path w="19664" h="19665">
                  <a:moveTo>
                    <a:pt x="16778" y="2838"/>
                  </a:moveTo>
                  <a:cubicBezTo>
                    <a:pt x="20608" y="6668"/>
                    <a:pt x="20592" y="12894"/>
                    <a:pt x="16743" y="16743"/>
                  </a:cubicBezTo>
                  <a:cubicBezTo>
                    <a:pt x="12894" y="20592"/>
                    <a:pt x="6668" y="20608"/>
                    <a:pt x="2838" y="16778"/>
                  </a:cubicBezTo>
                  <a:cubicBezTo>
                    <a:pt x="-992" y="12948"/>
                    <a:pt x="-976" y="6722"/>
                    <a:pt x="2873" y="2873"/>
                  </a:cubicBezTo>
                  <a:cubicBezTo>
                    <a:pt x="6722" y="-976"/>
                    <a:pt x="12948" y="-992"/>
                    <a:pt x="16778" y="2838"/>
                  </a:cubicBezTo>
                </a:path>
              </a:pathLst>
            </a:custGeom>
            <a:grpFill/>
            <a:ln w="25400" cap="flat">
              <a:solidFill>
                <a:schemeClr val="tx1">
                  <a:alpha val="0"/>
                </a:schemeClr>
              </a:solidFill>
              <a:prstDash val="solid"/>
              <a:miter lim="800000"/>
              <a:headEnd type="none" w="med" len="med"/>
              <a:tailEnd type="none" w="med" len="med"/>
            </a:ln>
          </p:spPr>
          <p:txBody>
            <a:bodyPr lIns="0" tIns="0" rIns="0" bIns="0"/>
            <a:lstStyle/>
            <a:p>
              <a:endParaRPr lang="en-US"/>
            </a:p>
          </p:txBody>
        </p:sp>
      </p:grpSp>
      <p:sp>
        <p:nvSpPr>
          <p:cNvPr id="31" name="文本框 30"/>
          <p:cNvSpPr txBox="1"/>
          <p:nvPr/>
        </p:nvSpPr>
        <p:spPr>
          <a:xfrm>
            <a:off x="1987150" y="2343772"/>
            <a:ext cx="2402331"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987150" y="3576926"/>
            <a:ext cx="2402331"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1987150" y="4810080"/>
            <a:ext cx="2402331"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8465582" y="2343772"/>
            <a:ext cx="2402331"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465582" y="3576926"/>
            <a:ext cx="2402331"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465582" y="4810080"/>
            <a:ext cx="2402331" cy="553998"/>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508239" y="3700922"/>
            <a:ext cx="1159742" cy="646331"/>
          </a:xfrm>
          <a:prstGeom prst="rect">
            <a:avLst/>
          </a:prstGeom>
          <a:noFill/>
        </p:spPr>
        <p:txBody>
          <a:bodyPr wrap="square" rtlCol="0">
            <a:spAutoFit/>
          </a:bodyPr>
          <a:lstStyle/>
          <a:p>
            <a:pPr algn="ctr"/>
            <a:r>
              <a:rPr lang="en-US" altLang="zh-CN" dirty="0" smtClean="0">
                <a:solidFill>
                  <a:schemeClr val="tx1">
                    <a:lumMod val="75000"/>
                    <a:lumOff val="25000"/>
                  </a:schemeClr>
                </a:solidFill>
              </a:rPr>
              <a:t>Add your title here</a:t>
            </a:r>
            <a:endParaRPr lang="zh-CN" alt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矩形 22"/>
          <p:cNvSpPr/>
          <p:nvPr/>
        </p:nvSpPr>
        <p:spPr>
          <a:xfrm>
            <a:off x="0" y="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275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20965" y="481354"/>
            <a:ext cx="717550" cy="717550"/>
          </a:xfrm>
          <a:prstGeom prst="ellipse">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0" name="文本框 29"/>
          <p:cNvSpPr txBox="1"/>
          <p:nvPr/>
        </p:nvSpPr>
        <p:spPr>
          <a:xfrm>
            <a:off x="850562" y="609296"/>
            <a:ext cx="658356" cy="461665"/>
          </a:xfrm>
          <a:prstGeom prst="rect">
            <a:avLst/>
          </a:prstGeom>
          <a:noFill/>
        </p:spPr>
        <p:txBody>
          <a:bodyPr wrap="square" rtlCol="0">
            <a:spAutoFit/>
          </a:bodyPr>
          <a:lstStyle/>
          <a:p>
            <a:pPr algn="ctr"/>
            <a:r>
              <a:rPr lang="en-US" altLang="zh-CN" sz="2400" b="1" dirty="0" smtClean="0">
                <a:ln w="28575">
                  <a:noFill/>
                </a:ln>
                <a:solidFill>
                  <a:schemeClr val="bg1"/>
                </a:solidFill>
                <a:latin typeface="微软雅黑" panose="020B0503020204020204" pitchFamily="34" charset="-122"/>
                <a:ea typeface="微软雅黑" panose="020B0503020204020204" pitchFamily="34" charset="-122"/>
              </a:rPr>
              <a:t>03</a:t>
            </a:r>
            <a:endParaRPr lang="zh-CN" altLang="en-US" sz="40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1606212" y="443254"/>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Freeform 6"/>
          <p:cNvSpPr/>
          <p:nvPr/>
        </p:nvSpPr>
        <p:spPr bwMode="auto">
          <a:xfrm rot="5400000">
            <a:off x="2810331" y="2587489"/>
            <a:ext cx="1033059" cy="2001874"/>
          </a:xfrm>
          <a:custGeom>
            <a:avLst/>
            <a:gdLst/>
            <a:ahLst/>
            <a:cxnLst>
              <a:cxn ang="0">
                <a:pos x="209" y="24"/>
              </a:cxn>
              <a:cxn ang="0">
                <a:pos x="62" y="118"/>
              </a:cxn>
              <a:cxn ang="0">
                <a:pos x="0" y="295"/>
              </a:cxn>
              <a:cxn ang="0">
                <a:pos x="280" y="575"/>
              </a:cxn>
              <a:cxn ang="0">
                <a:pos x="296" y="559"/>
              </a:cxn>
              <a:cxn ang="0">
                <a:pos x="280" y="543"/>
              </a:cxn>
              <a:cxn ang="0">
                <a:pos x="32" y="295"/>
              </a:cxn>
              <a:cxn ang="0">
                <a:pos x="213" y="56"/>
              </a:cxn>
              <a:cxn ang="0">
                <a:pos x="216" y="79"/>
              </a:cxn>
              <a:cxn ang="0">
                <a:pos x="280" y="31"/>
              </a:cxn>
              <a:cxn ang="0">
                <a:pos x="206" y="0"/>
              </a:cxn>
              <a:cxn ang="0">
                <a:pos x="209" y="24"/>
              </a:cxn>
            </a:cxnLst>
            <a:rect l="0" t="0" r="r" b="b"/>
            <a:pathLst>
              <a:path w="296" h="575">
                <a:moveTo>
                  <a:pt x="209" y="24"/>
                </a:moveTo>
                <a:cubicBezTo>
                  <a:pt x="152" y="39"/>
                  <a:pt x="100" y="72"/>
                  <a:pt x="62" y="118"/>
                </a:cubicBezTo>
                <a:cubicBezTo>
                  <a:pt x="22" y="168"/>
                  <a:pt x="0" y="231"/>
                  <a:pt x="0" y="295"/>
                </a:cubicBezTo>
                <a:cubicBezTo>
                  <a:pt x="0" y="449"/>
                  <a:pt x="125" y="575"/>
                  <a:pt x="280" y="575"/>
                </a:cubicBezTo>
                <a:cubicBezTo>
                  <a:pt x="289" y="575"/>
                  <a:pt x="296" y="568"/>
                  <a:pt x="296" y="559"/>
                </a:cubicBezTo>
                <a:cubicBezTo>
                  <a:pt x="296" y="550"/>
                  <a:pt x="289" y="543"/>
                  <a:pt x="280" y="543"/>
                </a:cubicBezTo>
                <a:cubicBezTo>
                  <a:pt x="143" y="543"/>
                  <a:pt x="32" y="432"/>
                  <a:pt x="32" y="295"/>
                </a:cubicBezTo>
                <a:cubicBezTo>
                  <a:pt x="32" y="184"/>
                  <a:pt x="107" y="86"/>
                  <a:pt x="213" y="56"/>
                </a:cubicBezTo>
                <a:cubicBezTo>
                  <a:pt x="216" y="79"/>
                  <a:pt x="216" y="79"/>
                  <a:pt x="216" y="79"/>
                </a:cubicBezTo>
                <a:cubicBezTo>
                  <a:pt x="280" y="31"/>
                  <a:pt x="280" y="31"/>
                  <a:pt x="280" y="31"/>
                </a:cubicBezTo>
                <a:cubicBezTo>
                  <a:pt x="206" y="0"/>
                  <a:pt x="206" y="0"/>
                  <a:pt x="206" y="0"/>
                </a:cubicBezTo>
                <a:lnTo>
                  <a:pt x="209" y="24"/>
                </a:lnTo>
                <a:close/>
              </a:path>
            </a:pathLst>
          </a:custGeom>
          <a:solidFill>
            <a:srgbClr val="B17974"/>
          </a:solidFill>
          <a:ln w="9525">
            <a:noFill/>
            <a:round/>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a:p>
        </p:txBody>
      </p:sp>
      <p:sp>
        <p:nvSpPr>
          <p:cNvPr id="9" name="Freeform 7"/>
          <p:cNvSpPr/>
          <p:nvPr/>
        </p:nvSpPr>
        <p:spPr bwMode="auto">
          <a:xfrm rot="5400000">
            <a:off x="4649002" y="3509428"/>
            <a:ext cx="1033059" cy="2001874"/>
          </a:xfrm>
          <a:custGeom>
            <a:avLst/>
            <a:gdLst/>
            <a:ahLst/>
            <a:cxnLst>
              <a:cxn ang="0">
                <a:pos x="89" y="0"/>
              </a:cxn>
              <a:cxn ang="0">
                <a:pos x="16" y="31"/>
              </a:cxn>
              <a:cxn ang="0">
                <a:pos x="79" y="79"/>
              </a:cxn>
              <a:cxn ang="0">
                <a:pos x="82" y="56"/>
              </a:cxn>
              <a:cxn ang="0">
                <a:pos x="264" y="295"/>
              </a:cxn>
              <a:cxn ang="0">
                <a:pos x="16" y="543"/>
              </a:cxn>
              <a:cxn ang="0">
                <a:pos x="0" y="559"/>
              </a:cxn>
              <a:cxn ang="0">
                <a:pos x="16" y="575"/>
              </a:cxn>
              <a:cxn ang="0">
                <a:pos x="296" y="295"/>
              </a:cxn>
              <a:cxn ang="0">
                <a:pos x="233" y="118"/>
              </a:cxn>
              <a:cxn ang="0">
                <a:pos x="86" y="24"/>
              </a:cxn>
              <a:cxn ang="0">
                <a:pos x="89" y="0"/>
              </a:cxn>
            </a:cxnLst>
            <a:rect l="0" t="0" r="r" b="b"/>
            <a:pathLst>
              <a:path w="296" h="575">
                <a:moveTo>
                  <a:pt x="89" y="0"/>
                </a:moveTo>
                <a:cubicBezTo>
                  <a:pt x="16" y="31"/>
                  <a:pt x="16" y="31"/>
                  <a:pt x="16" y="31"/>
                </a:cubicBezTo>
                <a:cubicBezTo>
                  <a:pt x="79" y="79"/>
                  <a:pt x="79" y="79"/>
                  <a:pt x="79" y="79"/>
                </a:cubicBezTo>
                <a:cubicBezTo>
                  <a:pt x="82" y="56"/>
                  <a:pt x="82" y="56"/>
                  <a:pt x="82" y="56"/>
                </a:cubicBezTo>
                <a:cubicBezTo>
                  <a:pt x="188" y="86"/>
                  <a:pt x="264" y="184"/>
                  <a:pt x="264" y="295"/>
                </a:cubicBezTo>
                <a:cubicBezTo>
                  <a:pt x="264" y="432"/>
                  <a:pt x="153" y="543"/>
                  <a:pt x="16" y="543"/>
                </a:cubicBezTo>
                <a:cubicBezTo>
                  <a:pt x="7" y="543"/>
                  <a:pt x="0" y="550"/>
                  <a:pt x="0" y="559"/>
                </a:cubicBezTo>
                <a:cubicBezTo>
                  <a:pt x="0" y="568"/>
                  <a:pt x="7" y="575"/>
                  <a:pt x="16" y="575"/>
                </a:cubicBezTo>
                <a:cubicBezTo>
                  <a:pt x="170" y="575"/>
                  <a:pt x="296" y="449"/>
                  <a:pt x="296" y="295"/>
                </a:cubicBezTo>
                <a:cubicBezTo>
                  <a:pt x="296" y="231"/>
                  <a:pt x="274" y="168"/>
                  <a:pt x="233" y="118"/>
                </a:cubicBezTo>
                <a:cubicBezTo>
                  <a:pt x="196" y="72"/>
                  <a:pt x="144" y="39"/>
                  <a:pt x="86" y="24"/>
                </a:cubicBezTo>
                <a:lnTo>
                  <a:pt x="89" y="0"/>
                </a:lnTo>
                <a:close/>
              </a:path>
            </a:pathLst>
          </a:custGeom>
          <a:solidFill>
            <a:srgbClr val="B17974"/>
          </a:solidFill>
          <a:ln w="9525">
            <a:noFill/>
            <a:round/>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a:p>
        </p:txBody>
      </p:sp>
      <p:sp>
        <p:nvSpPr>
          <p:cNvPr id="10" name="Freeform 10"/>
          <p:cNvSpPr/>
          <p:nvPr/>
        </p:nvSpPr>
        <p:spPr bwMode="auto">
          <a:xfrm rot="5400000">
            <a:off x="6487669" y="2587489"/>
            <a:ext cx="1033059" cy="2001874"/>
          </a:xfrm>
          <a:custGeom>
            <a:avLst/>
            <a:gdLst/>
            <a:ahLst/>
            <a:cxnLst>
              <a:cxn ang="0">
                <a:pos x="209" y="24"/>
              </a:cxn>
              <a:cxn ang="0">
                <a:pos x="62" y="118"/>
              </a:cxn>
              <a:cxn ang="0">
                <a:pos x="0" y="295"/>
              </a:cxn>
              <a:cxn ang="0">
                <a:pos x="280" y="575"/>
              </a:cxn>
              <a:cxn ang="0">
                <a:pos x="296" y="559"/>
              </a:cxn>
              <a:cxn ang="0">
                <a:pos x="280" y="543"/>
              </a:cxn>
              <a:cxn ang="0">
                <a:pos x="32" y="295"/>
              </a:cxn>
              <a:cxn ang="0">
                <a:pos x="213" y="56"/>
              </a:cxn>
              <a:cxn ang="0">
                <a:pos x="216" y="79"/>
              </a:cxn>
              <a:cxn ang="0">
                <a:pos x="280" y="31"/>
              </a:cxn>
              <a:cxn ang="0">
                <a:pos x="206" y="0"/>
              </a:cxn>
              <a:cxn ang="0">
                <a:pos x="209" y="24"/>
              </a:cxn>
            </a:cxnLst>
            <a:rect l="0" t="0" r="r" b="b"/>
            <a:pathLst>
              <a:path w="296" h="575">
                <a:moveTo>
                  <a:pt x="209" y="24"/>
                </a:moveTo>
                <a:cubicBezTo>
                  <a:pt x="152" y="39"/>
                  <a:pt x="100" y="72"/>
                  <a:pt x="62" y="118"/>
                </a:cubicBezTo>
                <a:cubicBezTo>
                  <a:pt x="22" y="168"/>
                  <a:pt x="0" y="231"/>
                  <a:pt x="0" y="295"/>
                </a:cubicBezTo>
                <a:cubicBezTo>
                  <a:pt x="0" y="449"/>
                  <a:pt x="125" y="575"/>
                  <a:pt x="280" y="575"/>
                </a:cubicBezTo>
                <a:cubicBezTo>
                  <a:pt x="289" y="575"/>
                  <a:pt x="296" y="568"/>
                  <a:pt x="296" y="559"/>
                </a:cubicBezTo>
                <a:cubicBezTo>
                  <a:pt x="296" y="550"/>
                  <a:pt x="289" y="543"/>
                  <a:pt x="280" y="543"/>
                </a:cubicBezTo>
                <a:cubicBezTo>
                  <a:pt x="143" y="543"/>
                  <a:pt x="32" y="432"/>
                  <a:pt x="32" y="295"/>
                </a:cubicBezTo>
                <a:cubicBezTo>
                  <a:pt x="32" y="184"/>
                  <a:pt x="107" y="86"/>
                  <a:pt x="213" y="56"/>
                </a:cubicBezTo>
                <a:cubicBezTo>
                  <a:pt x="216" y="79"/>
                  <a:pt x="216" y="79"/>
                  <a:pt x="216" y="79"/>
                </a:cubicBezTo>
                <a:cubicBezTo>
                  <a:pt x="280" y="31"/>
                  <a:pt x="280" y="31"/>
                  <a:pt x="280" y="31"/>
                </a:cubicBezTo>
                <a:cubicBezTo>
                  <a:pt x="206" y="0"/>
                  <a:pt x="206" y="0"/>
                  <a:pt x="206" y="0"/>
                </a:cubicBezTo>
                <a:lnTo>
                  <a:pt x="209" y="24"/>
                </a:lnTo>
                <a:close/>
              </a:path>
            </a:pathLst>
          </a:custGeom>
          <a:solidFill>
            <a:srgbClr val="B17974"/>
          </a:solidFill>
          <a:ln w="9525">
            <a:noFill/>
            <a:round/>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a:p>
        </p:txBody>
      </p:sp>
      <p:sp>
        <p:nvSpPr>
          <p:cNvPr id="11" name="Freeform 11"/>
          <p:cNvSpPr/>
          <p:nvPr/>
        </p:nvSpPr>
        <p:spPr bwMode="auto">
          <a:xfrm rot="5400000">
            <a:off x="8326338" y="3509428"/>
            <a:ext cx="1033059" cy="2001874"/>
          </a:xfrm>
          <a:custGeom>
            <a:avLst/>
            <a:gdLst/>
            <a:ahLst/>
            <a:cxnLst>
              <a:cxn ang="0">
                <a:pos x="89" y="0"/>
              </a:cxn>
              <a:cxn ang="0">
                <a:pos x="16" y="31"/>
              </a:cxn>
              <a:cxn ang="0">
                <a:pos x="79" y="79"/>
              </a:cxn>
              <a:cxn ang="0">
                <a:pos x="82" y="56"/>
              </a:cxn>
              <a:cxn ang="0">
                <a:pos x="264" y="295"/>
              </a:cxn>
              <a:cxn ang="0">
                <a:pos x="16" y="543"/>
              </a:cxn>
              <a:cxn ang="0">
                <a:pos x="0" y="559"/>
              </a:cxn>
              <a:cxn ang="0">
                <a:pos x="16" y="575"/>
              </a:cxn>
              <a:cxn ang="0">
                <a:pos x="296" y="295"/>
              </a:cxn>
              <a:cxn ang="0">
                <a:pos x="233" y="118"/>
              </a:cxn>
              <a:cxn ang="0">
                <a:pos x="86" y="24"/>
              </a:cxn>
              <a:cxn ang="0">
                <a:pos x="89" y="0"/>
              </a:cxn>
            </a:cxnLst>
            <a:rect l="0" t="0" r="r" b="b"/>
            <a:pathLst>
              <a:path w="296" h="575">
                <a:moveTo>
                  <a:pt x="89" y="0"/>
                </a:moveTo>
                <a:cubicBezTo>
                  <a:pt x="16" y="31"/>
                  <a:pt x="16" y="31"/>
                  <a:pt x="16" y="31"/>
                </a:cubicBezTo>
                <a:cubicBezTo>
                  <a:pt x="79" y="79"/>
                  <a:pt x="79" y="79"/>
                  <a:pt x="79" y="79"/>
                </a:cubicBezTo>
                <a:cubicBezTo>
                  <a:pt x="82" y="56"/>
                  <a:pt x="82" y="56"/>
                  <a:pt x="82" y="56"/>
                </a:cubicBezTo>
                <a:cubicBezTo>
                  <a:pt x="188" y="86"/>
                  <a:pt x="264" y="184"/>
                  <a:pt x="264" y="295"/>
                </a:cubicBezTo>
                <a:cubicBezTo>
                  <a:pt x="264" y="432"/>
                  <a:pt x="153" y="543"/>
                  <a:pt x="16" y="543"/>
                </a:cubicBezTo>
                <a:cubicBezTo>
                  <a:pt x="7" y="543"/>
                  <a:pt x="0" y="550"/>
                  <a:pt x="0" y="559"/>
                </a:cubicBezTo>
                <a:cubicBezTo>
                  <a:pt x="0" y="568"/>
                  <a:pt x="7" y="575"/>
                  <a:pt x="16" y="575"/>
                </a:cubicBezTo>
                <a:cubicBezTo>
                  <a:pt x="170" y="575"/>
                  <a:pt x="296" y="449"/>
                  <a:pt x="296" y="295"/>
                </a:cubicBezTo>
                <a:cubicBezTo>
                  <a:pt x="296" y="231"/>
                  <a:pt x="274" y="168"/>
                  <a:pt x="233" y="118"/>
                </a:cubicBezTo>
                <a:cubicBezTo>
                  <a:pt x="196" y="72"/>
                  <a:pt x="144" y="39"/>
                  <a:pt x="86" y="24"/>
                </a:cubicBezTo>
                <a:lnTo>
                  <a:pt x="89" y="0"/>
                </a:lnTo>
                <a:close/>
              </a:path>
            </a:pathLst>
          </a:custGeom>
          <a:solidFill>
            <a:srgbClr val="B17974"/>
          </a:solidFill>
          <a:ln w="9525">
            <a:noFill/>
            <a:round/>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a:p>
        </p:txBody>
      </p:sp>
      <p:cxnSp>
        <p:nvCxnSpPr>
          <p:cNvPr id="12" name="Прямая соединительная линия 21"/>
          <p:cNvCxnSpPr/>
          <p:nvPr/>
        </p:nvCxnSpPr>
        <p:spPr>
          <a:xfrm>
            <a:off x="8780236" y="2888343"/>
            <a:ext cx="0" cy="419787"/>
          </a:xfrm>
          <a:prstGeom prst="line">
            <a:avLst/>
          </a:prstGeom>
          <a:ln w="6350" cap="flat">
            <a:solidFill>
              <a:srgbClr val="B17974"/>
            </a:solidFill>
            <a:prstDash val="dash"/>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13" name="Oval 13"/>
          <p:cNvSpPr>
            <a:spLocks noChangeArrowheads="1"/>
          </p:cNvSpPr>
          <p:nvPr/>
        </p:nvSpPr>
        <p:spPr bwMode="auto">
          <a:xfrm rot="5400000">
            <a:off x="8370618" y="3604042"/>
            <a:ext cx="892422" cy="890687"/>
          </a:xfrm>
          <a:prstGeom prst="ellipse">
            <a:avLst/>
          </a:prstGeom>
          <a:solidFill>
            <a:srgbClr val="B17974"/>
          </a:solidFill>
          <a:ln w="9525">
            <a:noFill/>
            <a:round/>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a:p>
        </p:txBody>
      </p:sp>
      <p:cxnSp>
        <p:nvCxnSpPr>
          <p:cNvPr id="14" name="Прямая соединительная линия 25"/>
          <p:cNvCxnSpPr/>
          <p:nvPr/>
        </p:nvCxnSpPr>
        <p:spPr>
          <a:xfrm>
            <a:off x="6982359" y="4678561"/>
            <a:ext cx="0" cy="348334"/>
          </a:xfrm>
          <a:prstGeom prst="line">
            <a:avLst/>
          </a:prstGeom>
          <a:ln w="6350" cap="flat">
            <a:solidFill>
              <a:srgbClr val="B17974"/>
            </a:solidFill>
            <a:prstDash val="dash"/>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15" name="Oval 12"/>
          <p:cNvSpPr>
            <a:spLocks noChangeArrowheads="1"/>
          </p:cNvSpPr>
          <p:nvPr/>
        </p:nvSpPr>
        <p:spPr bwMode="auto">
          <a:xfrm rot="5400000">
            <a:off x="6531944" y="3604041"/>
            <a:ext cx="892422" cy="890687"/>
          </a:xfrm>
          <a:prstGeom prst="ellipse">
            <a:avLst/>
          </a:prstGeom>
          <a:solidFill>
            <a:srgbClr val="B17974"/>
          </a:solidFill>
          <a:ln w="9525">
            <a:noFill/>
            <a:round/>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a:p>
        </p:txBody>
      </p:sp>
      <p:cxnSp>
        <p:nvCxnSpPr>
          <p:cNvPr id="16" name="Прямая соединительная линия 28"/>
          <p:cNvCxnSpPr/>
          <p:nvPr/>
        </p:nvCxnSpPr>
        <p:spPr>
          <a:xfrm>
            <a:off x="3283239" y="4678561"/>
            <a:ext cx="0" cy="348334"/>
          </a:xfrm>
          <a:prstGeom prst="line">
            <a:avLst/>
          </a:prstGeom>
          <a:ln w="6350" cap="flat">
            <a:solidFill>
              <a:srgbClr val="B17974"/>
            </a:solidFill>
            <a:prstDash val="dash"/>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17" name="Oval 8"/>
          <p:cNvSpPr>
            <a:spLocks noChangeArrowheads="1"/>
          </p:cNvSpPr>
          <p:nvPr/>
        </p:nvSpPr>
        <p:spPr bwMode="auto">
          <a:xfrm rot="5400000">
            <a:off x="2854609" y="3604041"/>
            <a:ext cx="892422" cy="890687"/>
          </a:xfrm>
          <a:prstGeom prst="ellipse">
            <a:avLst/>
          </a:prstGeom>
          <a:solidFill>
            <a:srgbClr val="B17974"/>
          </a:solidFill>
          <a:ln w="9525">
            <a:noFill/>
            <a:round/>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a:p>
        </p:txBody>
      </p:sp>
      <p:cxnSp>
        <p:nvCxnSpPr>
          <p:cNvPr id="18" name="Прямая соединительная линия 31"/>
          <p:cNvCxnSpPr/>
          <p:nvPr/>
        </p:nvCxnSpPr>
        <p:spPr>
          <a:xfrm>
            <a:off x="5106740" y="2873829"/>
            <a:ext cx="0" cy="420312"/>
          </a:xfrm>
          <a:prstGeom prst="line">
            <a:avLst/>
          </a:prstGeom>
          <a:ln w="6350" cap="flat">
            <a:solidFill>
              <a:srgbClr val="B17974"/>
            </a:solidFill>
            <a:prstDash val="dash"/>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19" name="Oval 9"/>
          <p:cNvSpPr>
            <a:spLocks noChangeArrowheads="1"/>
          </p:cNvSpPr>
          <p:nvPr/>
        </p:nvSpPr>
        <p:spPr bwMode="auto">
          <a:xfrm rot="5400000">
            <a:off x="4693275" y="3604042"/>
            <a:ext cx="892422" cy="890687"/>
          </a:xfrm>
          <a:prstGeom prst="ellipse">
            <a:avLst/>
          </a:prstGeom>
          <a:solidFill>
            <a:srgbClr val="B17974"/>
          </a:solidFill>
          <a:ln w="9525">
            <a:noFill/>
            <a:round/>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a:p>
        </p:txBody>
      </p:sp>
      <p:sp>
        <p:nvSpPr>
          <p:cNvPr id="20" name="Oval 9"/>
          <p:cNvSpPr>
            <a:spLocks noChangeArrowheads="1"/>
          </p:cNvSpPr>
          <p:nvPr/>
        </p:nvSpPr>
        <p:spPr bwMode="auto">
          <a:xfrm rot="5400000">
            <a:off x="1990199" y="4240288"/>
            <a:ext cx="706733" cy="705359"/>
          </a:xfrm>
          <a:prstGeom prst="ellipse">
            <a:avLst/>
          </a:prstGeom>
          <a:solidFill>
            <a:srgbClr val="B17974"/>
          </a:solidFill>
          <a:ln w="9525">
            <a:noFill/>
            <a:round/>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dirty="0"/>
          </a:p>
        </p:txBody>
      </p:sp>
      <p:sp>
        <p:nvSpPr>
          <p:cNvPr id="21" name="Oval 9"/>
          <p:cNvSpPr>
            <a:spLocks noChangeArrowheads="1"/>
          </p:cNvSpPr>
          <p:nvPr/>
        </p:nvSpPr>
        <p:spPr bwMode="auto">
          <a:xfrm rot="5400000">
            <a:off x="9307450" y="3072705"/>
            <a:ext cx="821438" cy="819841"/>
          </a:xfrm>
          <a:prstGeom prst="ellipse">
            <a:avLst/>
          </a:prstGeom>
          <a:solidFill>
            <a:srgbClr val="B17974"/>
          </a:solidFill>
          <a:ln w="9525">
            <a:noFill/>
            <a:round/>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dirty="0"/>
          </a:p>
        </p:txBody>
      </p:sp>
      <p:sp>
        <p:nvSpPr>
          <p:cNvPr id="22" name="文本框 21"/>
          <p:cNvSpPr txBox="1"/>
          <p:nvPr/>
        </p:nvSpPr>
        <p:spPr>
          <a:xfrm>
            <a:off x="2912385" y="3864718"/>
            <a:ext cx="741707" cy="369332"/>
          </a:xfrm>
          <a:prstGeom prst="rect">
            <a:avLst/>
          </a:prstGeom>
          <a:noFill/>
        </p:spPr>
        <p:txBody>
          <a:bodyPr wrap="square" rtlCol="0">
            <a:spAutoFit/>
          </a:bodyPr>
          <a:lstStyle/>
          <a:p>
            <a:pPr algn="ctr"/>
            <a:r>
              <a:rPr lang="en-US" altLang="zh-CN" dirty="0" smtClean="0">
                <a:solidFill>
                  <a:schemeClr val="bg1"/>
                </a:solidFill>
              </a:rPr>
              <a:t>text </a:t>
            </a:r>
            <a:endParaRPr lang="zh-CN" altLang="en-US" dirty="0">
              <a:solidFill>
                <a:schemeClr val="bg1"/>
              </a:solidFill>
            </a:endParaRPr>
          </a:p>
        </p:txBody>
      </p:sp>
      <p:sp>
        <p:nvSpPr>
          <p:cNvPr id="25" name="文本框 24"/>
          <p:cNvSpPr txBox="1"/>
          <p:nvPr/>
        </p:nvSpPr>
        <p:spPr>
          <a:xfrm>
            <a:off x="4768632" y="3864718"/>
            <a:ext cx="741707" cy="369332"/>
          </a:xfrm>
          <a:prstGeom prst="rect">
            <a:avLst/>
          </a:prstGeom>
          <a:noFill/>
        </p:spPr>
        <p:txBody>
          <a:bodyPr wrap="square" rtlCol="0">
            <a:spAutoFit/>
          </a:bodyPr>
          <a:lstStyle/>
          <a:p>
            <a:pPr algn="ctr"/>
            <a:r>
              <a:rPr lang="en-US" altLang="zh-CN" dirty="0" smtClean="0">
                <a:solidFill>
                  <a:schemeClr val="bg1"/>
                </a:solidFill>
              </a:rPr>
              <a:t>text </a:t>
            </a:r>
            <a:endParaRPr lang="zh-CN" altLang="en-US" dirty="0">
              <a:solidFill>
                <a:schemeClr val="bg1"/>
              </a:solidFill>
            </a:endParaRPr>
          </a:p>
        </p:txBody>
      </p:sp>
      <p:sp>
        <p:nvSpPr>
          <p:cNvPr id="26" name="文本框 25"/>
          <p:cNvSpPr txBox="1"/>
          <p:nvPr/>
        </p:nvSpPr>
        <p:spPr>
          <a:xfrm>
            <a:off x="6624879" y="3864718"/>
            <a:ext cx="741707" cy="369332"/>
          </a:xfrm>
          <a:prstGeom prst="rect">
            <a:avLst/>
          </a:prstGeom>
          <a:noFill/>
        </p:spPr>
        <p:txBody>
          <a:bodyPr wrap="square" rtlCol="0">
            <a:spAutoFit/>
          </a:bodyPr>
          <a:lstStyle/>
          <a:p>
            <a:pPr algn="ctr"/>
            <a:r>
              <a:rPr lang="en-US" altLang="zh-CN" dirty="0" smtClean="0">
                <a:solidFill>
                  <a:schemeClr val="bg1"/>
                </a:solidFill>
              </a:rPr>
              <a:t>text </a:t>
            </a:r>
            <a:endParaRPr lang="zh-CN" altLang="en-US" dirty="0">
              <a:solidFill>
                <a:schemeClr val="bg1"/>
              </a:solidFill>
            </a:endParaRPr>
          </a:p>
        </p:txBody>
      </p:sp>
      <p:sp>
        <p:nvSpPr>
          <p:cNvPr id="27" name="文本框 26"/>
          <p:cNvSpPr txBox="1"/>
          <p:nvPr/>
        </p:nvSpPr>
        <p:spPr>
          <a:xfrm>
            <a:off x="8481126" y="3864718"/>
            <a:ext cx="741707" cy="369332"/>
          </a:xfrm>
          <a:prstGeom prst="rect">
            <a:avLst/>
          </a:prstGeom>
          <a:noFill/>
        </p:spPr>
        <p:txBody>
          <a:bodyPr wrap="square" rtlCol="0">
            <a:spAutoFit/>
          </a:bodyPr>
          <a:lstStyle/>
          <a:p>
            <a:pPr algn="ctr"/>
            <a:r>
              <a:rPr lang="en-US" altLang="zh-CN" dirty="0" smtClean="0">
                <a:solidFill>
                  <a:schemeClr val="bg1"/>
                </a:solidFill>
              </a:rPr>
              <a:t>text </a:t>
            </a:r>
            <a:endParaRPr lang="zh-CN" altLang="en-US" dirty="0">
              <a:solidFill>
                <a:schemeClr val="bg1"/>
              </a:solidFill>
            </a:endParaRPr>
          </a:p>
        </p:txBody>
      </p:sp>
      <p:sp>
        <p:nvSpPr>
          <p:cNvPr id="28" name="文本框 27"/>
          <p:cNvSpPr txBox="1"/>
          <p:nvPr/>
        </p:nvSpPr>
        <p:spPr>
          <a:xfrm>
            <a:off x="2197743" y="5392446"/>
            <a:ext cx="2130055"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2619802" y="5115682"/>
            <a:ext cx="128593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5933778" y="5392446"/>
            <a:ext cx="2130055"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355837" y="5115682"/>
            <a:ext cx="128593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993687" y="2057050"/>
            <a:ext cx="2130055"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4415746" y="1780286"/>
            <a:ext cx="128593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7729722" y="2057050"/>
            <a:ext cx="2130055" cy="784830"/>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151781" y="1780286"/>
            <a:ext cx="1285937"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矩形 22"/>
          <p:cNvSpPr/>
          <p:nvPr/>
        </p:nvSpPr>
        <p:spPr>
          <a:xfrm>
            <a:off x="0" y="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275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20965" y="481354"/>
            <a:ext cx="717550" cy="717550"/>
          </a:xfrm>
          <a:prstGeom prst="ellipse">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0" name="文本框 29"/>
          <p:cNvSpPr txBox="1"/>
          <p:nvPr/>
        </p:nvSpPr>
        <p:spPr>
          <a:xfrm>
            <a:off x="850562" y="609296"/>
            <a:ext cx="658356" cy="461665"/>
          </a:xfrm>
          <a:prstGeom prst="rect">
            <a:avLst/>
          </a:prstGeom>
          <a:noFill/>
        </p:spPr>
        <p:txBody>
          <a:bodyPr wrap="square" rtlCol="0">
            <a:spAutoFit/>
          </a:bodyPr>
          <a:lstStyle/>
          <a:p>
            <a:pPr algn="ctr"/>
            <a:r>
              <a:rPr lang="en-US" altLang="zh-CN" sz="2400" b="1" dirty="0" smtClean="0">
                <a:ln w="28575">
                  <a:noFill/>
                </a:ln>
                <a:solidFill>
                  <a:schemeClr val="bg1"/>
                </a:solidFill>
                <a:latin typeface="微软雅黑" panose="020B0503020204020204" pitchFamily="34" charset="-122"/>
                <a:ea typeface="微软雅黑" panose="020B0503020204020204" pitchFamily="34" charset="-122"/>
              </a:rPr>
              <a:t>03</a:t>
            </a:r>
            <a:endParaRPr lang="zh-CN" altLang="en-US" sz="40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1606212" y="443254"/>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Group 25"/>
          <p:cNvGrpSpPr/>
          <p:nvPr/>
        </p:nvGrpSpPr>
        <p:grpSpPr>
          <a:xfrm>
            <a:off x="4250316" y="3014809"/>
            <a:ext cx="1296144" cy="1728192"/>
            <a:chOff x="5220072" y="1707654"/>
            <a:chExt cx="1152128" cy="1728192"/>
          </a:xfrm>
        </p:grpSpPr>
        <p:cxnSp>
          <p:nvCxnSpPr>
            <p:cNvPr id="9" name="Elbow Connector 26"/>
            <p:cNvCxnSpPr/>
            <p:nvPr/>
          </p:nvCxnSpPr>
          <p:spPr>
            <a:xfrm flipV="1">
              <a:off x="5220072" y="1707654"/>
              <a:ext cx="1152128" cy="885983"/>
            </a:xfrm>
            <a:prstGeom prst="bentConnector3">
              <a:avLst/>
            </a:prstGeom>
            <a:ln w="25400" cap="rnd">
              <a:solidFill>
                <a:srgbClr val="B17974"/>
              </a:solidFill>
              <a:round/>
              <a:headEnd type="oval"/>
            </a:ln>
          </p:spPr>
          <p:style>
            <a:lnRef idx="1">
              <a:schemeClr val="accent1"/>
            </a:lnRef>
            <a:fillRef idx="0">
              <a:schemeClr val="accent1"/>
            </a:fillRef>
            <a:effectRef idx="0">
              <a:schemeClr val="accent1"/>
            </a:effectRef>
            <a:fontRef idx="minor">
              <a:schemeClr val="tx1"/>
            </a:fontRef>
          </p:style>
        </p:cxnSp>
        <p:cxnSp>
          <p:nvCxnSpPr>
            <p:cNvPr id="10" name="Straight Connector 27"/>
            <p:cNvCxnSpPr/>
            <p:nvPr/>
          </p:nvCxnSpPr>
          <p:spPr>
            <a:xfrm>
              <a:off x="5795779" y="2593637"/>
              <a:ext cx="0" cy="842209"/>
            </a:xfrm>
            <a:prstGeom prst="line">
              <a:avLst/>
            </a:prstGeom>
            <a:ln w="25400" cap="rnd">
              <a:solidFill>
                <a:srgbClr val="B17974"/>
              </a:solidFill>
              <a:round/>
              <a:headEnd type="none"/>
            </a:ln>
          </p:spPr>
          <p:style>
            <a:lnRef idx="1">
              <a:schemeClr val="accent1"/>
            </a:lnRef>
            <a:fillRef idx="0">
              <a:schemeClr val="accent1"/>
            </a:fillRef>
            <a:effectRef idx="0">
              <a:schemeClr val="accent1"/>
            </a:effectRef>
            <a:fontRef idx="minor">
              <a:schemeClr val="tx1"/>
            </a:fontRef>
          </p:style>
        </p:cxnSp>
        <p:cxnSp>
          <p:nvCxnSpPr>
            <p:cNvPr id="11" name="Straight Connector 28"/>
            <p:cNvCxnSpPr/>
            <p:nvPr/>
          </p:nvCxnSpPr>
          <p:spPr>
            <a:xfrm>
              <a:off x="5796136" y="3435846"/>
              <a:ext cx="576064" cy="0"/>
            </a:xfrm>
            <a:prstGeom prst="line">
              <a:avLst/>
            </a:prstGeom>
            <a:ln w="25400" cap="rnd">
              <a:solidFill>
                <a:srgbClr val="B17974"/>
              </a:solidFill>
              <a:round/>
              <a:headEnd type="none"/>
            </a:ln>
          </p:spPr>
          <p:style>
            <a:lnRef idx="1">
              <a:schemeClr val="accent1"/>
            </a:lnRef>
            <a:fillRef idx="0">
              <a:schemeClr val="accent1"/>
            </a:fillRef>
            <a:effectRef idx="0">
              <a:schemeClr val="accent1"/>
            </a:effectRef>
            <a:fontRef idx="minor">
              <a:schemeClr val="tx1"/>
            </a:fontRef>
          </p:style>
        </p:cxnSp>
      </p:grpSp>
      <p:sp>
        <p:nvSpPr>
          <p:cNvPr id="12" name="Rounded Rectangle 35"/>
          <p:cNvSpPr/>
          <p:nvPr/>
        </p:nvSpPr>
        <p:spPr>
          <a:xfrm rot="5400000">
            <a:off x="1776313" y="2746768"/>
            <a:ext cx="2205724" cy="2323075"/>
          </a:xfrm>
          <a:prstGeom prst="roundRect">
            <a:avLst>
              <a:gd name="adj" fmla="val 2985"/>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38"/>
          <p:cNvSpPr/>
          <p:nvPr/>
        </p:nvSpPr>
        <p:spPr>
          <a:xfrm rot="16200000">
            <a:off x="8432444" y="2015267"/>
            <a:ext cx="1587107" cy="2140190"/>
          </a:xfrm>
          <a:prstGeom prst="homePlate">
            <a:avLst/>
          </a:prstGeom>
          <a:solidFill>
            <a:srgbClr val="B17974"/>
          </a:solidFill>
          <a:ln>
            <a:noFill/>
          </a:ln>
          <a:effectLst>
            <a:outerShdw blurRad="63500" sx="101000" sy="10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4" name="Pentagon 41"/>
          <p:cNvSpPr/>
          <p:nvPr/>
        </p:nvSpPr>
        <p:spPr>
          <a:xfrm rot="5400000">
            <a:off x="8432218" y="3829210"/>
            <a:ext cx="1585815" cy="2138448"/>
          </a:xfrm>
          <a:prstGeom prst="homePlate">
            <a:avLst/>
          </a:prstGeom>
          <a:solidFill>
            <a:srgbClr val="B17974"/>
          </a:solidFill>
          <a:ln>
            <a:noFill/>
          </a:ln>
          <a:effectLst>
            <a:outerShdw blurRad="63500" sx="101000" sy="101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5" name="文本框 14"/>
          <p:cNvSpPr txBox="1"/>
          <p:nvPr/>
        </p:nvSpPr>
        <p:spPr>
          <a:xfrm>
            <a:off x="1818322" y="3588654"/>
            <a:ext cx="2053244" cy="784830"/>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2165070" y="3290441"/>
            <a:ext cx="1359748"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556056" y="3059456"/>
            <a:ext cx="2053244"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556056" y="2761243"/>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556056" y="4743001"/>
            <a:ext cx="2053244"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5556056" y="4444788"/>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8198503" y="3029323"/>
            <a:ext cx="2053244"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198503" y="4134554"/>
            <a:ext cx="2053244" cy="784830"/>
          </a:xfrm>
          <a:prstGeom prst="rect">
            <a:avLst/>
          </a:prstGeom>
          <a:noFill/>
        </p:spPr>
        <p:txBody>
          <a:bodyPr wrap="square" rtlCol="0">
            <a:spAutoFit/>
          </a:bodyPr>
          <a:lstStyle/>
          <a:p>
            <a:pPr>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74497" r="73013"/>
          <a:stretch>
            <a:fillRect/>
          </a:stretch>
        </p:blipFill>
        <p:spPr>
          <a:xfrm>
            <a:off x="0" y="4636164"/>
            <a:ext cx="1567543" cy="2221837"/>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r="48887" b="57037"/>
          <a:stretch>
            <a:fillRect/>
          </a:stretch>
        </p:blipFill>
        <p:spPr>
          <a:xfrm rot="16200000" flipH="1">
            <a:off x="360227" y="-360229"/>
            <a:ext cx="2762973" cy="3483429"/>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48887" b="57037"/>
          <a:stretch>
            <a:fillRect/>
          </a:stretch>
        </p:blipFill>
        <p:spPr>
          <a:xfrm rot="16200000" flipV="1">
            <a:off x="9068799" y="3734799"/>
            <a:ext cx="2762973" cy="3483429"/>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80314" t="87196" r="5719" b="1799"/>
          <a:stretch>
            <a:fillRect/>
          </a:stretch>
        </p:blipFill>
        <p:spPr>
          <a:xfrm>
            <a:off x="10559143" y="2414720"/>
            <a:ext cx="870857" cy="102919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4497" r="73013"/>
          <a:stretch>
            <a:fillRect/>
          </a:stretch>
        </p:blipFill>
        <p:spPr>
          <a:xfrm flipH="1" flipV="1">
            <a:off x="10559143" y="-2"/>
            <a:ext cx="1632857" cy="2314413"/>
          </a:xfrm>
          <a:prstGeom prst="rect">
            <a:avLst/>
          </a:prstGeom>
        </p:spPr>
      </p:pic>
      <p:cxnSp>
        <p:nvCxnSpPr>
          <p:cNvPr id="19" name="直接连接符 18"/>
          <p:cNvCxnSpPr/>
          <p:nvPr/>
        </p:nvCxnSpPr>
        <p:spPr>
          <a:xfrm>
            <a:off x="3483428" y="261258"/>
            <a:ext cx="7075715" cy="0"/>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632856" y="6589485"/>
            <a:ext cx="7075715" cy="0"/>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01172" y="2583544"/>
            <a:ext cx="0" cy="2328033"/>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883571" y="1973944"/>
            <a:ext cx="0" cy="2328033"/>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3867231" y="1098660"/>
            <a:ext cx="4419790" cy="4419790"/>
          </a:xfrm>
          <a:prstGeom prst="ellipse">
            <a:avLst/>
          </a:prstGeom>
          <a:solidFill>
            <a:srgbClr val="BE9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917126" y="1148555"/>
            <a:ext cx="4320000" cy="4320000"/>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flipH="1">
            <a:off x="7719132" y="472525"/>
            <a:ext cx="726312" cy="869487"/>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692676" y="1035744"/>
            <a:ext cx="434546" cy="520209"/>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3641928" y="5136350"/>
            <a:ext cx="726312" cy="869487"/>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3615472" y="5699569"/>
            <a:ext cx="434546" cy="520209"/>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178092" y="2104311"/>
            <a:ext cx="1814752" cy="1569660"/>
          </a:xfrm>
          <a:prstGeom prst="rect">
            <a:avLst/>
          </a:prstGeom>
          <a:noFill/>
        </p:spPr>
        <p:txBody>
          <a:bodyPr wrap="square" rtlCol="0">
            <a:spAutoFit/>
          </a:bodyPr>
          <a:lstStyle/>
          <a:p>
            <a:pPr algn="ctr"/>
            <a:r>
              <a:rPr lang="en-US" altLang="zh-CN" sz="9600" dirty="0" smtClean="0">
                <a:ln w="28575">
                  <a:noFill/>
                </a:ln>
                <a:solidFill>
                  <a:schemeClr val="bg1"/>
                </a:solidFill>
                <a:latin typeface="Road Rage" pitchFamily="50" charset="0"/>
                <a:ea typeface="微软雅黑" panose="020B0503020204020204" pitchFamily="34" charset="-122"/>
              </a:rPr>
              <a:t>o</a:t>
            </a:r>
            <a:r>
              <a:rPr lang="en-US" altLang="zh-CN" sz="9600" dirty="0">
                <a:ln w="28575">
                  <a:noFill/>
                </a:ln>
                <a:solidFill>
                  <a:schemeClr val="bg1"/>
                </a:solidFill>
                <a:latin typeface="Road Rage" pitchFamily="50" charset="0"/>
                <a:ea typeface="微软雅黑" panose="020B0503020204020204" pitchFamily="34" charset="-122"/>
              </a:rPr>
              <a:t>4</a:t>
            </a:r>
            <a:endParaRPr lang="zh-CN" altLang="en-US" sz="9600" dirty="0">
              <a:ln w="28575">
                <a:noFill/>
              </a:ln>
              <a:solidFill>
                <a:schemeClr val="bg1"/>
              </a:solidFill>
              <a:latin typeface="Road Rage" pitchFamily="50" charset="0"/>
              <a:ea typeface="微软雅黑" panose="020B0503020204020204" pitchFamily="34" charset="-122"/>
            </a:endParaRPr>
          </a:p>
        </p:txBody>
      </p:sp>
      <p:sp>
        <p:nvSpPr>
          <p:cNvPr id="26" name="矩形 25"/>
          <p:cNvSpPr/>
          <p:nvPr/>
        </p:nvSpPr>
        <p:spPr>
          <a:xfrm>
            <a:off x="4958354" y="3524262"/>
            <a:ext cx="2262158" cy="458908"/>
          </a:xfrm>
          <a:prstGeom prst="rect">
            <a:avLst/>
          </a:prstGeom>
        </p:spPr>
        <p:txBody>
          <a:bodyPr wrap="non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967740" y="3983170"/>
            <a:ext cx="4243386" cy="646331"/>
          </a:xfrm>
          <a:prstGeom prst="rect">
            <a:avLst/>
          </a:prstGeom>
          <a:noFill/>
        </p:spPr>
        <p:txBody>
          <a:bodyPr wrap="square" rtlCol="0">
            <a:spAutoFit/>
          </a:bodyPr>
          <a:lstStyle>
            <a:defPPr>
              <a:defRPr lang="zh-CN"/>
            </a:defPPr>
            <a:lvl1pPr algn="ctr">
              <a:defRPr sz="6000" b="1">
                <a:blipFill dpi="0" rotWithShape="1">
                  <a:blip r:embed="rId5"/>
                  <a:srcRect/>
                  <a:stretch>
                    <a:fillRect/>
                  </a:stretch>
                </a:blipFill>
              </a:defRPr>
            </a:lvl1pPr>
          </a:lstStyle>
          <a:p>
            <a:r>
              <a:rPr lang="en-US" altLang="zh-CN" sz="1800" b="0" dirty="0" smtClean="0">
                <a:solidFill>
                  <a:schemeClr val="bg1"/>
                </a:solidFill>
                <a:latin typeface="微软雅黑" panose="020B0503020204020204" pitchFamily="34" charset="-122"/>
                <a:ea typeface="微软雅黑" panose="020B0503020204020204" pitchFamily="34" charset="-122"/>
              </a:rPr>
              <a:t>Professional generation</a:t>
            </a:r>
            <a:endParaRPr lang="en-US" altLang="zh-CN" sz="1800" b="0" dirty="0" smtClean="0">
              <a:solidFill>
                <a:schemeClr val="bg1"/>
              </a:solidFill>
              <a:latin typeface="微软雅黑" panose="020B0503020204020204" pitchFamily="34" charset="-122"/>
              <a:ea typeface="微软雅黑" panose="020B0503020204020204" pitchFamily="34" charset="-122"/>
            </a:endParaRPr>
          </a:p>
          <a:p>
            <a:r>
              <a:rPr lang="en-US" altLang="zh-CN" sz="1800" b="0" dirty="0" smtClean="0">
                <a:solidFill>
                  <a:schemeClr val="bg1"/>
                </a:solidFill>
                <a:latin typeface="微软雅黑" panose="020B0503020204020204" pitchFamily="34" charset="-122"/>
                <a:ea typeface="微软雅黑" panose="020B0503020204020204" pitchFamily="34" charset="-122"/>
              </a:rPr>
              <a:t> PowerPoint</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矩形 22"/>
          <p:cNvSpPr/>
          <p:nvPr/>
        </p:nvSpPr>
        <p:spPr>
          <a:xfrm>
            <a:off x="0" y="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275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20965" y="481354"/>
            <a:ext cx="717550" cy="717550"/>
          </a:xfrm>
          <a:prstGeom prst="ellipse">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0" name="文本框 29"/>
          <p:cNvSpPr txBox="1"/>
          <p:nvPr/>
        </p:nvSpPr>
        <p:spPr>
          <a:xfrm>
            <a:off x="850562" y="609296"/>
            <a:ext cx="658356" cy="461665"/>
          </a:xfrm>
          <a:prstGeom prst="rect">
            <a:avLst/>
          </a:prstGeom>
          <a:noFill/>
        </p:spPr>
        <p:txBody>
          <a:bodyPr wrap="square" rtlCol="0">
            <a:spAutoFit/>
          </a:bodyPr>
          <a:lstStyle/>
          <a:p>
            <a:pPr algn="ctr"/>
            <a:r>
              <a:rPr lang="en-US" altLang="zh-CN" sz="2400" b="1" dirty="0" smtClean="0">
                <a:ln w="28575">
                  <a:noFill/>
                </a:ln>
                <a:solidFill>
                  <a:schemeClr val="bg1"/>
                </a:solidFill>
                <a:latin typeface="微软雅黑" panose="020B0503020204020204" pitchFamily="34" charset="-122"/>
                <a:ea typeface="微软雅黑" panose="020B0503020204020204" pitchFamily="34" charset="-122"/>
              </a:rPr>
              <a:t>04</a:t>
            </a:r>
            <a:endParaRPr lang="zh-CN" altLang="en-US" sz="40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1606212" y="443254"/>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Block Arc 37"/>
          <p:cNvSpPr/>
          <p:nvPr/>
        </p:nvSpPr>
        <p:spPr>
          <a:xfrm>
            <a:off x="4097781" y="1981053"/>
            <a:ext cx="3992776" cy="3993812"/>
          </a:xfrm>
          <a:prstGeom prst="blockArc">
            <a:avLst>
              <a:gd name="adj1" fmla="val 8826967"/>
              <a:gd name="adj2" fmla="val 1986563"/>
              <a:gd name="adj3" fmla="val 19223"/>
            </a:avLst>
          </a:prstGeom>
          <a:solidFill>
            <a:srgbClr val="B17974"/>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latin typeface="Raleway Light"/>
            </a:endParaRPr>
          </a:p>
        </p:txBody>
      </p:sp>
      <p:sp>
        <p:nvSpPr>
          <p:cNvPr id="10" name="Block Arc 38"/>
          <p:cNvSpPr/>
          <p:nvPr/>
        </p:nvSpPr>
        <p:spPr>
          <a:xfrm>
            <a:off x="4097781" y="1981053"/>
            <a:ext cx="3992776" cy="3993812"/>
          </a:xfrm>
          <a:prstGeom prst="blockArc">
            <a:avLst>
              <a:gd name="adj1" fmla="val 11218752"/>
              <a:gd name="adj2" fmla="val 1986563"/>
              <a:gd name="adj3" fmla="val 19223"/>
            </a:avLst>
          </a:prstGeom>
          <a:solidFill>
            <a:srgbClr val="B17974"/>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latin typeface="Raleway Light"/>
            </a:endParaRPr>
          </a:p>
        </p:txBody>
      </p:sp>
      <p:sp>
        <p:nvSpPr>
          <p:cNvPr id="11" name="Block Arc 39"/>
          <p:cNvSpPr/>
          <p:nvPr/>
        </p:nvSpPr>
        <p:spPr>
          <a:xfrm>
            <a:off x="4097781" y="1981053"/>
            <a:ext cx="3992776" cy="3993812"/>
          </a:xfrm>
          <a:prstGeom prst="blockArc">
            <a:avLst>
              <a:gd name="adj1" fmla="val 13722802"/>
              <a:gd name="adj2" fmla="val 1986563"/>
              <a:gd name="adj3" fmla="val 19223"/>
            </a:avLst>
          </a:prstGeom>
          <a:solidFill>
            <a:srgbClr val="B17974"/>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latin typeface="Raleway Light"/>
            </a:endParaRPr>
          </a:p>
        </p:txBody>
      </p:sp>
      <p:sp>
        <p:nvSpPr>
          <p:cNvPr id="12" name="Block Arc 40"/>
          <p:cNvSpPr/>
          <p:nvPr/>
        </p:nvSpPr>
        <p:spPr>
          <a:xfrm>
            <a:off x="4097781" y="1981053"/>
            <a:ext cx="3992776" cy="3993812"/>
          </a:xfrm>
          <a:prstGeom prst="blockArc">
            <a:avLst>
              <a:gd name="adj1" fmla="val 16218384"/>
              <a:gd name="adj2" fmla="val 1986563"/>
              <a:gd name="adj3" fmla="val 19223"/>
            </a:avLst>
          </a:prstGeom>
          <a:solidFill>
            <a:srgbClr val="B17974"/>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latin typeface="Raleway Light"/>
            </a:endParaRPr>
          </a:p>
        </p:txBody>
      </p:sp>
      <p:sp>
        <p:nvSpPr>
          <p:cNvPr id="13" name="Block Arc 41"/>
          <p:cNvSpPr/>
          <p:nvPr/>
        </p:nvSpPr>
        <p:spPr>
          <a:xfrm>
            <a:off x="4097781" y="1981053"/>
            <a:ext cx="3992776" cy="3993812"/>
          </a:xfrm>
          <a:prstGeom prst="blockArc">
            <a:avLst>
              <a:gd name="adj1" fmla="val 18745087"/>
              <a:gd name="adj2" fmla="val 1986563"/>
              <a:gd name="adj3" fmla="val 19223"/>
            </a:avLst>
          </a:prstGeom>
          <a:solidFill>
            <a:srgbClr val="B17974"/>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latin typeface="Raleway Light"/>
            </a:endParaRPr>
          </a:p>
        </p:txBody>
      </p:sp>
      <p:sp>
        <p:nvSpPr>
          <p:cNvPr id="14" name="Block Arc 42"/>
          <p:cNvSpPr/>
          <p:nvPr/>
        </p:nvSpPr>
        <p:spPr>
          <a:xfrm>
            <a:off x="4097781" y="1981053"/>
            <a:ext cx="3992776" cy="3993812"/>
          </a:xfrm>
          <a:prstGeom prst="blockArc">
            <a:avLst>
              <a:gd name="adj1" fmla="val 21150995"/>
              <a:gd name="adj2" fmla="val 1986563"/>
              <a:gd name="adj3" fmla="val 19223"/>
            </a:avLst>
          </a:prstGeom>
          <a:solidFill>
            <a:srgbClr val="B17974"/>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latin typeface="Raleway Light"/>
            </a:endParaRPr>
          </a:p>
        </p:txBody>
      </p:sp>
      <p:sp>
        <p:nvSpPr>
          <p:cNvPr id="15" name="Isosceles Triangle 43"/>
          <p:cNvSpPr/>
          <p:nvPr/>
        </p:nvSpPr>
        <p:spPr>
          <a:xfrm rot="6387854">
            <a:off x="8073906" y="4408478"/>
            <a:ext cx="173787" cy="149777"/>
          </a:xfrm>
          <a:prstGeom prst="triangle">
            <a:avLst/>
          </a:prstGeom>
          <a:solidFill>
            <a:srgbClr val="B1797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Raleway Light"/>
            </a:endParaRPr>
          </a:p>
        </p:txBody>
      </p:sp>
      <p:sp>
        <p:nvSpPr>
          <p:cNvPr id="16" name="Isosceles Triangle 44"/>
          <p:cNvSpPr/>
          <p:nvPr/>
        </p:nvSpPr>
        <p:spPr>
          <a:xfrm rot="15212146" flipH="1">
            <a:off x="3944305" y="4408479"/>
            <a:ext cx="173787" cy="149777"/>
          </a:xfrm>
          <a:prstGeom prst="triangle">
            <a:avLst/>
          </a:prstGeom>
          <a:solidFill>
            <a:srgbClr val="B1797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Raleway Light"/>
            </a:endParaRPr>
          </a:p>
        </p:txBody>
      </p:sp>
      <p:sp>
        <p:nvSpPr>
          <p:cNvPr id="17" name="Isosceles Triangle 45"/>
          <p:cNvSpPr/>
          <p:nvPr/>
        </p:nvSpPr>
        <p:spPr>
          <a:xfrm rot="3806845">
            <a:off x="7899634" y="2916885"/>
            <a:ext cx="173787" cy="149777"/>
          </a:xfrm>
          <a:prstGeom prst="triangle">
            <a:avLst/>
          </a:prstGeom>
          <a:solidFill>
            <a:srgbClr val="B1797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Raleway Light"/>
            </a:endParaRPr>
          </a:p>
        </p:txBody>
      </p:sp>
      <p:sp>
        <p:nvSpPr>
          <p:cNvPr id="18" name="Isosceles Triangle 46"/>
          <p:cNvSpPr/>
          <p:nvPr/>
        </p:nvSpPr>
        <p:spPr>
          <a:xfrm rot="17793155" flipH="1">
            <a:off x="4142712" y="2916885"/>
            <a:ext cx="173787" cy="149777"/>
          </a:xfrm>
          <a:prstGeom prst="triangle">
            <a:avLst/>
          </a:prstGeom>
          <a:solidFill>
            <a:srgbClr val="B1797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Raleway Light"/>
            </a:endParaRPr>
          </a:p>
        </p:txBody>
      </p:sp>
      <p:sp>
        <p:nvSpPr>
          <p:cNvPr id="19" name="Isosceles Triangle 47"/>
          <p:cNvSpPr/>
          <p:nvPr/>
        </p:nvSpPr>
        <p:spPr>
          <a:xfrm rot="1344356">
            <a:off x="6855744" y="1944535"/>
            <a:ext cx="173743" cy="149816"/>
          </a:xfrm>
          <a:prstGeom prst="triangle">
            <a:avLst/>
          </a:prstGeom>
          <a:solidFill>
            <a:srgbClr val="B1797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Raleway Light"/>
            </a:endParaRPr>
          </a:p>
        </p:txBody>
      </p:sp>
      <p:sp>
        <p:nvSpPr>
          <p:cNvPr id="20" name="Isosceles Triangle 48"/>
          <p:cNvSpPr/>
          <p:nvPr/>
        </p:nvSpPr>
        <p:spPr>
          <a:xfrm rot="20255644" flipH="1">
            <a:off x="5205439" y="1944536"/>
            <a:ext cx="173743" cy="149816"/>
          </a:xfrm>
          <a:prstGeom prst="triangle">
            <a:avLst/>
          </a:prstGeom>
          <a:solidFill>
            <a:srgbClr val="B1797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Raleway Light"/>
            </a:endParaRPr>
          </a:p>
        </p:txBody>
      </p:sp>
      <p:sp>
        <p:nvSpPr>
          <p:cNvPr id="21" name="Freeform 8"/>
          <p:cNvSpPr>
            <a:spLocks noEditPoints="1"/>
          </p:cNvSpPr>
          <p:nvPr/>
        </p:nvSpPr>
        <p:spPr bwMode="auto">
          <a:xfrm>
            <a:off x="4364719" y="4087109"/>
            <a:ext cx="333810" cy="383064"/>
          </a:xfrm>
          <a:custGeom>
            <a:avLst/>
            <a:gdLst>
              <a:gd name="T0" fmla="*/ 179 w 192"/>
              <a:gd name="T1" fmla="*/ 35 h 220"/>
              <a:gd name="T2" fmla="*/ 171 w 192"/>
              <a:gd name="T3" fmla="*/ 9 h 220"/>
              <a:gd name="T4" fmla="*/ 158 w 192"/>
              <a:gd name="T5" fmla="*/ 0 h 220"/>
              <a:gd name="T6" fmla="*/ 34 w 192"/>
              <a:gd name="T7" fmla="*/ 0 h 220"/>
              <a:gd name="T8" fmla="*/ 21 w 192"/>
              <a:gd name="T9" fmla="*/ 9 h 220"/>
              <a:gd name="T10" fmla="*/ 13 w 192"/>
              <a:gd name="T11" fmla="*/ 35 h 220"/>
              <a:gd name="T12" fmla="*/ 0 w 192"/>
              <a:gd name="T13" fmla="*/ 48 h 220"/>
              <a:gd name="T14" fmla="*/ 0 w 192"/>
              <a:gd name="T15" fmla="*/ 69 h 220"/>
              <a:gd name="T16" fmla="*/ 13 w 192"/>
              <a:gd name="T17" fmla="*/ 82 h 220"/>
              <a:gd name="T18" fmla="*/ 21 w 192"/>
              <a:gd name="T19" fmla="*/ 82 h 220"/>
              <a:gd name="T20" fmla="*/ 20 w 192"/>
              <a:gd name="T21" fmla="*/ 84 h 220"/>
              <a:gd name="T22" fmla="*/ 34 w 192"/>
              <a:gd name="T23" fmla="*/ 208 h 220"/>
              <a:gd name="T24" fmla="*/ 48 w 192"/>
              <a:gd name="T25" fmla="*/ 220 h 220"/>
              <a:gd name="T26" fmla="*/ 144 w 192"/>
              <a:gd name="T27" fmla="*/ 220 h 220"/>
              <a:gd name="T28" fmla="*/ 158 w 192"/>
              <a:gd name="T29" fmla="*/ 208 h 220"/>
              <a:gd name="T30" fmla="*/ 172 w 192"/>
              <a:gd name="T31" fmla="*/ 84 h 220"/>
              <a:gd name="T32" fmla="*/ 171 w 192"/>
              <a:gd name="T33" fmla="*/ 82 h 220"/>
              <a:gd name="T34" fmla="*/ 179 w 192"/>
              <a:gd name="T35" fmla="*/ 82 h 220"/>
              <a:gd name="T36" fmla="*/ 192 w 192"/>
              <a:gd name="T37" fmla="*/ 69 h 220"/>
              <a:gd name="T38" fmla="*/ 192 w 192"/>
              <a:gd name="T39" fmla="*/ 48 h 220"/>
              <a:gd name="T40" fmla="*/ 179 w 192"/>
              <a:gd name="T41" fmla="*/ 35 h 220"/>
              <a:gd name="T42" fmla="*/ 34 w 192"/>
              <a:gd name="T43" fmla="*/ 14 h 220"/>
              <a:gd name="T44" fmla="*/ 158 w 192"/>
              <a:gd name="T45" fmla="*/ 14 h 220"/>
              <a:gd name="T46" fmla="*/ 165 w 192"/>
              <a:gd name="T47" fmla="*/ 34 h 220"/>
              <a:gd name="T48" fmla="*/ 27 w 192"/>
              <a:gd name="T49" fmla="*/ 34 h 220"/>
              <a:gd name="T50" fmla="*/ 34 w 192"/>
              <a:gd name="T51" fmla="*/ 14 h 220"/>
              <a:gd name="T52" fmla="*/ 48 w 192"/>
              <a:gd name="T53" fmla="*/ 206 h 220"/>
              <a:gd name="T54" fmla="*/ 46 w 192"/>
              <a:gd name="T55" fmla="*/ 186 h 220"/>
              <a:gd name="T56" fmla="*/ 146 w 192"/>
              <a:gd name="T57" fmla="*/ 186 h 220"/>
              <a:gd name="T58" fmla="*/ 144 w 192"/>
              <a:gd name="T59" fmla="*/ 206 h 220"/>
              <a:gd name="T60" fmla="*/ 48 w 192"/>
              <a:gd name="T61" fmla="*/ 206 h 220"/>
              <a:gd name="T62" fmla="*/ 147 w 192"/>
              <a:gd name="T63" fmla="*/ 179 h 220"/>
              <a:gd name="T64" fmla="*/ 45 w 192"/>
              <a:gd name="T65" fmla="*/ 179 h 220"/>
              <a:gd name="T66" fmla="*/ 37 w 192"/>
              <a:gd name="T67" fmla="*/ 110 h 220"/>
              <a:gd name="T68" fmla="*/ 155 w 192"/>
              <a:gd name="T69" fmla="*/ 110 h 220"/>
              <a:gd name="T70" fmla="*/ 147 w 192"/>
              <a:gd name="T71" fmla="*/ 179 h 220"/>
              <a:gd name="T72" fmla="*/ 156 w 192"/>
              <a:gd name="T73" fmla="*/ 103 h 220"/>
              <a:gd name="T74" fmla="*/ 36 w 192"/>
              <a:gd name="T75" fmla="*/ 103 h 220"/>
              <a:gd name="T76" fmla="*/ 34 w 192"/>
              <a:gd name="T77" fmla="*/ 82 h 220"/>
              <a:gd name="T78" fmla="*/ 158 w 192"/>
              <a:gd name="T79" fmla="*/ 82 h 220"/>
              <a:gd name="T80" fmla="*/ 156 w 192"/>
              <a:gd name="T81" fmla="*/ 103 h 220"/>
              <a:gd name="T82" fmla="*/ 179 w 192"/>
              <a:gd name="T83" fmla="*/ 69 h 220"/>
              <a:gd name="T84" fmla="*/ 13 w 192"/>
              <a:gd name="T85" fmla="*/ 69 h 220"/>
              <a:gd name="T86" fmla="*/ 13 w 192"/>
              <a:gd name="T87" fmla="*/ 48 h 220"/>
              <a:gd name="T88" fmla="*/ 179 w 192"/>
              <a:gd name="T89" fmla="*/ 48 h 220"/>
              <a:gd name="T90" fmla="*/ 179 w 192"/>
              <a:gd name="T91" fmla="*/ 6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220">
                <a:moveTo>
                  <a:pt x="179" y="35"/>
                </a:moveTo>
                <a:cubicBezTo>
                  <a:pt x="171" y="9"/>
                  <a:pt x="171" y="9"/>
                  <a:pt x="171" y="9"/>
                </a:cubicBezTo>
                <a:cubicBezTo>
                  <a:pt x="169" y="4"/>
                  <a:pt x="164" y="0"/>
                  <a:pt x="158" y="0"/>
                </a:cubicBezTo>
                <a:cubicBezTo>
                  <a:pt x="34" y="0"/>
                  <a:pt x="34" y="0"/>
                  <a:pt x="34" y="0"/>
                </a:cubicBezTo>
                <a:cubicBezTo>
                  <a:pt x="28" y="0"/>
                  <a:pt x="23" y="4"/>
                  <a:pt x="21" y="9"/>
                </a:cubicBezTo>
                <a:cubicBezTo>
                  <a:pt x="13" y="35"/>
                  <a:pt x="13" y="35"/>
                  <a:pt x="13" y="35"/>
                </a:cubicBezTo>
                <a:cubicBezTo>
                  <a:pt x="5" y="35"/>
                  <a:pt x="0" y="41"/>
                  <a:pt x="0" y="48"/>
                </a:cubicBezTo>
                <a:cubicBezTo>
                  <a:pt x="0" y="69"/>
                  <a:pt x="0" y="69"/>
                  <a:pt x="0" y="69"/>
                </a:cubicBezTo>
                <a:cubicBezTo>
                  <a:pt x="0" y="76"/>
                  <a:pt x="6" y="82"/>
                  <a:pt x="13" y="82"/>
                </a:cubicBezTo>
                <a:cubicBezTo>
                  <a:pt x="21" y="82"/>
                  <a:pt x="21" y="82"/>
                  <a:pt x="21" y="82"/>
                </a:cubicBezTo>
                <a:cubicBezTo>
                  <a:pt x="21" y="83"/>
                  <a:pt x="20" y="83"/>
                  <a:pt x="20" y="84"/>
                </a:cubicBezTo>
                <a:cubicBezTo>
                  <a:pt x="34" y="208"/>
                  <a:pt x="34" y="208"/>
                  <a:pt x="34" y="208"/>
                </a:cubicBezTo>
                <a:cubicBezTo>
                  <a:pt x="35" y="215"/>
                  <a:pt x="41" y="220"/>
                  <a:pt x="48" y="220"/>
                </a:cubicBezTo>
                <a:cubicBezTo>
                  <a:pt x="144" y="220"/>
                  <a:pt x="144" y="220"/>
                  <a:pt x="144" y="220"/>
                </a:cubicBezTo>
                <a:cubicBezTo>
                  <a:pt x="151" y="220"/>
                  <a:pt x="157" y="215"/>
                  <a:pt x="158" y="208"/>
                </a:cubicBezTo>
                <a:cubicBezTo>
                  <a:pt x="172" y="84"/>
                  <a:pt x="172" y="84"/>
                  <a:pt x="172" y="84"/>
                </a:cubicBezTo>
                <a:cubicBezTo>
                  <a:pt x="172" y="83"/>
                  <a:pt x="171" y="83"/>
                  <a:pt x="171" y="82"/>
                </a:cubicBezTo>
                <a:cubicBezTo>
                  <a:pt x="179" y="82"/>
                  <a:pt x="179" y="82"/>
                  <a:pt x="179" y="82"/>
                </a:cubicBezTo>
                <a:cubicBezTo>
                  <a:pt x="186" y="82"/>
                  <a:pt x="192" y="76"/>
                  <a:pt x="192" y="69"/>
                </a:cubicBezTo>
                <a:cubicBezTo>
                  <a:pt x="192" y="48"/>
                  <a:pt x="192" y="48"/>
                  <a:pt x="192" y="48"/>
                </a:cubicBezTo>
                <a:cubicBezTo>
                  <a:pt x="192" y="41"/>
                  <a:pt x="186" y="35"/>
                  <a:pt x="179" y="35"/>
                </a:cubicBezTo>
                <a:close/>
                <a:moveTo>
                  <a:pt x="34" y="14"/>
                </a:moveTo>
                <a:cubicBezTo>
                  <a:pt x="158" y="14"/>
                  <a:pt x="158" y="14"/>
                  <a:pt x="158" y="14"/>
                </a:cubicBezTo>
                <a:cubicBezTo>
                  <a:pt x="165" y="34"/>
                  <a:pt x="165" y="34"/>
                  <a:pt x="165" y="34"/>
                </a:cubicBezTo>
                <a:cubicBezTo>
                  <a:pt x="27" y="34"/>
                  <a:pt x="27" y="34"/>
                  <a:pt x="27" y="34"/>
                </a:cubicBezTo>
                <a:lnTo>
                  <a:pt x="34" y="14"/>
                </a:lnTo>
                <a:close/>
                <a:moveTo>
                  <a:pt x="48" y="206"/>
                </a:moveTo>
                <a:cubicBezTo>
                  <a:pt x="46" y="186"/>
                  <a:pt x="46" y="186"/>
                  <a:pt x="46" y="186"/>
                </a:cubicBezTo>
                <a:cubicBezTo>
                  <a:pt x="146" y="186"/>
                  <a:pt x="146" y="186"/>
                  <a:pt x="146" y="186"/>
                </a:cubicBezTo>
                <a:cubicBezTo>
                  <a:pt x="144" y="206"/>
                  <a:pt x="144" y="206"/>
                  <a:pt x="144" y="206"/>
                </a:cubicBezTo>
                <a:lnTo>
                  <a:pt x="48" y="206"/>
                </a:lnTo>
                <a:close/>
                <a:moveTo>
                  <a:pt x="147" y="179"/>
                </a:moveTo>
                <a:cubicBezTo>
                  <a:pt x="45" y="179"/>
                  <a:pt x="45" y="179"/>
                  <a:pt x="45" y="179"/>
                </a:cubicBezTo>
                <a:cubicBezTo>
                  <a:pt x="37" y="110"/>
                  <a:pt x="37" y="110"/>
                  <a:pt x="37" y="110"/>
                </a:cubicBezTo>
                <a:cubicBezTo>
                  <a:pt x="155" y="110"/>
                  <a:pt x="155" y="110"/>
                  <a:pt x="155" y="110"/>
                </a:cubicBezTo>
                <a:lnTo>
                  <a:pt x="147" y="179"/>
                </a:lnTo>
                <a:close/>
                <a:moveTo>
                  <a:pt x="156" y="103"/>
                </a:moveTo>
                <a:cubicBezTo>
                  <a:pt x="36" y="103"/>
                  <a:pt x="36" y="103"/>
                  <a:pt x="36" y="103"/>
                </a:cubicBezTo>
                <a:cubicBezTo>
                  <a:pt x="34" y="82"/>
                  <a:pt x="34" y="82"/>
                  <a:pt x="34" y="82"/>
                </a:cubicBezTo>
                <a:cubicBezTo>
                  <a:pt x="158" y="82"/>
                  <a:pt x="158" y="82"/>
                  <a:pt x="158" y="82"/>
                </a:cubicBezTo>
                <a:lnTo>
                  <a:pt x="156" y="103"/>
                </a:lnTo>
                <a:close/>
                <a:moveTo>
                  <a:pt x="179" y="69"/>
                </a:moveTo>
                <a:cubicBezTo>
                  <a:pt x="13" y="69"/>
                  <a:pt x="13" y="69"/>
                  <a:pt x="13" y="69"/>
                </a:cubicBezTo>
                <a:cubicBezTo>
                  <a:pt x="13" y="48"/>
                  <a:pt x="13" y="48"/>
                  <a:pt x="13" y="48"/>
                </a:cubicBezTo>
                <a:cubicBezTo>
                  <a:pt x="179" y="48"/>
                  <a:pt x="179" y="48"/>
                  <a:pt x="179" y="48"/>
                </a:cubicBezTo>
                <a:lnTo>
                  <a:pt x="179" y="69"/>
                </a:lnTo>
                <a:close/>
              </a:path>
            </a:pathLst>
          </a:custGeom>
          <a:solidFill>
            <a:schemeClr val="bg1"/>
          </a:solidFill>
          <a:ln>
            <a:noFill/>
          </a:ln>
        </p:spPr>
        <p:txBody>
          <a:bodyPr vert="horz" wrap="square" lIns="182843" tIns="91422" rIns="182843" bIns="91422" numCol="1" anchor="t" anchorCtr="0" compatLnSpc="1"/>
          <a:lstStyle/>
          <a:p>
            <a:endParaRPr lang="id-ID" dirty="0">
              <a:latin typeface="Raleway Light"/>
            </a:endParaRPr>
          </a:p>
        </p:txBody>
      </p:sp>
      <p:grpSp>
        <p:nvGrpSpPr>
          <p:cNvPr id="22" name="Group 66"/>
          <p:cNvGrpSpPr/>
          <p:nvPr/>
        </p:nvGrpSpPr>
        <p:grpSpPr>
          <a:xfrm>
            <a:off x="4522821" y="3007390"/>
            <a:ext cx="292853" cy="424748"/>
            <a:chOff x="-990600" y="3375025"/>
            <a:chExt cx="571500" cy="828675"/>
          </a:xfrm>
          <a:solidFill>
            <a:schemeClr val="bg1"/>
          </a:solidFill>
        </p:grpSpPr>
        <p:sp>
          <p:nvSpPr>
            <p:cNvPr id="40" name="Freeform 5"/>
            <p:cNvSpPr>
              <a:spLocks noEditPoints="1"/>
            </p:cNvSpPr>
            <p:nvPr/>
          </p:nvSpPr>
          <p:spPr bwMode="auto">
            <a:xfrm>
              <a:off x="-990600" y="3375025"/>
              <a:ext cx="571500" cy="828675"/>
            </a:xfrm>
            <a:custGeom>
              <a:avLst/>
              <a:gdLst>
                <a:gd name="T0" fmla="*/ 131 w 152"/>
                <a:gd name="T1" fmla="*/ 0 h 220"/>
                <a:gd name="T2" fmla="*/ 21 w 152"/>
                <a:gd name="T3" fmla="*/ 0 h 220"/>
                <a:gd name="T4" fmla="*/ 0 w 152"/>
                <a:gd name="T5" fmla="*/ 21 h 220"/>
                <a:gd name="T6" fmla="*/ 0 w 152"/>
                <a:gd name="T7" fmla="*/ 199 h 220"/>
                <a:gd name="T8" fmla="*/ 21 w 152"/>
                <a:gd name="T9" fmla="*/ 220 h 220"/>
                <a:gd name="T10" fmla="*/ 131 w 152"/>
                <a:gd name="T11" fmla="*/ 220 h 220"/>
                <a:gd name="T12" fmla="*/ 152 w 152"/>
                <a:gd name="T13" fmla="*/ 199 h 220"/>
                <a:gd name="T14" fmla="*/ 152 w 152"/>
                <a:gd name="T15" fmla="*/ 21 h 220"/>
                <a:gd name="T16" fmla="*/ 131 w 152"/>
                <a:gd name="T17" fmla="*/ 0 h 220"/>
                <a:gd name="T18" fmla="*/ 138 w 152"/>
                <a:gd name="T19" fmla="*/ 199 h 220"/>
                <a:gd name="T20" fmla="*/ 131 w 152"/>
                <a:gd name="T21" fmla="*/ 206 h 220"/>
                <a:gd name="T22" fmla="*/ 21 w 152"/>
                <a:gd name="T23" fmla="*/ 206 h 220"/>
                <a:gd name="T24" fmla="*/ 14 w 152"/>
                <a:gd name="T25" fmla="*/ 199 h 220"/>
                <a:gd name="T26" fmla="*/ 14 w 152"/>
                <a:gd name="T27" fmla="*/ 186 h 220"/>
                <a:gd name="T28" fmla="*/ 138 w 152"/>
                <a:gd name="T29" fmla="*/ 186 h 220"/>
                <a:gd name="T30" fmla="*/ 138 w 152"/>
                <a:gd name="T31" fmla="*/ 199 h 220"/>
                <a:gd name="T32" fmla="*/ 138 w 152"/>
                <a:gd name="T33" fmla="*/ 179 h 220"/>
                <a:gd name="T34" fmla="*/ 14 w 152"/>
                <a:gd name="T35" fmla="*/ 179 h 220"/>
                <a:gd name="T36" fmla="*/ 14 w 152"/>
                <a:gd name="T37" fmla="*/ 41 h 220"/>
                <a:gd name="T38" fmla="*/ 138 w 152"/>
                <a:gd name="T39" fmla="*/ 41 h 220"/>
                <a:gd name="T40" fmla="*/ 138 w 152"/>
                <a:gd name="T41" fmla="*/ 179 h 220"/>
                <a:gd name="T42" fmla="*/ 138 w 152"/>
                <a:gd name="T43" fmla="*/ 34 h 220"/>
                <a:gd name="T44" fmla="*/ 14 w 152"/>
                <a:gd name="T45" fmla="*/ 34 h 220"/>
                <a:gd name="T46" fmla="*/ 14 w 152"/>
                <a:gd name="T47" fmla="*/ 21 h 220"/>
                <a:gd name="T48" fmla="*/ 21 w 152"/>
                <a:gd name="T49" fmla="*/ 14 h 220"/>
                <a:gd name="T50" fmla="*/ 131 w 152"/>
                <a:gd name="T51" fmla="*/ 14 h 220"/>
                <a:gd name="T52" fmla="*/ 138 w 152"/>
                <a:gd name="T53" fmla="*/ 21 h 220"/>
                <a:gd name="T54" fmla="*/ 138 w 152"/>
                <a:gd name="T55" fmla="*/ 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220">
                  <a:moveTo>
                    <a:pt x="131" y="0"/>
                  </a:moveTo>
                  <a:cubicBezTo>
                    <a:pt x="21" y="0"/>
                    <a:pt x="21" y="0"/>
                    <a:pt x="21" y="0"/>
                  </a:cubicBezTo>
                  <a:cubicBezTo>
                    <a:pt x="10" y="0"/>
                    <a:pt x="0" y="9"/>
                    <a:pt x="0" y="21"/>
                  </a:cubicBezTo>
                  <a:cubicBezTo>
                    <a:pt x="0" y="199"/>
                    <a:pt x="0" y="199"/>
                    <a:pt x="0" y="199"/>
                  </a:cubicBezTo>
                  <a:cubicBezTo>
                    <a:pt x="0" y="211"/>
                    <a:pt x="10" y="220"/>
                    <a:pt x="21" y="220"/>
                  </a:cubicBezTo>
                  <a:cubicBezTo>
                    <a:pt x="131" y="220"/>
                    <a:pt x="131" y="220"/>
                    <a:pt x="131" y="220"/>
                  </a:cubicBezTo>
                  <a:cubicBezTo>
                    <a:pt x="142" y="220"/>
                    <a:pt x="152" y="211"/>
                    <a:pt x="152" y="199"/>
                  </a:cubicBezTo>
                  <a:cubicBezTo>
                    <a:pt x="152" y="21"/>
                    <a:pt x="152" y="21"/>
                    <a:pt x="152" y="21"/>
                  </a:cubicBezTo>
                  <a:cubicBezTo>
                    <a:pt x="152" y="9"/>
                    <a:pt x="142" y="0"/>
                    <a:pt x="131" y="0"/>
                  </a:cubicBezTo>
                  <a:close/>
                  <a:moveTo>
                    <a:pt x="138" y="199"/>
                  </a:moveTo>
                  <a:cubicBezTo>
                    <a:pt x="138" y="203"/>
                    <a:pt x="135" y="206"/>
                    <a:pt x="131" y="206"/>
                  </a:cubicBezTo>
                  <a:cubicBezTo>
                    <a:pt x="21" y="206"/>
                    <a:pt x="21" y="206"/>
                    <a:pt x="21" y="206"/>
                  </a:cubicBezTo>
                  <a:cubicBezTo>
                    <a:pt x="17" y="206"/>
                    <a:pt x="14" y="203"/>
                    <a:pt x="14" y="199"/>
                  </a:cubicBezTo>
                  <a:cubicBezTo>
                    <a:pt x="14" y="186"/>
                    <a:pt x="14" y="186"/>
                    <a:pt x="14" y="186"/>
                  </a:cubicBezTo>
                  <a:cubicBezTo>
                    <a:pt x="138" y="186"/>
                    <a:pt x="138" y="186"/>
                    <a:pt x="138" y="186"/>
                  </a:cubicBezTo>
                  <a:lnTo>
                    <a:pt x="138" y="199"/>
                  </a:lnTo>
                  <a:close/>
                  <a:moveTo>
                    <a:pt x="138" y="179"/>
                  </a:moveTo>
                  <a:cubicBezTo>
                    <a:pt x="14" y="179"/>
                    <a:pt x="14" y="179"/>
                    <a:pt x="14" y="179"/>
                  </a:cubicBezTo>
                  <a:cubicBezTo>
                    <a:pt x="14" y="41"/>
                    <a:pt x="14" y="41"/>
                    <a:pt x="14" y="41"/>
                  </a:cubicBezTo>
                  <a:cubicBezTo>
                    <a:pt x="138" y="41"/>
                    <a:pt x="138" y="41"/>
                    <a:pt x="138" y="41"/>
                  </a:cubicBezTo>
                  <a:lnTo>
                    <a:pt x="138" y="179"/>
                  </a:lnTo>
                  <a:close/>
                  <a:moveTo>
                    <a:pt x="138" y="34"/>
                  </a:moveTo>
                  <a:cubicBezTo>
                    <a:pt x="14" y="34"/>
                    <a:pt x="14" y="34"/>
                    <a:pt x="14" y="34"/>
                  </a:cubicBezTo>
                  <a:cubicBezTo>
                    <a:pt x="14" y="21"/>
                    <a:pt x="14" y="21"/>
                    <a:pt x="14" y="21"/>
                  </a:cubicBezTo>
                  <a:cubicBezTo>
                    <a:pt x="14" y="17"/>
                    <a:pt x="17" y="14"/>
                    <a:pt x="21" y="14"/>
                  </a:cubicBezTo>
                  <a:cubicBezTo>
                    <a:pt x="131" y="14"/>
                    <a:pt x="131" y="14"/>
                    <a:pt x="131" y="14"/>
                  </a:cubicBezTo>
                  <a:cubicBezTo>
                    <a:pt x="135" y="14"/>
                    <a:pt x="138" y="17"/>
                    <a:pt x="138" y="21"/>
                  </a:cubicBezTo>
                  <a:lnTo>
                    <a:pt x="138" y="34"/>
                  </a:ln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41" name="Freeform 6"/>
            <p:cNvSpPr/>
            <p:nvPr/>
          </p:nvSpPr>
          <p:spPr bwMode="auto">
            <a:xfrm>
              <a:off x="-757238" y="3454400"/>
              <a:ext cx="104775" cy="22225"/>
            </a:xfrm>
            <a:custGeom>
              <a:avLst/>
              <a:gdLst>
                <a:gd name="T0" fmla="*/ 28 w 28"/>
                <a:gd name="T1" fmla="*/ 3 h 6"/>
                <a:gd name="T2" fmla="*/ 24 w 28"/>
                <a:gd name="T3" fmla="*/ 6 h 6"/>
                <a:gd name="T4" fmla="*/ 4 w 28"/>
                <a:gd name="T5" fmla="*/ 6 h 6"/>
                <a:gd name="T6" fmla="*/ 0 w 28"/>
                <a:gd name="T7" fmla="*/ 3 h 6"/>
                <a:gd name="T8" fmla="*/ 0 w 28"/>
                <a:gd name="T9" fmla="*/ 3 h 6"/>
                <a:gd name="T10" fmla="*/ 4 w 28"/>
                <a:gd name="T11" fmla="*/ 0 h 6"/>
                <a:gd name="T12" fmla="*/ 24 w 28"/>
                <a:gd name="T13" fmla="*/ 0 h 6"/>
                <a:gd name="T14" fmla="*/ 28 w 2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
                  <a:moveTo>
                    <a:pt x="28" y="3"/>
                  </a:moveTo>
                  <a:cubicBezTo>
                    <a:pt x="28" y="5"/>
                    <a:pt x="26" y="6"/>
                    <a:pt x="24" y="6"/>
                  </a:cubicBezTo>
                  <a:cubicBezTo>
                    <a:pt x="4" y="6"/>
                    <a:pt x="4" y="6"/>
                    <a:pt x="4" y="6"/>
                  </a:cubicBezTo>
                  <a:cubicBezTo>
                    <a:pt x="2" y="6"/>
                    <a:pt x="0" y="5"/>
                    <a:pt x="0" y="3"/>
                  </a:cubicBezTo>
                  <a:cubicBezTo>
                    <a:pt x="0" y="3"/>
                    <a:pt x="0" y="3"/>
                    <a:pt x="0" y="3"/>
                  </a:cubicBezTo>
                  <a:cubicBezTo>
                    <a:pt x="0" y="1"/>
                    <a:pt x="2" y="0"/>
                    <a:pt x="4" y="0"/>
                  </a:cubicBezTo>
                  <a:cubicBezTo>
                    <a:pt x="24" y="0"/>
                    <a:pt x="24" y="0"/>
                    <a:pt x="24" y="0"/>
                  </a:cubicBezTo>
                  <a:cubicBezTo>
                    <a:pt x="26" y="0"/>
                    <a:pt x="28" y="1"/>
                    <a:pt x="28" y="3"/>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42" name="Freeform 7"/>
            <p:cNvSpPr/>
            <p:nvPr/>
          </p:nvSpPr>
          <p:spPr bwMode="auto">
            <a:xfrm>
              <a:off x="-730250" y="4097338"/>
              <a:ext cx="52387" cy="26988"/>
            </a:xfrm>
            <a:custGeom>
              <a:avLst/>
              <a:gdLst>
                <a:gd name="T0" fmla="*/ 14 w 14"/>
                <a:gd name="T1" fmla="*/ 4 h 7"/>
                <a:gd name="T2" fmla="*/ 10 w 14"/>
                <a:gd name="T3" fmla="*/ 7 h 7"/>
                <a:gd name="T4" fmla="*/ 4 w 14"/>
                <a:gd name="T5" fmla="*/ 7 h 7"/>
                <a:gd name="T6" fmla="*/ 0 w 14"/>
                <a:gd name="T7" fmla="*/ 4 h 7"/>
                <a:gd name="T8" fmla="*/ 0 w 14"/>
                <a:gd name="T9" fmla="*/ 4 h 7"/>
                <a:gd name="T10" fmla="*/ 4 w 14"/>
                <a:gd name="T11" fmla="*/ 0 h 7"/>
                <a:gd name="T12" fmla="*/ 10 w 14"/>
                <a:gd name="T13" fmla="*/ 0 h 7"/>
                <a:gd name="T14" fmla="*/ 14 w 1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4"/>
                  </a:moveTo>
                  <a:cubicBezTo>
                    <a:pt x="14" y="6"/>
                    <a:pt x="12" y="7"/>
                    <a:pt x="10" y="7"/>
                  </a:cubicBezTo>
                  <a:cubicBezTo>
                    <a:pt x="4" y="7"/>
                    <a:pt x="4" y="7"/>
                    <a:pt x="4" y="7"/>
                  </a:cubicBezTo>
                  <a:cubicBezTo>
                    <a:pt x="2" y="7"/>
                    <a:pt x="0" y="6"/>
                    <a:pt x="0" y="4"/>
                  </a:cubicBezTo>
                  <a:cubicBezTo>
                    <a:pt x="0" y="4"/>
                    <a:pt x="0" y="4"/>
                    <a:pt x="0" y="4"/>
                  </a:cubicBezTo>
                  <a:cubicBezTo>
                    <a:pt x="0" y="2"/>
                    <a:pt x="2" y="0"/>
                    <a:pt x="4" y="0"/>
                  </a:cubicBezTo>
                  <a:cubicBezTo>
                    <a:pt x="10" y="0"/>
                    <a:pt x="10" y="0"/>
                    <a:pt x="10" y="0"/>
                  </a:cubicBezTo>
                  <a:cubicBezTo>
                    <a:pt x="12" y="0"/>
                    <a:pt x="14" y="2"/>
                    <a:pt x="14" y="4"/>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grpSp>
        <p:nvGrpSpPr>
          <p:cNvPr id="25" name="Group 70"/>
          <p:cNvGrpSpPr/>
          <p:nvPr/>
        </p:nvGrpSpPr>
        <p:grpSpPr>
          <a:xfrm>
            <a:off x="7399422" y="3053471"/>
            <a:ext cx="249763" cy="363017"/>
            <a:chOff x="-1587" y="-1587"/>
            <a:chExt cx="4211637" cy="6119812"/>
          </a:xfrm>
          <a:solidFill>
            <a:schemeClr val="bg1"/>
          </a:solidFill>
        </p:grpSpPr>
        <p:sp>
          <p:nvSpPr>
            <p:cNvPr id="36" name="Freeform 39"/>
            <p:cNvSpPr>
              <a:spLocks noEditPoints="1"/>
            </p:cNvSpPr>
            <p:nvPr/>
          </p:nvSpPr>
          <p:spPr bwMode="auto">
            <a:xfrm>
              <a:off x="-1587" y="-1587"/>
              <a:ext cx="4211637" cy="6119812"/>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37" name="Freeform 40"/>
            <p:cNvSpPr/>
            <p:nvPr/>
          </p:nvSpPr>
          <p:spPr bwMode="auto">
            <a:xfrm>
              <a:off x="957263" y="955675"/>
              <a:ext cx="1239837" cy="1239837"/>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grpSp>
        <p:nvGrpSpPr>
          <p:cNvPr id="26" name="Group 73"/>
          <p:cNvGrpSpPr/>
          <p:nvPr/>
        </p:nvGrpSpPr>
        <p:grpSpPr>
          <a:xfrm>
            <a:off x="7509882" y="4091909"/>
            <a:ext cx="340029" cy="339982"/>
            <a:chOff x="0" y="1588"/>
            <a:chExt cx="4016375" cy="4014787"/>
          </a:xfrm>
          <a:solidFill>
            <a:schemeClr val="bg1"/>
          </a:solidFill>
        </p:grpSpPr>
        <p:sp>
          <p:nvSpPr>
            <p:cNvPr id="34" name="Freeform 48"/>
            <p:cNvSpPr>
              <a:spLocks noEditPoints="1"/>
            </p:cNvSpPr>
            <p:nvPr/>
          </p:nvSpPr>
          <p:spPr bwMode="auto">
            <a:xfrm>
              <a:off x="0" y="1588"/>
              <a:ext cx="4016375" cy="4014787"/>
            </a:xfrm>
            <a:custGeom>
              <a:avLst/>
              <a:gdLst>
                <a:gd name="T0" fmla="*/ 690 w 1068"/>
                <a:gd name="T1" fmla="*/ 335 h 1068"/>
                <a:gd name="T2" fmla="*/ 534 w 1068"/>
                <a:gd name="T3" fmla="*/ 0 h 1068"/>
                <a:gd name="T4" fmla="*/ 301 w 1068"/>
                <a:gd name="T5" fmla="*/ 342 h 1068"/>
                <a:gd name="T6" fmla="*/ 267 w 1068"/>
                <a:gd name="T7" fmla="*/ 360 h 1068"/>
                <a:gd name="T8" fmla="*/ 100 w 1068"/>
                <a:gd name="T9" fmla="*/ 334 h 1068"/>
                <a:gd name="T10" fmla="*/ 0 w 1068"/>
                <a:gd name="T11" fmla="*/ 968 h 1068"/>
                <a:gd name="T12" fmla="*/ 201 w 1068"/>
                <a:gd name="T13" fmla="*/ 1068 h 1068"/>
                <a:gd name="T14" fmla="*/ 291 w 1068"/>
                <a:gd name="T15" fmla="*/ 1011 h 1068"/>
                <a:gd name="T16" fmla="*/ 301 w 1068"/>
                <a:gd name="T17" fmla="*/ 1013 h 1068"/>
                <a:gd name="T18" fmla="*/ 635 w 1068"/>
                <a:gd name="T19" fmla="*/ 1068 h 1068"/>
                <a:gd name="T20" fmla="*/ 937 w 1068"/>
                <a:gd name="T21" fmla="*/ 1004 h 1068"/>
                <a:gd name="T22" fmla="*/ 952 w 1068"/>
                <a:gd name="T23" fmla="*/ 909 h 1068"/>
                <a:gd name="T24" fmla="*/ 1007 w 1068"/>
                <a:gd name="T25" fmla="*/ 732 h 1068"/>
                <a:gd name="T26" fmla="*/ 1039 w 1068"/>
                <a:gd name="T27" fmla="*/ 560 h 1068"/>
                <a:gd name="T28" fmla="*/ 1068 w 1068"/>
                <a:gd name="T29" fmla="*/ 481 h 1068"/>
                <a:gd name="T30" fmla="*/ 974 w 1068"/>
                <a:gd name="T31" fmla="*/ 349 h 1068"/>
                <a:gd name="T32" fmla="*/ 201 w 1068"/>
                <a:gd name="T33" fmla="*/ 1001 h 1068"/>
                <a:gd name="T34" fmla="*/ 67 w 1068"/>
                <a:gd name="T35" fmla="*/ 968 h 1068"/>
                <a:gd name="T36" fmla="*/ 100 w 1068"/>
                <a:gd name="T37" fmla="*/ 401 h 1068"/>
                <a:gd name="T38" fmla="*/ 234 w 1068"/>
                <a:gd name="T39" fmla="*/ 434 h 1068"/>
                <a:gd name="T40" fmla="*/ 1001 w 1068"/>
                <a:gd name="T41" fmla="*/ 485 h 1068"/>
                <a:gd name="T42" fmla="*/ 868 w 1068"/>
                <a:gd name="T43" fmla="*/ 534 h 1068"/>
                <a:gd name="T44" fmla="*/ 868 w 1068"/>
                <a:gd name="T45" fmla="*/ 567 h 1068"/>
                <a:gd name="T46" fmla="*/ 986 w 1068"/>
                <a:gd name="T47" fmla="*/ 629 h 1068"/>
                <a:gd name="T48" fmla="*/ 835 w 1068"/>
                <a:gd name="T49" fmla="*/ 701 h 1068"/>
                <a:gd name="T50" fmla="*/ 835 w 1068"/>
                <a:gd name="T51" fmla="*/ 734 h 1068"/>
                <a:gd name="T52" fmla="*/ 944 w 1068"/>
                <a:gd name="T53" fmla="*/ 803 h 1068"/>
                <a:gd name="T54" fmla="*/ 801 w 1068"/>
                <a:gd name="T55" fmla="*/ 868 h 1068"/>
                <a:gd name="T56" fmla="*/ 801 w 1068"/>
                <a:gd name="T57" fmla="*/ 901 h 1068"/>
                <a:gd name="T58" fmla="*/ 888 w 1068"/>
                <a:gd name="T59" fmla="*/ 948 h 1068"/>
                <a:gd name="T60" fmla="*/ 818 w 1068"/>
                <a:gd name="T61" fmla="*/ 1001 h 1068"/>
                <a:gd name="T62" fmla="*/ 450 w 1068"/>
                <a:gd name="T63" fmla="*/ 980 h 1068"/>
                <a:gd name="T64" fmla="*/ 268 w 1068"/>
                <a:gd name="T65" fmla="*/ 914 h 1068"/>
                <a:gd name="T66" fmla="*/ 294 w 1068"/>
                <a:gd name="T67" fmla="*/ 418 h 1068"/>
                <a:gd name="T68" fmla="*/ 501 w 1068"/>
                <a:gd name="T69" fmla="*/ 100 h 1068"/>
                <a:gd name="T70" fmla="*/ 632 w 1068"/>
                <a:gd name="T71" fmla="*/ 225 h 1068"/>
                <a:gd name="T72" fmla="*/ 962 w 1068"/>
                <a:gd name="T73" fmla="*/ 413 h 1068"/>
                <a:gd name="T74" fmla="*/ 1001 w 1068"/>
                <a:gd name="T75" fmla="*/ 48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35" name="Freeform 49"/>
            <p:cNvSpPr>
              <a:spLocks noEditPoints="1"/>
            </p:cNvSpPr>
            <p:nvPr/>
          </p:nvSpPr>
          <p:spPr bwMode="auto">
            <a:xfrm>
              <a:off x="376238" y="3263900"/>
              <a:ext cx="379413" cy="376237"/>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grpSp>
        <p:nvGrpSpPr>
          <p:cNvPr id="27" name="Group 76"/>
          <p:cNvGrpSpPr/>
          <p:nvPr/>
        </p:nvGrpSpPr>
        <p:grpSpPr>
          <a:xfrm>
            <a:off x="5312764" y="2322984"/>
            <a:ext cx="396108" cy="341763"/>
            <a:chOff x="-122237" y="-128588"/>
            <a:chExt cx="4632324" cy="3995738"/>
          </a:xfrm>
          <a:solidFill>
            <a:schemeClr val="bg1"/>
          </a:solidFill>
        </p:grpSpPr>
        <p:sp>
          <p:nvSpPr>
            <p:cNvPr id="32" name="Freeform 34"/>
            <p:cNvSpPr>
              <a:spLocks noEditPoints="1"/>
            </p:cNvSpPr>
            <p:nvPr/>
          </p:nvSpPr>
          <p:spPr bwMode="auto">
            <a:xfrm>
              <a:off x="-122237" y="-128588"/>
              <a:ext cx="4632324" cy="3995738"/>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33" name="Freeform 35"/>
            <p:cNvSpPr/>
            <p:nvPr/>
          </p:nvSpPr>
          <p:spPr bwMode="auto">
            <a:xfrm>
              <a:off x="688975" y="681038"/>
              <a:ext cx="650875" cy="650875"/>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sp>
        <p:nvSpPr>
          <p:cNvPr id="28" name="Freeform 44"/>
          <p:cNvSpPr>
            <a:spLocks noEditPoints="1"/>
          </p:cNvSpPr>
          <p:nvPr/>
        </p:nvSpPr>
        <p:spPr bwMode="auto">
          <a:xfrm>
            <a:off x="6526856" y="2381081"/>
            <a:ext cx="374784" cy="281372"/>
          </a:xfrm>
          <a:custGeom>
            <a:avLst/>
            <a:gdLst>
              <a:gd name="T0" fmla="*/ 925 w 1124"/>
              <a:gd name="T1" fmla="*/ 21 h 843"/>
              <a:gd name="T2" fmla="*/ 249 w 1124"/>
              <a:gd name="T3" fmla="*/ 0 h 843"/>
              <a:gd name="T4" fmla="*/ 21 w 1124"/>
              <a:gd name="T5" fmla="*/ 199 h 843"/>
              <a:gd name="T6" fmla="*/ 18 w 1124"/>
              <a:gd name="T7" fmla="*/ 295 h 843"/>
              <a:gd name="T8" fmla="*/ 562 w 1124"/>
              <a:gd name="T9" fmla="*/ 843 h 843"/>
              <a:gd name="T10" fmla="*/ 1106 w 1124"/>
              <a:gd name="T11" fmla="*/ 295 h 843"/>
              <a:gd name="T12" fmla="*/ 1103 w 1124"/>
              <a:gd name="T13" fmla="*/ 199 h 843"/>
              <a:gd name="T14" fmla="*/ 484 w 1124"/>
              <a:gd name="T15" fmla="*/ 246 h 843"/>
              <a:gd name="T16" fmla="*/ 640 w 1124"/>
              <a:gd name="T17" fmla="*/ 246 h 843"/>
              <a:gd name="T18" fmla="*/ 685 w 1124"/>
              <a:gd name="T19" fmla="*/ 78 h 843"/>
              <a:gd name="T20" fmla="*/ 667 w 1124"/>
              <a:gd name="T21" fmla="*/ 223 h 843"/>
              <a:gd name="T22" fmla="*/ 457 w 1124"/>
              <a:gd name="T23" fmla="*/ 223 h 843"/>
              <a:gd name="T24" fmla="*/ 439 w 1124"/>
              <a:gd name="T25" fmla="*/ 78 h 843"/>
              <a:gd name="T26" fmla="*/ 457 w 1124"/>
              <a:gd name="T27" fmla="*/ 223 h 843"/>
              <a:gd name="T28" fmla="*/ 562 w 1124"/>
              <a:gd name="T29" fmla="*/ 718 h 843"/>
              <a:gd name="T30" fmla="*/ 649 w 1124"/>
              <a:gd name="T31" fmla="*/ 281 h 843"/>
              <a:gd name="T32" fmla="*/ 858 w 1124"/>
              <a:gd name="T33" fmla="*/ 281 h 843"/>
              <a:gd name="T34" fmla="*/ 685 w 1124"/>
              <a:gd name="T35" fmla="*/ 281 h 843"/>
              <a:gd name="T36" fmla="*/ 781 w 1124"/>
              <a:gd name="T37" fmla="*/ 174 h 843"/>
              <a:gd name="T38" fmla="*/ 695 w 1124"/>
              <a:gd name="T39" fmla="*/ 246 h 843"/>
              <a:gd name="T40" fmla="*/ 851 w 1124"/>
              <a:gd name="T41" fmla="*/ 70 h 843"/>
              <a:gd name="T42" fmla="*/ 727 w 1124"/>
              <a:gd name="T43" fmla="*/ 70 h 843"/>
              <a:gd name="T44" fmla="*/ 484 w 1124"/>
              <a:gd name="T45" fmla="*/ 70 h 843"/>
              <a:gd name="T46" fmla="*/ 562 w 1124"/>
              <a:gd name="T47" fmla="*/ 135 h 843"/>
              <a:gd name="T48" fmla="*/ 273 w 1124"/>
              <a:gd name="T49" fmla="*/ 70 h 843"/>
              <a:gd name="T50" fmla="*/ 341 w 1124"/>
              <a:gd name="T51" fmla="*/ 126 h 843"/>
              <a:gd name="T52" fmla="*/ 429 w 1124"/>
              <a:gd name="T53" fmla="*/ 246 h 843"/>
              <a:gd name="T54" fmla="*/ 343 w 1124"/>
              <a:gd name="T55" fmla="*/ 174 h 843"/>
              <a:gd name="T56" fmla="*/ 525 w 1124"/>
              <a:gd name="T57" fmla="*/ 712 h 843"/>
              <a:gd name="T58" fmla="*/ 439 w 1124"/>
              <a:gd name="T59" fmla="*/ 281 h 843"/>
              <a:gd name="T60" fmla="*/ 101 w 1124"/>
              <a:gd name="T61" fmla="*/ 281 h 843"/>
              <a:gd name="T62" fmla="*/ 446 w 1124"/>
              <a:gd name="T63" fmla="*/ 649 h 843"/>
              <a:gd name="T64" fmla="*/ 1023 w 1124"/>
              <a:gd name="T65" fmla="*/ 281 h 843"/>
              <a:gd name="T66" fmla="*/ 899 w 1124"/>
              <a:gd name="T67" fmla="*/ 281 h 843"/>
              <a:gd name="T68" fmla="*/ 808 w 1124"/>
              <a:gd name="T69" fmla="*/ 151 h 843"/>
              <a:gd name="T70" fmla="*/ 1051 w 1124"/>
              <a:gd name="T71" fmla="*/ 246 h 843"/>
              <a:gd name="T72" fmla="*/ 235 w 1124"/>
              <a:gd name="T73" fmla="*/ 84 h 843"/>
              <a:gd name="T74" fmla="*/ 221 w 1124"/>
              <a:gd name="T75" fmla="*/ 246 h 843"/>
              <a:gd name="T76" fmla="*/ 235 w 1124"/>
              <a:gd name="T77" fmla="*/ 8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4" h="843">
                <a:moveTo>
                  <a:pt x="1103" y="199"/>
                </a:moveTo>
                <a:cubicBezTo>
                  <a:pt x="925" y="21"/>
                  <a:pt x="925" y="21"/>
                  <a:pt x="925" y="21"/>
                </a:cubicBezTo>
                <a:cubicBezTo>
                  <a:pt x="912" y="7"/>
                  <a:pt x="894" y="0"/>
                  <a:pt x="875" y="0"/>
                </a:cubicBezTo>
                <a:cubicBezTo>
                  <a:pt x="249" y="0"/>
                  <a:pt x="249" y="0"/>
                  <a:pt x="249" y="0"/>
                </a:cubicBezTo>
                <a:cubicBezTo>
                  <a:pt x="230" y="0"/>
                  <a:pt x="212" y="7"/>
                  <a:pt x="199" y="21"/>
                </a:cubicBezTo>
                <a:cubicBezTo>
                  <a:pt x="21" y="199"/>
                  <a:pt x="21" y="199"/>
                  <a:pt x="21" y="199"/>
                </a:cubicBezTo>
                <a:cubicBezTo>
                  <a:pt x="7" y="213"/>
                  <a:pt x="0" y="231"/>
                  <a:pt x="0" y="249"/>
                </a:cubicBezTo>
                <a:cubicBezTo>
                  <a:pt x="0" y="266"/>
                  <a:pt x="6" y="282"/>
                  <a:pt x="18" y="295"/>
                </a:cubicBezTo>
                <a:cubicBezTo>
                  <a:pt x="509" y="819"/>
                  <a:pt x="509" y="819"/>
                  <a:pt x="509" y="819"/>
                </a:cubicBezTo>
                <a:cubicBezTo>
                  <a:pt x="523" y="834"/>
                  <a:pt x="542" y="843"/>
                  <a:pt x="562" y="843"/>
                </a:cubicBezTo>
                <a:cubicBezTo>
                  <a:pt x="582" y="843"/>
                  <a:pt x="601" y="834"/>
                  <a:pt x="615" y="819"/>
                </a:cubicBezTo>
                <a:cubicBezTo>
                  <a:pt x="1106" y="295"/>
                  <a:pt x="1106" y="295"/>
                  <a:pt x="1106" y="295"/>
                </a:cubicBezTo>
                <a:cubicBezTo>
                  <a:pt x="1118" y="282"/>
                  <a:pt x="1124" y="265"/>
                  <a:pt x="1124" y="248"/>
                </a:cubicBezTo>
                <a:cubicBezTo>
                  <a:pt x="1124" y="230"/>
                  <a:pt x="1117" y="213"/>
                  <a:pt x="1103" y="199"/>
                </a:cubicBezTo>
                <a:close/>
                <a:moveTo>
                  <a:pt x="640" y="246"/>
                </a:moveTo>
                <a:cubicBezTo>
                  <a:pt x="484" y="246"/>
                  <a:pt x="484" y="246"/>
                  <a:pt x="484" y="246"/>
                </a:cubicBezTo>
                <a:cubicBezTo>
                  <a:pt x="562" y="181"/>
                  <a:pt x="562" y="181"/>
                  <a:pt x="562" y="181"/>
                </a:cubicBezTo>
                <a:lnTo>
                  <a:pt x="640" y="246"/>
                </a:lnTo>
                <a:close/>
                <a:moveTo>
                  <a:pt x="589" y="158"/>
                </a:moveTo>
                <a:cubicBezTo>
                  <a:pt x="685" y="78"/>
                  <a:pt x="685" y="78"/>
                  <a:pt x="685" y="78"/>
                </a:cubicBezTo>
                <a:cubicBezTo>
                  <a:pt x="756" y="149"/>
                  <a:pt x="756" y="149"/>
                  <a:pt x="756" y="149"/>
                </a:cubicBezTo>
                <a:cubicBezTo>
                  <a:pt x="667" y="223"/>
                  <a:pt x="667" y="223"/>
                  <a:pt x="667" y="223"/>
                </a:cubicBezTo>
                <a:lnTo>
                  <a:pt x="589" y="158"/>
                </a:lnTo>
                <a:close/>
                <a:moveTo>
                  <a:pt x="457" y="223"/>
                </a:moveTo>
                <a:cubicBezTo>
                  <a:pt x="368" y="149"/>
                  <a:pt x="368" y="149"/>
                  <a:pt x="368" y="149"/>
                </a:cubicBezTo>
                <a:cubicBezTo>
                  <a:pt x="439" y="78"/>
                  <a:pt x="439" y="78"/>
                  <a:pt x="439" y="78"/>
                </a:cubicBezTo>
                <a:cubicBezTo>
                  <a:pt x="535" y="158"/>
                  <a:pt x="535" y="158"/>
                  <a:pt x="535" y="158"/>
                </a:cubicBezTo>
                <a:lnTo>
                  <a:pt x="457" y="223"/>
                </a:lnTo>
                <a:close/>
                <a:moveTo>
                  <a:pt x="649" y="281"/>
                </a:moveTo>
                <a:cubicBezTo>
                  <a:pt x="562" y="718"/>
                  <a:pt x="562" y="718"/>
                  <a:pt x="562" y="718"/>
                </a:cubicBezTo>
                <a:cubicBezTo>
                  <a:pt x="475" y="281"/>
                  <a:pt x="475" y="281"/>
                  <a:pt x="475" y="281"/>
                </a:cubicBezTo>
                <a:lnTo>
                  <a:pt x="649" y="281"/>
                </a:lnTo>
                <a:close/>
                <a:moveTo>
                  <a:pt x="685" y="281"/>
                </a:moveTo>
                <a:cubicBezTo>
                  <a:pt x="858" y="281"/>
                  <a:pt x="858" y="281"/>
                  <a:pt x="858" y="281"/>
                </a:cubicBezTo>
                <a:cubicBezTo>
                  <a:pt x="599" y="712"/>
                  <a:pt x="599" y="712"/>
                  <a:pt x="599" y="712"/>
                </a:cubicBezTo>
                <a:lnTo>
                  <a:pt x="685" y="281"/>
                </a:lnTo>
                <a:close/>
                <a:moveTo>
                  <a:pt x="695" y="246"/>
                </a:moveTo>
                <a:cubicBezTo>
                  <a:pt x="781" y="174"/>
                  <a:pt x="781" y="174"/>
                  <a:pt x="781" y="174"/>
                </a:cubicBezTo>
                <a:cubicBezTo>
                  <a:pt x="853" y="246"/>
                  <a:pt x="853" y="246"/>
                  <a:pt x="853" y="246"/>
                </a:cubicBezTo>
                <a:lnTo>
                  <a:pt x="695" y="246"/>
                </a:lnTo>
                <a:close/>
                <a:moveTo>
                  <a:pt x="727" y="70"/>
                </a:moveTo>
                <a:cubicBezTo>
                  <a:pt x="851" y="70"/>
                  <a:pt x="851" y="70"/>
                  <a:pt x="851" y="70"/>
                </a:cubicBezTo>
                <a:cubicBezTo>
                  <a:pt x="783" y="126"/>
                  <a:pt x="783" y="126"/>
                  <a:pt x="783" y="126"/>
                </a:cubicBezTo>
                <a:lnTo>
                  <a:pt x="727" y="70"/>
                </a:lnTo>
                <a:close/>
                <a:moveTo>
                  <a:pt x="562" y="135"/>
                </a:moveTo>
                <a:cubicBezTo>
                  <a:pt x="484" y="70"/>
                  <a:pt x="484" y="70"/>
                  <a:pt x="484" y="70"/>
                </a:cubicBezTo>
                <a:cubicBezTo>
                  <a:pt x="640" y="70"/>
                  <a:pt x="640" y="70"/>
                  <a:pt x="640" y="70"/>
                </a:cubicBezTo>
                <a:lnTo>
                  <a:pt x="562" y="135"/>
                </a:lnTo>
                <a:close/>
                <a:moveTo>
                  <a:pt x="341" y="126"/>
                </a:moveTo>
                <a:cubicBezTo>
                  <a:pt x="273" y="70"/>
                  <a:pt x="273" y="70"/>
                  <a:pt x="273" y="70"/>
                </a:cubicBezTo>
                <a:cubicBezTo>
                  <a:pt x="397" y="70"/>
                  <a:pt x="397" y="70"/>
                  <a:pt x="397" y="70"/>
                </a:cubicBezTo>
                <a:lnTo>
                  <a:pt x="341" y="126"/>
                </a:lnTo>
                <a:close/>
                <a:moveTo>
                  <a:pt x="343" y="174"/>
                </a:moveTo>
                <a:cubicBezTo>
                  <a:pt x="429" y="246"/>
                  <a:pt x="429" y="246"/>
                  <a:pt x="429" y="246"/>
                </a:cubicBezTo>
                <a:cubicBezTo>
                  <a:pt x="271" y="246"/>
                  <a:pt x="271" y="246"/>
                  <a:pt x="271" y="246"/>
                </a:cubicBezTo>
                <a:lnTo>
                  <a:pt x="343" y="174"/>
                </a:lnTo>
                <a:close/>
                <a:moveTo>
                  <a:pt x="439" y="281"/>
                </a:moveTo>
                <a:cubicBezTo>
                  <a:pt x="525" y="712"/>
                  <a:pt x="525" y="712"/>
                  <a:pt x="525" y="712"/>
                </a:cubicBezTo>
                <a:cubicBezTo>
                  <a:pt x="266" y="281"/>
                  <a:pt x="266" y="281"/>
                  <a:pt x="266" y="281"/>
                </a:cubicBezTo>
                <a:lnTo>
                  <a:pt x="439" y="281"/>
                </a:lnTo>
                <a:close/>
                <a:moveTo>
                  <a:pt x="446" y="649"/>
                </a:moveTo>
                <a:cubicBezTo>
                  <a:pt x="101" y="281"/>
                  <a:pt x="101" y="281"/>
                  <a:pt x="101" y="281"/>
                </a:cubicBezTo>
                <a:cubicBezTo>
                  <a:pt x="225" y="281"/>
                  <a:pt x="225" y="281"/>
                  <a:pt x="225" y="281"/>
                </a:cubicBezTo>
                <a:lnTo>
                  <a:pt x="446" y="649"/>
                </a:lnTo>
                <a:close/>
                <a:moveTo>
                  <a:pt x="899" y="281"/>
                </a:moveTo>
                <a:cubicBezTo>
                  <a:pt x="1023" y="281"/>
                  <a:pt x="1023" y="281"/>
                  <a:pt x="1023" y="281"/>
                </a:cubicBezTo>
                <a:cubicBezTo>
                  <a:pt x="678" y="649"/>
                  <a:pt x="678" y="649"/>
                  <a:pt x="678" y="649"/>
                </a:cubicBezTo>
                <a:lnTo>
                  <a:pt x="899" y="281"/>
                </a:lnTo>
                <a:close/>
                <a:moveTo>
                  <a:pt x="903" y="246"/>
                </a:moveTo>
                <a:cubicBezTo>
                  <a:pt x="808" y="151"/>
                  <a:pt x="808" y="151"/>
                  <a:pt x="808" y="151"/>
                </a:cubicBezTo>
                <a:cubicBezTo>
                  <a:pt x="889" y="84"/>
                  <a:pt x="889" y="84"/>
                  <a:pt x="889" y="84"/>
                </a:cubicBezTo>
                <a:cubicBezTo>
                  <a:pt x="1051" y="246"/>
                  <a:pt x="1051" y="246"/>
                  <a:pt x="1051" y="246"/>
                </a:cubicBezTo>
                <a:lnTo>
                  <a:pt x="903" y="246"/>
                </a:lnTo>
                <a:close/>
                <a:moveTo>
                  <a:pt x="235" y="84"/>
                </a:moveTo>
                <a:cubicBezTo>
                  <a:pt x="316" y="151"/>
                  <a:pt x="316" y="151"/>
                  <a:pt x="316" y="151"/>
                </a:cubicBezTo>
                <a:cubicBezTo>
                  <a:pt x="221" y="246"/>
                  <a:pt x="221" y="246"/>
                  <a:pt x="221" y="246"/>
                </a:cubicBezTo>
                <a:cubicBezTo>
                  <a:pt x="70" y="246"/>
                  <a:pt x="70" y="246"/>
                  <a:pt x="70" y="246"/>
                </a:cubicBezTo>
                <a:lnTo>
                  <a:pt x="235" y="84"/>
                </a:lnTo>
                <a:close/>
              </a:path>
            </a:pathLst>
          </a:custGeom>
          <a:solidFill>
            <a:schemeClr val="bg1"/>
          </a:solidFill>
          <a:ln>
            <a:noFill/>
          </a:ln>
        </p:spPr>
        <p:txBody>
          <a:bodyPr vert="horz" wrap="square" lIns="182843" tIns="91422" rIns="182843" bIns="91422" numCol="1" anchor="t" anchorCtr="0" compatLnSpc="1"/>
          <a:lstStyle/>
          <a:p>
            <a:endParaRPr lang="id-ID" dirty="0">
              <a:latin typeface="Raleway Light"/>
            </a:endParaRPr>
          </a:p>
        </p:txBody>
      </p:sp>
      <p:sp>
        <p:nvSpPr>
          <p:cNvPr id="31" name="Freeform 6"/>
          <p:cNvSpPr>
            <a:spLocks noEditPoints="1"/>
          </p:cNvSpPr>
          <p:nvPr/>
        </p:nvSpPr>
        <p:spPr bwMode="auto">
          <a:xfrm flipH="1">
            <a:off x="4854460" y="3253735"/>
            <a:ext cx="2458405" cy="2624613"/>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rgbClr val="B17974"/>
          </a:solidFill>
          <a:ln>
            <a:noFill/>
          </a:ln>
        </p:spPr>
        <p:txBody>
          <a:bodyPr lIns="325063" tIns="162532" rIns="325063" bIns="162532"/>
          <a:lstStyle/>
          <a:p>
            <a:pPr>
              <a:defRPr/>
            </a:pPr>
            <a:endParaRPr lang="id-ID" sz="6400" dirty="0">
              <a:latin typeface="Raleway Light"/>
            </a:endParaRPr>
          </a:p>
        </p:txBody>
      </p:sp>
      <p:sp>
        <p:nvSpPr>
          <p:cNvPr id="43" name="文本框 42"/>
          <p:cNvSpPr txBox="1"/>
          <p:nvPr/>
        </p:nvSpPr>
        <p:spPr>
          <a:xfrm>
            <a:off x="1341981" y="2515968"/>
            <a:ext cx="2340419"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341981" y="4108797"/>
            <a:ext cx="2340419"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506317" y="2515968"/>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8506317" y="4108797"/>
            <a:ext cx="2340419"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文本框即可进行编辑输入相关内容点击文本框</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即</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8481931" y="2250791"/>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8481931" y="3824469"/>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2322652" y="2250791"/>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2322652" y="3824469"/>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矩形 22"/>
          <p:cNvSpPr/>
          <p:nvPr/>
        </p:nvSpPr>
        <p:spPr>
          <a:xfrm>
            <a:off x="0" y="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275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20965" y="481354"/>
            <a:ext cx="717550" cy="717550"/>
          </a:xfrm>
          <a:prstGeom prst="ellipse">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0" name="文本框 29"/>
          <p:cNvSpPr txBox="1"/>
          <p:nvPr/>
        </p:nvSpPr>
        <p:spPr>
          <a:xfrm>
            <a:off x="850562" y="609296"/>
            <a:ext cx="658356" cy="461665"/>
          </a:xfrm>
          <a:prstGeom prst="rect">
            <a:avLst/>
          </a:prstGeom>
          <a:noFill/>
        </p:spPr>
        <p:txBody>
          <a:bodyPr wrap="square" rtlCol="0">
            <a:spAutoFit/>
          </a:bodyPr>
          <a:lstStyle/>
          <a:p>
            <a:pPr algn="ctr"/>
            <a:r>
              <a:rPr lang="en-US" altLang="zh-CN" sz="2400" b="1" dirty="0" smtClean="0">
                <a:ln w="28575">
                  <a:noFill/>
                </a:ln>
                <a:solidFill>
                  <a:schemeClr val="bg1"/>
                </a:solidFill>
                <a:latin typeface="微软雅黑" panose="020B0503020204020204" pitchFamily="34" charset="-122"/>
                <a:ea typeface="微软雅黑" panose="020B0503020204020204" pitchFamily="34" charset="-122"/>
              </a:rPr>
              <a:t>04</a:t>
            </a:r>
            <a:endParaRPr lang="zh-CN" altLang="en-US" sz="40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1606212" y="443254"/>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472539" y="2221234"/>
            <a:ext cx="9246923" cy="3610428"/>
            <a:chOff x="1134206" y="2339518"/>
            <a:chExt cx="9246923" cy="3610428"/>
          </a:xfrm>
        </p:grpSpPr>
        <p:graphicFrame>
          <p:nvGraphicFramePr>
            <p:cNvPr id="9" name="图表 8"/>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1"/>
            </a:graphicData>
          </a:graphic>
        </p:graphicFrame>
        <p:sp>
          <p:nvSpPr>
            <p:cNvPr id="10" name="文本框 9"/>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238238" y="3012726"/>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38"/>
            <p:cNvSpPr txBox="1"/>
            <p:nvPr/>
          </p:nvSpPr>
          <p:spPr>
            <a:xfrm>
              <a:off x="7311580" y="4492581"/>
              <a:ext cx="3029951"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74497" r="73013"/>
          <a:stretch>
            <a:fillRect/>
          </a:stretch>
        </p:blipFill>
        <p:spPr>
          <a:xfrm>
            <a:off x="0" y="4636164"/>
            <a:ext cx="1567543" cy="2221837"/>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r="48887" b="57037"/>
          <a:stretch>
            <a:fillRect/>
          </a:stretch>
        </p:blipFill>
        <p:spPr>
          <a:xfrm rot="16200000" flipH="1">
            <a:off x="360227" y="-360229"/>
            <a:ext cx="2762973" cy="3483429"/>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48887" b="57037"/>
          <a:stretch>
            <a:fillRect/>
          </a:stretch>
        </p:blipFill>
        <p:spPr>
          <a:xfrm rot="16200000" flipV="1">
            <a:off x="9068799" y="3734799"/>
            <a:ext cx="2762973" cy="3483429"/>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80314" t="87196" r="5719" b="1799"/>
          <a:stretch>
            <a:fillRect/>
          </a:stretch>
        </p:blipFill>
        <p:spPr>
          <a:xfrm>
            <a:off x="10559143" y="2414720"/>
            <a:ext cx="870857" cy="102919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4497" r="73013"/>
          <a:stretch>
            <a:fillRect/>
          </a:stretch>
        </p:blipFill>
        <p:spPr>
          <a:xfrm flipH="1" flipV="1">
            <a:off x="10559143" y="-2"/>
            <a:ext cx="1632857" cy="2314413"/>
          </a:xfrm>
          <a:prstGeom prst="rect">
            <a:avLst/>
          </a:prstGeom>
        </p:spPr>
      </p:pic>
      <p:cxnSp>
        <p:nvCxnSpPr>
          <p:cNvPr id="19" name="直接连接符 18"/>
          <p:cNvCxnSpPr/>
          <p:nvPr/>
        </p:nvCxnSpPr>
        <p:spPr>
          <a:xfrm>
            <a:off x="3483428" y="261258"/>
            <a:ext cx="7075715" cy="0"/>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632856" y="6589485"/>
            <a:ext cx="7075715" cy="0"/>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01172" y="2583544"/>
            <a:ext cx="0" cy="2328033"/>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883571" y="1973944"/>
            <a:ext cx="0" cy="2328033"/>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3867231" y="1098660"/>
            <a:ext cx="4419790" cy="4419790"/>
          </a:xfrm>
          <a:prstGeom prst="ellipse">
            <a:avLst/>
          </a:prstGeom>
          <a:solidFill>
            <a:srgbClr val="BE9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917126" y="1148555"/>
            <a:ext cx="4320000" cy="4320000"/>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flipH="1">
            <a:off x="7719132" y="472525"/>
            <a:ext cx="726312" cy="869487"/>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692676" y="1035744"/>
            <a:ext cx="434546" cy="520209"/>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3641928" y="5136350"/>
            <a:ext cx="726312" cy="869487"/>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3615472" y="5699569"/>
            <a:ext cx="434546" cy="520209"/>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178092" y="2104311"/>
            <a:ext cx="1814752" cy="1569660"/>
          </a:xfrm>
          <a:prstGeom prst="rect">
            <a:avLst/>
          </a:prstGeom>
          <a:noFill/>
        </p:spPr>
        <p:txBody>
          <a:bodyPr wrap="square" rtlCol="0">
            <a:spAutoFit/>
          </a:bodyPr>
          <a:lstStyle/>
          <a:p>
            <a:pPr algn="ctr"/>
            <a:r>
              <a:rPr lang="en-US" altLang="zh-CN" sz="9600" dirty="0" smtClean="0">
                <a:ln w="28575">
                  <a:noFill/>
                </a:ln>
                <a:solidFill>
                  <a:schemeClr val="bg1"/>
                </a:solidFill>
                <a:latin typeface="Road Rage" pitchFamily="50" charset="0"/>
                <a:ea typeface="微软雅黑" panose="020B0503020204020204" pitchFamily="34" charset="-122"/>
              </a:rPr>
              <a:t>o5</a:t>
            </a:r>
            <a:endParaRPr lang="zh-CN" altLang="en-US" sz="9600" dirty="0">
              <a:ln w="28575">
                <a:noFill/>
              </a:ln>
              <a:solidFill>
                <a:schemeClr val="bg1"/>
              </a:solidFill>
              <a:latin typeface="Road Rage" pitchFamily="50" charset="0"/>
              <a:ea typeface="微软雅黑" panose="020B0503020204020204" pitchFamily="34" charset="-122"/>
            </a:endParaRPr>
          </a:p>
        </p:txBody>
      </p:sp>
      <p:sp>
        <p:nvSpPr>
          <p:cNvPr id="26" name="矩形 25"/>
          <p:cNvSpPr/>
          <p:nvPr/>
        </p:nvSpPr>
        <p:spPr>
          <a:xfrm>
            <a:off x="4958354" y="3524262"/>
            <a:ext cx="2262158" cy="458908"/>
          </a:xfrm>
          <a:prstGeom prst="rect">
            <a:avLst/>
          </a:prstGeom>
        </p:spPr>
        <p:txBody>
          <a:bodyPr wrap="non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967740" y="3983170"/>
            <a:ext cx="4243386" cy="646331"/>
          </a:xfrm>
          <a:prstGeom prst="rect">
            <a:avLst/>
          </a:prstGeom>
          <a:noFill/>
        </p:spPr>
        <p:txBody>
          <a:bodyPr wrap="square" rtlCol="0">
            <a:spAutoFit/>
          </a:bodyPr>
          <a:lstStyle>
            <a:defPPr>
              <a:defRPr lang="zh-CN"/>
            </a:defPPr>
            <a:lvl1pPr algn="ctr">
              <a:defRPr sz="6000" b="1">
                <a:blipFill dpi="0" rotWithShape="1">
                  <a:blip r:embed="rId5"/>
                  <a:srcRect/>
                  <a:stretch>
                    <a:fillRect/>
                  </a:stretch>
                </a:blipFill>
              </a:defRPr>
            </a:lvl1pPr>
          </a:lstStyle>
          <a:p>
            <a:r>
              <a:rPr lang="en-US" altLang="zh-CN" sz="1800" b="0" dirty="0" smtClean="0">
                <a:solidFill>
                  <a:schemeClr val="bg1"/>
                </a:solidFill>
                <a:latin typeface="微软雅黑" panose="020B0503020204020204" pitchFamily="34" charset="-122"/>
                <a:ea typeface="微软雅黑" panose="020B0503020204020204" pitchFamily="34" charset="-122"/>
              </a:rPr>
              <a:t>Professional generation</a:t>
            </a:r>
            <a:endParaRPr lang="en-US" altLang="zh-CN" sz="1800" b="0" dirty="0" smtClean="0">
              <a:solidFill>
                <a:schemeClr val="bg1"/>
              </a:solidFill>
              <a:latin typeface="微软雅黑" panose="020B0503020204020204" pitchFamily="34" charset="-122"/>
              <a:ea typeface="微软雅黑" panose="020B0503020204020204" pitchFamily="34" charset="-122"/>
            </a:endParaRPr>
          </a:p>
          <a:p>
            <a:r>
              <a:rPr lang="en-US" altLang="zh-CN" sz="1800" b="0" dirty="0" smtClean="0">
                <a:solidFill>
                  <a:schemeClr val="bg1"/>
                </a:solidFill>
                <a:latin typeface="微软雅黑" panose="020B0503020204020204" pitchFamily="34" charset="-122"/>
                <a:ea typeface="微软雅黑" panose="020B0503020204020204" pitchFamily="34" charset="-122"/>
              </a:rPr>
              <a:t> PowerPoint</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矩形 22"/>
          <p:cNvSpPr/>
          <p:nvPr/>
        </p:nvSpPr>
        <p:spPr>
          <a:xfrm>
            <a:off x="0" y="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275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20965" y="481354"/>
            <a:ext cx="717550" cy="717550"/>
          </a:xfrm>
          <a:prstGeom prst="ellipse">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0" name="文本框 29"/>
          <p:cNvSpPr txBox="1"/>
          <p:nvPr/>
        </p:nvSpPr>
        <p:spPr>
          <a:xfrm>
            <a:off x="850562" y="609296"/>
            <a:ext cx="658356" cy="461665"/>
          </a:xfrm>
          <a:prstGeom prst="rect">
            <a:avLst/>
          </a:prstGeom>
          <a:noFill/>
        </p:spPr>
        <p:txBody>
          <a:bodyPr wrap="square" rtlCol="0">
            <a:spAutoFit/>
          </a:bodyPr>
          <a:lstStyle/>
          <a:p>
            <a:pPr algn="ctr"/>
            <a:r>
              <a:rPr lang="en-US" altLang="zh-CN" sz="2400" b="1" dirty="0" smtClean="0">
                <a:ln w="28575">
                  <a:noFill/>
                </a:ln>
                <a:solidFill>
                  <a:schemeClr val="bg1"/>
                </a:solidFill>
                <a:latin typeface="微软雅黑" panose="020B0503020204020204" pitchFamily="34" charset="-122"/>
                <a:ea typeface="微软雅黑" panose="020B0503020204020204" pitchFamily="34" charset="-122"/>
              </a:rPr>
              <a:t>05</a:t>
            </a:r>
            <a:endParaRPr lang="zh-CN" altLang="en-US" sz="40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1606212" y="443254"/>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Circular Arrow 12"/>
          <p:cNvSpPr/>
          <p:nvPr/>
        </p:nvSpPr>
        <p:spPr>
          <a:xfrm>
            <a:off x="2509141" y="3631403"/>
            <a:ext cx="2224579" cy="2224579"/>
          </a:xfrm>
          <a:prstGeom prst="circularArrow">
            <a:avLst>
              <a:gd name="adj1" fmla="val 4687"/>
              <a:gd name="adj2" fmla="val 299029"/>
              <a:gd name="adj3" fmla="val 2511213"/>
              <a:gd name="adj4" fmla="val 15871987"/>
              <a:gd name="adj5" fmla="val 5469"/>
            </a:avLst>
          </a:prstGeom>
          <a:solidFill>
            <a:srgbClr val="B17974"/>
          </a:solidFill>
          <a:ln w="38100">
            <a:solidFill>
              <a:srgbClr val="B17974"/>
            </a:solidFill>
          </a:ln>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9" name="Freeform 11"/>
          <p:cNvSpPr/>
          <p:nvPr/>
        </p:nvSpPr>
        <p:spPr>
          <a:xfrm>
            <a:off x="2202150" y="2470696"/>
            <a:ext cx="1516760" cy="1516759"/>
          </a:xfrm>
          <a:custGeom>
            <a:avLst/>
            <a:gdLst>
              <a:gd name="connsiteX0" fmla="*/ 1170139 w 1563840"/>
              <a:gd name="connsiteY0" fmla="*/ 396081 h 1563840"/>
              <a:gd name="connsiteX1" fmla="*/ 1400858 w 1563840"/>
              <a:gd name="connsiteY1" fmla="*/ 326546 h 1563840"/>
              <a:gd name="connsiteX2" fmla="*/ 1485754 w 1563840"/>
              <a:gd name="connsiteY2" fmla="*/ 473591 h 1563840"/>
              <a:gd name="connsiteX3" fmla="*/ 1310176 w 1563840"/>
              <a:gd name="connsiteY3" fmla="*/ 638632 h 1563840"/>
              <a:gd name="connsiteX4" fmla="*/ 1310176 w 1563840"/>
              <a:gd name="connsiteY4" fmla="*/ 925207 h 1563840"/>
              <a:gd name="connsiteX5" fmla="*/ 1485754 w 1563840"/>
              <a:gd name="connsiteY5" fmla="*/ 1090249 h 1563840"/>
              <a:gd name="connsiteX6" fmla="*/ 1400858 w 1563840"/>
              <a:gd name="connsiteY6" fmla="*/ 1237294 h 1563840"/>
              <a:gd name="connsiteX7" fmla="*/ 1170139 w 1563840"/>
              <a:gd name="connsiteY7" fmla="*/ 1167759 h 1563840"/>
              <a:gd name="connsiteX8" fmla="*/ 921958 w 1563840"/>
              <a:gd name="connsiteY8" fmla="*/ 1311047 h 1563840"/>
              <a:gd name="connsiteX9" fmla="*/ 866816 w 1563840"/>
              <a:gd name="connsiteY9" fmla="*/ 1545623 h 1563840"/>
              <a:gd name="connsiteX10" fmla="*/ 697024 w 1563840"/>
              <a:gd name="connsiteY10" fmla="*/ 1545623 h 1563840"/>
              <a:gd name="connsiteX11" fmla="*/ 641883 w 1563840"/>
              <a:gd name="connsiteY11" fmla="*/ 1311047 h 1563840"/>
              <a:gd name="connsiteX12" fmla="*/ 393702 w 1563840"/>
              <a:gd name="connsiteY12" fmla="*/ 1167759 h 1563840"/>
              <a:gd name="connsiteX13" fmla="*/ 162982 w 1563840"/>
              <a:gd name="connsiteY13" fmla="*/ 1237294 h 1563840"/>
              <a:gd name="connsiteX14" fmla="*/ 78086 w 1563840"/>
              <a:gd name="connsiteY14" fmla="*/ 1090249 h 1563840"/>
              <a:gd name="connsiteX15" fmla="*/ 253664 w 1563840"/>
              <a:gd name="connsiteY15" fmla="*/ 925208 h 1563840"/>
              <a:gd name="connsiteX16" fmla="*/ 253664 w 1563840"/>
              <a:gd name="connsiteY16" fmla="*/ 638633 h 1563840"/>
              <a:gd name="connsiteX17" fmla="*/ 78086 w 1563840"/>
              <a:gd name="connsiteY17" fmla="*/ 473591 h 1563840"/>
              <a:gd name="connsiteX18" fmla="*/ 162982 w 1563840"/>
              <a:gd name="connsiteY18" fmla="*/ 326546 h 1563840"/>
              <a:gd name="connsiteX19" fmla="*/ 393701 w 1563840"/>
              <a:gd name="connsiteY19" fmla="*/ 396081 h 1563840"/>
              <a:gd name="connsiteX20" fmla="*/ 641882 w 1563840"/>
              <a:gd name="connsiteY20" fmla="*/ 252793 h 1563840"/>
              <a:gd name="connsiteX21" fmla="*/ 697024 w 1563840"/>
              <a:gd name="connsiteY21" fmla="*/ 18217 h 1563840"/>
              <a:gd name="connsiteX22" fmla="*/ 866816 w 1563840"/>
              <a:gd name="connsiteY22" fmla="*/ 18217 h 1563840"/>
              <a:gd name="connsiteX23" fmla="*/ 921957 w 1563840"/>
              <a:gd name="connsiteY23" fmla="*/ 252793 h 1563840"/>
              <a:gd name="connsiteX24" fmla="*/ 1170138 w 1563840"/>
              <a:gd name="connsiteY24" fmla="*/ 396081 h 1563840"/>
              <a:gd name="connsiteX25" fmla="*/ 1170139 w 1563840"/>
              <a:gd name="connsiteY25" fmla="*/ 396081 h 156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63840" h="1563840">
                <a:moveTo>
                  <a:pt x="1006561" y="395578"/>
                </a:moveTo>
                <a:lnTo>
                  <a:pt x="1173829" y="291981"/>
                </a:lnTo>
                <a:lnTo>
                  <a:pt x="1271859" y="390011"/>
                </a:lnTo>
                <a:lnTo>
                  <a:pt x="1168262" y="557279"/>
                </a:lnTo>
                <a:cubicBezTo>
                  <a:pt x="1208163" y="625902"/>
                  <a:pt x="1229066" y="703913"/>
                  <a:pt x="1228822" y="783293"/>
                </a:cubicBezTo>
                <a:lnTo>
                  <a:pt x="1402174" y="876354"/>
                </a:lnTo>
                <a:lnTo>
                  <a:pt x="1366293" y="1010265"/>
                </a:lnTo>
                <a:lnTo>
                  <a:pt x="1169636" y="1004181"/>
                </a:lnTo>
                <a:cubicBezTo>
                  <a:pt x="1130157" y="1073048"/>
                  <a:pt x="1073048" y="1130157"/>
                  <a:pt x="1004182" y="1169636"/>
                </a:cubicBezTo>
                <a:lnTo>
                  <a:pt x="1010265" y="1366293"/>
                </a:lnTo>
                <a:lnTo>
                  <a:pt x="876354" y="1402174"/>
                </a:lnTo>
                <a:lnTo>
                  <a:pt x="783294" y="1228822"/>
                </a:lnTo>
                <a:cubicBezTo>
                  <a:pt x="703914" y="1229066"/>
                  <a:pt x="625902" y="1208163"/>
                  <a:pt x="557280" y="1168262"/>
                </a:cubicBezTo>
                <a:lnTo>
                  <a:pt x="390011" y="1271859"/>
                </a:lnTo>
                <a:lnTo>
                  <a:pt x="291981" y="1173829"/>
                </a:lnTo>
                <a:lnTo>
                  <a:pt x="395578" y="1006561"/>
                </a:lnTo>
                <a:cubicBezTo>
                  <a:pt x="355677" y="937938"/>
                  <a:pt x="334774" y="859927"/>
                  <a:pt x="335018" y="780547"/>
                </a:cubicBezTo>
                <a:lnTo>
                  <a:pt x="161666" y="687486"/>
                </a:lnTo>
                <a:lnTo>
                  <a:pt x="197547" y="553575"/>
                </a:lnTo>
                <a:lnTo>
                  <a:pt x="394204" y="559659"/>
                </a:lnTo>
                <a:cubicBezTo>
                  <a:pt x="433683" y="490792"/>
                  <a:pt x="490792" y="433683"/>
                  <a:pt x="559658" y="394204"/>
                </a:cubicBezTo>
                <a:lnTo>
                  <a:pt x="553575" y="197547"/>
                </a:lnTo>
                <a:lnTo>
                  <a:pt x="687486" y="161666"/>
                </a:lnTo>
                <a:lnTo>
                  <a:pt x="780546" y="335018"/>
                </a:lnTo>
                <a:cubicBezTo>
                  <a:pt x="859926" y="334774"/>
                  <a:pt x="937938" y="355677"/>
                  <a:pt x="1006560" y="395578"/>
                </a:cubicBezTo>
                <a:lnTo>
                  <a:pt x="1006561" y="395578"/>
                </a:lnTo>
                <a:close/>
              </a:path>
            </a:pathLst>
          </a:custGeom>
          <a:solidFill>
            <a:srgbClr val="B17974"/>
          </a:solidFill>
          <a:ln w="38100">
            <a:solidFill>
              <a:srgbClr val="B17974"/>
            </a:solid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554289" tIns="554289" rIns="554289" bIns="554289" numCol="1" spcCol="1270" anchor="ctr" anchorCtr="0">
            <a:noAutofit/>
          </a:bodyPr>
          <a:lstStyle/>
          <a:p>
            <a:pPr lvl="0" algn="ctr" defTabSz="1244600">
              <a:lnSpc>
                <a:spcPct val="90000"/>
              </a:lnSpc>
              <a:spcBef>
                <a:spcPct val="0"/>
              </a:spcBef>
              <a:spcAft>
                <a:spcPct val="35000"/>
              </a:spcAft>
            </a:pPr>
            <a:endParaRPr lang="id-ID" sz="2800" kern="1200" dirty="0"/>
          </a:p>
        </p:txBody>
      </p:sp>
      <p:sp>
        <p:nvSpPr>
          <p:cNvPr id="10" name="Freeform 10"/>
          <p:cNvSpPr/>
          <p:nvPr/>
        </p:nvSpPr>
        <p:spPr>
          <a:xfrm>
            <a:off x="1633366" y="3481869"/>
            <a:ext cx="1263965" cy="1263965"/>
          </a:xfrm>
          <a:custGeom>
            <a:avLst/>
            <a:gdLst>
              <a:gd name="connsiteX0" fmla="*/ 1194267 w 1596087"/>
              <a:gd name="connsiteY0" fmla="*/ 404248 h 1596087"/>
              <a:gd name="connsiteX1" fmla="*/ 1429744 w 1596087"/>
              <a:gd name="connsiteY1" fmla="*/ 333280 h 1596087"/>
              <a:gd name="connsiteX2" fmla="*/ 1516391 w 1596087"/>
              <a:gd name="connsiteY2" fmla="*/ 483357 h 1596087"/>
              <a:gd name="connsiteX3" fmla="*/ 1337192 w 1596087"/>
              <a:gd name="connsiteY3" fmla="*/ 651801 h 1596087"/>
              <a:gd name="connsiteX4" fmla="*/ 1337192 w 1596087"/>
              <a:gd name="connsiteY4" fmla="*/ 944285 h 1596087"/>
              <a:gd name="connsiteX5" fmla="*/ 1516391 w 1596087"/>
              <a:gd name="connsiteY5" fmla="*/ 1112730 h 1596087"/>
              <a:gd name="connsiteX6" fmla="*/ 1429744 w 1596087"/>
              <a:gd name="connsiteY6" fmla="*/ 1262807 h 1596087"/>
              <a:gd name="connsiteX7" fmla="*/ 1194267 w 1596087"/>
              <a:gd name="connsiteY7" fmla="*/ 1191839 h 1596087"/>
              <a:gd name="connsiteX8" fmla="*/ 940968 w 1596087"/>
              <a:gd name="connsiteY8" fmla="*/ 1338081 h 1596087"/>
              <a:gd name="connsiteX9" fmla="*/ 884690 w 1596087"/>
              <a:gd name="connsiteY9" fmla="*/ 1577494 h 1596087"/>
              <a:gd name="connsiteX10" fmla="*/ 711397 w 1596087"/>
              <a:gd name="connsiteY10" fmla="*/ 1577494 h 1596087"/>
              <a:gd name="connsiteX11" fmla="*/ 655119 w 1596087"/>
              <a:gd name="connsiteY11" fmla="*/ 1338081 h 1596087"/>
              <a:gd name="connsiteX12" fmla="*/ 401820 w 1596087"/>
              <a:gd name="connsiteY12" fmla="*/ 1191839 h 1596087"/>
              <a:gd name="connsiteX13" fmla="*/ 166343 w 1596087"/>
              <a:gd name="connsiteY13" fmla="*/ 1262807 h 1596087"/>
              <a:gd name="connsiteX14" fmla="*/ 79696 w 1596087"/>
              <a:gd name="connsiteY14" fmla="*/ 1112730 h 1596087"/>
              <a:gd name="connsiteX15" fmla="*/ 258895 w 1596087"/>
              <a:gd name="connsiteY15" fmla="*/ 944286 h 1596087"/>
              <a:gd name="connsiteX16" fmla="*/ 258895 w 1596087"/>
              <a:gd name="connsiteY16" fmla="*/ 651802 h 1596087"/>
              <a:gd name="connsiteX17" fmla="*/ 79696 w 1596087"/>
              <a:gd name="connsiteY17" fmla="*/ 483357 h 1596087"/>
              <a:gd name="connsiteX18" fmla="*/ 166343 w 1596087"/>
              <a:gd name="connsiteY18" fmla="*/ 333280 h 1596087"/>
              <a:gd name="connsiteX19" fmla="*/ 401820 w 1596087"/>
              <a:gd name="connsiteY19" fmla="*/ 404248 h 1596087"/>
              <a:gd name="connsiteX20" fmla="*/ 655119 w 1596087"/>
              <a:gd name="connsiteY20" fmla="*/ 258006 h 1596087"/>
              <a:gd name="connsiteX21" fmla="*/ 711397 w 1596087"/>
              <a:gd name="connsiteY21" fmla="*/ 18593 h 1596087"/>
              <a:gd name="connsiteX22" fmla="*/ 884690 w 1596087"/>
              <a:gd name="connsiteY22" fmla="*/ 18593 h 1596087"/>
              <a:gd name="connsiteX23" fmla="*/ 940968 w 1596087"/>
              <a:gd name="connsiteY23" fmla="*/ 258006 h 1596087"/>
              <a:gd name="connsiteX24" fmla="*/ 1194267 w 1596087"/>
              <a:gd name="connsiteY24" fmla="*/ 404248 h 159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6087" h="1596087">
                <a:moveTo>
                  <a:pt x="1194267" y="404248"/>
                </a:moveTo>
                <a:lnTo>
                  <a:pt x="1429744" y="333280"/>
                </a:lnTo>
                <a:lnTo>
                  <a:pt x="1516391" y="483357"/>
                </a:lnTo>
                <a:lnTo>
                  <a:pt x="1337192" y="651801"/>
                </a:lnTo>
                <a:cubicBezTo>
                  <a:pt x="1363168" y="747566"/>
                  <a:pt x="1363168" y="848521"/>
                  <a:pt x="1337192" y="944285"/>
                </a:cubicBezTo>
                <a:lnTo>
                  <a:pt x="1516391" y="1112730"/>
                </a:lnTo>
                <a:lnTo>
                  <a:pt x="1429744" y="1262807"/>
                </a:lnTo>
                <a:lnTo>
                  <a:pt x="1194267" y="1191839"/>
                </a:lnTo>
                <a:cubicBezTo>
                  <a:pt x="1124320" y="1262217"/>
                  <a:pt x="1036891" y="1312695"/>
                  <a:pt x="940968" y="1338081"/>
                </a:cubicBezTo>
                <a:lnTo>
                  <a:pt x="884690" y="1577494"/>
                </a:lnTo>
                <a:lnTo>
                  <a:pt x="711397" y="1577494"/>
                </a:lnTo>
                <a:lnTo>
                  <a:pt x="655119" y="1338081"/>
                </a:lnTo>
                <a:cubicBezTo>
                  <a:pt x="559197" y="1312694"/>
                  <a:pt x="471767" y="1262217"/>
                  <a:pt x="401820" y="1191839"/>
                </a:cubicBezTo>
                <a:lnTo>
                  <a:pt x="166343" y="1262807"/>
                </a:lnTo>
                <a:lnTo>
                  <a:pt x="79696" y="1112730"/>
                </a:lnTo>
                <a:lnTo>
                  <a:pt x="258895" y="944286"/>
                </a:lnTo>
                <a:cubicBezTo>
                  <a:pt x="232919" y="848521"/>
                  <a:pt x="232919" y="747566"/>
                  <a:pt x="258895" y="651802"/>
                </a:cubicBezTo>
                <a:lnTo>
                  <a:pt x="79696" y="483357"/>
                </a:lnTo>
                <a:lnTo>
                  <a:pt x="166343" y="333280"/>
                </a:lnTo>
                <a:lnTo>
                  <a:pt x="401820" y="404248"/>
                </a:lnTo>
                <a:cubicBezTo>
                  <a:pt x="471767" y="333870"/>
                  <a:pt x="559196" y="283392"/>
                  <a:pt x="655119" y="258006"/>
                </a:cubicBezTo>
                <a:lnTo>
                  <a:pt x="711397" y="18593"/>
                </a:lnTo>
                <a:lnTo>
                  <a:pt x="884690" y="18593"/>
                </a:lnTo>
                <a:lnTo>
                  <a:pt x="940968" y="258006"/>
                </a:lnTo>
                <a:cubicBezTo>
                  <a:pt x="1036890" y="283393"/>
                  <a:pt x="1124320" y="333870"/>
                  <a:pt x="1194267" y="404248"/>
                </a:cubicBezTo>
                <a:close/>
              </a:path>
            </a:pathLst>
          </a:custGeom>
          <a:solidFill>
            <a:srgbClr val="B17974"/>
          </a:solidFill>
          <a:ln w="38100">
            <a:solidFill>
              <a:srgbClr val="B17974"/>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33570" tIns="435998" rIns="433570" bIns="435998" numCol="1" spcCol="1270" anchor="ctr" anchorCtr="0">
            <a:noAutofit/>
          </a:bodyPr>
          <a:lstStyle/>
          <a:p>
            <a:pPr lvl="0" algn="ctr" defTabSz="1111250">
              <a:lnSpc>
                <a:spcPct val="90000"/>
              </a:lnSpc>
              <a:spcBef>
                <a:spcPct val="0"/>
              </a:spcBef>
              <a:spcAft>
                <a:spcPct val="35000"/>
              </a:spcAft>
            </a:pPr>
            <a:endParaRPr lang="id-ID" sz="2500" kern="1200"/>
          </a:p>
        </p:txBody>
      </p:sp>
      <p:sp>
        <p:nvSpPr>
          <p:cNvPr id="11" name="Freeform 9"/>
          <p:cNvSpPr/>
          <p:nvPr/>
        </p:nvSpPr>
        <p:spPr>
          <a:xfrm>
            <a:off x="2644539" y="3892657"/>
            <a:ext cx="1737953" cy="1737952"/>
          </a:xfrm>
          <a:custGeom>
            <a:avLst/>
            <a:gdLst>
              <a:gd name="connsiteX0" fmla="*/ 1557751 w 2194620"/>
              <a:gd name="connsiteY0" fmla="*/ 349907 h 2194620"/>
              <a:gd name="connsiteX1" fmla="*/ 1728457 w 2194620"/>
              <a:gd name="connsiteY1" fmla="*/ 206659 h 2194620"/>
              <a:gd name="connsiteX2" fmla="*/ 1864832 w 2194620"/>
              <a:gd name="connsiteY2" fmla="*/ 321091 h 2194620"/>
              <a:gd name="connsiteX3" fmla="*/ 1753404 w 2194620"/>
              <a:gd name="connsiteY3" fmla="*/ 514079 h 2194620"/>
              <a:gd name="connsiteX4" fmla="*/ 1930450 w 2194620"/>
              <a:gd name="connsiteY4" fmla="*/ 820731 h 2194620"/>
              <a:gd name="connsiteX5" fmla="*/ 2153296 w 2194620"/>
              <a:gd name="connsiteY5" fmla="*/ 820726 h 2194620"/>
              <a:gd name="connsiteX6" fmla="*/ 2184210 w 2194620"/>
              <a:gd name="connsiteY6" fmla="*/ 996046 h 2194620"/>
              <a:gd name="connsiteX7" fmla="*/ 1974800 w 2194620"/>
              <a:gd name="connsiteY7" fmla="*/ 1072258 h 2194620"/>
              <a:gd name="connsiteX8" fmla="*/ 1913313 w 2194620"/>
              <a:gd name="connsiteY8" fmla="*/ 1420970 h 2194620"/>
              <a:gd name="connsiteX9" fmla="*/ 2084027 w 2194620"/>
              <a:gd name="connsiteY9" fmla="*/ 1564209 h 2194620"/>
              <a:gd name="connsiteX10" fmla="*/ 1995015 w 2194620"/>
              <a:gd name="connsiteY10" fmla="*/ 1718383 h 2194620"/>
              <a:gd name="connsiteX11" fmla="*/ 1785610 w 2194620"/>
              <a:gd name="connsiteY11" fmla="*/ 1642159 h 2194620"/>
              <a:gd name="connsiteX12" fmla="*/ 1514360 w 2194620"/>
              <a:gd name="connsiteY12" fmla="*/ 1869765 h 2194620"/>
              <a:gd name="connsiteX13" fmla="*/ 1553062 w 2194620"/>
              <a:gd name="connsiteY13" fmla="*/ 2089225 h 2194620"/>
              <a:gd name="connsiteX14" fmla="*/ 1385774 w 2194620"/>
              <a:gd name="connsiteY14" fmla="*/ 2150113 h 2194620"/>
              <a:gd name="connsiteX15" fmla="*/ 1274356 w 2194620"/>
              <a:gd name="connsiteY15" fmla="*/ 1957119 h 2194620"/>
              <a:gd name="connsiteX16" fmla="*/ 920265 w 2194620"/>
              <a:gd name="connsiteY16" fmla="*/ 1957119 h 2194620"/>
              <a:gd name="connsiteX17" fmla="*/ 808846 w 2194620"/>
              <a:gd name="connsiteY17" fmla="*/ 2150113 h 2194620"/>
              <a:gd name="connsiteX18" fmla="*/ 641558 w 2194620"/>
              <a:gd name="connsiteY18" fmla="*/ 2089225 h 2194620"/>
              <a:gd name="connsiteX19" fmla="*/ 680260 w 2194620"/>
              <a:gd name="connsiteY19" fmla="*/ 1869765 h 2194620"/>
              <a:gd name="connsiteX20" fmla="*/ 409010 w 2194620"/>
              <a:gd name="connsiteY20" fmla="*/ 1642159 h 2194620"/>
              <a:gd name="connsiteX21" fmla="*/ 199605 w 2194620"/>
              <a:gd name="connsiteY21" fmla="*/ 1718383 h 2194620"/>
              <a:gd name="connsiteX22" fmla="*/ 110593 w 2194620"/>
              <a:gd name="connsiteY22" fmla="*/ 1564209 h 2194620"/>
              <a:gd name="connsiteX23" fmla="*/ 281307 w 2194620"/>
              <a:gd name="connsiteY23" fmla="*/ 1420970 h 2194620"/>
              <a:gd name="connsiteX24" fmla="*/ 219820 w 2194620"/>
              <a:gd name="connsiteY24" fmla="*/ 1072258 h 2194620"/>
              <a:gd name="connsiteX25" fmla="*/ 10410 w 2194620"/>
              <a:gd name="connsiteY25" fmla="*/ 996046 h 2194620"/>
              <a:gd name="connsiteX26" fmla="*/ 41324 w 2194620"/>
              <a:gd name="connsiteY26" fmla="*/ 820726 h 2194620"/>
              <a:gd name="connsiteX27" fmla="*/ 264170 w 2194620"/>
              <a:gd name="connsiteY27" fmla="*/ 820732 h 2194620"/>
              <a:gd name="connsiteX28" fmla="*/ 441216 w 2194620"/>
              <a:gd name="connsiteY28" fmla="*/ 514080 h 2194620"/>
              <a:gd name="connsiteX29" fmla="*/ 329788 w 2194620"/>
              <a:gd name="connsiteY29" fmla="*/ 321091 h 2194620"/>
              <a:gd name="connsiteX30" fmla="*/ 466163 w 2194620"/>
              <a:gd name="connsiteY30" fmla="*/ 206659 h 2194620"/>
              <a:gd name="connsiteX31" fmla="*/ 636869 w 2194620"/>
              <a:gd name="connsiteY31" fmla="*/ 349907 h 2194620"/>
              <a:gd name="connsiteX32" fmla="*/ 969606 w 2194620"/>
              <a:gd name="connsiteY32" fmla="*/ 228801 h 2194620"/>
              <a:gd name="connsiteX33" fmla="*/ 1008298 w 2194620"/>
              <a:gd name="connsiteY33" fmla="*/ 9338 h 2194620"/>
              <a:gd name="connsiteX34" fmla="*/ 1186322 w 2194620"/>
              <a:gd name="connsiteY34" fmla="*/ 9338 h 2194620"/>
              <a:gd name="connsiteX35" fmla="*/ 1225013 w 2194620"/>
              <a:gd name="connsiteY35" fmla="*/ 228800 h 2194620"/>
              <a:gd name="connsiteX36" fmla="*/ 1557750 w 2194620"/>
              <a:gd name="connsiteY36" fmla="*/ 349906 h 2194620"/>
              <a:gd name="connsiteX37" fmla="*/ 1557751 w 2194620"/>
              <a:gd name="connsiteY37" fmla="*/ 349907 h 219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94620" h="2194620">
                <a:moveTo>
                  <a:pt x="1557751" y="349907"/>
                </a:moveTo>
                <a:lnTo>
                  <a:pt x="1728457" y="206659"/>
                </a:lnTo>
                <a:lnTo>
                  <a:pt x="1864832" y="321091"/>
                </a:lnTo>
                <a:lnTo>
                  <a:pt x="1753404" y="514079"/>
                </a:lnTo>
                <a:cubicBezTo>
                  <a:pt x="1832636" y="603209"/>
                  <a:pt x="1892877" y="707549"/>
                  <a:pt x="1930450" y="820731"/>
                </a:cubicBezTo>
                <a:lnTo>
                  <a:pt x="2153296" y="820726"/>
                </a:lnTo>
                <a:lnTo>
                  <a:pt x="2184210" y="996046"/>
                </a:lnTo>
                <a:lnTo>
                  <a:pt x="1974800" y="1072258"/>
                </a:lnTo>
                <a:cubicBezTo>
                  <a:pt x="1978203" y="1191465"/>
                  <a:pt x="1957282" y="1310116"/>
                  <a:pt x="1913313" y="1420970"/>
                </a:cubicBezTo>
                <a:lnTo>
                  <a:pt x="2084027" y="1564209"/>
                </a:lnTo>
                <a:lnTo>
                  <a:pt x="1995015" y="1718383"/>
                </a:lnTo>
                <a:lnTo>
                  <a:pt x="1785610" y="1642159"/>
                </a:lnTo>
                <a:cubicBezTo>
                  <a:pt x="1711592" y="1735665"/>
                  <a:pt x="1619298" y="1813108"/>
                  <a:pt x="1514360" y="1869765"/>
                </a:cubicBezTo>
                <a:lnTo>
                  <a:pt x="1553062" y="2089225"/>
                </a:lnTo>
                <a:lnTo>
                  <a:pt x="1385774" y="2150113"/>
                </a:lnTo>
                <a:lnTo>
                  <a:pt x="1274356" y="1957119"/>
                </a:lnTo>
                <a:cubicBezTo>
                  <a:pt x="1157551" y="1981171"/>
                  <a:pt x="1037070" y="1981171"/>
                  <a:pt x="920265" y="1957119"/>
                </a:cubicBezTo>
                <a:lnTo>
                  <a:pt x="808846" y="2150113"/>
                </a:lnTo>
                <a:lnTo>
                  <a:pt x="641558" y="2089225"/>
                </a:lnTo>
                <a:lnTo>
                  <a:pt x="680260" y="1869765"/>
                </a:lnTo>
                <a:cubicBezTo>
                  <a:pt x="575322" y="1813109"/>
                  <a:pt x="483028" y="1735665"/>
                  <a:pt x="409010" y="1642159"/>
                </a:cubicBezTo>
                <a:lnTo>
                  <a:pt x="199605" y="1718383"/>
                </a:lnTo>
                <a:lnTo>
                  <a:pt x="110593" y="1564209"/>
                </a:lnTo>
                <a:lnTo>
                  <a:pt x="281307" y="1420970"/>
                </a:lnTo>
                <a:cubicBezTo>
                  <a:pt x="237338" y="1310116"/>
                  <a:pt x="216416" y="1191465"/>
                  <a:pt x="219820" y="1072258"/>
                </a:cubicBezTo>
                <a:lnTo>
                  <a:pt x="10410" y="996046"/>
                </a:lnTo>
                <a:lnTo>
                  <a:pt x="41324" y="820726"/>
                </a:lnTo>
                <a:lnTo>
                  <a:pt x="264170" y="820732"/>
                </a:lnTo>
                <a:cubicBezTo>
                  <a:pt x="301743" y="707550"/>
                  <a:pt x="361984" y="603210"/>
                  <a:pt x="441216" y="514080"/>
                </a:cubicBezTo>
                <a:lnTo>
                  <a:pt x="329788" y="321091"/>
                </a:lnTo>
                <a:lnTo>
                  <a:pt x="466163" y="206659"/>
                </a:lnTo>
                <a:lnTo>
                  <a:pt x="636869" y="349907"/>
                </a:lnTo>
                <a:cubicBezTo>
                  <a:pt x="738404" y="287356"/>
                  <a:pt x="851619" y="246149"/>
                  <a:pt x="969606" y="228801"/>
                </a:cubicBezTo>
                <a:lnTo>
                  <a:pt x="1008298" y="9338"/>
                </a:lnTo>
                <a:lnTo>
                  <a:pt x="1186322" y="9338"/>
                </a:lnTo>
                <a:lnTo>
                  <a:pt x="1225013" y="228800"/>
                </a:lnTo>
                <a:cubicBezTo>
                  <a:pt x="1343000" y="246149"/>
                  <a:pt x="1456215" y="287355"/>
                  <a:pt x="1557750" y="349906"/>
                </a:cubicBezTo>
                <a:lnTo>
                  <a:pt x="1557751" y="349907"/>
                </a:lnTo>
                <a:close/>
              </a:path>
            </a:pathLst>
          </a:custGeom>
          <a:solidFill>
            <a:srgbClr val="B17974"/>
          </a:solidFill>
          <a:ln w="38100">
            <a:solidFill>
              <a:srgbClr val="B17974"/>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93286" tIns="566149" rIns="493286" bIns="604531" numCol="1" spcCol="1270" anchor="ctr" anchorCtr="0">
            <a:noAutofit/>
          </a:bodyPr>
          <a:lstStyle/>
          <a:p>
            <a:pPr lvl="0" algn="ctr" defTabSz="1822450">
              <a:lnSpc>
                <a:spcPct val="90000"/>
              </a:lnSpc>
              <a:spcBef>
                <a:spcPct val="0"/>
              </a:spcBef>
              <a:spcAft>
                <a:spcPct val="35000"/>
              </a:spcAft>
            </a:pPr>
            <a:endParaRPr lang="id-ID" sz="4100" kern="1200"/>
          </a:p>
        </p:txBody>
      </p:sp>
      <p:cxnSp>
        <p:nvCxnSpPr>
          <p:cNvPr id="12" name="Straight Connector 21"/>
          <p:cNvCxnSpPr/>
          <p:nvPr/>
        </p:nvCxnSpPr>
        <p:spPr>
          <a:xfrm>
            <a:off x="5437180" y="2437016"/>
            <a:ext cx="0" cy="3100877"/>
          </a:xfrm>
          <a:prstGeom prst="line">
            <a:avLst/>
          </a:prstGeom>
          <a:ln w="38100">
            <a:solidFill>
              <a:srgbClr val="B17974"/>
            </a:solidFill>
            <a:prstDash val="sysDot"/>
          </a:ln>
        </p:spPr>
        <p:style>
          <a:lnRef idx="1">
            <a:schemeClr val="accent1"/>
          </a:lnRef>
          <a:fillRef idx="0">
            <a:schemeClr val="accent1"/>
          </a:fillRef>
          <a:effectRef idx="0">
            <a:schemeClr val="accent1"/>
          </a:effectRef>
          <a:fontRef idx="minor">
            <a:schemeClr val="tx1"/>
          </a:fontRef>
        </p:style>
      </p:cxnSp>
      <p:sp>
        <p:nvSpPr>
          <p:cNvPr id="13" name="Oval 24"/>
          <p:cNvSpPr>
            <a:spLocks noChangeAspect="1"/>
          </p:cNvSpPr>
          <p:nvPr/>
        </p:nvSpPr>
        <p:spPr>
          <a:xfrm>
            <a:off x="6113594" y="2461156"/>
            <a:ext cx="508583" cy="508583"/>
          </a:xfrm>
          <a:prstGeom prst="ellipse">
            <a:avLst/>
          </a:prstGeom>
          <a:solidFill>
            <a:srgbClr val="B17974"/>
          </a:solidFill>
          <a:ln w="50800">
            <a:solidFill>
              <a:srgbClr val="B17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27"/>
          <p:cNvSpPr>
            <a:spLocks noChangeAspect="1"/>
          </p:cNvSpPr>
          <p:nvPr/>
        </p:nvSpPr>
        <p:spPr>
          <a:xfrm>
            <a:off x="6113594" y="3265583"/>
            <a:ext cx="508583" cy="508583"/>
          </a:xfrm>
          <a:prstGeom prst="ellipse">
            <a:avLst/>
          </a:prstGeom>
          <a:solidFill>
            <a:srgbClr val="B17974"/>
          </a:solidFill>
          <a:ln w="50800">
            <a:solidFill>
              <a:srgbClr val="B17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30"/>
          <p:cNvSpPr>
            <a:spLocks noChangeAspect="1"/>
          </p:cNvSpPr>
          <p:nvPr/>
        </p:nvSpPr>
        <p:spPr>
          <a:xfrm>
            <a:off x="6122347" y="4942378"/>
            <a:ext cx="508583" cy="508583"/>
          </a:xfrm>
          <a:prstGeom prst="ellipse">
            <a:avLst/>
          </a:prstGeom>
          <a:solidFill>
            <a:srgbClr val="B17974"/>
          </a:solidFill>
          <a:ln w="50800">
            <a:solidFill>
              <a:srgbClr val="B17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33"/>
          <p:cNvSpPr>
            <a:spLocks noChangeAspect="1"/>
          </p:cNvSpPr>
          <p:nvPr/>
        </p:nvSpPr>
        <p:spPr>
          <a:xfrm>
            <a:off x="6113593" y="4076767"/>
            <a:ext cx="508583" cy="508583"/>
          </a:xfrm>
          <a:prstGeom prst="ellipse">
            <a:avLst/>
          </a:prstGeom>
          <a:solidFill>
            <a:srgbClr val="B17974"/>
          </a:solidFill>
          <a:ln w="50800">
            <a:solidFill>
              <a:srgbClr val="B17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Content Placeholder 2"/>
          <p:cNvSpPr txBox="1"/>
          <p:nvPr/>
        </p:nvSpPr>
        <p:spPr>
          <a:xfrm>
            <a:off x="2800281" y="4504625"/>
            <a:ext cx="1426468" cy="24764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Add title</a:t>
            </a:r>
            <a:endParaRPr lang="en-US" sz="2000" dirty="0">
              <a:solidFill>
                <a:schemeClr val="bg1"/>
              </a:solidFill>
            </a:endParaRPr>
          </a:p>
        </p:txBody>
      </p:sp>
      <p:sp>
        <p:nvSpPr>
          <p:cNvPr id="18" name="Content Placeholder 2"/>
          <p:cNvSpPr txBox="1"/>
          <p:nvPr/>
        </p:nvSpPr>
        <p:spPr>
          <a:xfrm>
            <a:off x="2277445" y="3052062"/>
            <a:ext cx="1426468" cy="24764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bg1"/>
                </a:solidFill>
              </a:rPr>
              <a:t>Add title</a:t>
            </a:r>
            <a:endParaRPr lang="en-US" sz="1600" dirty="0">
              <a:solidFill>
                <a:schemeClr val="bg1"/>
              </a:solidFill>
            </a:endParaRPr>
          </a:p>
        </p:txBody>
      </p:sp>
      <p:sp>
        <p:nvSpPr>
          <p:cNvPr id="19" name="Content Placeholder 2"/>
          <p:cNvSpPr txBox="1"/>
          <p:nvPr/>
        </p:nvSpPr>
        <p:spPr>
          <a:xfrm>
            <a:off x="1593099" y="3936571"/>
            <a:ext cx="1426468" cy="24764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bg1"/>
                </a:solidFill>
              </a:rPr>
              <a:t>Add title</a:t>
            </a:r>
            <a:endParaRPr lang="en-US" sz="1600" dirty="0">
              <a:solidFill>
                <a:schemeClr val="bg1"/>
              </a:solidFill>
            </a:endParaRPr>
          </a:p>
        </p:txBody>
      </p:sp>
      <p:sp>
        <p:nvSpPr>
          <p:cNvPr id="20" name="Title 13"/>
          <p:cNvSpPr txBox="1"/>
          <p:nvPr/>
        </p:nvSpPr>
        <p:spPr>
          <a:xfrm>
            <a:off x="5930335" y="2517496"/>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smtClean="0">
                <a:solidFill>
                  <a:schemeClr val="bg1"/>
                </a:solidFill>
                <a:latin typeface="+mn-lt"/>
                <a:ea typeface="Roboto" pitchFamily="2" charset="0"/>
              </a:rPr>
              <a:t>text</a:t>
            </a:r>
            <a:endParaRPr lang="en-US" sz="2000" dirty="0">
              <a:solidFill>
                <a:schemeClr val="bg1"/>
              </a:solidFill>
              <a:latin typeface="+mn-lt"/>
              <a:ea typeface="Roboto" pitchFamily="2" charset="0"/>
            </a:endParaRPr>
          </a:p>
        </p:txBody>
      </p:sp>
      <p:sp>
        <p:nvSpPr>
          <p:cNvPr id="21" name="Title 13"/>
          <p:cNvSpPr txBox="1"/>
          <p:nvPr/>
        </p:nvSpPr>
        <p:spPr>
          <a:xfrm>
            <a:off x="5930335" y="3314790"/>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smtClean="0">
                <a:solidFill>
                  <a:schemeClr val="bg1"/>
                </a:solidFill>
                <a:latin typeface="+mn-lt"/>
                <a:ea typeface="Roboto" pitchFamily="2" charset="0"/>
              </a:rPr>
              <a:t>text</a:t>
            </a:r>
            <a:endParaRPr lang="en-US" sz="2000" dirty="0">
              <a:solidFill>
                <a:schemeClr val="bg1"/>
              </a:solidFill>
              <a:latin typeface="+mn-lt"/>
              <a:ea typeface="Roboto" pitchFamily="2" charset="0"/>
            </a:endParaRPr>
          </a:p>
        </p:txBody>
      </p:sp>
      <p:sp>
        <p:nvSpPr>
          <p:cNvPr id="22" name="Title 13"/>
          <p:cNvSpPr txBox="1"/>
          <p:nvPr/>
        </p:nvSpPr>
        <p:spPr>
          <a:xfrm>
            <a:off x="5930335" y="4155626"/>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smtClean="0">
                <a:solidFill>
                  <a:schemeClr val="bg1"/>
                </a:solidFill>
                <a:latin typeface="+mn-lt"/>
                <a:ea typeface="Roboto" pitchFamily="2" charset="0"/>
              </a:rPr>
              <a:t>text</a:t>
            </a:r>
            <a:endParaRPr lang="en-US" sz="2000" dirty="0">
              <a:solidFill>
                <a:schemeClr val="bg1"/>
              </a:solidFill>
              <a:latin typeface="+mn-lt"/>
              <a:ea typeface="Roboto" pitchFamily="2" charset="0"/>
            </a:endParaRPr>
          </a:p>
        </p:txBody>
      </p:sp>
      <p:sp>
        <p:nvSpPr>
          <p:cNvPr id="25" name="Title 13"/>
          <p:cNvSpPr txBox="1"/>
          <p:nvPr/>
        </p:nvSpPr>
        <p:spPr>
          <a:xfrm>
            <a:off x="5930335" y="5010976"/>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smtClean="0">
                <a:solidFill>
                  <a:schemeClr val="bg1"/>
                </a:solidFill>
                <a:latin typeface="+mn-lt"/>
                <a:ea typeface="Roboto" pitchFamily="2" charset="0"/>
              </a:rPr>
              <a:t>text</a:t>
            </a:r>
            <a:endParaRPr lang="en-US" sz="2000" dirty="0">
              <a:solidFill>
                <a:schemeClr val="bg1"/>
              </a:solidFill>
              <a:latin typeface="+mn-lt"/>
              <a:ea typeface="Roboto" pitchFamily="2" charset="0"/>
            </a:endParaRPr>
          </a:p>
        </p:txBody>
      </p:sp>
      <p:sp>
        <p:nvSpPr>
          <p:cNvPr id="26" name="文本框 25"/>
          <p:cNvSpPr txBox="1"/>
          <p:nvPr/>
        </p:nvSpPr>
        <p:spPr>
          <a:xfrm>
            <a:off x="6791945" y="2399976"/>
            <a:ext cx="3656241" cy="606320"/>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791945" y="3211685"/>
            <a:ext cx="3656241" cy="606320"/>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791945" y="4052521"/>
            <a:ext cx="3656241" cy="606320"/>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791945" y="4893357"/>
            <a:ext cx="3656241" cy="606320"/>
          </a:xfrm>
          <a:prstGeom prst="rect">
            <a:avLst/>
          </a:prstGeom>
          <a:noFill/>
        </p:spPr>
        <p:txBody>
          <a:bodyPr wrap="square" rtlCol="0">
            <a:spAutoFit/>
          </a:bodyPr>
          <a:lstStyle/>
          <a:p>
            <a:pPr algn="just">
              <a:lnSpc>
                <a:spcPct val="125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74497" r="73013"/>
          <a:stretch>
            <a:fillRect/>
          </a:stretch>
        </p:blipFill>
        <p:spPr>
          <a:xfrm>
            <a:off x="0" y="4636164"/>
            <a:ext cx="1567543" cy="2221837"/>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r="48887" b="57037"/>
          <a:stretch>
            <a:fillRect/>
          </a:stretch>
        </p:blipFill>
        <p:spPr>
          <a:xfrm rot="16200000" flipH="1">
            <a:off x="360227" y="-360229"/>
            <a:ext cx="2762973" cy="3483429"/>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48887" b="57037"/>
          <a:stretch>
            <a:fillRect/>
          </a:stretch>
        </p:blipFill>
        <p:spPr>
          <a:xfrm rot="16200000" flipV="1">
            <a:off x="9068799" y="3734799"/>
            <a:ext cx="2762973" cy="3483429"/>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80314" t="87196" r="5719" b="1799"/>
          <a:stretch>
            <a:fillRect/>
          </a:stretch>
        </p:blipFill>
        <p:spPr>
          <a:xfrm>
            <a:off x="10559143" y="2414720"/>
            <a:ext cx="870857" cy="102919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4497" r="73013"/>
          <a:stretch>
            <a:fillRect/>
          </a:stretch>
        </p:blipFill>
        <p:spPr>
          <a:xfrm flipH="1" flipV="1">
            <a:off x="10559143" y="-2"/>
            <a:ext cx="1632857" cy="2314413"/>
          </a:xfrm>
          <a:prstGeom prst="rect">
            <a:avLst/>
          </a:prstGeom>
        </p:spPr>
      </p:pic>
      <p:cxnSp>
        <p:nvCxnSpPr>
          <p:cNvPr id="19" name="直接连接符 18"/>
          <p:cNvCxnSpPr/>
          <p:nvPr/>
        </p:nvCxnSpPr>
        <p:spPr>
          <a:xfrm>
            <a:off x="3483428" y="261258"/>
            <a:ext cx="7075715" cy="0"/>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632856" y="6589485"/>
            <a:ext cx="7075715" cy="0"/>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01172" y="2583544"/>
            <a:ext cx="0" cy="2328033"/>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883571" y="1973944"/>
            <a:ext cx="0" cy="2328033"/>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3867231" y="1098660"/>
            <a:ext cx="4419790" cy="4419790"/>
          </a:xfrm>
          <a:prstGeom prst="ellipse">
            <a:avLst/>
          </a:prstGeom>
          <a:solidFill>
            <a:srgbClr val="BE9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917126" y="1148555"/>
            <a:ext cx="4320000" cy="4320000"/>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flipH="1">
            <a:off x="7719132" y="472525"/>
            <a:ext cx="726312" cy="869487"/>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692676" y="1035744"/>
            <a:ext cx="434546" cy="520209"/>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3641928" y="5136350"/>
            <a:ext cx="726312" cy="869487"/>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3615472" y="5699569"/>
            <a:ext cx="434546" cy="520209"/>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169076" y="1509135"/>
            <a:ext cx="1816100" cy="707886"/>
          </a:xfrm>
          <a:prstGeom prst="rect">
            <a:avLst/>
          </a:prstGeom>
          <a:noFill/>
        </p:spPr>
        <p:txBody>
          <a:bodyPr wrap="square" rtlCol="0">
            <a:spAutoFit/>
          </a:bodyPr>
          <a:lstStyle/>
          <a:p>
            <a:pPr algn="ctr"/>
            <a:r>
              <a:rPr lang="zh-CN" altLang="en-US" sz="4000" dirty="0" smtClean="0">
                <a:solidFill>
                  <a:schemeClr val="bg1"/>
                </a:solidFill>
                <a:latin typeface="微软雅黑" panose="020B0503020204020204" pitchFamily="34" charset="-122"/>
                <a:ea typeface="微软雅黑" panose="020B0503020204020204" pitchFamily="34" charset="-122"/>
              </a:rPr>
              <a:t>目录</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387072" y="2241968"/>
            <a:ext cx="3380108" cy="2758447"/>
          </a:xfrm>
          <a:prstGeom prst="rect">
            <a:avLst/>
          </a:prstGeom>
          <a:noFill/>
        </p:spPr>
        <p:txBody>
          <a:bodyPr wrap="square" rtlCol="0">
            <a:spAutoFit/>
          </a:bodyPr>
          <a:lstStyle/>
          <a:p>
            <a:pPr algn="ctr">
              <a:lnSpc>
                <a:spcPct val="125000"/>
              </a:lnSpc>
            </a:pPr>
            <a:r>
              <a:rPr lang="en-US" altLang="zh-CN" sz="2800" dirty="0">
                <a:solidFill>
                  <a:schemeClr val="bg1"/>
                </a:solidFill>
                <a:latin typeface="Road Rage" pitchFamily="50" charset="0"/>
                <a:ea typeface="华文仿宋" panose="02010600040101010101" pitchFamily="2" charset="-122"/>
              </a:rPr>
              <a:t>o</a:t>
            </a:r>
            <a:r>
              <a:rPr lang="en-US" altLang="zh-CN" sz="2800" dirty="0" smtClean="0">
                <a:solidFill>
                  <a:schemeClr val="bg1"/>
                </a:solidFill>
                <a:latin typeface="Road Rage" pitchFamily="50" charset="0"/>
                <a:ea typeface="华文仿宋" panose="02010600040101010101" pitchFamily="2" charset="-122"/>
              </a:rPr>
              <a:t>1</a:t>
            </a:r>
            <a:r>
              <a:rPr lang="en-US" altLang="zh-CN" sz="2800" dirty="0" smtClean="0">
                <a:solidFill>
                  <a:schemeClr val="bg1"/>
                </a:solidFill>
                <a:latin typeface="华文仿宋" panose="02010600040101010101" pitchFamily="2" charset="-122"/>
                <a:ea typeface="华文仿宋" panose="02010600040101010101" pitchFamily="2"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单击文本框输入标题</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lnSpc>
                <a:spcPct val="125000"/>
              </a:lnSpc>
            </a:pPr>
            <a:r>
              <a:rPr lang="en-US" altLang="zh-CN" sz="2800" dirty="0" smtClean="0">
                <a:solidFill>
                  <a:schemeClr val="bg1"/>
                </a:solidFill>
                <a:latin typeface="Road Rage" pitchFamily="50" charset="0"/>
                <a:ea typeface="华文仿宋" panose="02010600040101010101" pitchFamily="2" charset="-122"/>
              </a:rPr>
              <a:t>o2</a:t>
            </a:r>
            <a:r>
              <a:rPr lang="en-US" altLang="zh-CN" sz="2800" dirty="0" smtClean="0">
                <a:solidFill>
                  <a:schemeClr val="bg1"/>
                </a:solidFill>
                <a:latin typeface="华文仿宋" panose="02010600040101010101" pitchFamily="2" charset="-122"/>
                <a:ea typeface="华文仿宋" panose="02010600040101010101" pitchFamily="2"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单击文本框输入标题</a:t>
            </a:r>
            <a:endParaRPr lang="zh-CN" altLang="en-US" sz="2000" dirty="0" smtClean="0">
              <a:solidFill>
                <a:schemeClr val="bg1"/>
              </a:solidFill>
              <a:latin typeface="微软雅黑" panose="020B0503020204020204" pitchFamily="34" charset="-122"/>
              <a:ea typeface="微软雅黑" panose="020B0503020204020204" pitchFamily="34" charset="-122"/>
            </a:endParaRPr>
          </a:p>
          <a:p>
            <a:pPr algn="ctr">
              <a:lnSpc>
                <a:spcPct val="125000"/>
              </a:lnSpc>
            </a:pPr>
            <a:r>
              <a:rPr lang="en-US" altLang="zh-CN" sz="2800" dirty="0" smtClean="0">
                <a:solidFill>
                  <a:schemeClr val="bg1"/>
                </a:solidFill>
                <a:latin typeface="Road Rage" pitchFamily="50" charset="0"/>
                <a:ea typeface="华文仿宋" panose="02010600040101010101" pitchFamily="2" charset="-122"/>
              </a:rPr>
              <a:t>o3</a:t>
            </a:r>
            <a:r>
              <a:rPr lang="en-US" altLang="zh-CN" sz="2800" dirty="0" smtClean="0">
                <a:solidFill>
                  <a:schemeClr val="bg1"/>
                </a:solidFill>
                <a:latin typeface="华文仿宋" panose="02010600040101010101" pitchFamily="2" charset="-122"/>
                <a:ea typeface="华文仿宋" panose="02010600040101010101" pitchFamily="2"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单击文本框输入标题</a:t>
            </a:r>
            <a:endParaRPr lang="zh-CN" altLang="en-US" sz="2000" dirty="0" smtClean="0">
              <a:solidFill>
                <a:schemeClr val="bg1"/>
              </a:solidFill>
              <a:latin typeface="微软雅黑" panose="020B0503020204020204" pitchFamily="34" charset="-122"/>
              <a:ea typeface="微软雅黑" panose="020B0503020204020204" pitchFamily="34" charset="-122"/>
            </a:endParaRPr>
          </a:p>
          <a:p>
            <a:pPr algn="ctr">
              <a:lnSpc>
                <a:spcPct val="125000"/>
              </a:lnSpc>
            </a:pPr>
            <a:r>
              <a:rPr lang="en-US" altLang="zh-CN" sz="2800" dirty="0" smtClean="0">
                <a:solidFill>
                  <a:schemeClr val="bg1"/>
                </a:solidFill>
                <a:latin typeface="Road Rage" pitchFamily="50" charset="0"/>
                <a:ea typeface="华文仿宋" panose="02010600040101010101" pitchFamily="2" charset="-122"/>
              </a:rPr>
              <a:t>o4</a:t>
            </a:r>
            <a:r>
              <a:rPr lang="en-US" altLang="zh-CN" sz="2800" dirty="0" smtClean="0">
                <a:solidFill>
                  <a:schemeClr val="bg1"/>
                </a:solidFill>
                <a:latin typeface="华文仿宋" panose="02010600040101010101" pitchFamily="2" charset="-122"/>
                <a:ea typeface="华文仿宋" panose="02010600040101010101" pitchFamily="2"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单击文本框输入标题</a:t>
            </a:r>
            <a:endParaRPr lang="zh-CN" altLang="en-US" sz="2000" dirty="0" smtClean="0">
              <a:solidFill>
                <a:schemeClr val="bg1"/>
              </a:solidFill>
              <a:latin typeface="微软雅黑" panose="020B0503020204020204" pitchFamily="34" charset="-122"/>
              <a:ea typeface="微软雅黑" panose="020B0503020204020204" pitchFamily="34" charset="-122"/>
            </a:endParaRPr>
          </a:p>
          <a:p>
            <a:pPr algn="ctr">
              <a:lnSpc>
                <a:spcPct val="125000"/>
              </a:lnSpc>
            </a:pPr>
            <a:r>
              <a:rPr lang="en-US" altLang="zh-CN" sz="2800" dirty="0" smtClean="0">
                <a:solidFill>
                  <a:schemeClr val="bg1"/>
                </a:solidFill>
                <a:latin typeface="Road Rage" pitchFamily="50" charset="0"/>
                <a:ea typeface="华文仿宋" panose="02010600040101010101" pitchFamily="2" charset="-122"/>
              </a:rPr>
              <a:t>o5</a:t>
            </a:r>
            <a:r>
              <a:rPr lang="en-US" altLang="zh-CN" sz="2800" dirty="0" smtClean="0">
                <a:solidFill>
                  <a:schemeClr val="bg1"/>
                </a:solidFill>
                <a:latin typeface="华文仿宋" panose="02010600040101010101" pitchFamily="2" charset="-122"/>
                <a:ea typeface="华文仿宋" panose="02010600040101010101" pitchFamily="2"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单击文本框输入标题</a:t>
            </a:r>
            <a:endParaRPr lang="zh-CN" altLang="en-US" sz="20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74497" r="73013"/>
          <a:stretch>
            <a:fillRect/>
          </a:stretch>
        </p:blipFill>
        <p:spPr>
          <a:xfrm>
            <a:off x="0" y="4636164"/>
            <a:ext cx="1567543" cy="2221837"/>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r="48887" b="57037"/>
          <a:stretch>
            <a:fillRect/>
          </a:stretch>
        </p:blipFill>
        <p:spPr>
          <a:xfrm rot="16200000" flipH="1">
            <a:off x="360227" y="-360229"/>
            <a:ext cx="2762973" cy="3483429"/>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48887" b="57037"/>
          <a:stretch>
            <a:fillRect/>
          </a:stretch>
        </p:blipFill>
        <p:spPr>
          <a:xfrm rot="16200000" flipV="1">
            <a:off x="9068799" y="3734799"/>
            <a:ext cx="2762973" cy="3483429"/>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80314" t="87196" r="5719" b="1799"/>
          <a:stretch>
            <a:fillRect/>
          </a:stretch>
        </p:blipFill>
        <p:spPr>
          <a:xfrm>
            <a:off x="10559143" y="2414720"/>
            <a:ext cx="870857" cy="102919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4497" r="73013"/>
          <a:stretch>
            <a:fillRect/>
          </a:stretch>
        </p:blipFill>
        <p:spPr>
          <a:xfrm flipH="1" flipV="1">
            <a:off x="10559143" y="-2"/>
            <a:ext cx="1632857" cy="2314413"/>
          </a:xfrm>
          <a:prstGeom prst="rect">
            <a:avLst/>
          </a:prstGeom>
        </p:spPr>
      </p:pic>
      <p:cxnSp>
        <p:nvCxnSpPr>
          <p:cNvPr id="19" name="直接连接符 18"/>
          <p:cNvCxnSpPr/>
          <p:nvPr/>
        </p:nvCxnSpPr>
        <p:spPr>
          <a:xfrm>
            <a:off x="3483428" y="261258"/>
            <a:ext cx="7075715" cy="0"/>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632856" y="6589485"/>
            <a:ext cx="7075715" cy="0"/>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01172" y="2583544"/>
            <a:ext cx="0" cy="2328033"/>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883571" y="1973944"/>
            <a:ext cx="0" cy="2328033"/>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3867231" y="1098660"/>
            <a:ext cx="4419790" cy="4419790"/>
          </a:xfrm>
          <a:prstGeom prst="ellipse">
            <a:avLst/>
          </a:prstGeom>
          <a:solidFill>
            <a:srgbClr val="BE9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917126" y="1148555"/>
            <a:ext cx="4320000" cy="4320000"/>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flipH="1">
            <a:off x="7719132" y="472525"/>
            <a:ext cx="726312" cy="869487"/>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692676" y="1035744"/>
            <a:ext cx="434546" cy="520209"/>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3641928" y="5136350"/>
            <a:ext cx="726312" cy="869487"/>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3615472" y="5699569"/>
            <a:ext cx="434546" cy="520209"/>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878950" y="4032696"/>
            <a:ext cx="4434100" cy="584775"/>
          </a:xfrm>
          <a:prstGeom prst="rect">
            <a:avLst/>
          </a:prstGeom>
          <a:noFill/>
        </p:spPr>
        <p:txBody>
          <a:bodyPr wrap="square" rtlCol="0">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汇报完毕</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781300" y="2467317"/>
            <a:ext cx="6629400"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dirty="0">
                <a:solidFill>
                  <a:schemeClr val="bg1"/>
                </a:solidFill>
                <a:latin typeface="Road Rage" pitchFamily="50" charset="0"/>
              </a:rPr>
              <a:t>Report is</a:t>
            </a:r>
            <a:r>
              <a:rPr lang="en-US" altLang="zh-CN" sz="4800" b="1" dirty="0" smtClean="0">
                <a:solidFill>
                  <a:schemeClr val="bg1"/>
                </a:solidFill>
                <a:latin typeface="Road Rage" pitchFamily="50" charset="0"/>
              </a:rPr>
              <a:t> </a:t>
            </a:r>
            <a:endParaRPr lang="en-US" altLang="zh-CN" sz="4800" b="1" dirty="0" smtClean="0">
              <a:solidFill>
                <a:schemeClr val="bg1"/>
              </a:solidFill>
              <a:latin typeface="Road Rage" pitchFamily="50" charset="0"/>
            </a:endParaRPr>
          </a:p>
          <a:p>
            <a:pPr algn="ctr"/>
            <a:r>
              <a:rPr lang="en-US" altLang="zh-CN" sz="4800" b="1" dirty="0" smtClean="0">
                <a:solidFill>
                  <a:schemeClr val="bg1"/>
                </a:solidFill>
                <a:latin typeface="Road Rage" pitchFamily="50" charset="0"/>
              </a:rPr>
              <a:t>completed</a:t>
            </a:r>
            <a:endParaRPr lang="zh-CN" altLang="en-US" sz="5400" dirty="0">
              <a:solidFill>
                <a:schemeClr val="bg1"/>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74497" r="73013"/>
          <a:stretch>
            <a:fillRect/>
          </a:stretch>
        </p:blipFill>
        <p:spPr>
          <a:xfrm>
            <a:off x="0" y="4636164"/>
            <a:ext cx="1567543" cy="2221837"/>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r="48887" b="57037"/>
          <a:stretch>
            <a:fillRect/>
          </a:stretch>
        </p:blipFill>
        <p:spPr>
          <a:xfrm rot="16200000" flipH="1">
            <a:off x="360227" y="-360229"/>
            <a:ext cx="2762973" cy="3483429"/>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48887" b="57037"/>
          <a:stretch>
            <a:fillRect/>
          </a:stretch>
        </p:blipFill>
        <p:spPr>
          <a:xfrm rot="16200000" flipV="1">
            <a:off x="9068799" y="3734799"/>
            <a:ext cx="2762973" cy="3483429"/>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80314" t="87196" r="5719" b="1799"/>
          <a:stretch>
            <a:fillRect/>
          </a:stretch>
        </p:blipFill>
        <p:spPr>
          <a:xfrm>
            <a:off x="10559143" y="2414720"/>
            <a:ext cx="870857" cy="102919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4497" r="73013"/>
          <a:stretch>
            <a:fillRect/>
          </a:stretch>
        </p:blipFill>
        <p:spPr>
          <a:xfrm flipH="1" flipV="1">
            <a:off x="10559143" y="-2"/>
            <a:ext cx="1632857" cy="2314413"/>
          </a:xfrm>
          <a:prstGeom prst="rect">
            <a:avLst/>
          </a:prstGeom>
        </p:spPr>
      </p:pic>
      <p:cxnSp>
        <p:nvCxnSpPr>
          <p:cNvPr id="19" name="直接连接符 18"/>
          <p:cNvCxnSpPr/>
          <p:nvPr/>
        </p:nvCxnSpPr>
        <p:spPr>
          <a:xfrm>
            <a:off x="3483428" y="261258"/>
            <a:ext cx="7075715" cy="0"/>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632856" y="6589485"/>
            <a:ext cx="7075715" cy="0"/>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01172" y="2583544"/>
            <a:ext cx="0" cy="2328033"/>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883571" y="1973944"/>
            <a:ext cx="0" cy="2328033"/>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3867231" y="1098660"/>
            <a:ext cx="4419790" cy="4419790"/>
          </a:xfrm>
          <a:prstGeom prst="ellipse">
            <a:avLst/>
          </a:prstGeom>
          <a:solidFill>
            <a:srgbClr val="BE9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917126" y="1148555"/>
            <a:ext cx="4320000" cy="4320000"/>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flipH="1">
            <a:off x="7719132" y="472525"/>
            <a:ext cx="726312" cy="869487"/>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692676" y="1035744"/>
            <a:ext cx="434546" cy="520209"/>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3641928" y="5136350"/>
            <a:ext cx="726312" cy="869487"/>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3615472" y="5699569"/>
            <a:ext cx="434546" cy="520209"/>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178092" y="2104311"/>
            <a:ext cx="1814752" cy="1569660"/>
          </a:xfrm>
          <a:prstGeom prst="rect">
            <a:avLst/>
          </a:prstGeom>
          <a:noFill/>
        </p:spPr>
        <p:txBody>
          <a:bodyPr wrap="square" rtlCol="0">
            <a:spAutoFit/>
          </a:bodyPr>
          <a:lstStyle/>
          <a:p>
            <a:pPr algn="ctr"/>
            <a:r>
              <a:rPr lang="en-US" altLang="zh-CN" sz="9600" dirty="0">
                <a:ln w="28575">
                  <a:noFill/>
                </a:ln>
                <a:solidFill>
                  <a:schemeClr val="bg1"/>
                </a:solidFill>
                <a:latin typeface="Road Rage" pitchFamily="50" charset="0"/>
                <a:ea typeface="微软雅黑" panose="020B0503020204020204" pitchFamily="34" charset="-122"/>
              </a:rPr>
              <a:t>o</a:t>
            </a:r>
            <a:r>
              <a:rPr lang="en-US" altLang="zh-CN" sz="9600" dirty="0" smtClean="0">
                <a:ln w="28575">
                  <a:noFill/>
                </a:ln>
                <a:solidFill>
                  <a:schemeClr val="bg1"/>
                </a:solidFill>
                <a:latin typeface="Road Rage" pitchFamily="50" charset="0"/>
                <a:ea typeface="微软雅黑" panose="020B0503020204020204" pitchFamily="34" charset="-122"/>
              </a:rPr>
              <a:t>1</a:t>
            </a:r>
            <a:endParaRPr lang="zh-CN" altLang="en-US" sz="9600" dirty="0">
              <a:ln w="28575">
                <a:noFill/>
              </a:ln>
              <a:solidFill>
                <a:schemeClr val="bg1"/>
              </a:solidFill>
              <a:latin typeface="Road Rage" pitchFamily="50" charset="0"/>
              <a:ea typeface="微软雅黑" panose="020B0503020204020204" pitchFamily="34" charset="-122"/>
            </a:endParaRPr>
          </a:p>
        </p:txBody>
      </p:sp>
      <p:sp>
        <p:nvSpPr>
          <p:cNvPr id="26" name="矩形 25"/>
          <p:cNvSpPr/>
          <p:nvPr/>
        </p:nvSpPr>
        <p:spPr>
          <a:xfrm>
            <a:off x="4958354" y="3524262"/>
            <a:ext cx="2262158" cy="458908"/>
          </a:xfrm>
          <a:prstGeom prst="rect">
            <a:avLst/>
          </a:prstGeom>
        </p:spPr>
        <p:txBody>
          <a:bodyPr wrap="non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967740" y="3983170"/>
            <a:ext cx="4243386" cy="646331"/>
          </a:xfrm>
          <a:prstGeom prst="rect">
            <a:avLst/>
          </a:prstGeom>
          <a:noFill/>
        </p:spPr>
        <p:txBody>
          <a:bodyPr wrap="square" rtlCol="0">
            <a:spAutoFit/>
          </a:bodyPr>
          <a:lstStyle>
            <a:defPPr>
              <a:defRPr lang="zh-CN"/>
            </a:defPPr>
            <a:lvl1pPr algn="ctr">
              <a:defRPr sz="6000" b="1">
                <a:blipFill dpi="0" rotWithShape="1">
                  <a:blip r:embed="rId5"/>
                  <a:srcRect/>
                  <a:stretch>
                    <a:fillRect/>
                  </a:stretch>
                </a:blipFill>
              </a:defRPr>
            </a:lvl1pPr>
          </a:lstStyle>
          <a:p>
            <a:r>
              <a:rPr lang="en-US" altLang="zh-CN" sz="1800" b="0" dirty="0" smtClean="0">
                <a:solidFill>
                  <a:schemeClr val="bg1"/>
                </a:solidFill>
                <a:latin typeface="微软雅黑" panose="020B0503020204020204" pitchFamily="34" charset="-122"/>
                <a:ea typeface="微软雅黑" panose="020B0503020204020204" pitchFamily="34" charset="-122"/>
              </a:rPr>
              <a:t>Professional generation</a:t>
            </a:r>
            <a:endParaRPr lang="en-US" altLang="zh-CN" sz="1800" b="0" dirty="0" smtClean="0">
              <a:solidFill>
                <a:schemeClr val="bg1"/>
              </a:solidFill>
              <a:latin typeface="微软雅黑" panose="020B0503020204020204" pitchFamily="34" charset="-122"/>
              <a:ea typeface="微软雅黑" panose="020B0503020204020204" pitchFamily="34" charset="-122"/>
            </a:endParaRPr>
          </a:p>
          <a:p>
            <a:r>
              <a:rPr lang="en-US" altLang="zh-CN" sz="1800" b="0" dirty="0" smtClean="0">
                <a:solidFill>
                  <a:schemeClr val="bg1"/>
                </a:solidFill>
                <a:latin typeface="微软雅黑" panose="020B0503020204020204" pitchFamily="34" charset="-122"/>
                <a:ea typeface="微软雅黑" panose="020B0503020204020204" pitchFamily="34" charset="-122"/>
              </a:rPr>
              <a:t> PowerPoint</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矩形 22"/>
          <p:cNvSpPr/>
          <p:nvPr/>
        </p:nvSpPr>
        <p:spPr>
          <a:xfrm>
            <a:off x="0" y="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275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20965" y="481354"/>
            <a:ext cx="717550" cy="717550"/>
          </a:xfrm>
          <a:prstGeom prst="ellipse">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0" name="文本框 29"/>
          <p:cNvSpPr txBox="1"/>
          <p:nvPr/>
        </p:nvSpPr>
        <p:spPr>
          <a:xfrm>
            <a:off x="850562" y="609296"/>
            <a:ext cx="658356" cy="461665"/>
          </a:xfrm>
          <a:prstGeom prst="rect">
            <a:avLst/>
          </a:prstGeom>
          <a:noFill/>
        </p:spPr>
        <p:txBody>
          <a:bodyPr wrap="square" rtlCol="0">
            <a:spAutoFit/>
          </a:bodyPr>
          <a:lstStyle/>
          <a:p>
            <a:pPr algn="ctr"/>
            <a:r>
              <a:rPr lang="en-US" altLang="zh-CN" sz="2400" b="1" dirty="0" smtClean="0">
                <a:ln w="28575">
                  <a:noFill/>
                </a:ln>
                <a:solidFill>
                  <a:schemeClr val="bg1"/>
                </a:solidFill>
                <a:latin typeface="微软雅黑" panose="020B0503020204020204" pitchFamily="34" charset="-122"/>
                <a:ea typeface="微软雅黑" panose="020B0503020204020204" pitchFamily="34" charset="-122"/>
              </a:rPr>
              <a:t>01</a:t>
            </a:r>
            <a:endParaRPr lang="zh-CN" altLang="en-US" sz="40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1606212" y="443254"/>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609596" y="2503149"/>
            <a:ext cx="5348690" cy="2950284"/>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8"/>
          <p:cNvSpPr txBox="1"/>
          <p:nvPr/>
        </p:nvSpPr>
        <p:spPr>
          <a:xfrm>
            <a:off x="6619815" y="2962627"/>
            <a:ext cx="3453219" cy="1015663"/>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bg1"/>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 name="TextBox 38"/>
          <p:cNvSpPr txBox="1"/>
          <p:nvPr/>
        </p:nvSpPr>
        <p:spPr>
          <a:xfrm>
            <a:off x="6683009" y="4092480"/>
            <a:ext cx="3314944" cy="738664"/>
          </a:xfrm>
          <a:prstGeom prst="rect">
            <a:avLst/>
          </a:prstGeom>
          <a:noFill/>
        </p:spPr>
        <p:txBody>
          <a:bodyPr wrap="square" lIns="0" tIns="0" rIns="0" bIns="0" rtlCol="0">
            <a:spAutoFit/>
          </a:bodyPr>
          <a:lstStyle/>
          <a:p>
            <a:pPr algn="just"/>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bg1"/>
                </a:solidFill>
                <a:latin typeface="Arial" panose="020B0604020202020204" pitchFamily="34" charset="0"/>
                <a:cs typeface="Arial" panose="020B0604020202020204" pitchFamily="34" charset="0"/>
              </a:rPr>
              <a:t> </a:t>
            </a:r>
            <a:endParaRPr lang="en-US" sz="1200" dirty="0" smtClean="0">
              <a:solidFill>
                <a:schemeClr val="bg1"/>
              </a:solidFill>
              <a:latin typeface="Arial" panose="020B0604020202020204" pitchFamily="34" charset="0"/>
              <a:cs typeface="Arial" panose="020B0604020202020204" pitchFamily="34" charset="0"/>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740" y="2503148"/>
            <a:ext cx="4429856" cy="295028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矩形 22"/>
          <p:cNvSpPr/>
          <p:nvPr/>
        </p:nvSpPr>
        <p:spPr>
          <a:xfrm>
            <a:off x="0" y="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275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20965" y="481354"/>
            <a:ext cx="717550" cy="717550"/>
          </a:xfrm>
          <a:prstGeom prst="ellipse">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0" name="文本框 29"/>
          <p:cNvSpPr txBox="1"/>
          <p:nvPr/>
        </p:nvSpPr>
        <p:spPr>
          <a:xfrm>
            <a:off x="850562" y="609296"/>
            <a:ext cx="658356" cy="461665"/>
          </a:xfrm>
          <a:prstGeom prst="rect">
            <a:avLst/>
          </a:prstGeom>
          <a:noFill/>
        </p:spPr>
        <p:txBody>
          <a:bodyPr wrap="square" rtlCol="0">
            <a:spAutoFit/>
          </a:bodyPr>
          <a:lstStyle/>
          <a:p>
            <a:pPr algn="ctr"/>
            <a:r>
              <a:rPr lang="en-US" altLang="zh-CN" sz="2400" b="1" dirty="0" smtClean="0">
                <a:ln w="28575">
                  <a:noFill/>
                </a:ln>
                <a:solidFill>
                  <a:schemeClr val="bg1"/>
                </a:solidFill>
                <a:latin typeface="微软雅黑" panose="020B0503020204020204" pitchFamily="34" charset="-122"/>
                <a:ea typeface="微软雅黑" panose="020B0503020204020204" pitchFamily="34" charset="-122"/>
              </a:rPr>
              <a:t>01</a:t>
            </a:r>
            <a:endParaRPr lang="zh-CN" altLang="en-US" sz="40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1606212" y="443254"/>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176613" y="2044759"/>
            <a:ext cx="2324574" cy="2374282"/>
            <a:chOff x="2324098" y="2509214"/>
            <a:chExt cx="2324574" cy="2374282"/>
          </a:xfrm>
        </p:grpSpPr>
        <p:sp>
          <p:nvSpPr>
            <p:cNvPr id="9" name="AutoShape 5"/>
            <p:cNvSpPr/>
            <p:nvPr/>
          </p:nvSpPr>
          <p:spPr bwMode="auto">
            <a:xfrm>
              <a:off x="2463122" y="2509214"/>
              <a:ext cx="1053165" cy="90016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600" y="13190"/>
                    <a:pt x="21600" y="13190"/>
                    <a:pt x="21600" y="13190"/>
                  </a:cubicBezTo>
                  <a:cubicBezTo>
                    <a:pt x="16517" y="13520"/>
                    <a:pt x="12141" y="16818"/>
                    <a:pt x="9599" y="21600"/>
                  </a:cubicBezTo>
                  <a:close/>
                </a:path>
              </a:pathLst>
            </a:custGeom>
            <a:solidFill>
              <a:srgbClr val="B17974"/>
            </a:solidFill>
            <a:ln>
              <a:solidFill>
                <a:schemeClr val="bg1"/>
              </a:solidFill>
            </a:ln>
          </p:spPr>
          <p:txBody>
            <a:bodyPr lIns="45719" tIns="45719" rIns="45719" bIns="45719"/>
            <a:lstStyle/>
            <a:p>
              <a:endParaRPr lang="zh-CN" altLang="en-US"/>
            </a:p>
          </p:txBody>
        </p:sp>
        <p:sp>
          <p:nvSpPr>
            <p:cNvPr id="10" name="AutoShape 6"/>
            <p:cNvSpPr/>
            <p:nvPr/>
          </p:nvSpPr>
          <p:spPr bwMode="auto">
            <a:xfrm>
              <a:off x="4013356" y="3112687"/>
              <a:ext cx="635316" cy="1189082"/>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rgbClr val="B17974"/>
            </a:solid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11" name="AutoShape 7"/>
            <p:cNvSpPr/>
            <p:nvPr/>
          </p:nvSpPr>
          <p:spPr bwMode="auto">
            <a:xfrm>
              <a:off x="3462697" y="3982558"/>
              <a:ext cx="1055495" cy="900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60" y="0"/>
                  </a:moveTo>
                  <a:cubicBezTo>
                    <a:pt x="21599" y="6925"/>
                    <a:pt x="21599" y="6925"/>
                    <a:pt x="21599" y="6925"/>
                  </a:cubicBezTo>
                  <a:cubicBezTo>
                    <a:pt x="17097" y="15499"/>
                    <a:pt x="9287" y="21022"/>
                    <a:pt x="703" y="21599"/>
                  </a:cubicBezTo>
                  <a:cubicBezTo>
                    <a:pt x="0" y="8491"/>
                    <a:pt x="0" y="8491"/>
                    <a:pt x="0" y="8491"/>
                  </a:cubicBezTo>
                  <a:cubicBezTo>
                    <a:pt x="5065" y="8079"/>
                    <a:pt x="9498" y="4781"/>
                    <a:pt x="11960" y="0"/>
                  </a:cubicBezTo>
                  <a:close/>
                </a:path>
              </a:pathLst>
            </a:custGeom>
            <a:solidFill>
              <a:srgbClr val="B17974"/>
            </a:solid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12" name="AutoShape 8"/>
            <p:cNvSpPr/>
            <p:nvPr/>
          </p:nvSpPr>
          <p:spPr bwMode="auto">
            <a:xfrm>
              <a:off x="3454930" y="2516204"/>
              <a:ext cx="1055495" cy="89317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292"/>
                  </a:moveTo>
                  <a:cubicBezTo>
                    <a:pt x="562" y="0"/>
                    <a:pt x="562" y="0"/>
                    <a:pt x="562" y="0"/>
                  </a:cubicBezTo>
                  <a:cubicBezTo>
                    <a:pt x="9216" y="498"/>
                    <a:pt x="17026" y="5981"/>
                    <a:pt x="21599" y="14538"/>
                  </a:cubicBezTo>
                  <a:cubicBezTo>
                    <a:pt x="12031" y="21600"/>
                    <a:pt x="12031" y="21600"/>
                    <a:pt x="12031" y="21600"/>
                  </a:cubicBezTo>
                  <a:cubicBezTo>
                    <a:pt x="9498" y="16864"/>
                    <a:pt x="5065" y="13624"/>
                    <a:pt x="0" y="13292"/>
                  </a:cubicBezTo>
                  <a:close/>
                </a:path>
              </a:pathLst>
            </a:custGeom>
            <a:solidFill>
              <a:srgbClr val="B17974"/>
            </a:solidFill>
            <a:ln>
              <a:solidFill>
                <a:schemeClr val="bg1"/>
              </a:solidFill>
            </a:ln>
          </p:spPr>
          <p:txBody>
            <a:bodyPr lIns="45719" tIns="45719" rIns="45719" bIns="45719"/>
            <a:lstStyle/>
            <a:p>
              <a:endParaRPr lang="zh-CN" altLang="en-US"/>
            </a:p>
          </p:txBody>
        </p:sp>
        <p:sp>
          <p:nvSpPr>
            <p:cNvPr id="13" name="AutoShape 9"/>
            <p:cNvSpPr/>
            <p:nvPr/>
          </p:nvSpPr>
          <p:spPr bwMode="auto">
            <a:xfrm>
              <a:off x="2470112" y="3998092"/>
              <a:ext cx="1055495" cy="883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52"/>
                  </a:moveTo>
                  <a:cubicBezTo>
                    <a:pt x="21248" y="21600"/>
                    <a:pt x="21248" y="21600"/>
                    <a:pt x="21248" y="21600"/>
                  </a:cubicBezTo>
                  <a:cubicBezTo>
                    <a:pt x="12664" y="21347"/>
                    <a:pt x="4714" y="16052"/>
                    <a:pt x="0" y="7480"/>
                  </a:cubicBezTo>
                  <a:cubicBezTo>
                    <a:pt x="9357" y="0"/>
                    <a:pt x="9357" y="0"/>
                    <a:pt x="9357" y="0"/>
                  </a:cubicBezTo>
                  <a:cubicBezTo>
                    <a:pt x="12031" y="4790"/>
                    <a:pt x="16463" y="7984"/>
                    <a:pt x="21599" y="8152"/>
                  </a:cubicBezTo>
                  <a:close/>
                </a:path>
              </a:pathLst>
            </a:custGeom>
            <a:solidFill>
              <a:srgbClr val="B17974"/>
            </a:solid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14" name="AutoShape 10"/>
            <p:cNvSpPr/>
            <p:nvPr/>
          </p:nvSpPr>
          <p:spPr bwMode="auto">
            <a:xfrm>
              <a:off x="2324098" y="3112687"/>
              <a:ext cx="637647" cy="1188306"/>
            </a:xfrm>
            <a:custGeom>
              <a:avLst/>
              <a:gdLst>
                <a:gd name="T0" fmla="+- 0 11588 1577"/>
                <a:gd name="T1" fmla="*/ T0 w 20023"/>
                <a:gd name="T2" fmla="*/ 10800 h 21600"/>
                <a:gd name="T3" fmla="+- 0 11588 1577"/>
                <a:gd name="T4" fmla="*/ T3 w 20023"/>
                <a:gd name="T5" fmla="*/ 10800 h 21600"/>
                <a:gd name="T6" fmla="+- 0 11588 1577"/>
                <a:gd name="T7" fmla="*/ T6 w 20023"/>
                <a:gd name="T8" fmla="*/ 10800 h 21600"/>
                <a:gd name="T9" fmla="+- 0 11588 1577"/>
                <a:gd name="T10" fmla="*/ T9 w 20023"/>
                <a:gd name="T11" fmla="*/ 10800 h 21600"/>
              </a:gdLst>
              <a:ahLst/>
              <a:cxnLst>
                <a:cxn ang="0">
                  <a:pos x="T1" y="T2"/>
                </a:cxn>
                <a:cxn ang="0">
                  <a:pos x="T4" y="T5"/>
                </a:cxn>
                <a:cxn ang="0">
                  <a:pos x="T7" y="T8"/>
                </a:cxn>
                <a:cxn ang="0">
                  <a:pos x="T10" y="T11"/>
                </a:cxn>
              </a:cxnLst>
              <a:rect l="0" t="0" r="r" b="b"/>
              <a:pathLst>
                <a:path w="20023" h="21600">
                  <a:moveTo>
                    <a:pt x="20022" y="16855"/>
                  </a:moveTo>
                  <a:cubicBezTo>
                    <a:pt x="4795" y="21599"/>
                    <a:pt x="4795" y="21599"/>
                    <a:pt x="4795" y="21599"/>
                  </a:cubicBezTo>
                  <a:cubicBezTo>
                    <a:pt x="-1469" y="14857"/>
                    <a:pt x="-1577" y="6804"/>
                    <a:pt x="4363" y="0"/>
                  </a:cubicBezTo>
                  <a:cubicBezTo>
                    <a:pt x="19807" y="4494"/>
                    <a:pt x="19807" y="4494"/>
                    <a:pt x="19807" y="4494"/>
                  </a:cubicBezTo>
                  <a:cubicBezTo>
                    <a:pt x="18187" y="6305"/>
                    <a:pt x="17323" y="8365"/>
                    <a:pt x="17323" y="10550"/>
                  </a:cubicBezTo>
                  <a:cubicBezTo>
                    <a:pt x="17323" y="12860"/>
                    <a:pt x="18295" y="14982"/>
                    <a:pt x="20022" y="16855"/>
                  </a:cubicBezTo>
                  <a:close/>
                </a:path>
              </a:pathLst>
            </a:custGeom>
            <a:solidFill>
              <a:srgbClr val="B17974"/>
            </a:solid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15" name="AutoShape 11"/>
            <p:cNvSpPr/>
            <p:nvPr/>
          </p:nvSpPr>
          <p:spPr bwMode="auto">
            <a:xfrm rot="21540000">
              <a:off x="2713210" y="2803572"/>
              <a:ext cx="1548681" cy="1787896"/>
            </a:xfrm>
            <a:custGeom>
              <a:avLst/>
              <a:gdLst>
                <a:gd name="T0" fmla="*/ 1582737 w 21600"/>
                <a:gd name="T1" fmla="*/ 1827212 h 21600"/>
                <a:gd name="T2" fmla="*/ 1582737 w 21600"/>
                <a:gd name="T3" fmla="*/ 1827212 h 21600"/>
                <a:gd name="T4" fmla="*/ 1582737 w 21600"/>
                <a:gd name="T5" fmla="*/ 1827212 h 21600"/>
                <a:gd name="T6" fmla="*/ 1582737 w 21600"/>
                <a:gd name="T7" fmla="*/ 18272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600"/>
                  </a:lnTo>
                  <a:lnTo>
                    <a:pt x="0" y="16199"/>
                  </a:lnTo>
                  <a:lnTo>
                    <a:pt x="0" y="5400"/>
                  </a:lnTo>
                  <a:lnTo>
                    <a:pt x="10800" y="0"/>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grpSp>
      <p:grpSp>
        <p:nvGrpSpPr>
          <p:cNvPr id="16" name="组合 15"/>
          <p:cNvGrpSpPr/>
          <p:nvPr/>
        </p:nvGrpSpPr>
        <p:grpSpPr>
          <a:xfrm>
            <a:off x="4860356" y="2044759"/>
            <a:ext cx="2324576" cy="2374282"/>
            <a:chOff x="4867694" y="2509214"/>
            <a:chExt cx="2324576" cy="2374282"/>
          </a:xfrm>
        </p:grpSpPr>
        <p:sp>
          <p:nvSpPr>
            <p:cNvPr id="17" name="AutoShape 15"/>
            <p:cNvSpPr/>
            <p:nvPr/>
          </p:nvSpPr>
          <p:spPr bwMode="auto">
            <a:xfrm>
              <a:off x="5005941" y="2509214"/>
              <a:ext cx="1053165" cy="90016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600" y="13190"/>
                    <a:pt x="21600" y="13190"/>
                    <a:pt x="21600" y="13190"/>
                  </a:cubicBezTo>
                  <a:cubicBezTo>
                    <a:pt x="16517" y="13520"/>
                    <a:pt x="12141" y="16818"/>
                    <a:pt x="9599" y="21600"/>
                  </a:cubicBezTo>
                  <a:close/>
                </a:path>
              </a:pathLst>
            </a:custGeom>
            <a:solidFill>
              <a:srgbClr val="B17974"/>
            </a:solidFill>
            <a:ln>
              <a:solidFill>
                <a:schemeClr val="bg1"/>
              </a:solidFill>
            </a:ln>
          </p:spPr>
          <p:txBody>
            <a:bodyPr lIns="45719" tIns="45719" rIns="45719" bIns="45719"/>
            <a:lstStyle/>
            <a:p>
              <a:endParaRPr lang="zh-CN" altLang="en-US"/>
            </a:p>
          </p:txBody>
        </p:sp>
        <p:sp>
          <p:nvSpPr>
            <p:cNvPr id="18" name="AutoShape 16"/>
            <p:cNvSpPr/>
            <p:nvPr/>
          </p:nvSpPr>
          <p:spPr bwMode="auto">
            <a:xfrm>
              <a:off x="6556954" y="3112687"/>
              <a:ext cx="635316" cy="1189082"/>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rgbClr val="B17974"/>
            </a:solid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19" name="AutoShape 17"/>
            <p:cNvSpPr/>
            <p:nvPr/>
          </p:nvSpPr>
          <p:spPr bwMode="auto">
            <a:xfrm>
              <a:off x="6006294" y="3982558"/>
              <a:ext cx="1055495" cy="900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60" y="0"/>
                  </a:moveTo>
                  <a:cubicBezTo>
                    <a:pt x="21599" y="6925"/>
                    <a:pt x="21599" y="6925"/>
                    <a:pt x="21599" y="6925"/>
                  </a:cubicBezTo>
                  <a:cubicBezTo>
                    <a:pt x="17097" y="15499"/>
                    <a:pt x="9287" y="21022"/>
                    <a:pt x="703" y="21599"/>
                  </a:cubicBezTo>
                  <a:cubicBezTo>
                    <a:pt x="0" y="8491"/>
                    <a:pt x="0" y="8491"/>
                    <a:pt x="0" y="8491"/>
                  </a:cubicBezTo>
                  <a:cubicBezTo>
                    <a:pt x="5065" y="8079"/>
                    <a:pt x="9498" y="4781"/>
                    <a:pt x="11960" y="0"/>
                  </a:cubicBezTo>
                  <a:close/>
                </a:path>
              </a:pathLst>
            </a:custGeom>
            <a:solidFill>
              <a:srgbClr val="B17974"/>
            </a:solid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20" name="AutoShape 18"/>
            <p:cNvSpPr/>
            <p:nvPr/>
          </p:nvSpPr>
          <p:spPr bwMode="auto">
            <a:xfrm>
              <a:off x="5997750" y="2516204"/>
              <a:ext cx="1055495" cy="89317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292"/>
                  </a:moveTo>
                  <a:cubicBezTo>
                    <a:pt x="562" y="0"/>
                    <a:pt x="562" y="0"/>
                    <a:pt x="562" y="0"/>
                  </a:cubicBezTo>
                  <a:cubicBezTo>
                    <a:pt x="9216" y="498"/>
                    <a:pt x="17026" y="5981"/>
                    <a:pt x="21599" y="14538"/>
                  </a:cubicBezTo>
                  <a:cubicBezTo>
                    <a:pt x="12031" y="21600"/>
                    <a:pt x="12031" y="21600"/>
                    <a:pt x="12031" y="21600"/>
                  </a:cubicBezTo>
                  <a:cubicBezTo>
                    <a:pt x="9498" y="16864"/>
                    <a:pt x="5065" y="13624"/>
                    <a:pt x="0" y="13292"/>
                  </a:cubicBezTo>
                  <a:close/>
                </a:path>
              </a:pathLst>
            </a:custGeom>
            <a:solidFill>
              <a:srgbClr val="B17974"/>
            </a:solidFill>
            <a:ln>
              <a:solidFill>
                <a:schemeClr val="bg1"/>
              </a:solidFill>
            </a:ln>
          </p:spPr>
          <p:txBody>
            <a:bodyPr lIns="45719" tIns="45719" rIns="45719" bIns="45719"/>
            <a:lstStyle/>
            <a:p>
              <a:endParaRPr lang="zh-CN" altLang="en-US"/>
            </a:p>
          </p:txBody>
        </p:sp>
        <p:sp>
          <p:nvSpPr>
            <p:cNvPr id="21" name="AutoShape 19"/>
            <p:cNvSpPr/>
            <p:nvPr/>
          </p:nvSpPr>
          <p:spPr bwMode="auto">
            <a:xfrm>
              <a:off x="5013709" y="3998092"/>
              <a:ext cx="1055495" cy="883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52"/>
                  </a:moveTo>
                  <a:cubicBezTo>
                    <a:pt x="21248" y="21600"/>
                    <a:pt x="21248" y="21600"/>
                    <a:pt x="21248" y="21600"/>
                  </a:cubicBezTo>
                  <a:cubicBezTo>
                    <a:pt x="12664" y="21347"/>
                    <a:pt x="4714" y="16052"/>
                    <a:pt x="0" y="7480"/>
                  </a:cubicBezTo>
                  <a:cubicBezTo>
                    <a:pt x="9357" y="0"/>
                    <a:pt x="9357" y="0"/>
                    <a:pt x="9357" y="0"/>
                  </a:cubicBezTo>
                  <a:cubicBezTo>
                    <a:pt x="12031" y="4790"/>
                    <a:pt x="16463" y="7984"/>
                    <a:pt x="21599" y="8152"/>
                  </a:cubicBezTo>
                  <a:close/>
                </a:path>
              </a:pathLst>
            </a:custGeom>
            <a:solidFill>
              <a:srgbClr val="B17974"/>
            </a:solid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22" name="AutoShape 20"/>
            <p:cNvSpPr/>
            <p:nvPr/>
          </p:nvSpPr>
          <p:spPr bwMode="auto">
            <a:xfrm>
              <a:off x="4867694" y="3112687"/>
              <a:ext cx="637647" cy="1188306"/>
            </a:xfrm>
            <a:custGeom>
              <a:avLst/>
              <a:gdLst>
                <a:gd name="T0" fmla="+- 0 11588 1577"/>
                <a:gd name="T1" fmla="*/ T0 w 20023"/>
                <a:gd name="T2" fmla="*/ 10800 h 21600"/>
                <a:gd name="T3" fmla="+- 0 11588 1577"/>
                <a:gd name="T4" fmla="*/ T3 w 20023"/>
                <a:gd name="T5" fmla="*/ 10800 h 21600"/>
                <a:gd name="T6" fmla="+- 0 11588 1577"/>
                <a:gd name="T7" fmla="*/ T6 w 20023"/>
                <a:gd name="T8" fmla="*/ 10800 h 21600"/>
                <a:gd name="T9" fmla="+- 0 11588 1577"/>
                <a:gd name="T10" fmla="*/ T9 w 20023"/>
                <a:gd name="T11" fmla="*/ 10800 h 21600"/>
              </a:gdLst>
              <a:ahLst/>
              <a:cxnLst>
                <a:cxn ang="0">
                  <a:pos x="T1" y="T2"/>
                </a:cxn>
                <a:cxn ang="0">
                  <a:pos x="T4" y="T5"/>
                </a:cxn>
                <a:cxn ang="0">
                  <a:pos x="T7" y="T8"/>
                </a:cxn>
                <a:cxn ang="0">
                  <a:pos x="T10" y="T11"/>
                </a:cxn>
              </a:cxnLst>
              <a:rect l="0" t="0" r="r" b="b"/>
              <a:pathLst>
                <a:path w="20023" h="21600">
                  <a:moveTo>
                    <a:pt x="20022" y="16855"/>
                  </a:moveTo>
                  <a:cubicBezTo>
                    <a:pt x="4795" y="21599"/>
                    <a:pt x="4795" y="21599"/>
                    <a:pt x="4795" y="21599"/>
                  </a:cubicBezTo>
                  <a:cubicBezTo>
                    <a:pt x="-1469" y="14857"/>
                    <a:pt x="-1577" y="6804"/>
                    <a:pt x="4363" y="0"/>
                  </a:cubicBezTo>
                  <a:cubicBezTo>
                    <a:pt x="19807" y="4494"/>
                    <a:pt x="19807" y="4494"/>
                    <a:pt x="19807" y="4494"/>
                  </a:cubicBezTo>
                  <a:cubicBezTo>
                    <a:pt x="18187" y="6305"/>
                    <a:pt x="17323" y="8365"/>
                    <a:pt x="17323" y="10550"/>
                  </a:cubicBezTo>
                  <a:cubicBezTo>
                    <a:pt x="17323" y="12860"/>
                    <a:pt x="18295" y="14982"/>
                    <a:pt x="20022" y="16855"/>
                  </a:cubicBezTo>
                  <a:close/>
                </a:path>
              </a:pathLst>
            </a:custGeom>
            <a:solidFill>
              <a:srgbClr val="B17974"/>
            </a:solid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25" name="AutoShape 21"/>
            <p:cNvSpPr/>
            <p:nvPr/>
          </p:nvSpPr>
          <p:spPr bwMode="auto">
            <a:xfrm rot="21540000">
              <a:off x="5256807" y="2802795"/>
              <a:ext cx="1548681" cy="1788673"/>
            </a:xfrm>
            <a:custGeom>
              <a:avLst/>
              <a:gdLst>
                <a:gd name="T0" fmla="*/ 1582737 w 21600"/>
                <a:gd name="T1" fmla="*/ 1828007 h 21600"/>
                <a:gd name="T2" fmla="*/ 1582737 w 21600"/>
                <a:gd name="T3" fmla="*/ 1828007 h 21600"/>
                <a:gd name="T4" fmla="*/ 1582737 w 21600"/>
                <a:gd name="T5" fmla="*/ 1828007 h 21600"/>
                <a:gd name="T6" fmla="*/ 1582737 w 21600"/>
                <a:gd name="T7" fmla="*/ 18280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600"/>
                  </a:lnTo>
                  <a:lnTo>
                    <a:pt x="0" y="16199"/>
                  </a:lnTo>
                  <a:lnTo>
                    <a:pt x="0" y="5400"/>
                  </a:lnTo>
                  <a:lnTo>
                    <a:pt x="10800" y="0"/>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grpSp>
      <p:grpSp>
        <p:nvGrpSpPr>
          <p:cNvPr id="26" name="组合 25"/>
          <p:cNvGrpSpPr/>
          <p:nvPr/>
        </p:nvGrpSpPr>
        <p:grpSpPr>
          <a:xfrm>
            <a:off x="7544102" y="2044759"/>
            <a:ext cx="2323798" cy="2374282"/>
            <a:chOff x="7544102" y="2509214"/>
            <a:chExt cx="2323798" cy="2374282"/>
          </a:xfrm>
        </p:grpSpPr>
        <p:sp>
          <p:nvSpPr>
            <p:cNvPr id="27" name="AutoShape 25"/>
            <p:cNvSpPr/>
            <p:nvPr/>
          </p:nvSpPr>
          <p:spPr bwMode="auto">
            <a:xfrm>
              <a:off x="7682349" y="2509214"/>
              <a:ext cx="1053165" cy="90016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600" y="13190"/>
                    <a:pt x="21600" y="13190"/>
                    <a:pt x="21600" y="13190"/>
                  </a:cubicBezTo>
                  <a:cubicBezTo>
                    <a:pt x="16517" y="13520"/>
                    <a:pt x="12141" y="16818"/>
                    <a:pt x="9599" y="21600"/>
                  </a:cubicBezTo>
                  <a:close/>
                </a:path>
              </a:pathLst>
            </a:custGeom>
            <a:solidFill>
              <a:srgbClr val="B17974"/>
            </a:solidFill>
            <a:ln>
              <a:solidFill>
                <a:schemeClr val="bg1"/>
              </a:solidFill>
            </a:ln>
          </p:spPr>
          <p:txBody>
            <a:bodyPr lIns="45719" tIns="45719" rIns="45719" bIns="45719"/>
            <a:lstStyle/>
            <a:p>
              <a:endParaRPr lang="zh-CN" altLang="en-US"/>
            </a:p>
          </p:txBody>
        </p:sp>
        <p:sp>
          <p:nvSpPr>
            <p:cNvPr id="28" name="AutoShape 26"/>
            <p:cNvSpPr/>
            <p:nvPr/>
          </p:nvSpPr>
          <p:spPr bwMode="auto">
            <a:xfrm>
              <a:off x="9233360" y="3112687"/>
              <a:ext cx="634540" cy="1189082"/>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rgbClr val="B17974"/>
            </a:solid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31" name="AutoShape 27"/>
            <p:cNvSpPr/>
            <p:nvPr/>
          </p:nvSpPr>
          <p:spPr bwMode="auto">
            <a:xfrm>
              <a:off x="8681924" y="3982558"/>
              <a:ext cx="1055495" cy="900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60" y="0"/>
                  </a:moveTo>
                  <a:cubicBezTo>
                    <a:pt x="21599" y="6925"/>
                    <a:pt x="21599" y="6925"/>
                    <a:pt x="21599" y="6925"/>
                  </a:cubicBezTo>
                  <a:cubicBezTo>
                    <a:pt x="17097" y="15499"/>
                    <a:pt x="9287" y="21022"/>
                    <a:pt x="703" y="21599"/>
                  </a:cubicBezTo>
                  <a:cubicBezTo>
                    <a:pt x="0" y="8491"/>
                    <a:pt x="0" y="8491"/>
                    <a:pt x="0" y="8491"/>
                  </a:cubicBezTo>
                  <a:cubicBezTo>
                    <a:pt x="5065" y="8079"/>
                    <a:pt x="9498" y="4781"/>
                    <a:pt x="11960" y="0"/>
                  </a:cubicBezTo>
                  <a:close/>
                </a:path>
              </a:pathLst>
            </a:custGeom>
            <a:solidFill>
              <a:srgbClr val="B17974"/>
            </a:solid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32" name="AutoShape 28"/>
            <p:cNvSpPr/>
            <p:nvPr/>
          </p:nvSpPr>
          <p:spPr bwMode="auto">
            <a:xfrm>
              <a:off x="8674157" y="2516204"/>
              <a:ext cx="1055495" cy="89317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292"/>
                  </a:moveTo>
                  <a:cubicBezTo>
                    <a:pt x="562" y="0"/>
                    <a:pt x="562" y="0"/>
                    <a:pt x="562" y="0"/>
                  </a:cubicBezTo>
                  <a:cubicBezTo>
                    <a:pt x="9216" y="498"/>
                    <a:pt x="17026" y="5981"/>
                    <a:pt x="21599" y="14538"/>
                  </a:cubicBezTo>
                  <a:cubicBezTo>
                    <a:pt x="12031" y="21600"/>
                    <a:pt x="12031" y="21600"/>
                    <a:pt x="12031" y="21600"/>
                  </a:cubicBezTo>
                  <a:cubicBezTo>
                    <a:pt x="9498" y="16864"/>
                    <a:pt x="5065" y="13624"/>
                    <a:pt x="0" y="13292"/>
                  </a:cubicBezTo>
                  <a:close/>
                </a:path>
              </a:pathLst>
            </a:custGeom>
            <a:solidFill>
              <a:srgbClr val="B17974"/>
            </a:solidFill>
            <a:ln>
              <a:solidFill>
                <a:schemeClr val="bg1"/>
              </a:solidFill>
            </a:ln>
          </p:spPr>
          <p:txBody>
            <a:bodyPr lIns="45719" tIns="45719" rIns="45719" bIns="45719"/>
            <a:lstStyle/>
            <a:p>
              <a:endParaRPr lang="zh-CN" altLang="en-US"/>
            </a:p>
          </p:txBody>
        </p:sp>
        <p:sp>
          <p:nvSpPr>
            <p:cNvPr id="33" name="AutoShape 29"/>
            <p:cNvSpPr/>
            <p:nvPr/>
          </p:nvSpPr>
          <p:spPr bwMode="auto">
            <a:xfrm>
              <a:off x="7690115" y="3998092"/>
              <a:ext cx="1055495" cy="883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52"/>
                  </a:moveTo>
                  <a:cubicBezTo>
                    <a:pt x="21248" y="21600"/>
                    <a:pt x="21248" y="21600"/>
                    <a:pt x="21248" y="21600"/>
                  </a:cubicBezTo>
                  <a:cubicBezTo>
                    <a:pt x="12664" y="21347"/>
                    <a:pt x="4714" y="16052"/>
                    <a:pt x="0" y="7480"/>
                  </a:cubicBezTo>
                  <a:cubicBezTo>
                    <a:pt x="9357" y="0"/>
                    <a:pt x="9357" y="0"/>
                    <a:pt x="9357" y="0"/>
                  </a:cubicBezTo>
                  <a:cubicBezTo>
                    <a:pt x="12031" y="4790"/>
                    <a:pt x="16463" y="7984"/>
                    <a:pt x="21599" y="8152"/>
                  </a:cubicBezTo>
                  <a:close/>
                </a:path>
              </a:pathLst>
            </a:custGeom>
            <a:solidFill>
              <a:srgbClr val="B17974"/>
            </a:solid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34" name="AutoShape 30"/>
            <p:cNvSpPr/>
            <p:nvPr/>
          </p:nvSpPr>
          <p:spPr bwMode="auto">
            <a:xfrm>
              <a:off x="7544102" y="3112687"/>
              <a:ext cx="636870" cy="1188306"/>
            </a:xfrm>
            <a:custGeom>
              <a:avLst/>
              <a:gdLst>
                <a:gd name="T0" fmla="+- 0 11588 1577"/>
                <a:gd name="T1" fmla="*/ T0 w 20023"/>
                <a:gd name="T2" fmla="*/ 10800 h 21600"/>
                <a:gd name="T3" fmla="+- 0 11588 1577"/>
                <a:gd name="T4" fmla="*/ T3 w 20023"/>
                <a:gd name="T5" fmla="*/ 10800 h 21600"/>
                <a:gd name="T6" fmla="+- 0 11588 1577"/>
                <a:gd name="T7" fmla="*/ T6 w 20023"/>
                <a:gd name="T8" fmla="*/ 10800 h 21600"/>
                <a:gd name="T9" fmla="+- 0 11588 1577"/>
                <a:gd name="T10" fmla="*/ T9 w 20023"/>
                <a:gd name="T11" fmla="*/ 10800 h 21600"/>
              </a:gdLst>
              <a:ahLst/>
              <a:cxnLst>
                <a:cxn ang="0">
                  <a:pos x="T1" y="T2"/>
                </a:cxn>
                <a:cxn ang="0">
                  <a:pos x="T4" y="T5"/>
                </a:cxn>
                <a:cxn ang="0">
                  <a:pos x="T7" y="T8"/>
                </a:cxn>
                <a:cxn ang="0">
                  <a:pos x="T10" y="T11"/>
                </a:cxn>
              </a:cxnLst>
              <a:rect l="0" t="0" r="r" b="b"/>
              <a:pathLst>
                <a:path w="20023" h="21600">
                  <a:moveTo>
                    <a:pt x="20022" y="16855"/>
                  </a:moveTo>
                  <a:cubicBezTo>
                    <a:pt x="4795" y="21599"/>
                    <a:pt x="4795" y="21599"/>
                    <a:pt x="4795" y="21599"/>
                  </a:cubicBezTo>
                  <a:cubicBezTo>
                    <a:pt x="-1469" y="14857"/>
                    <a:pt x="-1577" y="6804"/>
                    <a:pt x="4363" y="0"/>
                  </a:cubicBezTo>
                  <a:cubicBezTo>
                    <a:pt x="19807" y="4494"/>
                    <a:pt x="19807" y="4494"/>
                    <a:pt x="19807" y="4494"/>
                  </a:cubicBezTo>
                  <a:cubicBezTo>
                    <a:pt x="18187" y="6305"/>
                    <a:pt x="17323" y="8365"/>
                    <a:pt x="17323" y="10550"/>
                  </a:cubicBezTo>
                  <a:cubicBezTo>
                    <a:pt x="17323" y="12860"/>
                    <a:pt x="18295" y="14982"/>
                    <a:pt x="20022" y="16855"/>
                  </a:cubicBezTo>
                  <a:close/>
                </a:path>
              </a:pathLst>
            </a:custGeom>
            <a:solidFill>
              <a:srgbClr val="B17974"/>
            </a:solidFill>
            <a:ln>
              <a:solidFill>
                <a:schemeClr val="bg1"/>
              </a:solidFill>
            </a:ln>
            <a:effectLst/>
          </p:spPr>
          <p:txBody>
            <a:bodyPr lIns="45719" tIns="45719" rIns="45719" bIns="45719"/>
            <a:lstStyle/>
            <a:p>
              <a:pPr algn="l" defTabSz="914400">
                <a:lnSpc>
                  <a:spcPct val="100000"/>
                </a:lnSpc>
                <a:defRPr/>
              </a:pPr>
              <a:endParaRPr lang="es-ES" sz="18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35" name="AutoShape 31"/>
            <p:cNvSpPr/>
            <p:nvPr/>
          </p:nvSpPr>
          <p:spPr bwMode="auto">
            <a:xfrm rot="21540000">
              <a:off x="7933213" y="2802795"/>
              <a:ext cx="1548681" cy="1788673"/>
            </a:xfrm>
            <a:custGeom>
              <a:avLst/>
              <a:gdLst>
                <a:gd name="T0" fmla="*/ 1582737 w 21600"/>
                <a:gd name="T1" fmla="*/ 1828007 h 21600"/>
                <a:gd name="T2" fmla="*/ 1582737 w 21600"/>
                <a:gd name="T3" fmla="*/ 1828007 h 21600"/>
                <a:gd name="T4" fmla="*/ 1582737 w 21600"/>
                <a:gd name="T5" fmla="*/ 1828007 h 21600"/>
                <a:gd name="T6" fmla="*/ 1582737 w 21600"/>
                <a:gd name="T7" fmla="*/ 18280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600"/>
                  </a:lnTo>
                  <a:lnTo>
                    <a:pt x="0" y="16199"/>
                  </a:lnTo>
                  <a:lnTo>
                    <a:pt x="0" y="5400"/>
                  </a:lnTo>
                  <a:lnTo>
                    <a:pt x="10800" y="0"/>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grpSp>
      <p:sp>
        <p:nvSpPr>
          <p:cNvPr id="36" name="文本框 35"/>
          <p:cNvSpPr txBox="1"/>
          <p:nvPr/>
        </p:nvSpPr>
        <p:spPr>
          <a:xfrm>
            <a:off x="2678770" y="2923880"/>
            <a:ext cx="1308457" cy="646331"/>
          </a:xfrm>
          <a:prstGeom prst="rect">
            <a:avLst/>
          </a:prstGeom>
          <a:noFill/>
        </p:spPr>
        <p:txBody>
          <a:bodyPr wrap="square" rtlCol="0">
            <a:spAutoFit/>
          </a:bodyPr>
          <a:lstStyle/>
          <a:p>
            <a:pPr algn="ctr"/>
            <a:r>
              <a:rPr lang="en-US" altLang="zh-CN" dirty="0" smtClean="0">
                <a:solidFill>
                  <a:schemeClr val="tx1">
                    <a:lumMod val="75000"/>
                    <a:lumOff val="25000"/>
                  </a:schemeClr>
                </a:solidFill>
              </a:rPr>
              <a:t>Add your title here</a:t>
            </a:r>
            <a:endParaRPr lang="zh-CN" altLang="en-US" dirty="0">
              <a:solidFill>
                <a:schemeClr val="tx1">
                  <a:lumMod val="75000"/>
                  <a:lumOff val="25000"/>
                </a:schemeClr>
              </a:solidFill>
            </a:endParaRPr>
          </a:p>
        </p:txBody>
      </p:sp>
      <p:sp>
        <p:nvSpPr>
          <p:cNvPr id="37" name="文本框 36"/>
          <p:cNvSpPr txBox="1"/>
          <p:nvPr/>
        </p:nvSpPr>
        <p:spPr>
          <a:xfrm>
            <a:off x="5364525" y="2923880"/>
            <a:ext cx="1308457" cy="646331"/>
          </a:xfrm>
          <a:prstGeom prst="rect">
            <a:avLst/>
          </a:prstGeom>
          <a:noFill/>
        </p:spPr>
        <p:txBody>
          <a:bodyPr wrap="square" rtlCol="0">
            <a:spAutoFit/>
          </a:bodyPr>
          <a:lstStyle/>
          <a:p>
            <a:pPr algn="ctr"/>
            <a:r>
              <a:rPr lang="en-US" altLang="zh-CN" dirty="0" smtClean="0">
                <a:solidFill>
                  <a:schemeClr val="tx1">
                    <a:lumMod val="75000"/>
                    <a:lumOff val="25000"/>
                  </a:schemeClr>
                </a:solidFill>
              </a:rPr>
              <a:t>Add your title here</a:t>
            </a:r>
            <a:endParaRPr lang="zh-CN" altLang="en-US" dirty="0">
              <a:solidFill>
                <a:schemeClr val="tx1">
                  <a:lumMod val="75000"/>
                  <a:lumOff val="25000"/>
                </a:schemeClr>
              </a:solidFill>
            </a:endParaRPr>
          </a:p>
        </p:txBody>
      </p:sp>
      <p:sp>
        <p:nvSpPr>
          <p:cNvPr id="40" name="文本框 39"/>
          <p:cNvSpPr txBox="1"/>
          <p:nvPr/>
        </p:nvSpPr>
        <p:spPr>
          <a:xfrm>
            <a:off x="8052296" y="2923880"/>
            <a:ext cx="1308457" cy="646331"/>
          </a:xfrm>
          <a:prstGeom prst="rect">
            <a:avLst/>
          </a:prstGeom>
          <a:noFill/>
        </p:spPr>
        <p:txBody>
          <a:bodyPr wrap="square" rtlCol="0">
            <a:spAutoFit/>
          </a:bodyPr>
          <a:lstStyle/>
          <a:p>
            <a:pPr algn="ctr"/>
            <a:r>
              <a:rPr lang="en-US" altLang="zh-CN" dirty="0" smtClean="0">
                <a:solidFill>
                  <a:schemeClr val="tx1">
                    <a:lumMod val="75000"/>
                    <a:lumOff val="25000"/>
                  </a:schemeClr>
                </a:solidFill>
              </a:rPr>
              <a:t>Add your title here</a:t>
            </a:r>
            <a:endParaRPr lang="zh-CN" altLang="en-US" dirty="0">
              <a:solidFill>
                <a:schemeClr val="tx1">
                  <a:lumMod val="75000"/>
                  <a:lumOff val="25000"/>
                </a:schemeClr>
              </a:solidFill>
            </a:endParaRPr>
          </a:p>
        </p:txBody>
      </p:sp>
      <p:sp>
        <p:nvSpPr>
          <p:cNvPr id="41" name="文本框 40"/>
          <p:cNvSpPr txBox="1"/>
          <p:nvPr/>
        </p:nvSpPr>
        <p:spPr>
          <a:xfrm>
            <a:off x="7480415" y="4874453"/>
            <a:ext cx="2387486"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8031706" y="4544297"/>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4868124" y="4874453"/>
            <a:ext cx="2387486"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5419415" y="4544297"/>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2151034" y="4874453"/>
            <a:ext cx="2387486"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2702325" y="4544297"/>
            <a:ext cx="128490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矩形 22"/>
          <p:cNvSpPr/>
          <p:nvPr/>
        </p:nvSpPr>
        <p:spPr>
          <a:xfrm>
            <a:off x="0" y="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275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20965" y="481354"/>
            <a:ext cx="717550" cy="717550"/>
          </a:xfrm>
          <a:prstGeom prst="ellipse">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0" name="文本框 29"/>
          <p:cNvSpPr txBox="1"/>
          <p:nvPr/>
        </p:nvSpPr>
        <p:spPr>
          <a:xfrm>
            <a:off x="850562" y="609296"/>
            <a:ext cx="658356" cy="461665"/>
          </a:xfrm>
          <a:prstGeom prst="rect">
            <a:avLst/>
          </a:prstGeom>
          <a:noFill/>
        </p:spPr>
        <p:txBody>
          <a:bodyPr wrap="square" rtlCol="0">
            <a:spAutoFit/>
          </a:bodyPr>
          <a:lstStyle/>
          <a:p>
            <a:pPr algn="ctr"/>
            <a:r>
              <a:rPr lang="en-US" altLang="zh-CN" sz="2400" b="1" dirty="0" smtClean="0">
                <a:ln w="28575">
                  <a:noFill/>
                </a:ln>
                <a:solidFill>
                  <a:schemeClr val="bg1"/>
                </a:solidFill>
                <a:latin typeface="微软雅黑" panose="020B0503020204020204" pitchFamily="34" charset="-122"/>
                <a:ea typeface="微软雅黑" panose="020B0503020204020204" pitchFamily="34" charset="-122"/>
              </a:rPr>
              <a:t>01</a:t>
            </a:r>
            <a:endParaRPr lang="zh-CN" altLang="en-US" sz="40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1606212" y="443254"/>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153223" y="1588700"/>
            <a:ext cx="7874082" cy="4525082"/>
            <a:chOff x="2092450" y="1805510"/>
            <a:chExt cx="7874082" cy="4525082"/>
          </a:xfrm>
        </p:grpSpPr>
        <p:sp>
          <p:nvSpPr>
            <p:cNvPr id="9" name="AutoShape 2"/>
            <p:cNvSpPr/>
            <p:nvPr/>
          </p:nvSpPr>
          <p:spPr bwMode="auto">
            <a:xfrm>
              <a:off x="7194825" y="5403466"/>
              <a:ext cx="584796" cy="67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B17974"/>
            </a:solidFill>
            <a:ln>
              <a:noFill/>
            </a:ln>
            <a:effectLst/>
          </p:spPr>
          <p:txBody>
            <a:bodyPr lIns="0" tIns="0" rIns="0" bIns="0" anchor="ctr"/>
            <a:lstStyle>
              <a:lvl1pPr eaLnBrk="0">
                <a:defRPr sz="2500" b="1">
                  <a:solidFill>
                    <a:srgbClr val="FFFFFF"/>
                  </a:solidFill>
                  <a:latin typeface="Lato" charset="0"/>
                  <a:ea typeface="MS PGothic" panose="020B0600070205080204" charset="-128"/>
                  <a:sym typeface="Lato" charset="0"/>
                </a:defRPr>
              </a:lvl1pPr>
              <a:lvl2pPr marL="742950" indent="-285750" eaLnBrk="0">
                <a:defRPr sz="2500" b="1">
                  <a:solidFill>
                    <a:srgbClr val="FFFFFF"/>
                  </a:solidFill>
                  <a:latin typeface="Lato" charset="0"/>
                  <a:ea typeface="MS PGothic" panose="020B0600070205080204" charset="-128"/>
                  <a:sym typeface="Lato" charset="0"/>
                </a:defRPr>
              </a:lvl2pPr>
              <a:lvl3pPr marL="1143000" indent="-228600" eaLnBrk="0">
                <a:defRPr sz="2500" b="1">
                  <a:solidFill>
                    <a:srgbClr val="FFFFFF"/>
                  </a:solidFill>
                  <a:latin typeface="Lato" charset="0"/>
                  <a:ea typeface="MS PGothic" panose="020B0600070205080204" charset="-128"/>
                  <a:sym typeface="Lato" charset="0"/>
                </a:defRPr>
              </a:lvl3pPr>
              <a:lvl4pPr marL="1600200" indent="-228600" eaLnBrk="0">
                <a:defRPr sz="2500" b="1">
                  <a:solidFill>
                    <a:srgbClr val="FFFFFF"/>
                  </a:solidFill>
                  <a:latin typeface="Lato" charset="0"/>
                  <a:ea typeface="MS PGothic" panose="020B0600070205080204" charset="-128"/>
                  <a:sym typeface="Lato" charset="0"/>
                </a:defRPr>
              </a:lvl4pPr>
              <a:lvl5pPr marL="2057400" indent="-228600" eaLnBrk="0">
                <a:defRPr sz="2500" b="1">
                  <a:solidFill>
                    <a:srgbClr val="FFFFFF"/>
                  </a:solidFill>
                  <a:latin typeface="Lato" charset="0"/>
                  <a:ea typeface="MS PGothic" panose="020B060007020508020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9pPr>
            </a:lstStyle>
            <a:p>
              <a:pPr eaLnBrk="1">
                <a:lnSpc>
                  <a:spcPct val="100000"/>
                </a:lnSpc>
              </a:pPr>
              <a:r>
                <a:rPr lang="es-ES" altLang="zh-CN" sz="3200" b="0">
                  <a:latin typeface="Helvetica Light" charset="0"/>
                  <a:sym typeface="Helvetica Light" charset="0"/>
                </a:rPr>
                <a:t> </a:t>
              </a:r>
              <a:endParaRPr lang="es-ES" altLang="zh-CN"/>
            </a:p>
          </p:txBody>
        </p:sp>
        <p:sp>
          <p:nvSpPr>
            <p:cNvPr id="10" name="AutoShape 4"/>
            <p:cNvSpPr/>
            <p:nvPr/>
          </p:nvSpPr>
          <p:spPr bwMode="auto">
            <a:xfrm>
              <a:off x="4414302" y="3261747"/>
              <a:ext cx="584796" cy="67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B17974"/>
            </a:solidFill>
            <a:ln>
              <a:noFill/>
            </a:ln>
            <a:effectLst/>
          </p:spPr>
          <p:txBody>
            <a:bodyPr lIns="0" tIns="0" rIns="0" bIns="0" anchor="ctr"/>
            <a:lstStyle/>
            <a:p>
              <a:pPr>
                <a:lnSpc>
                  <a:spcPct val="100000"/>
                </a:lnSpc>
                <a:defRPr/>
              </a:pPr>
              <a:endParaRPr lang="es-ES" sz="3200" b="0">
                <a:latin typeface="Helvetica Light" charset="0"/>
                <a:ea typeface="MS PGothic" panose="020B0600070205080204" charset="-128"/>
                <a:cs typeface="Helvetica Light" charset="0"/>
                <a:sym typeface="Helvetica Light" charset="0"/>
              </a:endParaRPr>
            </a:p>
          </p:txBody>
        </p:sp>
        <p:sp>
          <p:nvSpPr>
            <p:cNvPr id="11" name="AutoShape 6"/>
            <p:cNvSpPr/>
            <p:nvPr/>
          </p:nvSpPr>
          <p:spPr bwMode="auto">
            <a:xfrm>
              <a:off x="7181323" y="3819539"/>
              <a:ext cx="584796" cy="67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B17974"/>
            </a:solidFill>
            <a:ln>
              <a:noFill/>
            </a:ln>
            <a:effectLst/>
          </p:spPr>
          <p:txBody>
            <a:bodyPr lIns="0" tIns="0" rIns="0" bIns="0" anchor="ctr"/>
            <a:lstStyle/>
            <a:p>
              <a:pPr>
                <a:lnSpc>
                  <a:spcPct val="100000"/>
                </a:lnSpc>
                <a:defRPr/>
              </a:pPr>
              <a:endParaRPr lang="es-ES" sz="3200" b="0">
                <a:latin typeface="Helvetica Light" charset="0"/>
                <a:ea typeface="MS PGothic" panose="020B0600070205080204" charset="-128"/>
                <a:cs typeface="Helvetica Light" charset="0"/>
                <a:sym typeface="Helvetica Light" charset="0"/>
              </a:endParaRPr>
            </a:p>
          </p:txBody>
        </p:sp>
        <p:sp>
          <p:nvSpPr>
            <p:cNvPr id="12" name="AutoShape 8"/>
            <p:cNvSpPr/>
            <p:nvPr/>
          </p:nvSpPr>
          <p:spPr bwMode="auto">
            <a:xfrm>
              <a:off x="4400801" y="1857562"/>
              <a:ext cx="584796" cy="675089"/>
            </a:xfrm>
            <a:custGeom>
              <a:avLst/>
              <a:gdLst>
                <a:gd name="T0" fmla="*/ 1426931779 w 21600"/>
                <a:gd name="T1" fmla="*/ 2147483647 h 21600"/>
                <a:gd name="T2" fmla="*/ 1426931779 w 21600"/>
                <a:gd name="T3" fmla="*/ 2147483647 h 21600"/>
                <a:gd name="T4" fmla="*/ 1426931779 w 21600"/>
                <a:gd name="T5" fmla="*/ 2147483647 h 21600"/>
                <a:gd name="T6" fmla="*/ 1426931779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B17974"/>
            </a:solidFill>
            <a:ln>
              <a:noFill/>
            </a:ln>
          </p:spPr>
          <p:txBody>
            <a:bodyPr lIns="0" tIns="0" rIns="0" bIns="0" anchor="ctr"/>
            <a:lstStyle>
              <a:lvl1pPr eaLnBrk="0">
                <a:defRPr sz="2500" b="1">
                  <a:solidFill>
                    <a:srgbClr val="FFFFFF"/>
                  </a:solidFill>
                  <a:latin typeface="Lato" charset="0"/>
                  <a:ea typeface="MS PGothic" panose="020B0600070205080204" charset="-128"/>
                  <a:sym typeface="Lato" charset="0"/>
                </a:defRPr>
              </a:lvl1pPr>
              <a:lvl2pPr marL="742950" indent="-285750" eaLnBrk="0">
                <a:defRPr sz="2500" b="1">
                  <a:solidFill>
                    <a:srgbClr val="FFFFFF"/>
                  </a:solidFill>
                  <a:latin typeface="Lato" charset="0"/>
                  <a:ea typeface="MS PGothic" panose="020B0600070205080204" charset="-128"/>
                  <a:sym typeface="Lato" charset="0"/>
                </a:defRPr>
              </a:lvl2pPr>
              <a:lvl3pPr marL="1143000" indent="-228600" eaLnBrk="0">
                <a:defRPr sz="2500" b="1">
                  <a:solidFill>
                    <a:srgbClr val="FFFFFF"/>
                  </a:solidFill>
                  <a:latin typeface="Lato" charset="0"/>
                  <a:ea typeface="MS PGothic" panose="020B0600070205080204" charset="-128"/>
                  <a:sym typeface="Lato" charset="0"/>
                </a:defRPr>
              </a:lvl3pPr>
              <a:lvl4pPr marL="1600200" indent="-228600" eaLnBrk="0">
                <a:defRPr sz="2500" b="1">
                  <a:solidFill>
                    <a:srgbClr val="FFFFFF"/>
                  </a:solidFill>
                  <a:latin typeface="Lato" charset="0"/>
                  <a:ea typeface="MS PGothic" panose="020B0600070205080204" charset="-128"/>
                  <a:sym typeface="Lato" charset="0"/>
                </a:defRPr>
              </a:lvl4pPr>
              <a:lvl5pPr marL="2057400" indent="-228600" eaLnBrk="0">
                <a:defRPr sz="2500" b="1">
                  <a:solidFill>
                    <a:srgbClr val="FFFFFF"/>
                  </a:solidFill>
                  <a:latin typeface="Lato" charset="0"/>
                  <a:ea typeface="MS PGothic" panose="020B060007020508020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charset="-128"/>
                  <a:sym typeface="Lato" charset="0"/>
                </a:defRPr>
              </a:lvl9pPr>
            </a:lstStyle>
            <a:p>
              <a:pPr eaLnBrk="1">
                <a:lnSpc>
                  <a:spcPct val="100000"/>
                </a:lnSpc>
              </a:pPr>
              <a:r>
                <a:rPr lang="es-ES" altLang="zh-CN" sz="3200" b="0">
                  <a:latin typeface="Helvetica Light" charset="0"/>
                  <a:sym typeface="Helvetica Light" charset="0"/>
                </a:rPr>
                <a:t> </a:t>
              </a:r>
              <a:endParaRPr lang="es-ES" altLang="zh-CN"/>
            </a:p>
          </p:txBody>
        </p:sp>
        <p:sp>
          <p:nvSpPr>
            <p:cNvPr id="13" name="AutoShape 10"/>
            <p:cNvSpPr/>
            <p:nvPr/>
          </p:nvSpPr>
          <p:spPr bwMode="auto">
            <a:xfrm>
              <a:off x="4435399" y="4834704"/>
              <a:ext cx="584796" cy="67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B17974"/>
            </a:solidFill>
            <a:ln>
              <a:noFill/>
            </a:ln>
            <a:effectLst/>
          </p:spPr>
          <p:txBody>
            <a:bodyPr lIns="0" tIns="0" rIns="0" bIns="0" anchor="ctr"/>
            <a:lstStyle/>
            <a:p>
              <a:pPr>
                <a:lnSpc>
                  <a:spcPct val="100000"/>
                </a:lnSpc>
                <a:defRPr/>
              </a:pPr>
              <a:endParaRPr lang="es-ES" sz="3200" b="0">
                <a:latin typeface="Helvetica Light" charset="0"/>
                <a:ea typeface="MS PGothic" panose="020B0600070205080204" charset="-128"/>
                <a:cs typeface="Helvetica Light" charset="0"/>
                <a:sym typeface="Helvetica Light" charset="0"/>
              </a:endParaRPr>
            </a:p>
          </p:txBody>
        </p:sp>
        <p:sp>
          <p:nvSpPr>
            <p:cNvPr id="14" name="AutoShape 12"/>
            <p:cNvSpPr/>
            <p:nvPr/>
          </p:nvSpPr>
          <p:spPr bwMode="auto">
            <a:xfrm>
              <a:off x="7176260" y="2415354"/>
              <a:ext cx="584796" cy="675089"/>
            </a:xfrm>
            <a:custGeom>
              <a:avLst/>
              <a:gdLst>
                <a:gd name="T0" fmla="*/ 1426934349 w 21600"/>
                <a:gd name="T1" fmla="*/ 2147483647 h 21600"/>
                <a:gd name="T2" fmla="*/ 1426934349 w 21600"/>
                <a:gd name="T3" fmla="*/ 2147483647 h 21600"/>
                <a:gd name="T4" fmla="*/ 1426934349 w 21600"/>
                <a:gd name="T5" fmla="*/ 2147483647 h 21600"/>
                <a:gd name="T6" fmla="*/ 1426934349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B17974"/>
            </a:solidFill>
            <a:ln>
              <a:noFill/>
            </a:ln>
          </p:spPr>
          <p:txBody>
            <a:bodyPr lIns="0" tIns="0" rIns="0" bIns="0" anchor="ctr"/>
            <a:lstStyle/>
            <a:p>
              <a:endParaRPr lang="zh-CN" altLang="en-US"/>
            </a:p>
          </p:txBody>
        </p:sp>
        <p:sp>
          <p:nvSpPr>
            <p:cNvPr id="15" name="Line 16"/>
            <p:cNvSpPr>
              <a:spLocks noChangeShapeType="1"/>
            </p:cNvSpPr>
            <p:nvPr/>
          </p:nvSpPr>
          <p:spPr bwMode="auto">
            <a:xfrm>
              <a:off x="5272509" y="5201783"/>
              <a:ext cx="1670002" cy="499566"/>
            </a:xfrm>
            <a:prstGeom prst="line">
              <a:avLst/>
            </a:prstGeom>
            <a:noFill/>
            <a:ln w="101600" cap="flat" cmpd="sng">
              <a:solidFill>
                <a:srgbClr val="B17974">
                  <a:alpha val="63000"/>
                </a:srgbClr>
              </a:solidFill>
              <a:prstDash val="solid"/>
              <a:round/>
            </a:ln>
            <a:effectLst/>
          </p:spPr>
          <p:txBody>
            <a:bodyPr lIns="0" tIns="0" rIns="0" bIns="0" anchor="ctr"/>
            <a:lstStyle/>
            <a:p>
              <a:pPr algn="l" defTabSz="457200">
                <a:lnSpc>
                  <a:spcPct val="100000"/>
                </a:lnSpc>
                <a:defRPr/>
              </a:pPr>
              <a:endParaRPr lang="es-ES" sz="1200" b="0">
                <a:solidFill>
                  <a:srgbClr val="000000"/>
                </a:solidFill>
                <a:latin typeface="Helvetica" charset="0"/>
                <a:ea typeface="MS PGothic" panose="020B0600070205080204" charset="-128"/>
                <a:sym typeface="Helvetica" charset="0"/>
              </a:endParaRPr>
            </a:p>
          </p:txBody>
        </p:sp>
        <p:sp>
          <p:nvSpPr>
            <p:cNvPr id="16" name="Line 17"/>
            <p:cNvSpPr>
              <a:spLocks noChangeShapeType="1"/>
            </p:cNvSpPr>
            <p:nvPr/>
          </p:nvSpPr>
          <p:spPr bwMode="auto">
            <a:xfrm flipV="1">
              <a:off x="5275041" y="4162146"/>
              <a:ext cx="1636247" cy="1025292"/>
            </a:xfrm>
            <a:prstGeom prst="line">
              <a:avLst/>
            </a:prstGeom>
            <a:noFill/>
            <a:ln w="101600" cap="flat" cmpd="sng">
              <a:solidFill>
                <a:srgbClr val="B17974">
                  <a:alpha val="63000"/>
                </a:srgbClr>
              </a:solidFill>
              <a:prstDash val="solid"/>
              <a:round/>
            </a:ln>
            <a:effectLst/>
          </p:spPr>
          <p:txBody>
            <a:bodyPr lIns="0" tIns="0" rIns="0" bIns="0" anchor="ctr"/>
            <a:lstStyle/>
            <a:p>
              <a:pPr algn="l" defTabSz="457200">
                <a:lnSpc>
                  <a:spcPct val="100000"/>
                </a:lnSpc>
                <a:defRPr/>
              </a:pPr>
              <a:endParaRPr lang="es-ES" sz="1200" b="0">
                <a:solidFill>
                  <a:srgbClr val="000000"/>
                </a:solidFill>
                <a:latin typeface="Helvetica" charset="0"/>
                <a:ea typeface="MS PGothic" panose="020B0600070205080204" charset="-128"/>
                <a:sym typeface="Helvetica" charset="0"/>
              </a:endParaRPr>
            </a:p>
          </p:txBody>
        </p:sp>
        <p:sp>
          <p:nvSpPr>
            <p:cNvPr id="17" name="Line 18"/>
            <p:cNvSpPr>
              <a:spLocks noChangeShapeType="1"/>
            </p:cNvSpPr>
            <p:nvPr/>
          </p:nvSpPr>
          <p:spPr bwMode="auto">
            <a:xfrm>
              <a:off x="5270821" y="3607730"/>
              <a:ext cx="1638778" cy="551885"/>
            </a:xfrm>
            <a:prstGeom prst="line">
              <a:avLst/>
            </a:prstGeom>
            <a:noFill/>
            <a:ln w="101600" cap="flat" cmpd="sng">
              <a:solidFill>
                <a:srgbClr val="B17974">
                  <a:alpha val="63000"/>
                </a:srgbClr>
              </a:solidFill>
              <a:prstDash val="solid"/>
              <a:round/>
            </a:ln>
            <a:effectLst/>
          </p:spPr>
          <p:txBody>
            <a:bodyPr lIns="0" tIns="0" rIns="0" bIns="0" anchor="ctr"/>
            <a:lstStyle/>
            <a:p>
              <a:pPr algn="l" defTabSz="457200">
                <a:lnSpc>
                  <a:spcPct val="100000"/>
                </a:lnSpc>
                <a:defRPr/>
              </a:pPr>
              <a:endParaRPr lang="es-ES" sz="1200" b="0">
                <a:solidFill>
                  <a:srgbClr val="000000"/>
                </a:solidFill>
                <a:latin typeface="Helvetica" charset="0"/>
                <a:ea typeface="MS PGothic" panose="020B0600070205080204" charset="-128"/>
                <a:sym typeface="Helvetica" charset="0"/>
              </a:endParaRPr>
            </a:p>
          </p:txBody>
        </p:sp>
        <p:sp>
          <p:nvSpPr>
            <p:cNvPr id="18" name="Line 19"/>
            <p:cNvSpPr>
              <a:spLocks noChangeShapeType="1"/>
            </p:cNvSpPr>
            <p:nvPr/>
          </p:nvSpPr>
          <p:spPr bwMode="auto">
            <a:xfrm flipV="1">
              <a:off x="5274197" y="2773151"/>
              <a:ext cx="1603336" cy="837954"/>
            </a:xfrm>
            <a:prstGeom prst="line">
              <a:avLst/>
            </a:prstGeom>
            <a:noFill/>
            <a:ln w="101600" cap="flat" cmpd="sng">
              <a:solidFill>
                <a:srgbClr val="B17974">
                  <a:alpha val="63000"/>
                </a:srgbClr>
              </a:solidFill>
              <a:prstDash val="solid"/>
              <a:round/>
            </a:ln>
            <a:effectLst/>
          </p:spPr>
          <p:txBody>
            <a:bodyPr lIns="0" tIns="0" rIns="0" bIns="0" anchor="ctr"/>
            <a:lstStyle/>
            <a:p>
              <a:pPr algn="l" defTabSz="457200">
                <a:lnSpc>
                  <a:spcPct val="100000"/>
                </a:lnSpc>
                <a:defRPr/>
              </a:pPr>
              <a:endParaRPr lang="es-ES" sz="1200" b="0">
                <a:solidFill>
                  <a:srgbClr val="000000"/>
                </a:solidFill>
                <a:latin typeface="Helvetica" charset="0"/>
                <a:ea typeface="MS PGothic" panose="020B0600070205080204" charset="-128"/>
                <a:sym typeface="Helvetica" charset="0"/>
              </a:endParaRPr>
            </a:p>
          </p:txBody>
        </p:sp>
        <p:sp>
          <p:nvSpPr>
            <p:cNvPr id="19" name="Line 20"/>
            <p:cNvSpPr>
              <a:spLocks noChangeShapeType="1"/>
            </p:cNvSpPr>
            <p:nvPr/>
          </p:nvSpPr>
          <p:spPr bwMode="auto">
            <a:xfrm>
              <a:off x="5286855" y="2193419"/>
              <a:ext cx="1587303" cy="567075"/>
            </a:xfrm>
            <a:prstGeom prst="line">
              <a:avLst/>
            </a:prstGeom>
            <a:noFill/>
            <a:ln w="101600" cap="flat" cmpd="sng">
              <a:solidFill>
                <a:srgbClr val="B17974">
                  <a:alpha val="63000"/>
                </a:srgbClr>
              </a:solidFill>
              <a:prstDash val="solid"/>
              <a:round/>
            </a:ln>
            <a:effectLst/>
          </p:spPr>
          <p:txBody>
            <a:bodyPr lIns="0" tIns="0" rIns="0" bIns="0" anchor="ctr"/>
            <a:lstStyle/>
            <a:p>
              <a:pPr algn="l" defTabSz="457200">
                <a:lnSpc>
                  <a:spcPct val="100000"/>
                </a:lnSpc>
                <a:defRPr/>
              </a:pPr>
              <a:endParaRPr lang="es-ES" sz="1200" b="0">
                <a:solidFill>
                  <a:srgbClr val="000000"/>
                </a:solidFill>
                <a:latin typeface="Helvetica" charset="0"/>
                <a:ea typeface="MS PGothic" panose="020B0600070205080204" charset="-128"/>
                <a:sym typeface="Helvetica" charset="0"/>
              </a:endParaRPr>
            </a:p>
          </p:txBody>
        </p:sp>
        <p:sp>
          <p:nvSpPr>
            <p:cNvPr id="20" name="AutoShape 21"/>
            <p:cNvSpPr/>
            <p:nvPr/>
          </p:nvSpPr>
          <p:spPr bwMode="auto">
            <a:xfrm>
              <a:off x="6758549" y="2641509"/>
              <a:ext cx="229530" cy="22953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B17974"/>
            </a:solidFill>
            <a:ln w="25400" cap="flat" cmpd="sng">
              <a:solidFill>
                <a:srgbClr val="000000">
                  <a:alpha val="0"/>
                </a:srgbClr>
              </a:solidFill>
              <a:prstDash val="solid"/>
              <a:miter lim="0"/>
            </a:ln>
            <a:effectLst/>
          </p:spPr>
          <p:txBody>
            <a:bodyPr lIns="0" tIns="0" rIns="0" bIns="0" anchor="ctr"/>
            <a:lstStyle/>
            <a:p>
              <a:pPr defTabSz="584200">
                <a:lnSpc>
                  <a:spcPct val="100000"/>
                </a:lnSpc>
                <a:defRPr/>
              </a:pPr>
              <a:endParaRPr lang="es-ES" sz="4000" b="0">
                <a:solidFill>
                  <a:srgbClr val="F1F2F1"/>
                </a:solidFill>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21" name="AutoShape 22"/>
            <p:cNvSpPr/>
            <p:nvPr/>
          </p:nvSpPr>
          <p:spPr bwMode="auto">
            <a:xfrm>
              <a:off x="6793991" y="4036411"/>
              <a:ext cx="229530" cy="22953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B17974"/>
            </a:solidFill>
            <a:ln w="25400" cap="flat" cmpd="sng">
              <a:solidFill>
                <a:srgbClr val="000000">
                  <a:alpha val="0"/>
                </a:srgbClr>
              </a:solidFill>
              <a:prstDash val="solid"/>
              <a:miter lim="0"/>
            </a:ln>
            <a:effectLst/>
          </p:spPr>
          <p:txBody>
            <a:bodyPr lIns="0" tIns="0" rIns="0" bIns="0" anchor="ctr"/>
            <a:lstStyle/>
            <a:p>
              <a:pPr defTabSz="584200">
                <a:lnSpc>
                  <a:spcPct val="100000"/>
                </a:lnSpc>
                <a:defRPr/>
              </a:pPr>
              <a:endParaRPr lang="es-ES" sz="4000" b="0">
                <a:solidFill>
                  <a:srgbClr val="F1F2F1"/>
                </a:solidFill>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22" name="AutoShape 23"/>
            <p:cNvSpPr/>
            <p:nvPr/>
          </p:nvSpPr>
          <p:spPr bwMode="auto">
            <a:xfrm>
              <a:off x="6839559" y="5602618"/>
              <a:ext cx="229530" cy="22953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B17974"/>
            </a:solidFill>
            <a:ln w="25400" cap="flat" cmpd="sng">
              <a:solidFill>
                <a:srgbClr val="000000">
                  <a:alpha val="0"/>
                </a:srgbClr>
              </a:solidFill>
              <a:prstDash val="solid"/>
              <a:miter lim="0"/>
            </a:ln>
            <a:effectLst/>
          </p:spPr>
          <p:txBody>
            <a:bodyPr lIns="0" tIns="0" rIns="0" bIns="0" anchor="ctr"/>
            <a:lstStyle/>
            <a:p>
              <a:pPr defTabSz="584200">
                <a:lnSpc>
                  <a:spcPct val="100000"/>
                </a:lnSpc>
                <a:defRPr/>
              </a:pPr>
              <a:endParaRPr lang="es-ES" sz="4000" b="0">
                <a:solidFill>
                  <a:srgbClr val="F1F2F1"/>
                </a:solidFill>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25" name="AutoShape 24"/>
            <p:cNvSpPr/>
            <p:nvPr/>
          </p:nvSpPr>
          <p:spPr bwMode="auto">
            <a:xfrm>
              <a:off x="5188967" y="2074434"/>
              <a:ext cx="229530" cy="22953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B17974"/>
            </a:solidFill>
            <a:ln w="25400" cap="flat" cmpd="sng">
              <a:solidFill>
                <a:srgbClr val="000000">
                  <a:alpha val="0"/>
                </a:srgbClr>
              </a:solidFill>
              <a:prstDash val="solid"/>
              <a:miter lim="0"/>
            </a:ln>
            <a:effectLst/>
          </p:spPr>
          <p:txBody>
            <a:bodyPr lIns="0" tIns="0" rIns="0" bIns="0" anchor="ctr"/>
            <a:lstStyle/>
            <a:p>
              <a:pPr algn="r" defTabSz="584200">
                <a:lnSpc>
                  <a:spcPct val="100000"/>
                </a:lnSpc>
                <a:defRPr/>
              </a:pPr>
              <a:endParaRPr lang="es-ES" sz="4000" b="0">
                <a:solidFill>
                  <a:srgbClr val="F1F2F1"/>
                </a:solidFill>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26" name="AutoShape 25"/>
            <p:cNvSpPr/>
            <p:nvPr/>
          </p:nvSpPr>
          <p:spPr bwMode="auto">
            <a:xfrm>
              <a:off x="5170402" y="3478619"/>
              <a:ext cx="229530" cy="22953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B17974"/>
            </a:solidFill>
            <a:ln w="25400" cap="flat" cmpd="sng">
              <a:solidFill>
                <a:srgbClr val="000000">
                  <a:alpha val="0"/>
                </a:srgbClr>
              </a:solidFill>
              <a:prstDash val="solid"/>
              <a:miter lim="0"/>
            </a:ln>
            <a:effectLst/>
          </p:spPr>
          <p:txBody>
            <a:bodyPr lIns="0" tIns="0" rIns="0" bIns="0" anchor="ctr"/>
            <a:lstStyle/>
            <a:p>
              <a:pPr algn="r" defTabSz="584200">
                <a:lnSpc>
                  <a:spcPct val="100000"/>
                </a:lnSpc>
                <a:defRPr/>
              </a:pPr>
              <a:endParaRPr lang="es-ES" sz="4000" b="0">
                <a:solidFill>
                  <a:srgbClr val="F1F2F1"/>
                </a:solidFill>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27" name="AutoShape 26"/>
            <p:cNvSpPr/>
            <p:nvPr/>
          </p:nvSpPr>
          <p:spPr bwMode="auto">
            <a:xfrm>
              <a:off x="5161963" y="5062546"/>
              <a:ext cx="229530" cy="22953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B17974"/>
            </a:solidFill>
            <a:ln w="25400" cap="flat" cmpd="sng">
              <a:solidFill>
                <a:srgbClr val="000000">
                  <a:alpha val="0"/>
                </a:srgbClr>
              </a:solidFill>
              <a:prstDash val="solid"/>
              <a:miter lim="0"/>
            </a:ln>
            <a:effectLst/>
          </p:spPr>
          <p:txBody>
            <a:bodyPr lIns="0" tIns="0" rIns="0" bIns="0" anchor="ctr"/>
            <a:lstStyle/>
            <a:p>
              <a:pPr algn="r" defTabSz="584200">
                <a:lnSpc>
                  <a:spcPct val="100000"/>
                </a:lnSpc>
                <a:defRPr/>
              </a:pPr>
              <a:endParaRPr lang="es-ES" sz="4000" b="0">
                <a:solidFill>
                  <a:srgbClr val="F1F2F1"/>
                </a:solidFill>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28" name="文本框 27"/>
            <p:cNvSpPr txBox="1"/>
            <p:nvPr/>
          </p:nvSpPr>
          <p:spPr>
            <a:xfrm>
              <a:off x="7767343" y="2582113"/>
              <a:ext cx="2199189" cy="72218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767343" y="2278313"/>
              <a:ext cx="1182333" cy="311528"/>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7767343" y="3967575"/>
              <a:ext cx="2199189" cy="72218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7767343" y="3663775"/>
              <a:ext cx="1182333" cy="311528"/>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767343" y="5608412"/>
              <a:ext cx="2199189" cy="72218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7767343" y="5304612"/>
              <a:ext cx="1182333" cy="311528"/>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2092450" y="2109310"/>
              <a:ext cx="2199189"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3109306" y="1805510"/>
              <a:ext cx="1182333"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2092450" y="3494772"/>
              <a:ext cx="2199189"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109306" y="3190972"/>
              <a:ext cx="1182333"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2092450" y="5135609"/>
              <a:ext cx="2199189"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3109306" y="4831809"/>
              <a:ext cx="1182333"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4" name="文本框 43"/>
          <p:cNvSpPr txBox="1"/>
          <p:nvPr/>
        </p:nvSpPr>
        <p:spPr>
          <a:xfrm>
            <a:off x="4458909" y="1745776"/>
            <a:ext cx="584796" cy="461665"/>
          </a:xfrm>
          <a:prstGeom prst="rect">
            <a:avLst/>
          </a:prstGeom>
          <a:noFill/>
        </p:spPr>
        <p:txBody>
          <a:bodyPr wrap="square" rtlCol="0">
            <a:spAutoFit/>
          </a:bodyPr>
          <a:lstStyle/>
          <a:p>
            <a:pPr algn="ctr"/>
            <a:r>
              <a:rPr lang="en-US" altLang="zh-CN" sz="2400" dirty="0" smtClean="0">
                <a:solidFill>
                  <a:schemeClr val="bg1"/>
                </a:solidFill>
              </a:rPr>
              <a:t>01</a:t>
            </a:r>
            <a:endParaRPr lang="zh-CN" altLang="en-US" sz="2400" dirty="0">
              <a:solidFill>
                <a:schemeClr val="bg1"/>
              </a:solidFill>
            </a:endParaRPr>
          </a:p>
        </p:txBody>
      </p:sp>
      <p:sp>
        <p:nvSpPr>
          <p:cNvPr id="45" name="文本框 44"/>
          <p:cNvSpPr txBox="1"/>
          <p:nvPr/>
        </p:nvSpPr>
        <p:spPr>
          <a:xfrm>
            <a:off x="4458909" y="3145384"/>
            <a:ext cx="584796" cy="461665"/>
          </a:xfrm>
          <a:prstGeom prst="rect">
            <a:avLst/>
          </a:prstGeom>
          <a:noFill/>
        </p:spPr>
        <p:txBody>
          <a:bodyPr wrap="square" rtlCol="0">
            <a:spAutoFit/>
          </a:bodyPr>
          <a:lstStyle/>
          <a:p>
            <a:pPr algn="ctr"/>
            <a:r>
              <a:rPr lang="en-US" altLang="zh-CN" sz="2400" dirty="0" smtClean="0">
                <a:solidFill>
                  <a:schemeClr val="bg1"/>
                </a:solidFill>
              </a:rPr>
              <a:t>02</a:t>
            </a:r>
            <a:endParaRPr lang="zh-CN" altLang="en-US" sz="2400" dirty="0">
              <a:solidFill>
                <a:schemeClr val="bg1"/>
              </a:solidFill>
            </a:endParaRPr>
          </a:p>
        </p:txBody>
      </p:sp>
      <p:sp>
        <p:nvSpPr>
          <p:cNvPr id="46" name="文本框 45"/>
          <p:cNvSpPr txBox="1"/>
          <p:nvPr/>
        </p:nvSpPr>
        <p:spPr>
          <a:xfrm>
            <a:off x="4458909" y="4740693"/>
            <a:ext cx="584796" cy="461665"/>
          </a:xfrm>
          <a:prstGeom prst="rect">
            <a:avLst/>
          </a:prstGeom>
          <a:noFill/>
        </p:spPr>
        <p:txBody>
          <a:bodyPr wrap="square" rtlCol="0">
            <a:spAutoFit/>
          </a:bodyPr>
          <a:lstStyle/>
          <a:p>
            <a:pPr algn="ctr"/>
            <a:r>
              <a:rPr lang="en-US" altLang="zh-CN" sz="2400" dirty="0" smtClean="0">
                <a:solidFill>
                  <a:schemeClr val="bg1"/>
                </a:solidFill>
              </a:rPr>
              <a:t>03</a:t>
            </a:r>
            <a:endParaRPr lang="zh-CN" altLang="en-US" sz="2400" dirty="0">
              <a:solidFill>
                <a:schemeClr val="bg1"/>
              </a:solidFill>
            </a:endParaRPr>
          </a:p>
        </p:txBody>
      </p:sp>
      <p:sp>
        <p:nvSpPr>
          <p:cNvPr id="47" name="文本框 46"/>
          <p:cNvSpPr txBox="1"/>
          <p:nvPr/>
        </p:nvSpPr>
        <p:spPr>
          <a:xfrm>
            <a:off x="7230622" y="2320418"/>
            <a:ext cx="584796" cy="461665"/>
          </a:xfrm>
          <a:prstGeom prst="rect">
            <a:avLst/>
          </a:prstGeom>
          <a:noFill/>
        </p:spPr>
        <p:txBody>
          <a:bodyPr wrap="square" rtlCol="0">
            <a:spAutoFit/>
          </a:bodyPr>
          <a:lstStyle/>
          <a:p>
            <a:pPr algn="ctr"/>
            <a:r>
              <a:rPr lang="en-US" altLang="zh-CN" sz="2400" dirty="0" smtClean="0">
                <a:solidFill>
                  <a:schemeClr val="bg1"/>
                </a:solidFill>
              </a:rPr>
              <a:t>04</a:t>
            </a:r>
            <a:endParaRPr lang="zh-CN" altLang="en-US" sz="2400" dirty="0">
              <a:solidFill>
                <a:schemeClr val="bg1"/>
              </a:solidFill>
            </a:endParaRPr>
          </a:p>
        </p:txBody>
      </p:sp>
      <p:sp>
        <p:nvSpPr>
          <p:cNvPr id="48" name="文本框 47"/>
          <p:cNvSpPr txBox="1"/>
          <p:nvPr/>
        </p:nvSpPr>
        <p:spPr>
          <a:xfrm>
            <a:off x="7230622" y="3720026"/>
            <a:ext cx="584796" cy="461665"/>
          </a:xfrm>
          <a:prstGeom prst="rect">
            <a:avLst/>
          </a:prstGeom>
          <a:noFill/>
        </p:spPr>
        <p:txBody>
          <a:bodyPr wrap="square" rtlCol="0">
            <a:spAutoFit/>
          </a:bodyPr>
          <a:lstStyle/>
          <a:p>
            <a:pPr algn="ctr"/>
            <a:r>
              <a:rPr lang="en-US" altLang="zh-CN" sz="2400" dirty="0" smtClean="0">
                <a:solidFill>
                  <a:schemeClr val="bg1"/>
                </a:solidFill>
              </a:rPr>
              <a:t>05</a:t>
            </a:r>
            <a:endParaRPr lang="zh-CN" altLang="en-US" sz="2400" dirty="0">
              <a:solidFill>
                <a:schemeClr val="bg1"/>
              </a:solidFill>
            </a:endParaRPr>
          </a:p>
        </p:txBody>
      </p:sp>
      <p:sp>
        <p:nvSpPr>
          <p:cNvPr id="49" name="文本框 48"/>
          <p:cNvSpPr txBox="1"/>
          <p:nvPr/>
        </p:nvSpPr>
        <p:spPr>
          <a:xfrm>
            <a:off x="7230622" y="5315335"/>
            <a:ext cx="584796" cy="461665"/>
          </a:xfrm>
          <a:prstGeom prst="rect">
            <a:avLst/>
          </a:prstGeom>
          <a:noFill/>
        </p:spPr>
        <p:txBody>
          <a:bodyPr wrap="square" rtlCol="0">
            <a:spAutoFit/>
          </a:bodyPr>
          <a:lstStyle/>
          <a:p>
            <a:pPr algn="ctr"/>
            <a:r>
              <a:rPr lang="en-US" altLang="zh-CN" sz="2400" dirty="0" smtClean="0">
                <a:solidFill>
                  <a:schemeClr val="bg1"/>
                </a:solidFill>
              </a:rPr>
              <a:t>06</a:t>
            </a:r>
            <a:endParaRPr lang="zh-CN" altLang="en-US" sz="24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74497" r="73013"/>
          <a:stretch>
            <a:fillRect/>
          </a:stretch>
        </p:blipFill>
        <p:spPr>
          <a:xfrm>
            <a:off x="0" y="4636164"/>
            <a:ext cx="1567543" cy="2221837"/>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r="48887" b="57037"/>
          <a:stretch>
            <a:fillRect/>
          </a:stretch>
        </p:blipFill>
        <p:spPr>
          <a:xfrm rot="16200000" flipH="1">
            <a:off x="360227" y="-360229"/>
            <a:ext cx="2762973" cy="3483429"/>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48887" b="57037"/>
          <a:stretch>
            <a:fillRect/>
          </a:stretch>
        </p:blipFill>
        <p:spPr>
          <a:xfrm rot="16200000" flipV="1">
            <a:off x="9068799" y="3734799"/>
            <a:ext cx="2762973" cy="3483429"/>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80314" t="87196" r="5719" b="1799"/>
          <a:stretch>
            <a:fillRect/>
          </a:stretch>
        </p:blipFill>
        <p:spPr>
          <a:xfrm>
            <a:off x="10559143" y="2414720"/>
            <a:ext cx="870857" cy="102919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74497" r="73013"/>
          <a:stretch>
            <a:fillRect/>
          </a:stretch>
        </p:blipFill>
        <p:spPr>
          <a:xfrm flipH="1" flipV="1">
            <a:off x="10559143" y="-2"/>
            <a:ext cx="1632857" cy="2314413"/>
          </a:xfrm>
          <a:prstGeom prst="rect">
            <a:avLst/>
          </a:prstGeom>
        </p:spPr>
      </p:pic>
      <p:cxnSp>
        <p:nvCxnSpPr>
          <p:cNvPr id="19" name="直接连接符 18"/>
          <p:cNvCxnSpPr/>
          <p:nvPr/>
        </p:nvCxnSpPr>
        <p:spPr>
          <a:xfrm>
            <a:off x="3483428" y="261258"/>
            <a:ext cx="7075715" cy="0"/>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632856" y="6589485"/>
            <a:ext cx="7075715" cy="0"/>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01172" y="2583544"/>
            <a:ext cx="0" cy="2328033"/>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883571" y="1973944"/>
            <a:ext cx="0" cy="2328033"/>
          </a:xfrm>
          <a:prstGeom prst="line">
            <a:avLst/>
          </a:prstGeom>
          <a:ln w="28575">
            <a:solidFill>
              <a:srgbClr val="CDA6A3"/>
            </a:solidFill>
            <a:prstDash val="sys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3867231" y="1098660"/>
            <a:ext cx="4419790" cy="4419790"/>
          </a:xfrm>
          <a:prstGeom prst="ellipse">
            <a:avLst/>
          </a:prstGeom>
          <a:solidFill>
            <a:srgbClr val="BE9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917126" y="1148555"/>
            <a:ext cx="4320000" cy="4320000"/>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flipH="1">
            <a:off x="7719132" y="472525"/>
            <a:ext cx="726312" cy="869487"/>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692676" y="1035744"/>
            <a:ext cx="434546" cy="520209"/>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3641928" y="5136350"/>
            <a:ext cx="726312" cy="869487"/>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3615472" y="5699569"/>
            <a:ext cx="434546" cy="520209"/>
          </a:xfrm>
          <a:prstGeom prst="line">
            <a:avLst/>
          </a:prstGeom>
          <a:ln>
            <a:solidFill>
              <a:srgbClr val="B17974"/>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178092" y="2104311"/>
            <a:ext cx="1814752" cy="1569660"/>
          </a:xfrm>
          <a:prstGeom prst="rect">
            <a:avLst/>
          </a:prstGeom>
          <a:noFill/>
        </p:spPr>
        <p:txBody>
          <a:bodyPr wrap="square" rtlCol="0">
            <a:spAutoFit/>
          </a:bodyPr>
          <a:lstStyle/>
          <a:p>
            <a:pPr algn="ctr"/>
            <a:r>
              <a:rPr lang="en-US" altLang="zh-CN" sz="9600" dirty="0" smtClean="0">
                <a:ln w="28575">
                  <a:noFill/>
                </a:ln>
                <a:solidFill>
                  <a:schemeClr val="bg1"/>
                </a:solidFill>
                <a:latin typeface="Road Rage" pitchFamily="50" charset="0"/>
                <a:ea typeface="微软雅黑" panose="020B0503020204020204" pitchFamily="34" charset="-122"/>
              </a:rPr>
              <a:t>o</a:t>
            </a:r>
            <a:r>
              <a:rPr lang="en-US" altLang="zh-CN" sz="9600" dirty="0">
                <a:ln w="28575">
                  <a:noFill/>
                </a:ln>
                <a:solidFill>
                  <a:schemeClr val="bg1"/>
                </a:solidFill>
                <a:latin typeface="Road Rage" pitchFamily="50" charset="0"/>
                <a:ea typeface="微软雅黑" panose="020B0503020204020204" pitchFamily="34" charset="-122"/>
              </a:rPr>
              <a:t>2</a:t>
            </a:r>
            <a:endParaRPr lang="zh-CN" altLang="en-US" sz="9600" dirty="0">
              <a:ln w="28575">
                <a:noFill/>
              </a:ln>
              <a:solidFill>
                <a:schemeClr val="bg1"/>
              </a:solidFill>
              <a:latin typeface="Road Rage" pitchFamily="50" charset="0"/>
              <a:ea typeface="微软雅黑" panose="020B0503020204020204" pitchFamily="34" charset="-122"/>
            </a:endParaRPr>
          </a:p>
        </p:txBody>
      </p:sp>
      <p:sp>
        <p:nvSpPr>
          <p:cNvPr id="26" name="矩形 25"/>
          <p:cNvSpPr/>
          <p:nvPr/>
        </p:nvSpPr>
        <p:spPr>
          <a:xfrm>
            <a:off x="4958354" y="3524262"/>
            <a:ext cx="2262158" cy="458908"/>
          </a:xfrm>
          <a:prstGeom prst="rect">
            <a:avLst/>
          </a:prstGeom>
        </p:spPr>
        <p:txBody>
          <a:bodyPr wrap="non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单击文本框输入标题</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967740" y="3983170"/>
            <a:ext cx="4243386" cy="646331"/>
          </a:xfrm>
          <a:prstGeom prst="rect">
            <a:avLst/>
          </a:prstGeom>
          <a:noFill/>
        </p:spPr>
        <p:txBody>
          <a:bodyPr wrap="square" rtlCol="0">
            <a:spAutoFit/>
          </a:bodyPr>
          <a:lstStyle>
            <a:defPPr>
              <a:defRPr lang="zh-CN"/>
            </a:defPPr>
            <a:lvl1pPr algn="ctr">
              <a:defRPr sz="6000" b="1">
                <a:blipFill dpi="0" rotWithShape="1">
                  <a:blip r:embed="rId5"/>
                  <a:srcRect/>
                  <a:stretch>
                    <a:fillRect/>
                  </a:stretch>
                </a:blipFill>
              </a:defRPr>
            </a:lvl1pPr>
          </a:lstStyle>
          <a:p>
            <a:r>
              <a:rPr lang="en-US" altLang="zh-CN" sz="1800" b="0" dirty="0" smtClean="0">
                <a:solidFill>
                  <a:schemeClr val="bg1"/>
                </a:solidFill>
                <a:latin typeface="微软雅黑" panose="020B0503020204020204" pitchFamily="34" charset="-122"/>
                <a:ea typeface="微软雅黑" panose="020B0503020204020204" pitchFamily="34" charset="-122"/>
              </a:rPr>
              <a:t>Professional generation</a:t>
            </a:r>
            <a:endParaRPr lang="en-US" altLang="zh-CN" sz="1800" b="0" dirty="0" smtClean="0">
              <a:solidFill>
                <a:schemeClr val="bg1"/>
              </a:solidFill>
              <a:latin typeface="微软雅黑" panose="020B0503020204020204" pitchFamily="34" charset="-122"/>
              <a:ea typeface="微软雅黑" panose="020B0503020204020204" pitchFamily="34" charset="-122"/>
            </a:endParaRPr>
          </a:p>
          <a:p>
            <a:r>
              <a:rPr lang="en-US" altLang="zh-CN" sz="1800" b="0" dirty="0" smtClean="0">
                <a:solidFill>
                  <a:schemeClr val="bg1"/>
                </a:solidFill>
                <a:latin typeface="微软雅黑" panose="020B0503020204020204" pitchFamily="34" charset="-122"/>
                <a:ea typeface="微软雅黑" panose="020B0503020204020204" pitchFamily="34" charset="-122"/>
              </a:rPr>
              <a:t> PowerPoint</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矩形 22"/>
          <p:cNvSpPr/>
          <p:nvPr/>
        </p:nvSpPr>
        <p:spPr>
          <a:xfrm>
            <a:off x="0" y="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275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20965" y="481354"/>
            <a:ext cx="717550" cy="717550"/>
          </a:xfrm>
          <a:prstGeom prst="ellipse">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0" name="文本框 29"/>
          <p:cNvSpPr txBox="1"/>
          <p:nvPr/>
        </p:nvSpPr>
        <p:spPr>
          <a:xfrm>
            <a:off x="850562" y="609296"/>
            <a:ext cx="658356" cy="461665"/>
          </a:xfrm>
          <a:prstGeom prst="rect">
            <a:avLst/>
          </a:prstGeom>
          <a:noFill/>
        </p:spPr>
        <p:txBody>
          <a:bodyPr wrap="square" rtlCol="0">
            <a:spAutoFit/>
          </a:bodyPr>
          <a:lstStyle/>
          <a:p>
            <a:pPr algn="ctr"/>
            <a:r>
              <a:rPr lang="en-US" altLang="zh-CN" sz="2400" b="1" dirty="0" smtClean="0">
                <a:ln w="28575">
                  <a:noFill/>
                </a:ln>
                <a:solidFill>
                  <a:schemeClr val="bg1"/>
                </a:solidFill>
                <a:latin typeface="微软雅黑" panose="020B0503020204020204" pitchFamily="34" charset="-122"/>
                <a:ea typeface="微软雅黑" panose="020B0503020204020204" pitchFamily="34" charset="-122"/>
              </a:rPr>
              <a:t>02</a:t>
            </a:r>
            <a:endParaRPr lang="zh-CN" altLang="en-US" sz="40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1606212" y="443254"/>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Freeform 5"/>
          <p:cNvSpPr/>
          <p:nvPr/>
        </p:nvSpPr>
        <p:spPr bwMode="auto">
          <a:xfrm>
            <a:off x="4565280" y="3941533"/>
            <a:ext cx="568325" cy="287276"/>
          </a:xfrm>
          <a:custGeom>
            <a:avLst/>
            <a:gdLst>
              <a:gd name="T0" fmla="*/ 125 w 151"/>
              <a:gd name="T1" fmla="*/ 36 h 70"/>
              <a:gd name="T2" fmla="*/ 40 w 151"/>
              <a:gd name="T3" fmla="*/ 9 h 70"/>
              <a:gd name="T4" fmla="*/ 0 w 151"/>
              <a:gd name="T5" fmla="*/ 50 h 70"/>
              <a:gd name="T6" fmla="*/ 75 w 151"/>
              <a:gd name="T7" fmla="*/ 70 h 70"/>
              <a:gd name="T8" fmla="*/ 151 w 151"/>
              <a:gd name="T9" fmla="*/ 43 h 70"/>
              <a:gd name="T10" fmla="*/ 125 w 151"/>
              <a:gd name="T11" fmla="*/ 36 h 70"/>
              <a:gd name="T12" fmla="*/ 125 w 151"/>
              <a:gd name="T13" fmla="*/ 36 h 70"/>
            </a:gdLst>
            <a:ahLst/>
            <a:cxnLst>
              <a:cxn ang="0">
                <a:pos x="T0" y="T1"/>
              </a:cxn>
              <a:cxn ang="0">
                <a:pos x="T2" y="T3"/>
              </a:cxn>
              <a:cxn ang="0">
                <a:pos x="T4" y="T5"/>
              </a:cxn>
              <a:cxn ang="0">
                <a:pos x="T6" y="T7"/>
              </a:cxn>
              <a:cxn ang="0">
                <a:pos x="T8" y="T9"/>
              </a:cxn>
              <a:cxn ang="0">
                <a:pos x="T10" y="T11"/>
              </a:cxn>
              <a:cxn ang="0">
                <a:pos x="T12" y="T13"/>
              </a:cxn>
            </a:cxnLst>
            <a:rect l="0" t="0" r="r" b="b"/>
            <a:pathLst>
              <a:path w="151" h="70">
                <a:moveTo>
                  <a:pt x="125" y="36"/>
                </a:moveTo>
                <a:cubicBezTo>
                  <a:pt x="98" y="28"/>
                  <a:pt x="69" y="0"/>
                  <a:pt x="40" y="9"/>
                </a:cubicBezTo>
                <a:cubicBezTo>
                  <a:pt x="25" y="14"/>
                  <a:pt x="10" y="38"/>
                  <a:pt x="0" y="50"/>
                </a:cubicBezTo>
                <a:cubicBezTo>
                  <a:pt x="75" y="70"/>
                  <a:pt x="75" y="70"/>
                  <a:pt x="75" y="70"/>
                </a:cubicBezTo>
                <a:cubicBezTo>
                  <a:pt x="93" y="48"/>
                  <a:pt x="122" y="35"/>
                  <a:pt x="151" y="43"/>
                </a:cubicBezTo>
                <a:cubicBezTo>
                  <a:pt x="142" y="41"/>
                  <a:pt x="134" y="39"/>
                  <a:pt x="125" y="36"/>
                </a:cubicBezTo>
                <a:cubicBezTo>
                  <a:pt x="124" y="36"/>
                  <a:pt x="134" y="39"/>
                  <a:pt x="125" y="36"/>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9" name="Freeform 6"/>
          <p:cNvSpPr/>
          <p:nvPr/>
        </p:nvSpPr>
        <p:spPr bwMode="auto">
          <a:xfrm>
            <a:off x="4666880" y="4718562"/>
            <a:ext cx="315913" cy="69223"/>
          </a:xfrm>
          <a:custGeom>
            <a:avLst/>
            <a:gdLst>
              <a:gd name="T0" fmla="*/ 84 w 84"/>
              <a:gd name="T1" fmla="*/ 17 h 17"/>
              <a:gd name="T2" fmla="*/ 9 w 84"/>
              <a:gd name="T3" fmla="*/ 2 h 17"/>
              <a:gd name="T4" fmla="*/ 7 w 84"/>
              <a:gd name="T5" fmla="*/ 2 h 17"/>
              <a:gd name="T6" fmla="*/ 5 w 84"/>
              <a:gd name="T7" fmla="*/ 1 h 17"/>
              <a:gd name="T8" fmla="*/ 2 w 84"/>
              <a:gd name="T9" fmla="*/ 1 h 17"/>
              <a:gd name="T10" fmla="*/ 0 w 84"/>
              <a:gd name="T11" fmla="*/ 0 h 17"/>
              <a:gd name="T12" fmla="*/ 75 w 84"/>
              <a:gd name="T13" fmla="*/ 15 h 17"/>
              <a:gd name="T14" fmla="*/ 77 w 84"/>
              <a:gd name="T15" fmla="*/ 16 h 17"/>
              <a:gd name="T16" fmla="*/ 79 w 84"/>
              <a:gd name="T17" fmla="*/ 16 h 17"/>
              <a:gd name="T18" fmla="*/ 82 w 84"/>
              <a:gd name="T19" fmla="*/ 17 h 17"/>
              <a:gd name="T20" fmla="*/ 84 w 84"/>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17">
                <a:moveTo>
                  <a:pt x="84" y="17"/>
                </a:moveTo>
                <a:cubicBezTo>
                  <a:pt x="59" y="12"/>
                  <a:pt x="34" y="7"/>
                  <a:pt x="9" y="2"/>
                </a:cubicBezTo>
                <a:cubicBezTo>
                  <a:pt x="8" y="2"/>
                  <a:pt x="7" y="2"/>
                  <a:pt x="7" y="2"/>
                </a:cubicBezTo>
                <a:cubicBezTo>
                  <a:pt x="6" y="2"/>
                  <a:pt x="5" y="1"/>
                  <a:pt x="5" y="1"/>
                </a:cubicBezTo>
                <a:cubicBezTo>
                  <a:pt x="4" y="1"/>
                  <a:pt x="3" y="1"/>
                  <a:pt x="2" y="1"/>
                </a:cubicBezTo>
                <a:cubicBezTo>
                  <a:pt x="2" y="0"/>
                  <a:pt x="1" y="0"/>
                  <a:pt x="0" y="0"/>
                </a:cubicBezTo>
                <a:cubicBezTo>
                  <a:pt x="75" y="15"/>
                  <a:pt x="75" y="15"/>
                  <a:pt x="75" y="15"/>
                </a:cubicBezTo>
                <a:cubicBezTo>
                  <a:pt x="76" y="15"/>
                  <a:pt x="77" y="16"/>
                  <a:pt x="77" y="16"/>
                </a:cubicBezTo>
                <a:cubicBezTo>
                  <a:pt x="78" y="16"/>
                  <a:pt x="79" y="16"/>
                  <a:pt x="79" y="16"/>
                </a:cubicBezTo>
                <a:cubicBezTo>
                  <a:pt x="80" y="17"/>
                  <a:pt x="81" y="17"/>
                  <a:pt x="82" y="17"/>
                </a:cubicBezTo>
                <a:cubicBezTo>
                  <a:pt x="82" y="17"/>
                  <a:pt x="83" y="17"/>
                  <a:pt x="84" y="17"/>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10" name="Freeform 7"/>
          <p:cNvSpPr/>
          <p:nvPr/>
        </p:nvSpPr>
        <p:spPr bwMode="auto">
          <a:xfrm>
            <a:off x="4666880" y="4718562"/>
            <a:ext cx="293688" cy="65762"/>
          </a:xfrm>
          <a:custGeom>
            <a:avLst/>
            <a:gdLst>
              <a:gd name="T0" fmla="*/ 0 w 78"/>
              <a:gd name="T1" fmla="*/ 0 h 16"/>
              <a:gd name="T2" fmla="*/ 75 w 78"/>
              <a:gd name="T3" fmla="*/ 15 h 16"/>
              <a:gd name="T4" fmla="*/ 76 w 78"/>
              <a:gd name="T5" fmla="*/ 15 h 16"/>
              <a:gd name="T6" fmla="*/ 77 w 78"/>
              <a:gd name="T7" fmla="*/ 16 h 16"/>
              <a:gd name="T8" fmla="*/ 78 w 78"/>
              <a:gd name="T9" fmla="*/ 16 h 16"/>
              <a:gd name="T10" fmla="*/ 78 w 78"/>
              <a:gd name="T11" fmla="*/ 16 h 16"/>
              <a:gd name="T12" fmla="*/ 3 w 78"/>
              <a:gd name="T13" fmla="*/ 1 h 16"/>
              <a:gd name="T14" fmla="*/ 3 w 78"/>
              <a:gd name="T15" fmla="*/ 1 h 16"/>
              <a:gd name="T16" fmla="*/ 2 w 78"/>
              <a:gd name="T17" fmla="*/ 0 h 16"/>
              <a:gd name="T18" fmla="*/ 1 w 78"/>
              <a:gd name="T19" fmla="*/ 0 h 16"/>
              <a:gd name="T20" fmla="*/ 0 w 7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16">
                <a:moveTo>
                  <a:pt x="0" y="0"/>
                </a:moveTo>
                <a:cubicBezTo>
                  <a:pt x="75" y="15"/>
                  <a:pt x="75" y="15"/>
                  <a:pt x="75" y="15"/>
                </a:cubicBezTo>
                <a:cubicBezTo>
                  <a:pt x="76" y="15"/>
                  <a:pt x="76" y="15"/>
                  <a:pt x="76" y="15"/>
                </a:cubicBezTo>
                <a:cubicBezTo>
                  <a:pt x="76" y="15"/>
                  <a:pt x="77" y="16"/>
                  <a:pt x="77" y="16"/>
                </a:cubicBezTo>
                <a:cubicBezTo>
                  <a:pt x="77" y="16"/>
                  <a:pt x="77" y="16"/>
                  <a:pt x="78" y="16"/>
                </a:cubicBezTo>
                <a:cubicBezTo>
                  <a:pt x="78" y="16"/>
                  <a:pt x="78" y="16"/>
                  <a:pt x="78" y="16"/>
                </a:cubicBezTo>
                <a:cubicBezTo>
                  <a:pt x="3" y="1"/>
                  <a:pt x="3" y="1"/>
                  <a:pt x="3" y="1"/>
                </a:cubicBezTo>
                <a:cubicBezTo>
                  <a:pt x="3" y="1"/>
                  <a:pt x="3" y="1"/>
                  <a:pt x="3" y="1"/>
                </a:cubicBezTo>
                <a:cubicBezTo>
                  <a:pt x="2" y="1"/>
                  <a:pt x="2" y="0"/>
                  <a:pt x="2" y="0"/>
                </a:cubicBezTo>
                <a:cubicBezTo>
                  <a:pt x="2" y="0"/>
                  <a:pt x="1" y="0"/>
                  <a:pt x="1" y="0"/>
                </a:cubicBezTo>
                <a:cubicBezTo>
                  <a:pt x="1" y="0"/>
                  <a:pt x="1" y="0"/>
                  <a:pt x="0" y="0"/>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11" name="Freeform 8"/>
          <p:cNvSpPr/>
          <p:nvPr/>
        </p:nvSpPr>
        <p:spPr bwMode="auto">
          <a:xfrm>
            <a:off x="4677993" y="4722023"/>
            <a:ext cx="304800" cy="65762"/>
          </a:xfrm>
          <a:custGeom>
            <a:avLst/>
            <a:gdLst>
              <a:gd name="T0" fmla="*/ 0 w 81"/>
              <a:gd name="T1" fmla="*/ 0 h 16"/>
              <a:gd name="T2" fmla="*/ 75 w 81"/>
              <a:gd name="T3" fmla="*/ 15 h 16"/>
              <a:gd name="T4" fmla="*/ 77 w 81"/>
              <a:gd name="T5" fmla="*/ 15 h 16"/>
              <a:gd name="T6" fmla="*/ 78 w 81"/>
              <a:gd name="T7" fmla="*/ 16 h 16"/>
              <a:gd name="T8" fmla="*/ 79 w 81"/>
              <a:gd name="T9" fmla="*/ 16 h 16"/>
              <a:gd name="T10" fmla="*/ 81 w 81"/>
              <a:gd name="T11" fmla="*/ 16 h 16"/>
              <a:gd name="T12" fmla="*/ 6 w 81"/>
              <a:gd name="T13" fmla="*/ 1 h 16"/>
              <a:gd name="T14" fmla="*/ 4 w 81"/>
              <a:gd name="T15" fmla="*/ 1 h 16"/>
              <a:gd name="T16" fmla="*/ 3 w 81"/>
              <a:gd name="T17" fmla="*/ 1 h 16"/>
              <a:gd name="T18" fmla="*/ 2 w 81"/>
              <a:gd name="T19" fmla="*/ 0 h 16"/>
              <a:gd name="T20" fmla="*/ 0 w 81"/>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6">
                <a:moveTo>
                  <a:pt x="0" y="0"/>
                </a:moveTo>
                <a:cubicBezTo>
                  <a:pt x="75" y="15"/>
                  <a:pt x="75" y="15"/>
                  <a:pt x="75" y="15"/>
                </a:cubicBezTo>
                <a:cubicBezTo>
                  <a:pt x="76" y="15"/>
                  <a:pt x="76" y="15"/>
                  <a:pt x="77" y="15"/>
                </a:cubicBezTo>
                <a:cubicBezTo>
                  <a:pt x="77" y="16"/>
                  <a:pt x="78" y="16"/>
                  <a:pt x="78" y="16"/>
                </a:cubicBezTo>
                <a:cubicBezTo>
                  <a:pt x="78" y="16"/>
                  <a:pt x="79" y="16"/>
                  <a:pt x="79" y="16"/>
                </a:cubicBezTo>
                <a:cubicBezTo>
                  <a:pt x="80" y="16"/>
                  <a:pt x="80" y="16"/>
                  <a:pt x="81" y="16"/>
                </a:cubicBezTo>
                <a:cubicBezTo>
                  <a:pt x="6" y="1"/>
                  <a:pt x="6" y="1"/>
                  <a:pt x="6" y="1"/>
                </a:cubicBezTo>
                <a:cubicBezTo>
                  <a:pt x="5" y="1"/>
                  <a:pt x="5" y="1"/>
                  <a:pt x="4" y="1"/>
                </a:cubicBezTo>
                <a:cubicBezTo>
                  <a:pt x="4" y="1"/>
                  <a:pt x="4" y="1"/>
                  <a:pt x="3" y="1"/>
                </a:cubicBezTo>
                <a:cubicBezTo>
                  <a:pt x="3" y="0"/>
                  <a:pt x="2" y="0"/>
                  <a:pt x="2" y="0"/>
                </a:cubicBezTo>
                <a:cubicBezTo>
                  <a:pt x="1" y="0"/>
                  <a:pt x="1" y="0"/>
                  <a:pt x="0" y="0"/>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12" name="Freeform 9"/>
          <p:cNvSpPr/>
          <p:nvPr/>
        </p:nvSpPr>
        <p:spPr bwMode="auto">
          <a:xfrm>
            <a:off x="5051055" y="3396401"/>
            <a:ext cx="444500" cy="221514"/>
          </a:xfrm>
          <a:custGeom>
            <a:avLst/>
            <a:gdLst>
              <a:gd name="T0" fmla="*/ 0 w 280"/>
              <a:gd name="T1" fmla="*/ 0 h 128"/>
              <a:gd name="T2" fmla="*/ 168 w 280"/>
              <a:gd name="T3" fmla="*/ 62 h 128"/>
              <a:gd name="T4" fmla="*/ 280 w 280"/>
              <a:gd name="T5" fmla="*/ 128 h 128"/>
              <a:gd name="T6" fmla="*/ 111 w 280"/>
              <a:gd name="T7" fmla="*/ 67 h 128"/>
              <a:gd name="T8" fmla="*/ 0 w 280"/>
              <a:gd name="T9" fmla="*/ 0 h 128"/>
            </a:gdLst>
            <a:ahLst/>
            <a:cxnLst>
              <a:cxn ang="0">
                <a:pos x="T0" y="T1"/>
              </a:cxn>
              <a:cxn ang="0">
                <a:pos x="T2" y="T3"/>
              </a:cxn>
              <a:cxn ang="0">
                <a:pos x="T4" y="T5"/>
              </a:cxn>
              <a:cxn ang="0">
                <a:pos x="T6" y="T7"/>
              </a:cxn>
              <a:cxn ang="0">
                <a:pos x="T8" y="T9"/>
              </a:cxn>
            </a:cxnLst>
            <a:rect l="0" t="0" r="r" b="b"/>
            <a:pathLst>
              <a:path w="280" h="128">
                <a:moveTo>
                  <a:pt x="0" y="0"/>
                </a:moveTo>
                <a:lnTo>
                  <a:pt x="168" y="62"/>
                </a:lnTo>
                <a:lnTo>
                  <a:pt x="280" y="128"/>
                </a:lnTo>
                <a:lnTo>
                  <a:pt x="111" y="67"/>
                </a:lnTo>
                <a:lnTo>
                  <a:pt x="0" y="0"/>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13" name="Freeform 10"/>
          <p:cNvSpPr/>
          <p:nvPr/>
        </p:nvSpPr>
        <p:spPr bwMode="auto">
          <a:xfrm>
            <a:off x="5311405" y="2489578"/>
            <a:ext cx="436563" cy="541671"/>
          </a:xfrm>
          <a:custGeom>
            <a:avLst/>
            <a:gdLst>
              <a:gd name="T0" fmla="*/ 109 w 116"/>
              <a:gd name="T1" fmla="*/ 128 h 132"/>
              <a:gd name="T2" fmla="*/ 93 w 116"/>
              <a:gd name="T3" fmla="*/ 114 h 132"/>
              <a:gd name="T4" fmla="*/ 80 w 116"/>
              <a:gd name="T5" fmla="*/ 93 h 132"/>
              <a:gd name="T6" fmla="*/ 79 w 116"/>
              <a:gd name="T7" fmla="*/ 34 h 132"/>
              <a:gd name="T8" fmla="*/ 10 w 116"/>
              <a:gd name="T9" fmla="*/ 0 h 132"/>
              <a:gd name="T10" fmla="*/ 34 w 116"/>
              <a:gd name="T11" fmla="*/ 93 h 132"/>
              <a:gd name="T12" fmla="*/ 45 w 116"/>
              <a:gd name="T13" fmla="*/ 100 h 132"/>
              <a:gd name="T14" fmla="*/ 116 w 116"/>
              <a:gd name="T15" fmla="*/ 132 h 132"/>
              <a:gd name="T16" fmla="*/ 109 w 116"/>
              <a:gd name="T17" fmla="*/ 128 h 132"/>
              <a:gd name="T18" fmla="*/ 109 w 116"/>
              <a:gd name="T19" fmla="*/ 12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32">
                <a:moveTo>
                  <a:pt x="109" y="128"/>
                </a:moveTo>
                <a:cubicBezTo>
                  <a:pt x="104" y="123"/>
                  <a:pt x="98" y="120"/>
                  <a:pt x="93" y="114"/>
                </a:cubicBezTo>
                <a:cubicBezTo>
                  <a:pt x="87" y="108"/>
                  <a:pt x="83" y="100"/>
                  <a:pt x="80" y="93"/>
                </a:cubicBezTo>
                <a:cubicBezTo>
                  <a:pt x="72" y="74"/>
                  <a:pt x="73" y="53"/>
                  <a:pt x="79" y="34"/>
                </a:cubicBezTo>
                <a:cubicBezTo>
                  <a:pt x="10" y="0"/>
                  <a:pt x="10" y="0"/>
                  <a:pt x="10" y="0"/>
                </a:cubicBezTo>
                <a:cubicBezTo>
                  <a:pt x="0" y="32"/>
                  <a:pt x="6" y="72"/>
                  <a:pt x="34" y="93"/>
                </a:cubicBezTo>
                <a:cubicBezTo>
                  <a:pt x="37" y="96"/>
                  <a:pt x="42" y="98"/>
                  <a:pt x="45" y="100"/>
                </a:cubicBezTo>
                <a:cubicBezTo>
                  <a:pt x="69" y="111"/>
                  <a:pt x="93" y="121"/>
                  <a:pt x="116" y="132"/>
                </a:cubicBezTo>
                <a:cubicBezTo>
                  <a:pt x="114" y="131"/>
                  <a:pt x="111" y="130"/>
                  <a:pt x="109" y="128"/>
                </a:cubicBezTo>
                <a:cubicBezTo>
                  <a:pt x="109" y="128"/>
                  <a:pt x="111" y="130"/>
                  <a:pt x="109" y="128"/>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14" name="Freeform 11"/>
          <p:cNvSpPr/>
          <p:nvPr/>
        </p:nvSpPr>
        <p:spPr bwMode="auto">
          <a:xfrm>
            <a:off x="5012955" y="3512349"/>
            <a:ext cx="576263" cy="688770"/>
          </a:xfrm>
          <a:custGeom>
            <a:avLst/>
            <a:gdLst>
              <a:gd name="T0" fmla="*/ 144 w 153"/>
              <a:gd name="T1" fmla="*/ 165 h 168"/>
              <a:gd name="T2" fmla="*/ 102 w 153"/>
              <a:gd name="T3" fmla="*/ 108 h 168"/>
              <a:gd name="T4" fmla="*/ 102 w 153"/>
              <a:gd name="T5" fmla="*/ 76 h 168"/>
              <a:gd name="T6" fmla="*/ 107 w 153"/>
              <a:gd name="T7" fmla="*/ 56 h 168"/>
              <a:gd name="T8" fmla="*/ 114 w 153"/>
              <a:gd name="T9" fmla="*/ 44 h 168"/>
              <a:gd name="T10" fmla="*/ 128 w 153"/>
              <a:gd name="T11" fmla="*/ 26 h 168"/>
              <a:gd name="T12" fmla="*/ 57 w 153"/>
              <a:gd name="T13" fmla="*/ 0 h 168"/>
              <a:gd name="T14" fmla="*/ 40 w 153"/>
              <a:gd name="T15" fmla="*/ 140 h 168"/>
              <a:gd name="T16" fmla="*/ 54 w 153"/>
              <a:gd name="T17" fmla="*/ 150 h 168"/>
              <a:gd name="T18" fmla="*/ 65 w 153"/>
              <a:gd name="T19" fmla="*/ 139 h 168"/>
              <a:gd name="T20" fmla="*/ 73 w 153"/>
              <a:gd name="T21" fmla="*/ 144 h 168"/>
              <a:gd name="T22" fmla="*/ 73 w 153"/>
              <a:gd name="T23" fmla="*/ 144 h 168"/>
              <a:gd name="T24" fmla="*/ 82 w 153"/>
              <a:gd name="T25" fmla="*/ 147 h 168"/>
              <a:gd name="T26" fmla="*/ 153 w 153"/>
              <a:gd name="T27" fmla="*/ 168 h 168"/>
              <a:gd name="T28" fmla="*/ 144 w 153"/>
              <a:gd name="T29" fmla="*/ 165 h 168"/>
              <a:gd name="T30" fmla="*/ 144 w 153"/>
              <a:gd name="T31"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68">
                <a:moveTo>
                  <a:pt x="144" y="165"/>
                </a:moveTo>
                <a:cubicBezTo>
                  <a:pt x="121" y="157"/>
                  <a:pt x="106" y="130"/>
                  <a:pt x="102" y="108"/>
                </a:cubicBezTo>
                <a:cubicBezTo>
                  <a:pt x="100" y="97"/>
                  <a:pt x="100" y="87"/>
                  <a:pt x="102" y="76"/>
                </a:cubicBezTo>
                <a:cubicBezTo>
                  <a:pt x="103" y="69"/>
                  <a:pt x="105" y="63"/>
                  <a:pt x="107" y="56"/>
                </a:cubicBezTo>
                <a:cubicBezTo>
                  <a:pt x="108" y="54"/>
                  <a:pt x="112" y="44"/>
                  <a:pt x="114" y="44"/>
                </a:cubicBezTo>
                <a:cubicBezTo>
                  <a:pt x="118" y="37"/>
                  <a:pt x="122" y="31"/>
                  <a:pt x="128" y="26"/>
                </a:cubicBezTo>
                <a:cubicBezTo>
                  <a:pt x="57" y="0"/>
                  <a:pt x="57" y="0"/>
                  <a:pt x="57" y="0"/>
                </a:cubicBezTo>
                <a:cubicBezTo>
                  <a:pt x="22" y="36"/>
                  <a:pt x="0" y="106"/>
                  <a:pt x="40" y="140"/>
                </a:cubicBezTo>
                <a:cubicBezTo>
                  <a:pt x="40" y="140"/>
                  <a:pt x="48" y="166"/>
                  <a:pt x="54" y="150"/>
                </a:cubicBezTo>
                <a:cubicBezTo>
                  <a:pt x="57" y="152"/>
                  <a:pt x="62" y="137"/>
                  <a:pt x="65" y="139"/>
                </a:cubicBezTo>
                <a:cubicBezTo>
                  <a:pt x="67" y="141"/>
                  <a:pt x="70" y="143"/>
                  <a:pt x="73" y="144"/>
                </a:cubicBezTo>
                <a:cubicBezTo>
                  <a:pt x="73" y="144"/>
                  <a:pt x="73" y="144"/>
                  <a:pt x="73" y="144"/>
                </a:cubicBezTo>
                <a:cubicBezTo>
                  <a:pt x="76" y="145"/>
                  <a:pt x="79" y="146"/>
                  <a:pt x="82" y="147"/>
                </a:cubicBezTo>
                <a:cubicBezTo>
                  <a:pt x="153" y="168"/>
                  <a:pt x="153" y="168"/>
                  <a:pt x="153" y="168"/>
                </a:cubicBezTo>
                <a:cubicBezTo>
                  <a:pt x="150" y="167"/>
                  <a:pt x="147" y="166"/>
                  <a:pt x="144" y="165"/>
                </a:cubicBezTo>
                <a:cubicBezTo>
                  <a:pt x="144" y="165"/>
                  <a:pt x="147" y="166"/>
                  <a:pt x="144" y="165"/>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15" name="Freeform 12"/>
          <p:cNvSpPr/>
          <p:nvPr/>
        </p:nvSpPr>
        <p:spPr bwMode="auto">
          <a:xfrm>
            <a:off x="5341568" y="3704444"/>
            <a:ext cx="568325" cy="451681"/>
          </a:xfrm>
          <a:custGeom>
            <a:avLst/>
            <a:gdLst>
              <a:gd name="T0" fmla="*/ 151 w 151"/>
              <a:gd name="T1" fmla="*/ 34 h 110"/>
              <a:gd name="T2" fmla="*/ 150 w 151"/>
              <a:gd name="T3" fmla="*/ 24 h 110"/>
              <a:gd name="T4" fmla="*/ 150 w 151"/>
              <a:gd name="T5" fmla="*/ 24 h 110"/>
              <a:gd name="T6" fmla="*/ 82 w 151"/>
              <a:gd name="T7" fmla="*/ 0 h 110"/>
              <a:gd name="T8" fmla="*/ 83 w 151"/>
              <a:gd name="T9" fmla="*/ 21 h 110"/>
              <a:gd name="T10" fmla="*/ 83 w 151"/>
              <a:gd name="T11" fmla="*/ 21 h 110"/>
              <a:gd name="T12" fmla="*/ 83 w 151"/>
              <a:gd name="T13" fmla="*/ 21 h 110"/>
              <a:gd name="T14" fmla="*/ 83 w 151"/>
              <a:gd name="T15" fmla="*/ 21 h 110"/>
              <a:gd name="T16" fmla="*/ 0 w 151"/>
              <a:gd name="T17" fmla="*/ 83 h 110"/>
              <a:gd name="T18" fmla="*/ 38 w 151"/>
              <a:gd name="T19" fmla="*/ 95 h 110"/>
              <a:gd name="T20" fmla="*/ 39 w 151"/>
              <a:gd name="T21" fmla="*/ 95 h 110"/>
              <a:gd name="T22" fmla="*/ 43 w 151"/>
              <a:gd name="T23" fmla="*/ 96 h 110"/>
              <a:gd name="T24" fmla="*/ 52 w 151"/>
              <a:gd name="T25" fmla="*/ 99 h 110"/>
              <a:gd name="T26" fmla="*/ 112 w 151"/>
              <a:gd name="T27" fmla="*/ 100 h 110"/>
              <a:gd name="T28" fmla="*/ 135 w 151"/>
              <a:gd name="T29" fmla="*/ 81 h 110"/>
              <a:gd name="T30" fmla="*/ 135 w 151"/>
              <a:gd name="T31" fmla="*/ 81 h 110"/>
              <a:gd name="T32" fmla="*/ 145 w 151"/>
              <a:gd name="T33" fmla="*/ 63 h 110"/>
              <a:gd name="T34" fmla="*/ 150 w 151"/>
              <a:gd name="T35" fmla="*/ 44 h 110"/>
              <a:gd name="T36" fmla="*/ 150 w 151"/>
              <a:gd name="T37" fmla="*/ 44 h 110"/>
              <a:gd name="T38" fmla="*/ 150 w 151"/>
              <a:gd name="T39" fmla="*/ 44 h 110"/>
              <a:gd name="T40" fmla="*/ 151 w 151"/>
              <a:gd name="T41" fmla="*/ 3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10">
                <a:moveTo>
                  <a:pt x="151" y="34"/>
                </a:moveTo>
                <a:cubicBezTo>
                  <a:pt x="151" y="30"/>
                  <a:pt x="151" y="27"/>
                  <a:pt x="150" y="24"/>
                </a:cubicBezTo>
                <a:cubicBezTo>
                  <a:pt x="150" y="24"/>
                  <a:pt x="150" y="24"/>
                  <a:pt x="150" y="24"/>
                </a:cubicBezTo>
                <a:cubicBezTo>
                  <a:pt x="82" y="0"/>
                  <a:pt x="82" y="0"/>
                  <a:pt x="82" y="0"/>
                </a:cubicBezTo>
                <a:cubicBezTo>
                  <a:pt x="84" y="7"/>
                  <a:pt x="84" y="14"/>
                  <a:pt x="83" y="21"/>
                </a:cubicBezTo>
                <a:cubicBezTo>
                  <a:pt x="83" y="21"/>
                  <a:pt x="83" y="21"/>
                  <a:pt x="83" y="21"/>
                </a:cubicBezTo>
                <a:cubicBezTo>
                  <a:pt x="83" y="21"/>
                  <a:pt x="83" y="21"/>
                  <a:pt x="83" y="21"/>
                </a:cubicBezTo>
                <a:cubicBezTo>
                  <a:pt x="83" y="21"/>
                  <a:pt x="83" y="21"/>
                  <a:pt x="83" y="21"/>
                </a:cubicBezTo>
                <a:cubicBezTo>
                  <a:pt x="78" y="59"/>
                  <a:pt x="41" y="95"/>
                  <a:pt x="0" y="83"/>
                </a:cubicBezTo>
                <a:cubicBezTo>
                  <a:pt x="13" y="87"/>
                  <a:pt x="25" y="91"/>
                  <a:pt x="38" y="95"/>
                </a:cubicBezTo>
                <a:cubicBezTo>
                  <a:pt x="39" y="95"/>
                  <a:pt x="39" y="95"/>
                  <a:pt x="39" y="95"/>
                </a:cubicBezTo>
                <a:cubicBezTo>
                  <a:pt x="40" y="95"/>
                  <a:pt x="42" y="96"/>
                  <a:pt x="43" y="96"/>
                </a:cubicBezTo>
                <a:cubicBezTo>
                  <a:pt x="52" y="99"/>
                  <a:pt x="52" y="99"/>
                  <a:pt x="52" y="99"/>
                </a:cubicBezTo>
                <a:cubicBezTo>
                  <a:pt x="73" y="105"/>
                  <a:pt x="92" y="110"/>
                  <a:pt x="112" y="100"/>
                </a:cubicBezTo>
                <a:cubicBezTo>
                  <a:pt x="121" y="95"/>
                  <a:pt x="129" y="89"/>
                  <a:pt x="135" y="81"/>
                </a:cubicBezTo>
                <a:cubicBezTo>
                  <a:pt x="135" y="81"/>
                  <a:pt x="135" y="81"/>
                  <a:pt x="135" y="81"/>
                </a:cubicBezTo>
                <a:cubicBezTo>
                  <a:pt x="139" y="75"/>
                  <a:pt x="142" y="69"/>
                  <a:pt x="145" y="63"/>
                </a:cubicBezTo>
                <a:cubicBezTo>
                  <a:pt x="148" y="58"/>
                  <a:pt x="149" y="50"/>
                  <a:pt x="150" y="44"/>
                </a:cubicBezTo>
                <a:cubicBezTo>
                  <a:pt x="150" y="44"/>
                  <a:pt x="150" y="44"/>
                  <a:pt x="150" y="44"/>
                </a:cubicBezTo>
                <a:cubicBezTo>
                  <a:pt x="150" y="44"/>
                  <a:pt x="150" y="44"/>
                  <a:pt x="150" y="44"/>
                </a:cubicBezTo>
                <a:cubicBezTo>
                  <a:pt x="150" y="41"/>
                  <a:pt x="151" y="37"/>
                  <a:pt x="151" y="34"/>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16" name="Freeform 13"/>
          <p:cNvSpPr/>
          <p:nvPr/>
        </p:nvSpPr>
        <p:spPr bwMode="auto">
          <a:xfrm>
            <a:off x="4757368" y="5009299"/>
            <a:ext cx="865188" cy="250934"/>
          </a:xfrm>
          <a:custGeom>
            <a:avLst/>
            <a:gdLst>
              <a:gd name="T0" fmla="*/ 379 w 545"/>
              <a:gd name="T1" fmla="*/ 0 h 145"/>
              <a:gd name="T2" fmla="*/ 545 w 545"/>
              <a:gd name="T3" fmla="*/ 31 h 145"/>
              <a:gd name="T4" fmla="*/ 178 w 545"/>
              <a:gd name="T5" fmla="*/ 145 h 145"/>
              <a:gd name="T6" fmla="*/ 0 w 545"/>
              <a:gd name="T7" fmla="*/ 116 h 145"/>
              <a:gd name="T8" fmla="*/ 379 w 545"/>
              <a:gd name="T9" fmla="*/ 0 h 145"/>
            </a:gdLst>
            <a:ahLst/>
            <a:cxnLst>
              <a:cxn ang="0">
                <a:pos x="T0" y="T1"/>
              </a:cxn>
              <a:cxn ang="0">
                <a:pos x="T2" y="T3"/>
              </a:cxn>
              <a:cxn ang="0">
                <a:pos x="T4" y="T5"/>
              </a:cxn>
              <a:cxn ang="0">
                <a:pos x="T6" y="T7"/>
              </a:cxn>
              <a:cxn ang="0">
                <a:pos x="T8" y="T9"/>
              </a:cxn>
            </a:cxnLst>
            <a:rect l="0" t="0" r="r" b="b"/>
            <a:pathLst>
              <a:path w="545" h="145">
                <a:moveTo>
                  <a:pt x="379" y="0"/>
                </a:moveTo>
                <a:lnTo>
                  <a:pt x="545" y="31"/>
                </a:lnTo>
                <a:lnTo>
                  <a:pt x="178" y="145"/>
                </a:lnTo>
                <a:lnTo>
                  <a:pt x="0" y="116"/>
                </a:lnTo>
                <a:lnTo>
                  <a:pt x="379" y="0"/>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17" name="Freeform 14"/>
          <p:cNvSpPr/>
          <p:nvPr/>
        </p:nvSpPr>
        <p:spPr bwMode="auto">
          <a:xfrm>
            <a:off x="5359030" y="4668375"/>
            <a:ext cx="430213" cy="394572"/>
          </a:xfrm>
          <a:custGeom>
            <a:avLst/>
            <a:gdLst>
              <a:gd name="T0" fmla="*/ 107 w 271"/>
              <a:gd name="T1" fmla="*/ 0 h 228"/>
              <a:gd name="T2" fmla="*/ 83 w 271"/>
              <a:gd name="T3" fmla="*/ 45 h 228"/>
              <a:gd name="T4" fmla="*/ 0 w 271"/>
              <a:gd name="T5" fmla="*/ 197 h 228"/>
              <a:gd name="T6" fmla="*/ 166 w 271"/>
              <a:gd name="T7" fmla="*/ 228 h 228"/>
              <a:gd name="T8" fmla="*/ 247 w 271"/>
              <a:gd name="T9" fmla="*/ 81 h 228"/>
              <a:gd name="T10" fmla="*/ 271 w 271"/>
              <a:gd name="T11" fmla="*/ 38 h 228"/>
              <a:gd name="T12" fmla="*/ 107 w 271"/>
              <a:gd name="T13" fmla="*/ 0 h 228"/>
            </a:gdLst>
            <a:ahLst/>
            <a:cxnLst>
              <a:cxn ang="0">
                <a:pos x="T0" y="T1"/>
              </a:cxn>
              <a:cxn ang="0">
                <a:pos x="T2" y="T3"/>
              </a:cxn>
              <a:cxn ang="0">
                <a:pos x="T4" y="T5"/>
              </a:cxn>
              <a:cxn ang="0">
                <a:pos x="T6" y="T7"/>
              </a:cxn>
              <a:cxn ang="0">
                <a:pos x="T8" y="T9"/>
              </a:cxn>
              <a:cxn ang="0">
                <a:pos x="T10" y="T11"/>
              </a:cxn>
              <a:cxn ang="0">
                <a:pos x="T12" y="T13"/>
              </a:cxn>
            </a:cxnLst>
            <a:rect l="0" t="0" r="r" b="b"/>
            <a:pathLst>
              <a:path w="271" h="228">
                <a:moveTo>
                  <a:pt x="107" y="0"/>
                </a:moveTo>
                <a:lnTo>
                  <a:pt x="83" y="45"/>
                </a:lnTo>
                <a:lnTo>
                  <a:pt x="0" y="197"/>
                </a:lnTo>
                <a:lnTo>
                  <a:pt x="166" y="228"/>
                </a:lnTo>
                <a:lnTo>
                  <a:pt x="247" y="81"/>
                </a:lnTo>
                <a:lnTo>
                  <a:pt x="271" y="38"/>
                </a:lnTo>
                <a:lnTo>
                  <a:pt x="107" y="0"/>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18" name="Freeform 15"/>
          <p:cNvSpPr/>
          <p:nvPr/>
        </p:nvSpPr>
        <p:spPr bwMode="auto">
          <a:xfrm>
            <a:off x="5732093" y="3941533"/>
            <a:ext cx="406400" cy="398033"/>
          </a:xfrm>
          <a:custGeom>
            <a:avLst/>
            <a:gdLst>
              <a:gd name="T0" fmla="*/ 100 w 256"/>
              <a:gd name="T1" fmla="*/ 0 h 230"/>
              <a:gd name="T2" fmla="*/ 24 w 256"/>
              <a:gd name="T3" fmla="*/ 140 h 230"/>
              <a:gd name="T4" fmla="*/ 0 w 256"/>
              <a:gd name="T5" fmla="*/ 185 h 230"/>
              <a:gd name="T6" fmla="*/ 159 w 256"/>
              <a:gd name="T7" fmla="*/ 230 h 230"/>
              <a:gd name="T8" fmla="*/ 183 w 256"/>
              <a:gd name="T9" fmla="*/ 188 h 230"/>
              <a:gd name="T10" fmla="*/ 256 w 256"/>
              <a:gd name="T11" fmla="*/ 55 h 230"/>
              <a:gd name="T12" fmla="*/ 100 w 256"/>
              <a:gd name="T13" fmla="*/ 0 h 230"/>
            </a:gdLst>
            <a:ahLst/>
            <a:cxnLst>
              <a:cxn ang="0">
                <a:pos x="T0" y="T1"/>
              </a:cxn>
              <a:cxn ang="0">
                <a:pos x="T2" y="T3"/>
              </a:cxn>
              <a:cxn ang="0">
                <a:pos x="T4" y="T5"/>
              </a:cxn>
              <a:cxn ang="0">
                <a:pos x="T6" y="T7"/>
              </a:cxn>
              <a:cxn ang="0">
                <a:pos x="T8" y="T9"/>
              </a:cxn>
              <a:cxn ang="0">
                <a:pos x="T10" y="T11"/>
              </a:cxn>
              <a:cxn ang="0">
                <a:pos x="T12" y="T13"/>
              </a:cxn>
            </a:cxnLst>
            <a:rect l="0" t="0" r="r" b="b"/>
            <a:pathLst>
              <a:path w="256" h="230">
                <a:moveTo>
                  <a:pt x="100" y="0"/>
                </a:moveTo>
                <a:lnTo>
                  <a:pt x="24" y="140"/>
                </a:lnTo>
                <a:lnTo>
                  <a:pt x="0" y="185"/>
                </a:lnTo>
                <a:lnTo>
                  <a:pt x="159" y="230"/>
                </a:lnTo>
                <a:lnTo>
                  <a:pt x="183" y="188"/>
                </a:lnTo>
                <a:lnTo>
                  <a:pt x="256" y="55"/>
                </a:lnTo>
                <a:lnTo>
                  <a:pt x="100" y="0"/>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19" name="Freeform 16"/>
          <p:cNvSpPr/>
          <p:nvPr/>
        </p:nvSpPr>
        <p:spPr bwMode="auto">
          <a:xfrm>
            <a:off x="5706693" y="3827315"/>
            <a:ext cx="431800" cy="209400"/>
          </a:xfrm>
          <a:custGeom>
            <a:avLst/>
            <a:gdLst>
              <a:gd name="T0" fmla="*/ 0 w 272"/>
              <a:gd name="T1" fmla="*/ 0 h 121"/>
              <a:gd name="T2" fmla="*/ 161 w 272"/>
              <a:gd name="T3" fmla="*/ 55 h 121"/>
              <a:gd name="T4" fmla="*/ 272 w 272"/>
              <a:gd name="T5" fmla="*/ 121 h 121"/>
              <a:gd name="T6" fmla="*/ 116 w 272"/>
              <a:gd name="T7" fmla="*/ 66 h 121"/>
              <a:gd name="T8" fmla="*/ 0 w 272"/>
              <a:gd name="T9" fmla="*/ 0 h 121"/>
            </a:gdLst>
            <a:ahLst/>
            <a:cxnLst>
              <a:cxn ang="0">
                <a:pos x="T0" y="T1"/>
              </a:cxn>
              <a:cxn ang="0">
                <a:pos x="T2" y="T3"/>
              </a:cxn>
              <a:cxn ang="0">
                <a:pos x="T4" y="T5"/>
              </a:cxn>
              <a:cxn ang="0">
                <a:pos x="T6" y="T7"/>
              </a:cxn>
              <a:cxn ang="0">
                <a:pos x="T8" y="T9"/>
              </a:cxn>
            </a:cxnLst>
            <a:rect l="0" t="0" r="r" b="b"/>
            <a:pathLst>
              <a:path w="272" h="121">
                <a:moveTo>
                  <a:pt x="0" y="0"/>
                </a:moveTo>
                <a:lnTo>
                  <a:pt x="161" y="55"/>
                </a:lnTo>
                <a:lnTo>
                  <a:pt x="272" y="121"/>
                </a:lnTo>
                <a:lnTo>
                  <a:pt x="116" y="66"/>
                </a:lnTo>
                <a:lnTo>
                  <a:pt x="0" y="0"/>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20" name="Freeform 17"/>
          <p:cNvSpPr/>
          <p:nvPr/>
        </p:nvSpPr>
        <p:spPr bwMode="auto">
          <a:xfrm>
            <a:off x="5833693" y="4192466"/>
            <a:ext cx="268288" cy="86529"/>
          </a:xfrm>
          <a:custGeom>
            <a:avLst/>
            <a:gdLst>
              <a:gd name="T0" fmla="*/ 4 w 71"/>
              <a:gd name="T1" fmla="*/ 1 h 21"/>
              <a:gd name="T2" fmla="*/ 3 w 71"/>
              <a:gd name="T3" fmla="*/ 1 h 21"/>
              <a:gd name="T4" fmla="*/ 2 w 71"/>
              <a:gd name="T5" fmla="*/ 1 h 21"/>
              <a:gd name="T6" fmla="*/ 1 w 71"/>
              <a:gd name="T7" fmla="*/ 0 h 21"/>
              <a:gd name="T8" fmla="*/ 0 w 71"/>
              <a:gd name="T9" fmla="*/ 0 h 21"/>
              <a:gd name="T10" fmla="*/ 67 w 71"/>
              <a:gd name="T11" fmla="*/ 20 h 21"/>
              <a:gd name="T12" fmla="*/ 68 w 71"/>
              <a:gd name="T13" fmla="*/ 20 h 21"/>
              <a:gd name="T14" fmla="*/ 69 w 71"/>
              <a:gd name="T15" fmla="*/ 21 h 21"/>
              <a:gd name="T16" fmla="*/ 70 w 71"/>
              <a:gd name="T17" fmla="*/ 21 h 21"/>
              <a:gd name="T18" fmla="*/ 71 w 71"/>
              <a:gd name="T19" fmla="*/ 21 h 21"/>
              <a:gd name="T20" fmla="*/ 4 w 71"/>
              <a:gd name="T2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21">
                <a:moveTo>
                  <a:pt x="4" y="1"/>
                </a:moveTo>
                <a:cubicBezTo>
                  <a:pt x="4" y="1"/>
                  <a:pt x="4" y="1"/>
                  <a:pt x="3" y="1"/>
                </a:cubicBezTo>
                <a:cubicBezTo>
                  <a:pt x="3" y="1"/>
                  <a:pt x="3" y="1"/>
                  <a:pt x="2" y="1"/>
                </a:cubicBezTo>
                <a:cubicBezTo>
                  <a:pt x="2" y="0"/>
                  <a:pt x="2" y="0"/>
                  <a:pt x="1" y="0"/>
                </a:cubicBezTo>
                <a:cubicBezTo>
                  <a:pt x="1" y="0"/>
                  <a:pt x="1" y="0"/>
                  <a:pt x="0" y="0"/>
                </a:cubicBezTo>
                <a:cubicBezTo>
                  <a:pt x="67" y="20"/>
                  <a:pt x="67" y="20"/>
                  <a:pt x="67" y="20"/>
                </a:cubicBezTo>
                <a:cubicBezTo>
                  <a:pt x="67" y="20"/>
                  <a:pt x="68" y="20"/>
                  <a:pt x="68" y="20"/>
                </a:cubicBezTo>
                <a:cubicBezTo>
                  <a:pt x="68" y="20"/>
                  <a:pt x="69" y="21"/>
                  <a:pt x="69" y="21"/>
                </a:cubicBezTo>
                <a:cubicBezTo>
                  <a:pt x="69" y="21"/>
                  <a:pt x="70" y="21"/>
                  <a:pt x="70" y="21"/>
                </a:cubicBezTo>
                <a:cubicBezTo>
                  <a:pt x="70" y="21"/>
                  <a:pt x="71" y="21"/>
                  <a:pt x="71" y="21"/>
                </a:cubicBezTo>
                <a:cubicBezTo>
                  <a:pt x="49" y="15"/>
                  <a:pt x="27" y="8"/>
                  <a:pt x="4" y="1"/>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21" name="Freeform 18"/>
          <p:cNvSpPr/>
          <p:nvPr/>
        </p:nvSpPr>
        <p:spPr bwMode="auto">
          <a:xfrm>
            <a:off x="5792418" y="2929145"/>
            <a:ext cx="708025" cy="823755"/>
          </a:xfrm>
          <a:custGeom>
            <a:avLst/>
            <a:gdLst>
              <a:gd name="T0" fmla="*/ 125 w 188"/>
              <a:gd name="T1" fmla="*/ 13 h 201"/>
              <a:gd name="T2" fmla="*/ 45 w 188"/>
              <a:gd name="T3" fmla="*/ 22 h 201"/>
              <a:gd name="T4" fmla="*/ 45 w 188"/>
              <a:gd name="T5" fmla="*/ 22 h 201"/>
              <a:gd name="T6" fmla="*/ 17 w 188"/>
              <a:gd name="T7" fmla="*/ 54 h 201"/>
              <a:gd name="T8" fmla="*/ 6 w 188"/>
              <a:gd name="T9" fmla="*/ 86 h 201"/>
              <a:gd name="T10" fmla="*/ 6 w 188"/>
              <a:gd name="T11" fmla="*/ 86 h 201"/>
              <a:gd name="T12" fmla="*/ 55 w 188"/>
              <a:gd name="T13" fmla="*/ 177 h 201"/>
              <a:gd name="T14" fmla="*/ 119 w 188"/>
              <a:gd name="T15" fmla="*/ 201 h 201"/>
              <a:gd name="T16" fmla="*/ 90 w 188"/>
              <a:gd name="T17" fmla="*/ 181 h 201"/>
              <a:gd name="T18" fmla="*/ 90 w 188"/>
              <a:gd name="T19" fmla="*/ 181 h 201"/>
              <a:gd name="T20" fmla="*/ 83 w 188"/>
              <a:gd name="T21" fmla="*/ 83 h 201"/>
              <a:gd name="T22" fmla="*/ 83 w 188"/>
              <a:gd name="T23" fmla="*/ 83 h 201"/>
              <a:gd name="T24" fmla="*/ 188 w 188"/>
              <a:gd name="T25" fmla="*/ 43 h 201"/>
              <a:gd name="T26" fmla="*/ 125 w 188"/>
              <a:gd name="T27" fmla="*/ 13 h 201"/>
              <a:gd name="T28" fmla="*/ 125 w 188"/>
              <a:gd name="T29" fmla="*/ 1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201">
                <a:moveTo>
                  <a:pt x="125" y="13"/>
                </a:moveTo>
                <a:cubicBezTo>
                  <a:pt x="99" y="0"/>
                  <a:pt x="67" y="5"/>
                  <a:pt x="45" y="22"/>
                </a:cubicBezTo>
                <a:cubicBezTo>
                  <a:pt x="45" y="22"/>
                  <a:pt x="45" y="22"/>
                  <a:pt x="45" y="22"/>
                </a:cubicBezTo>
                <a:cubicBezTo>
                  <a:pt x="33" y="30"/>
                  <a:pt x="23" y="41"/>
                  <a:pt x="17" y="54"/>
                </a:cubicBezTo>
                <a:cubicBezTo>
                  <a:pt x="12" y="63"/>
                  <a:pt x="6" y="76"/>
                  <a:pt x="6" y="86"/>
                </a:cubicBezTo>
                <a:cubicBezTo>
                  <a:pt x="6" y="86"/>
                  <a:pt x="6" y="86"/>
                  <a:pt x="6" y="86"/>
                </a:cubicBezTo>
                <a:cubicBezTo>
                  <a:pt x="0" y="123"/>
                  <a:pt x="18" y="164"/>
                  <a:pt x="55" y="177"/>
                </a:cubicBezTo>
                <a:cubicBezTo>
                  <a:pt x="119" y="201"/>
                  <a:pt x="119" y="201"/>
                  <a:pt x="119" y="201"/>
                </a:cubicBezTo>
                <a:cubicBezTo>
                  <a:pt x="111" y="200"/>
                  <a:pt x="97" y="189"/>
                  <a:pt x="90" y="181"/>
                </a:cubicBezTo>
                <a:cubicBezTo>
                  <a:pt x="90" y="181"/>
                  <a:pt x="90" y="181"/>
                  <a:pt x="90" y="181"/>
                </a:cubicBezTo>
                <a:cubicBezTo>
                  <a:pt x="69" y="152"/>
                  <a:pt x="65" y="115"/>
                  <a:pt x="83" y="83"/>
                </a:cubicBezTo>
                <a:cubicBezTo>
                  <a:pt x="83" y="83"/>
                  <a:pt x="83" y="83"/>
                  <a:pt x="83" y="83"/>
                </a:cubicBezTo>
                <a:cubicBezTo>
                  <a:pt x="103" y="46"/>
                  <a:pt x="148" y="24"/>
                  <a:pt x="188" y="43"/>
                </a:cubicBezTo>
                <a:cubicBezTo>
                  <a:pt x="167" y="33"/>
                  <a:pt x="146" y="23"/>
                  <a:pt x="125" y="13"/>
                </a:cubicBezTo>
                <a:cubicBezTo>
                  <a:pt x="121" y="11"/>
                  <a:pt x="146" y="23"/>
                  <a:pt x="125" y="13"/>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22" name="Freeform 19"/>
          <p:cNvSpPr/>
          <p:nvPr/>
        </p:nvSpPr>
        <p:spPr bwMode="auto">
          <a:xfrm>
            <a:off x="5921005" y="3668101"/>
            <a:ext cx="349250" cy="302851"/>
          </a:xfrm>
          <a:custGeom>
            <a:avLst/>
            <a:gdLst>
              <a:gd name="T0" fmla="*/ 68 w 220"/>
              <a:gd name="T1" fmla="*/ 0 h 175"/>
              <a:gd name="T2" fmla="*/ 220 w 220"/>
              <a:gd name="T3" fmla="*/ 57 h 175"/>
              <a:gd name="T4" fmla="*/ 156 w 220"/>
              <a:gd name="T5" fmla="*/ 175 h 175"/>
              <a:gd name="T6" fmla="*/ 0 w 220"/>
              <a:gd name="T7" fmla="*/ 123 h 175"/>
              <a:gd name="T8" fmla="*/ 68 w 220"/>
              <a:gd name="T9" fmla="*/ 0 h 175"/>
            </a:gdLst>
            <a:ahLst/>
            <a:cxnLst>
              <a:cxn ang="0">
                <a:pos x="T0" y="T1"/>
              </a:cxn>
              <a:cxn ang="0">
                <a:pos x="T2" y="T3"/>
              </a:cxn>
              <a:cxn ang="0">
                <a:pos x="T4" y="T5"/>
              </a:cxn>
              <a:cxn ang="0">
                <a:pos x="T6" y="T7"/>
              </a:cxn>
              <a:cxn ang="0">
                <a:pos x="T8" y="T9"/>
              </a:cxn>
            </a:cxnLst>
            <a:rect l="0" t="0" r="r" b="b"/>
            <a:pathLst>
              <a:path w="220" h="175">
                <a:moveTo>
                  <a:pt x="68" y="0"/>
                </a:moveTo>
                <a:lnTo>
                  <a:pt x="220" y="57"/>
                </a:lnTo>
                <a:lnTo>
                  <a:pt x="156" y="175"/>
                </a:lnTo>
                <a:lnTo>
                  <a:pt x="0" y="123"/>
                </a:lnTo>
                <a:lnTo>
                  <a:pt x="68" y="0"/>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25" name="Freeform 20"/>
          <p:cNvSpPr/>
          <p:nvPr/>
        </p:nvSpPr>
        <p:spPr bwMode="auto">
          <a:xfrm>
            <a:off x="5528893" y="4808552"/>
            <a:ext cx="414338" cy="159213"/>
          </a:xfrm>
          <a:custGeom>
            <a:avLst/>
            <a:gdLst>
              <a:gd name="T0" fmla="*/ 98 w 110"/>
              <a:gd name="T1" fmla="*/ 35 h 39"/>
              <a:gd name="T2" fmla="*/ 98 w 110"/>
              <a:gd name="T3" fmla="*/ 35 h 39"/>
              <a:gd name="T4" fmla="*/ 69 w 110"/>
              <a:gd name="T5" fmla="*/ 15 h 39"/>
              <a:gd name="T6" fmla="*/ 0 w 110"/>
              <a:gd name="T7" fmla="*/ 0 h 39"/>
              <a:gd name="T8" fmla="*/ 0 w 110"/>
              <a:gd name="T9" fmla="*/ 0 h 39"/>
              <a:gd name="T10" fmla="*/ 0 w 110"/>
              <a:gd name="T11" fmla="*/ 0 h 39"/>
              <a:gd name="T12" fmla="*/ 1 w 110"/>
              <a:gd name="T13" fmla="*/ 1 h 39"/>
              <a:gd name="T14" fmla="*/ 1 w 110"/>
              <a:gd name="T15" fmla="*/ 1 h 39"/>
              <a:gd name="T16" fmla="*/ 30 w 110"/>
              <a:gd name="T17" fmla="*/ 21 h 39"/>
              <a:gd name="T18" fmla="*/ 55 w 110"/>
              <a:gd name="T19" fmla="*/ 28 h 39"/>
              <a:gd name="T20" fmla="*/ 110 w 110"/>
              <a:gd name="T21" fmla="*/ 39 h 39"/>
              <a:gd name="T22" fmla="*/ 98 w 110"/>
              <a:gd name="T23"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39">
                <a:moveTo>
                  <a:pt x="98" y="35"/>
                </a:moveTo>
                <a:cubicBezTo>
                  <a:pt x="98" y="35"/>
                  <a:pt x="98" y="35"/>
                  <a:pt x="98" y="35"/>
                </a:cubicBezTo>
                <a:cubicBezTo>
                  <a:pt x="87" y="31"/>
                  <a:pt x="77" y="24"/>
                  <a:pt x="69" y="15"/>
                </a:cubicBezTo>
                <a:cubicBezTo>
                  <a:pt x="0" y="0"/>
                  <a:pt x="0" y="0"/>
                  <a:pt x="0" y="0"/>
                </a:cubicBezTo>
                <a:cubicBezTo>
                  <a:pt x="0" y="0"/>
                  <a:pt x="0" y="0"/>
                  <a:pt x="0" y="0"/>
                </a:cubicBezTo>
                <a:cubicBezTo>
                  <a:pt x="0" y="0"/>
                  <a:pt x="0" y="0"/>
                  <a:pt x="0" y="0"/>
                </a:cubicBezTo>
                <a:cubicBezTo>
                  <a:pt x="1" y="1"/>
                  <a:pt x="1" y="1"/>
                  <a:pt x="1" y="1"/>
                </a:cubicBezTo>
                <a:cubicBezTo>
                  <a:pt x="1" y="1"/>
                  <a:pt x="1" y="1"/>
                  <a:pt x="1" y="1"/>
                </a:cubicBezTo>
                <a:cubicBezTo>
                  <a:pt x="9" y="10"/>
                  <a:pt x="19" y="16"/>
                  <a:pt x="30" y="21"/>
                </a:cubicBezTo>
                <a:cubicBezTo>
                  <a:pt x="38" y="25"/>
                  <a:pt x="47" y="26"/>
                  <a:pt x="55" y="28"/>
                </a:cubicBezTo>
                <a:cubicBezTo>
                  <a:pt x="73" y="31"/>
                  <a:pt x="91" y="35"/>
                  <a:pt x="110" y="39"/>
                </a:cubicBezTo>
                <a:cubicBezTo>
                  <a:pt x="106" y="38"/>
                  <a:pt x="102" y="37"/>
                  <a:pt x="98" y="35"/>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26" name="Freeform 21"/>
          <p:cNvSpPr/>
          <p:nvPr/>
        </p:nvSpPr>
        <p:spPr bwMode="auto">
          <a:xfrm>
            <a:off x="6017843" y="3585034"/>
            <a:ext cx="354013" cy="119410"/>
          </a:xfrm>
          <a:custGeom>
            <a:avLst/>
            <a:gdLst>
              <a:gd name="T0" fmla="*/ 65 w 94"/>
              <a:gd name="T1" fmla="*/ 25 h 29"/>
              <a:gd name="T2" fmla="*/ 0 w 94"/>
              <a:gd name="T3" fmla="*/ 0 h 29"/>
              <a:gd name="T4" fmla="*/ 12 w 94"/>
              <a:gd name="T5" fmla="*/ 3 h 29"/>
              <a:gd name="T6" fmla="*/ 30 w 94"/>
              <a:gd name="T7" fmla="*/ 3 h 29"/>
              <a:gd name="T8" fmla="*/ 94 w 94"/>
              <a:gd name="T9" fmla="*/ 29 h 29"/>
              <a:gd name="T10" fmla="*/ 76 w 94"/>
              <a:gd name="T11" fmla="*/ 28 h 29"/>
              <a:gd name="T12" fmla="*/ 65 w 94"/>
              <a:gd name="T13" fmla="*/ 25 h 29"/>
              <a:gd name="T14" fmla="*/ 65 w 94"/>
              <a:gd name="T15" fmla="*/ 25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9">
                <a:moveTo>
                  <a:pt x="65" y="25"/>
                </a:moveTo>
                <a:cubicBezTo>
                  <a:pt x="44" y="17"/>
                  <a:pt x="22" y="8"/>
                  <a:pt x="0" y="0"/>
                </a:cubicBezTo>
                <a:cubicBezTo>
                  <a:pt x="4" y="1"/>
                  <a:pt x="8" y="3"/>
                  <a:pt x="12" y="3"/>
                </a:cubicBezTo>
                <a:cubicBezTo>
                  <a:pt x="18" y="4"/>
                  <a:pt x="24" y="4"/>
                  <a:pt x="30" y="3"/>
                </a:cubicBezTo>
                <a:cubicBezTo>
                  <a:pt x="51" y="12"/>
                  <a:pt x="73" y="20"/>
                  <a:pt x="94" y="29"/>
                </a:cubicBezTo>
                <a:cubicBezTo>
                  <a:pt x="88" y="29"/>
                  <a:pt x="82" y="29"/>
                  <a:pt x="76" y="28"/>
                </a:cubicBezTo>
                <a:cubicBezTo>
                  <a:pt x="72" y="28"/>
                  <a:pt x="69" y="27"/>
                  <a:pt x="65" y="25"/>
                </a:cubicBezTo>
                <a:cubicBezTo>
                  <a:pt x="44" y="17"/>
                  <a:pt x="66" y="26"/>
                  <a:pt x="65" y="25"/>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27" name="Freeform 22"/>
          <p:cNvSpPr/>
          <p:nvPr/>
        </p:nvSpPr>
        <p:spPr bwMode="auto">
          <a:xfrm>
            <a:off x="6017843" y="3585034"/>
            <a:ext cx="354013" cy="119410"/>
          </a:xfrm>
          <a:custGeom>
            <a:avLst/>
            <a:gdLst>
              <a:gd name="T0" fmla="*/ 30 w 94"/>
              <a:gd name="T1" fmla="*/ 3 h 29"/>
              <a:gd name="T2" fmla="*/ 94 w 94"/>
              <a:gd name="T3" fmla="*/ 29 h 29"/>
              <a:gd name="T4" fmla="*/ 90 w 94"/>
              <a:gd name="T5" fmla="*/ 29 h 29"/>
              <a:gd name="T6" fmla="*/ 85 w 94"/>
              <a:gd name="T7" fmla="*/ 29 h 29"/>
              <a:gd name="T8" fmla="*/ 81 w 94"/>
              <a:gd name="T9" fmla="*/ 29 h 29"/>
              <a:gd name="T10" fmla="*/ 76 w 94"/>
              <a:gd name="T11" fmla="*/ 28 h 29"/>
              <a:gd name="T12" fmla="*/ 73 w 94"/>
              <a:gd name="T13" fmla="*/ 28 h 29"/>
              <a:gd name="T14" fmla="*/ 71 w 94"/>
              <a:gd name="T15" fmla="*/ 27 h 29"/>
              <a:gd name="T16" fmla="*/ 68 w 94"/>
              <a:gd name="T17" fmla="*/ 26 h 29"/>
              <a:gd name="T18" fmla="*/ 65 w 94"/>
              <a:gd name="T19" fmla="*/ 25 h 29"/>
              <a:gd name="T20" fmla="*/ 0 w 94"/>
              <a:gd name="T21" fmla="*/ 0 h 29"/>
              <a:gd name="T22" fmla="*/ 3 w 94"/>
              <a:gd name="T23" fmla="*/ 1 h 29"/>
              <a:gd name="T24" fmla="*/ 6 w 94"/>
              <a:gd name="T25" fmla="*/ 2 h 29"/>
              <a:gd name="T26" fmla="*/ 9 w 94"/>
              <a:gd name="T27" fmla="*/ 3 h 29"/>
              <a:gd name="T28" fmla="*/ 12 w 94"/>
              <a:gd name="T29" fmla="*/ 3 h 29"/>
              <a:gd name="T30" fmla="*/ 16 w 94"/>
              <a:gd name="T31" fmla="*/ 4 h 29"/>
              <a:gd name="T32" fmla="*/ 21 w 94"/>
              <a:gd name="T33" fmla="*/ 4 h 29"/>
              <a:gd name="T34" fmla="*/ 25 w 94"/>
              <a:gd name="T35" fmla="*/ 4 h 29"/>
              <a:gd name="T36" fmla="*/ 30 w 94"/>
              <a:gd name="T37"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29">
                <a:moveTo>
                  <a:pt x="30" y="3"/>
                </a:moveTo>
                <a:cubicBezTo>
                  <a:pt x="51" y="12"/>
                  <a:pt x="73" y="20"/>
                  <a:pt x="94" y="29"/>
                </a:cubicBezTo>
                <a:cubicBezTo>
                  <a:pt x="93" y="29"/>
                  <a:pt x="91" y="29"/>
                  <a:pt x="90" y="29"/>
                </a:cubicBezTo>
                <a:cubicBezTo>
                  <a:pt x="88" y="29"/>
                  <a:pt x="87" y="29"/>
                  <a:pt x="85" y="29"/>
                </a:cubicBezTo>
                <a:cubicBezTo>
                  <a:pt x="84" y="29"/>
                  <a:pt x="82" y="29"/>
                  <a:pt x="81" y="29"/>
                </a:cubicBezTo>
                <a:cubicBezTo>
                  <a:pt x="79" y="29"/>
                  <a:pt x="78" y="29"/>
                  <a:pt x="76" y="28"/>
                </a:cubicBezTo>
                <a:cubicBezTo>
                  <a:pt x="75" y="28"/>
                  <a:pt x="74" y="28"/>
                  <a:pt x="73" y="28"/>
                </a:cubicBezTo>
                <a:cubicBezTo>
                  <a:pt x="72" y="28"/>
                  <a:pt x="72" y="27"/>
                  <a:pt x="71" y="27"/>
                </a:cubicBezTo>
                <a:cubicBezTo>
                  <a:pt x="70" y="27"/>
                  <a:pt x="69" y="27"/>
                  <a:pt x="68" y="26"/>
                </a:cubicBezTo>
                <a:cubicBezTo>
                  <a:pt x="67" y="26"/>
                  <a:pt x="66" y="26"/>
                  <a:pt x="65" y="25"/>
                </a:cubicBezTo>
                <a:cubicBezTo>
                  <a:pt x="44" y="17"/>
                  <a:pt x="22" y="8"/>
                  <a:pt x="0" y="0"/>
                </a:cubicBezTo>
                <a:cubicBezTo>
                  <a:pt x="1" y="0"/>
                  <a:pt x="2" y="1"/>
                  <a:pt x="3" y="1"/>
                </a:cubicBezTo>
                <a:cubicBezTo>
                  <a:pt x="4" y="1"/>
                  <a:pt x="5" y="2"/>
                  <a:pt x="6" y="2"/>
                </a:cubicBezTo>
                <a:cubicBezTo>
                  <a:pt x="7" y="2"/>
                  <a:pt x="8" y="2"/>
                  <a:pt x="9" y="3"/>
                </a:cubicBezTo>
                <a:cubicBezTo>
                  <a:pt x="10" y="3"/>
                  <a:pt x="11" y="3"/>
                  <a:pt x="12" y="3"/>
                </a:cubicBezTo>
                <a:cubicBezTo>
                  <a:pt x="13" y="3"/>
                  <a:pt x="15" y="4"/>
                  <a:pt x="16" y="4"/>
                </a:cubicBezTo>
                <a:cubicBezTo>
                  <a:pt x="18" y="4"/>
                  <a:pt x="19" y="4"/>
                  <a:pt x="21" y="4"/>
                </a:cubicBezTo>
                <a:cubicBezTo>
                  <a:pt x="22" y="4"/>
                  <a:pt x="24" y="4"/>
                  <a:pt x="25" y="4"/>
                </a:cubicBezTo>
                <a:cubicBezTo>
                  <a:pt x="27" y="4"/>
                  <a:pt x="29" y="4"/>
                  <a:pt x="30" y="3"/>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28" name="Freeform 23"/>
          <p:cNvSpPr/>
          <p:nvPr/>
        </p:nvSpPr>
        <p:spPr bwMode="auto">
          <a:xfrm>
            <a:off x="6338518" y="2818388"/>
            <a:ext cx="342900" cy="344385"/>
          </a:xfrm>
          <a:custGeom>
            <a:avLst/>
            <a:gdLst>
              <a:gd name="T0" fmla="*/ 71 w 216"/>
              <a:gd name="T1" fmla="*/ 0 h 199"/>
              <a:gd name="T2" fmla="*/ 216 w 216"/>
              <a:gd name="T3" fmla="*/ 76 h 199"/>
              <a:gd name="T4" fmla="*/ 149 w 216"/>
              <a:gd name="T5" fmla="*/ 199 h 199"/>
              <a:gd name="T6" fmla="*/ 0 w 216"/>
              <a:gd name="T7" fmla="*/ 128 h 199"/>
              <a:gd name="T8" fmla="*/ 71 w 216"/>
              <a:gd name="T9" fmla="*/ 0 h 199"/>
            </a:gdLst>
            <a:ahLst/>
            <a:cxnLst>
              <a:cxn ang="0">
                <a:pos x="T0" y="T1"/>
              </a:cxn>
              <a:cxn ang="0">
                <a:pos x="T2" y="T3"/>
              </a:cxn>
              <a:cxn ang="0">
                <a:pos x="T4" y="T5"/>
              </a:cxn>
              <a:cxn ang="0">
                <a:pos x="T6" y="T7"/>
              </a:cxn>
              <a:cxn ang="0">
                <a:pos x="T8" y="T9"/>
              </a:cxn>
            </a:cxnLst>
            <a:rect l="0" t="0" r="r" b="b"/>
            <a:pathLst>
              <a:path w="216" h="199">
                <a:moveTo>
                  <a:pt x="71" y="0"/>
                </a:moveTo>
                <a:lnTo>
                  <a:pt x="216" y="76"/>
                </a:lnTo>
                <a:lnTo>
                  <a:pt x="149" y="199"/>
                </a:lnTo>
                <a:lnTo>
                  <a:pt x="0" y="128"/>
                </a:lnTo>
                <a:lnTo>
                  <a:pt x="71" y="0"/>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31" name="Freeform 24"/>
          <p:cNvSpPr/>
          <p:nvPr/>
        </p:nvSpPr>
        <p:spPr bwMode="auto">
          <a:xfrm>
            <a:off x="6297243" y="2108851"/>
            <a:ext cx="384175" cy="841061"/>
          </a:xfrm>
          <a:custGeom>
            <a:avLst/>
            <a:gdLst>
              <a:gd name="T0" fmla="*/ 0 w 242"/>
              <a:gd name="T1" fmla="*/ 0 h 486"/>
              <a:gd name="T2" fmla="*/ 147 w 242"/>
              <a:gd name="T3" fmla="*/ 87 h 486"/>
              <a:gd name="T4" fmla="*/ 242 w 242"/>
              <a:gd name="T5" fmla="*/ 486 h 486"/>
              <a:gd name="T6" fmla="*/ 97 w 242"/>
              <a:gd name="T7" fmla="*/ 410 h 486"/>
              <a:gd name="T8" fmla="*/ 0 w 242"/>
              <a:gd name="T9" fmla="*/ 0 h 486"/>
            </a:gdLst>
            <a:ahLst/>
            <a:cxnLst>
              <a:cxn ang="0">
                <a:pos x="T0" y="T1"/>
              </a:cxn>
              <a:cxn ang="0">
                <a:pos x="T2" y="T3"/>
              </a:cxn>
              <a:cxn ang="0">
                <a:pos x="T4" y="T5"/>
              </a:cxn>
              <a:cxn ang="0">
                <a:pos x="T6" y="T7"/>
              </a:cxn>
              <a:cxn ang="0">
                <a:pos x="T8" y="T9"/>
              </a:cxn>
            </a:cxnLst>
            <a:rect l="0" t="0" r="r" b="b"/>
            <a:pathLst>
              <a:path w="242" h="486">
                <a:moveTo>
                  <a:pt x="0" y="0"/>
                </a:moveTo>
                <a:lnTo>
                  <a:pt x="147" y="87"/>
                </a:lnTo>
                <a:lnTo>
                  <a:pt x="242" y="486"/>
                </a:lnTo>
                <a:lnTo>
                  <a:pt x="97" y="410"/>
                </a:lnTo>
                <a:lnTo>
                  <a:pt x="0" y="0"/>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32" name="Freeform 25"/>
          <p:cNvSpPr/>
          <p:nvPr/>
        </p:nvSpPr>
        <p:spPr bwMode="auto">
          <a:xfrm>
            <a:off x="6228980" y="3048555"/>
            <a:ext cx="346075" cy="245742"/>
          </a:xfrm>
          <a:custGeom>
            <a:avLst/>
            <a:gdLst>
              <a:gd name="T0" fmla="*/ 26 w 92"/>
              <a:gd name="T1" fmla="*/ 23 h 60"/>
              <a:gd name="T2" fmla="*/ 30 w 92"/>
              <a:gd name="T3" fmla="*/ 31 h 60"/>
              <a:gd name="T4" fmla="*/ 92 w 92"/>
              <a:gd name="T5" fmla="*/ 60 h 60"/>
              <a:gd name="T6" fmla="*/ 84 w 92"/>
              <a:gd name="T7" fmla="*/ 46 h 60"/>
              <a:gd name="T8" fmla="*/ 84 w 92"/>
              <a:gd name="T9" fmla="*/ 45 h 60"/>
              <a:gd name="T10" fmla="*/ 83 w 92"/>
              <a:gd name="T11" fmla="*/ 45 h 60"/>
              <a:gd name="T12" fmla="*/ 83 w 92"/>
              <a:gd name="T13" fmla="*/ 44 h 60"/>
              <a:gd name="T14" fmla="*/ 82 w 92"/>
              <a:gd name="T15" fmla="*/ 44 h 60"/>
              <a:gd name="T16" fmla="*/ 81 w 92"/>
              <a:gd name="T17" fmla="*/ 43 h 60"/>
              <a:gd name="T18" fmla="*/ 80 w 92"/>
              <a:gd name="T19" fmla="*/ 41 h 60"/>
              <a:gd name="T20" fmla="*/ 79 w 92"/>
              <a:gd name="T21" fmla="*/ 41 h 60"/>
              <a:gd name="T22" fmla="*/ 77 w 92"/>
              <a:gd name="T23" fmla="*/ 39 h 60"/>
              <a:gd name="T24" fmla="*/ 71 w 92"/>
              <a:gd name="T25" fmla="*/ 34 h 60"/>
              <a:gd name="T26" fmla="*/ 69 w 92"/>
              <a:gd name="T27" fmla="*/ 33 h 60"/>
              <a:gd name="T28" fmla="*/ 69 w 92"/>
              <a:gd name="T29" fmla="*/ 33 h 60"/>
              <a:gd name="T30" fmla="*/ 64 w 92"/>
              <a:gd name="T31" fmla="*/ 30 h 60"/>
              <a:gd name="T32" fmla="*/ 64 w 92"/>
              <a:gd name="T33" fmla="*/ 30 h 60"/>
              <a:gd name="T34" fmla="*/ 64 w 92"/>
              <a:gd name="T35" fmla="*/ 30 h 60"/>
              <a:gd name="T36" fmla="*/ 0 w 92"/>
              <a:gd name="T37" fmla="*/ 0 h 60"/>
              <a:gd name="T38" fmla="*/ 26 w 92"/>
              <a:gd name="T39" fmla="*/ 23 h 60"/>
              <a:gd name="T40" fmla="*/ 26 w 92"/>
              <a:gd name="T41"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60">
                <a:moveTo>
                  <a:pt x="26" y="23"/>
                </a:moveTo>
                <a:cubicBezTo>
                  <a:pt x="27" y="25"/>
                  <a:pt x="29" y="28"/>
                  <a:pt x="30" y="31"/>
                </a:cubicBezTo>
                <a:cubicBezTo>
                  <a:pt x="92" y="60"/>
                  <a:pt x="92" y="60"/>
                  <a:pt x="92" y="60"/>
                </a:cubicBezTo>
                <a:cubicBezTo>
                  <a:pt x="90" y="55"/>
                  <a:pt x="87" y="50"/>
                  <a:pt x="84" y="46"/>
                </a:cubicBezTo>
                <a:cubicBezTo>
                  <a:pt x="84" y="46"/>
                  <a:pt x="84" y="46"/>
                  <a:pt x="84" y="45"/>
                </a:cubicBezTo>
                <a:cubicBezTo>
                  <a:pt x="84" y="45"/>
                  <a:pt x="83" y="45"/>
                  <a:pt x="83" y="45"/>
                </a:cubicBezTo>
                <a:cubicBezTo>
                  <a:pt x="83" y="45"/>
                  <a:pt x="83" y="45"/>
                  <a:pt x="83" y="44"/>
                </a:cubicBezTo>
                <a:cubicBezTo>
                  <a:pt x="83" y="44"/>
                  <a:pt x="82" y="44"/>
                  <a:pt x="82" y="44"/>
                </a:cubicBezTo>
                <a:cubicBezTo>
                  <a:pt x="82" y="43"/>
                  <a:pt x="82" y="43"/>
                  <a:pt x="81" y="43"/>
                </a:cubicBezTo>
                <a:cubicBezTo>
                  <a:pt x="81" y="42"/>
                  <a:pt x="81" y="42"/>
                  <a:pt x="80" y="41"/>
                </a:cubicBezTo>
                <a:cubicBezTo>
                  <a:pt x="80" y="41"/>
                  <a:pt x="80" y="41"/>
                  <a:pt x="79" y="41"/>
                </a:cubicBezTo>
                <a:cubicBezTo>
                  <a:pt x="79" y="40"/>
                  <a:pt x="78" y="39"/>
                  <a:pt x="77" y="39"/>
                </a:cubicBezTo>
                <a:cubicBezTo>
                  <a:pt x="75" y="37"/>
                  <a:pt x="73" y="35"/>
                  <a:pt x="71" y="34"/>
                </a:cubicBezTo>
                <a:cubicBezTo>
                  <a:pt x="70" y="33"/>
                  <a:pt x="70" y="33"/>
                  <a:pt x="69" y="33"/>
                </a:cubicBezTo>
                <a:cubicBezTo>
                  <a:pt x="69" y="33"/>
                  <a:pt x="69" y="33"/>
                  <a:pt x="69" y="33"/>
                </a:cubicBezTo>
                <a:cubicBezTo>
                  <a:pt x="68" y="31"/>
                  <a:pt x="66" y="31"/>
                  <a:pt x="64" y="30"/>
                </a:cubicBezTo>
                <a:cubicBezTo>
                  <a:pt x="64" y="30"/>
                  <a:pt x="64" y="30"/>
                  <a:pt x="64" y="30"/>
                </a:cubicBezTo>
                <a:cubicBezTo>
                  <a:pt x="64" y="30"/>
                  <a:pt x="64" y="30"/>
                  <a:pt x="64" y="30"/>
                </a:cubicBezTo>
                <a:cubicBezTo>
                  <a:pt x="43" y="20"/>
                  <a:pt x="21" y="10"/>
                  <a:pt x="0" y="0"/>
                </a:cubicBezTo>
                <a:cubicBezTo>
                  <a:pt x="11" y="5"/>
                  <a:pt x="20" y="13"/>
                  <a:pt x="26" y="23"/>
                </a:cubicBezTo>
                <a:cubicBezTo>
                  <a:pt x="26" y="23"/>
                  <a:pt x="25" y="21"/>
                  <a:pt x="26" y="23"/>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33" name="Freeform 26"/>
          <p:cNvSpPr/>
          <p:nvPr/>
        </p:nvSpPr>
        <p:spPr bwMode="auto">
          <a:xfrm>
            <a:off x="5698755" y="4266881"/>
            <a:ext cx="546100" cy="640314"/>
          </a:xfrm>
          <a:custGeom>
            <a:avLst/>
            <a:gdLst>
              <a:gd name="T0" fmla="*/ 145 w 145"/>
              <a:gd name="T1" fmla="*/ 81 h 156"/>
              <a:gd name="T2" fmla="*/ 128 w 145"/>
              <a:gd name="T3" fmla="*/ 37 h 156"/>
              <a:gd name="T4" fmla="*/ 128 w 145"/>
              <a:gd name="T5" fmla="*/ 36 h 156"/>
              <a:gd name="T6" fmla="*/ 128 w 145"/>
              <a:gd name="T7" fmla="*/ 36 h 156"/>
              <a:gd name="T8" fmla="*/ 123 w 145"/>
              <a:gd name="T9" fmla="*/ 32 h 156"/>
              <a:gd name="T10" fmla="*/ 118 w 145"/>
              <a:gd name="T11" fmla="*/ 28 h 156"/>
              <a:gd name="T12" fmla="*/ 108 w 145"/>
              <a:gd name="T13" fmla="*/ 22 h 156"/>
              <a:gd name="T14" fmla="*/ 35 w 145"/>
              <a:gd name="T15" fmla="*/ 0 h 156"/>
              <a:gd name="T16" fmla="*/ 73 w 145"/>
              <a:gd name="T17" fmla="*/ 97 h 156"/>
              <a:gd name="T18" fmla="*/ 73 w 145"/>
              <a:gd name="T19" fmla="*/ 97 h 156"/>
              <a:gd name="T20" fmla="*/ 0 w 145"/>
              <a:gd name="T21" fmla="*/ 139 h 156"/>
              <a:gd name="T22" fmla="*/ 44 w 145"/>
              <a:gd name="T23" fmla="*/ 148 h 156"/>
              <a:gd name="T24" fmla="*/ 84 w 145"/>
              <a:gd name="T25" fmla="*/ 155 h 156"/>
              <a:gd name="T26" fmla="*/ 125 w 145"/>
              <a:gd name="T27" fmla="*/ 135 h 156"/>
              <a:gd name="T28" fmla="*/ 145 w 145"/>
              <a:gd name="T29" fmla="*/ 81 h 156"/>
              <a:gd name="T30" fmla="*/ 145 w 145"/>
              <a:gd name="T31" fmla="*/ 8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56">
                <a:moveTo>
                  <a:pt x="145" y="81"/>
                </a:moveTo>
                <a:cubicBezTo>
                  <a:pt x="145" y="64"/>
                  <a:pt x="139" y="49"/>
                  <a:pt x="128" y="37"/>
                </a:cubicBezTo>
                <a:cubicBezTo>
                  <a:pt x="128" y="36"/>
                  <a:pt x="128" y="36"/>
                  <a:pt x="128" y="36"/>
                </a:cubicBezTo>
                <a:cubicBezTo>
                  <a:pt x="128" y="36"/>
                  <a:pt x="128" y="36"/>
                  <a:pt x="128" y="36"/>
                </a:cubicBezTo>
                <a:cubicBezTo>
                  <a:pt x="127" y="35"/>
                  <a:pt x="125" y="33"/>
                  <a:pt x="123" y="32"/>
                </a:cubicBezTo>
                <a:cubicBezTo>
                  <a:pt x="121" y="30"/>
                  <a:pt x="120" y="29"/>
                  <a:pt x="118" y="28"/>
                </a:cubicBezTo>
                <a:cubicBezTo>
                  <a:pt x="115" y="25"/>
                  <a:pt x="111" y="24"/>
                  <a:pt x="108" y="22"/>
                </a:cubicBezTo>
                <a:cubicBezTo>
                  <a:pt x="84" y="13"/>
                  <a:pt x="59" y="7"/>
                  <a:pt x="35" y="0"/>
                </a:cubicBezTo>
                <a:cubicBezTo>
                  <a:pt x="75" y="12"/>
                  <a:pt x="89" y="61"/>
                  <a:pt x="73" y="97"/>
                </a:cubicBezTo>
                <a:cubicBezTo>
                  <a:pt x="73" y="97"/>
                  <a:pt x="73" y="97"/>
                  <a:pt x="73" y="97"/>
                </a:cubicBezTo>
                <a:cubicBezTo>
                  <a:pt x="61" y="125"/>
                  <a:pt x="31" y="146"/>
                  <a:pt x="0" y="139"/>
                </a:cubicBezTo>
                <a:cubicBezTo>
                  <a:pt x="14" y="142"/>
                  <a:pt x="29" y="145"/>
                  <a:pt x="44" y="148"/>
                </a:cubicBezTo>
                <a:cubicBezTo>
                  <a:pt x="57" y="151"/>
                  <a:pt x="71" y="156"/>
                  <a:pt x="84" y="155"/>
                </a:cubicBezTo>
                <a:cubicBezTo>
                  <a:pt x="100" y="153"/>
                  <a:pt x="114" y="146"/>
                  <a:pt x="125" y="135"/>
                </a:cubicBezTo>
                <a:cubicBezTo>
                  <a:pt x="139" y="120"/>
                  <a:pt x="145" y="101"/>
                  <a:pt x="145" y="81"/>
                </a:cubicBezTo>
                <a:cubicBezTo>
                  <a:pt x="145" y="81"/>
                  <a:pt x="145" y="81"/>
                  <a:pt x="145" y="81"/>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34" name="Freeform 27"/>
          <p:cNvSpPr/>
          <p:nvPr/>
        </p:nvSpPr>
        <p:spPr bwMode="auto">
          <a:xfrm>
            <a:off x="5943230" y="3979605"/>
            <a:ext cx="496888" cy="249203"/>
          </a:xfrm>
          <a:custGeom>
            <a:avLst/>
            <a:gdLst>
              <a:gd name="T0" fmla="*/ 275 w 313"/>
              <a:gd name="T1" fmla="*/ 123 h 144"/>
              <a:gd name="T2" fmla="*/ 156 w 313"/>
              <a:gd name="T3" fmla="*/ 52 h 144"/>
              <a:gd name="T4" fmla="*/ 0 w 313"/>
              <a:gd name="T5" fmla="*/ 0 h 144"/>
              <a:gd name="T6" fmla="*/ 121 w 313"/>
              <a:gd name="T7" fmla="*/ 73 h 144"/>
              <a:gd name="T8" fmla="*/ 161 w 313"/>
              <a:gd name="T9" fmla="*/ 97 h 144"/>
              <a:gd name="T10" fmla="*/ 313 w 313"/>
              <a:gd name="T11" fmla="*/ 144 h 144"/>
              <a:gd name="T12" fmla="*/ 275 w 313"/>
              <a:gd name="T13" fmla="*/ 123 h 144"/>
            </a:gdLst>
            <a:ahLst/>
            <a:cxnLst>
              <a:cxn ang="0">
                <a:pos x="T0" y="T1"/>
              </a:cxn>
              <a:cxn ang="0">
                <a:pos x="T2" y="T3"/>
              </a:cxn>
              <a:cxn ang="0">
                <a:pos x="T4" y="T5"/>
              </a:cxn>
              <a:cxn ang="0">
                <a:pos x="T6" y="T7"/>
              </a:cxn>
              <a:cxn ang="0">
                <a:pos x="T8" y="T9"/>
              </a:cxn>
              <a:cxn ang="0">
                <a:pos x="T10" y="T11"/>
              </a:cxn>
              <a:cxn ang="0">
                <a:pos x="T12" y="T13"/>
              </a:cxn>
            </a:cxnLst>
            <a:rect l="0" t="0" r="r" b="b"/>
            <a:pathLst>
              <a:path w="313" h="144">
                <a:moveTo>
                  <a:pt x="275" y="123"/>
                </a:moveTo>
                <a:lnTo>
                  <a:pt x="156" y="52"/>
                </a:lnTo>
                <a:lnTo>
                  <a:pt x="0" y="0"/>
                </a:lnTo>
                <a:lnTo>
                  <a:pt x="121" y="73"/>
                </a:lnTo>
                <a:lnTo>
                  <a:pt x="161" y="97"/>
                </a:lnTo>
                <a:lnTo>
                  <a:pt x="313" y="144"/>
                </a:lnTo>
                <a:lnTo>
                  <a:pt x="275" y="123"/>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35" name="Freeform 28"/>
          <p:cNvSpPr/>
          <p:nvPr/>
        </p:nvSpPr>
        <p:spPr bwMode="auto">
          <a:xfrm>
            <a:off x="5540005" y="5640960"/>
            <a:ext cx="692150" cy="167866"/>
          </a:xfrm>
          <a:custGeom>
            <a:avLst/>
            <a:gdLst>
              <a:gd name="T0" fmla="*/ 278 w 436"/>
              <a:gd name="T1" fmla="*/ 0 h 97"/>
              <a:gd name="T2" fmla="*/ 436 w 436"/>
              <a:gd name="T3" fmla="*/ 19 h 97"/>
              <a:gd name="T4" fmla="*/ 166 w 436"/>
              <a:gd name="T5" fmla="*/ 97 h 97"/>
              <a:gd name="T6" fmla="*/ 0 w 436"/>
              <a:gd name="T7" fmla="*/ 81 h 97"/>
              <a:gd name="T8" fmla="*/ 278 w 436"/>
              <a:gd name="T9" fmla="*/ 0 h 97"/>
            </a:gdLst>
            <a:ahLst/>
            <a:cxnLst>
              <a:cxn ang="0">
                <a:pos x="T0" y="T1"/>
              </a:cxn>
              <a:cxn ang="0">
                <a:pos x="T2" y="T3"/>
              </a:cxn>
              <a:cxn ang="0">
                <a:pos x="T4" y="T5"/>
              </a:cxn>
              <a:cxn ang="0">
                <a:pos x="T6" y="T7"/>
              </a:cxn>
              <a:cxn ang="0">
                <a:pos x="T8" y="T9"/>
              </a:cxn>
            </a:cxnLst>
            <a:rect l="0" t="0" r="r" b="b"/>
            <a:pathLst>
              <a:path w="436" h="97">
                <a:moveTo>
                  <a:pt x="278" y="0"/>
                </a:moveTo>
                <a:lnTo>
                  <a:pt x="436" y="19"/>
                </a:lnTo>
                <a:lnTo>
                  <a:pt x="166" y="97"/>
                </a:lnTo>
                <a:lnTo>
                  <a:pt x="0" y="81"/>
                </a:lnTo>
                <a:lnTo>
                  <a:pt x="278" y="0"/>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36" name="Freeform 29"/>
          <p:cNvSpPr/>
          <p:nvPr/>
        </p:nvSpPr>
        <p:spPr bwMode="auto">
          <a:xfrm>
            <a:off x="6146430" y="3680215"/>
            <a:ext cx="658813" cy="434375"/>
          </a:xfrm>
          <a:custGeom>
            <a:avLst/>
            <a:gdLst>
              <a:gd name="T0" fmla="*/ 114 w 175"/>
              <a:gd name="T1" fmla="*/ 19 h 106"/>
              <a:gd name="T2" fmla="*/ 1 w 175"/>
              <a:gd name="T3" fmla="*/ 84 h 106"/>
              <a:gd name="T4" fmla="*/ 0 w 175"/>
              <a:gd name="T5" fmla="*/ 84 h 106"/>
              <a:gd name="T6" fmla="*/ 65 w 175"/>
              <a:gd name="T7" fmla="*/ 106 h 106"/>
              <a:gd name="T8" fmla="*/ 175 w 175"/>
              <a:gd name="T9" fmla="*/ 43 h 106"/>
              <a:gd name="T10" fmla="*/ 114 w 175"/>
              <a:gd name="T11" fmla="*/ 19 h 106"/>
              <a:gd name="T12" fmla="*/ 114 w 175"/>
              <a:gd name="T13" fmla="*/ 19 h 106"/>
            </a:gdLst>
            <a:ahLst/>
            <a:cxnLst>
              <a:cxn ang="0">
                <a:pos x="T0" y="T1"/>
              </a:cxn>
              <a:cxn ang="0">
                <a:pos x="T2" y="T3"/>
              </a:cxn>
              <a:cxn ang="0">
                <a:pos x="T4" y="T5"/>
              </a:cxn>
              <a:cxn ang="0">
                <a:pos x="T6" y="T7"/>
              </a:cxn>
              <a:cxn ang="0">
                <a:pos x="T8" y="T9"/>
              </a:cxn>
              <a:cxn ang="0">
                <a:pos x="T10" y="T11"/>
              </a:cxn>
              <a:cxn ang="0">
                <a:pos x="T12" y="T13"/>
              </a:cxn>
            </a:cxnLst>
            <a:rect l="0" t="0" r="r" b="b"/>
            <a:pathLst>
              <a:path w="175" h="106">
                <a:moveTo>
                  <a:pt x="114" y="19"/>
                </a:moveTo>
                <a:cubicBezTo>
                  <a:pt x="66" y="0"/>
                  <a:pt x="12" y="35"/>
                  <a:pt x="1" y="84"/>
                </a:cubicBezTo>
                <a:cubicBezTo>
                  <a:pt x="0" y="84"/>
                  <a:pt x="0" y="84"/>
                  <a:pt x="0" y="84"/>
                </a:cubicBezTo>
                <a:cubicBezTo>
                  <a:pt x="65" y="106"/>
                  <a:pt x="65" y="106"/>
                  <a:pt x="65" y="106"/>
                </a:cubicBezTo>
                <a:cubicBezTo>
                  <a:pt x="77" y="59"/>
                  <a:pt x="127" y="24"/>
                  <a:pt x="175" y="43"/>
                </a:cubicBezTo>
                <a:cubicBezTo>
                  <a:pt x="154" y="35"/>
                  <a:pt x="134" y="27"/>
                  <a:pt x="114" y="19"/>
                </a:cubicBezTo>
                <a:cubicBezTo>
                  <a:pt x="110" y="18"/>
                  <a:pt x="134" y="27"/>
                  <a:pt x="114" y="19"/>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37" name="Freeform 30"/>
          <p:cNvSpPr/>
          <p:nvPr/>
        </p:nvSpPr>
        <p:spPr bwMode="auto">
          <a:xfrm>
            <a:off x="5874968" y="4955651"/>
            <a:ext cx="628650" cy="718190"/>
          </a:xfrm>
          <a:custGeom>
            <a:avLst/>
            <a:gdLst>
              <a:gd name="T0" fmla="*/ 103 w 167"/>
              <a:gd name="T1" fmla="*/ 8 h 175"/>
              <a:gd name="T2" fmla="*/ 9 w 167"/>
              <a:gd name="T3" fmla="*/ 61 h 175"/>
              <a:gd name="T4" fmla="*/ 6 w 167"/>
              <a:gd name="T5" fmla="*/ 70 h 175"/>
              <a:gd name="T6" fmla="*/ 3 w 167"/>
              <a:gd name="T7" fmla="*/ 82 h 175"/>
              <a:gd name="T8" fmla="*/ 1 w 167"/>
              <a:gd name="T9" fmla="*/ 108 h 175"/>
              <a:gd name="T10" fmla="*/ 28 w 167"/>
              <a:gd name="T11" fmla="*/ 167 h 175"/>
              <a:gd name="T12" fmla="*/ 95 w 167"/>
              <a:gd name="T13" fmla="*/ 175 h 175"/>
              <a:gd name="T14" fmla="*/ 75 w 167"/>
              <a:gd name="T15" fmla="*/ 74 h 175"/>
              <a:gd name="T16" fmla="*/ 167 w 167"/>
              <a:gd name="T17" fmla="*/ 22 h 175"/>
              <a:gd name="T18" fmla="*/ 103 w 167"/>
              <a:gd name="T19" fmla="*/ 8 h 175"/>
              <a:gd name="T20" fmla="*/ 103 w 167"/>
              <a:gd name="T21" fmla="*/ 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75">
                <a:moveTo>
                  <a:pt x="103" y="8"/>
                </a:moveTo>
                <a:cubicBezTo>
                  <a:pt x="63" y="0"/>
                  <a:pt x="25" y="25"/>
                  <a:pt x="9" y="61"/>
                </a:cubicBezTo>
                <a:cubicBezTo>
                  <a:pt x="9" y="63"/>
                  <a:pt x="7" y="67"/>
                  <a:pt x="6" y="70"/>
                </a:cubicBezTo>
                <a:cubicBezTo>
                  <a:pt x="4" y="74"/>
                  <a:pt x="3" y="78"/>
                  <a:pt x="3" y="82"/>
                </a:cubicBezTo>
                <a:cubicBezTo>
                  <a:pt x="1" y="91"/>
                  <a:pt x="0" y="99"/>
                  <a:pt x="1" y="108"/>
                </a:cubicBezTo>
                <a:cubicBezTo>
                  <a:pt x="3" y="130"/>
                  <a:pt x="12" y="152"/>
                  <a:pt x="28" y="167"/>
                </a:cubicBezTo>
                <a:cubicBezTo>
                  <a:pt x="95" y="175"/>
                  <a:pt x="95" y="175"/>
                  <a:pt x="95" y="175"/>
                </a:cubicBezTo>
                <a:cubicBezTo>
                  <a:pt x="68" y="150"/>
                  <a:pt x="61" y="108"/>
                  <a:pt x="75" y="74"/>
                </a:cubicBezTo>
                <a:cubicBezTo>
                  <a:pt x="90" y="38"/>
                  <a:pt x="128" y="14"/>
                  <a:pt x="167" y="22"/>
                </a:cubicBezTo>
                <a:cubicBezTo>
                  <a:pt x="145" y="17"/>
                  <a:pt x="124" y="13"/>
                  <a:pt x="103" y="8"/>
                </a:cubicBezTo>
                <a:cubicBezTo>
                  <a:pt x="100" y="8"/>
                  <a:pt x="124" y="13"/>
                  <a:pt x="103" y="8"/>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40" name="Freeform 31"/>
          <p:cNvSpPr/>
          <p:nvPr/>
        </p:nvSpPr>
        <p:spPr bwMode="auto">
          <a:xfrm>
            <a:off x="6544893" y="3827315"/>
            <a:ext cx="384175" cy="624739"/>
          </a:xfrm>
          <a:custGeom>
            <a:avLst/>
            <a:gdLst>
              <a:gd name="T0" fmla="*/ 102 w 102"/>
              <a:gd name="T1" fmla="*/ 84 h 152"/>
              <a:gd name="T2" fmla="*/ 83 w 102"/>
              <a:gd name="T3" fmla="*/ 37 h 152"/>
              <a:gd name="T4" fmla="*/ 64 w 102"/>
              <a:gd name="T5" fmla="*/ 25 h 152"/>
              <a:gd name="T6" fmla="*/ 63 w 102"/>
              <a:gd name="T7" fmla="*/ 24 h 152"/>
              <a:gd name="T8" fmla="*/ 63 w 102"/>
              <a:gd name="T9" fmla="*/ 24 h 152"/>
              <a:gd name="T10" fmla="*/ 62 w 102"/>
              <a:gd name="T11" fmla="*/ 24 h 152"/>
              <a:gd name="T12" fmla="*/ 1 w 102"/>
              <a:gd name="T13" fmla="*/ 0 h 152"/>
              <a:gd name="T14" fmla="*/ 5 w 102"/>
              <a:gd name="T15" fmla="*/ 27 h 152"/>
              <a:gd name="T16" fmla="*/ 20 w 102"/>
              <a:gd name="T17" fmla="*/ 46 h 152"/>
              <a:gd name="T18" fmla="*/ 12 w 102"/>
              <a:gd name="T19" fmla="*/ 103 h 152"/>
              <a:gd name="T20" fmla="*/ 30 w 102"/>
              <a:gd name="T21" fmla="*/ 106 h 152"/>
              <a:gd name="T22" fmla="*/ 0 w 102"/>
              <a:gd name="T23" fmla="*/ 133 h 152"/>
              <a:gd name="T24" fmla="*/ 62 w 102"/>
              <a:gd name="T25" fmla="*/ 152 h 152"/>
              <a:gd name="T26" fmla="*/ 77 w 102"/>
              <a:gd name="T27" fmla="*/ 141 h 152"/>
              <a:gd name="T28" fmla="*/ 77 w 102"/>
              <a:gd name="T29" fmla="*/ 141 h 152"/>
              <a:gd name="T30" fmla="*/ 78 w 102"/>
              <a:gd name="T31" fmla="*/ 141 h 152"/>
              <a:gd name="T32" fmla="*/ 81 w 102"/>
              <a:gd name="T33" fmla="*/ 138 h 152"/>
              <a:gd name="T34" fmla="*/ 90 w 102"/>
              <a:gd name="T35" fmla="*/ 126 h 152"/>
              <a:gd name="T36" fmla="*/ 90 w 102"/>
              <a:gd name="T37" fmla="*/ 126 h 152"/>
              <a:gd name="T38" fmla="*/ 102 w 102"/>
              <a:gd name="T39" fmla="*/ 8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152">
                <a:moveTo>
                  <a:pt x="102" y="84"/>
                </a:moveTo>
                <a:cubicBezTo>
                  <a:pt x="101" y="66"/>
                  <a:pt x="95" y="50"/>
                  <a:pt x="83" y="37"/>
                </a:cubicBezTo>
                <a:cubicBezTo>
                  <a:pt x="77" y="32"/>
                  <a:pt x="71" y="28"/>
                  <a:pt x="64" y="25"/>
                </a:cubicBezTo>
                <a:cubicBezTo>
                  <a:pt x="64" y="24"/>
                  <a:pt x="63" y="24"/>
                  <a:pt x="63" y="24"/>
                </a:cubicBezTo>
                <a:cubicBezTo>
                  <a:pt x="63" y="24"/>
                  <a:pt x="63" y="24"/>
                  <a:pt x="63" y="24"/>
                </a:cubicBezTo>
                <a:cubicBezTo>
                  <a:pt x="62" y="24"/>
                  <a:pt x="62" y="24"/>
                  <a:pt x="62" y="24"/>
                </a:cubicBezTo>
                <a:cubicBezTo>
                  <a:pt x="1" y="0"/>
                  <a:pt x="1" y="0"/>
                  <a:pt x="1" y="0"/>
                </a:cubicBezTo>
                <a:cubicBezTo>
                  <a:pt x="5" y="3"/>
                  <a:pt x="0" y="22"/>
                  <a:pt x="5" y="27"/>
                </a:cubicBezTo>
                <a:cubicBezTo>
                  <a:pt x="13" y="31"/>
                  <a:pt x="17" y="38"/>
                  <a:pt x="20" y="46"/>
                </a:cubicBezTo>
                <a:cubicBezTo>
                  <a:pt x="29" y="69"/>
                  <a:pt x="25" y="82"/>
                  <a:pt x="12" y="103"/>
                </a:cubicBezTo>
                <a:cubicBezTo>
                  <a:pt x="12" y="103"/>
                  <a:pt x="30" y="106"/>
                  <a:pt x="30" y="106"/>
                </a:cubicBezTo>
                <a:cubicBezTo>
                  <a:pt x="23" y="117"/>
                  <a:pt x="12" y="127"/>
                  <a:pt x="0" y="133"/>
                </a:cubicBezTo>
                <a:cubicBezTo>
                  <a:pt x="62" y="152"/>
                  <a:pt x="62" y="152"/>
                  <a:pt x="62" y="152"/>
                </a:cubicBezTo>
                <a:cubicBezTo>
                  <a:pt x="67" y="149"/>
                  <a:pt x="72" y="146"/>
                  <a:pt x="77" y="141"/>
                </a:cubicBezTo>
                <a:cubicBezTo>
                  <a:pt x="77" y="141"/>
                  <a:pt x="77" y="141"/>
                  <a:pt x="77" y="141"/>
                </a:cubicBezTo>
                <a:cubicBezTo>
                  <a:pt x="78" y="141"/>
                  <a:pt x="78" y="141"/>
                  <a:pt x="78" y="141"/>
                </a:cubicBezTo>
                <a:cubicBezTo>
                  <a:pt x="79" y="140"/>
                  <a:pt x="80" y="139"/>
                  <a:pt x="81" y="138"/>
                </a:cubicBezTo>
                <a:cubicBezTo>
                  <a:pt x="85" y="134"/>
                  <a:pt x="87" y="130"/>
                  <a:pt x="90" y="126"/>
                </a:cubicBezTo>
                <a:cubicBezTo>
                  <a:pt x="90" y="126"/>
                  <a:pt x="90" y="126"/>
                  <a:pt x="90" y="126"/>
                </a:cubicBezTo>
                <a:cubicBezTo>
                  <a:pt x="98" y="113"/>
                  <a:pt x="102" y="99"/>
                  <a:pt x="102" y="84"/>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41" name="Freeform 32"/>
          <p:cNvSpPr/>
          <p:nvPr/>
        </p:nvSpPr>
        <p:spPr bwMode="auto">
          <a:xfrm>
            <a:off x="6824293" y="3060669"/>
            <a:ext cx="642938" cy="865289"/>
          </a:xfrm>
          <a:custGeom>
            <a:avLst/>
            <a:gdLst>
              <a:gd name="T0" fmla="*/ 116 w 171"/>
              <a:gd name="T1" fmla="*/ 14 h 211"/>
              <a:gd name="T2" fmla="*/ 5 w 171"/>
              <a:gd name="T3" fmla="*/ 85 h 211"/>
              <a:gd name="T4" fmla="*/ 13 w 171"/>
              <a:gd name="T5" fmla="*/ 153 h 211"/>
              <a:gd name="T6" fmla="*/ 41 w 171"/>
              <a:gd name="T7" fmla="*/ 197 h 211"/>
              <a:gd name="T8" fmla="*/ 48 w 171"/>
              <a:gd name="T9" fmla="*/ 197 h 211"/>
              <a:gd name="T10" fmla="*/ 49 w 171"/>
              <a:gd name="T11" fmla="*/ 201 h 211"/>
              <a:gd name="T12" fmla="*/ 110 w 171"/>
              <a:gd name="T13" fmla="*/ 211 h 211"/>
              <a:gd name="T14" fmla="*/ 110 w 171"/>
              <a:gd name="T15" fmla="*/ 211 h 211"/>
              <a:gd name="T16" fmla="*/ 110 w 171"/>
              <a:gd name="T17" fmla="*/ 211 h 211"/>
              <a:gd name="T18" fmla="*/ 69 w 171"/>
              <a:gd name="T19" fmla="*/ 171 h 211"/>
              <a:gd name="T20" fmla="*/ 64 w 171"/>
              <a:gd name="T21" fmla="*/ 109 h 211"/>
              <a:gd name="T22" fmla="*/ 171 w 171"/>
              <a:gd name="T23" fmla="*/ 44 h 211"/>
              <a:gd name="T24" fmla="*/ 116 w 171"/>
              <a:gd name="T25" fmla="*/ 1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 h="211">
                <a:moveTo>
                  <a:pt x="116" y="14"/>
                </a:moveTo>
                <a:cubicBezTo>
                  <a:pt x="66" y="0"/>
                  <a:pt x="17" y="37"/>
                  <a:pt x="5" y="85"/>
                </a:cubicBezTo>
                <a:cubicBezTo>
                  <a:pt x="0" y="108"/>
                  <a:pt x="2" y="132"/>
                  <a:pt x="13" y="153"/>
                </a:cubicBezTo>
                <a:cubicBezTo>
                  <a:pt x="23" y="170"/>
                  <a:pt x="25" y="187"/>
                  <a:pt x="41" y="197"/>
                </a:cubicBezTo>
                <a:cubicBezTo>
                  <a:pt x="41" y="197"/>
                  <a:pt x="37" y="206"/>
                  <a:pt x="48" y="197"/>
                </a:cubicBezTo>
                <a:cubicBezTo>
                  <a:pt x="40" y="209"/>
                  <a:pt x="49" y="201"/>
                  <a:pt x="49" y="201"/>
                </a:cubicBezTo>
                <a:cubicBezTo>
                  <a:pt x="110" y="211"/>
                  <a:pt x="110" y="211"/>
                  <a:pt x="110" y="211"/>
                </a:cubicBezTo>
                <a:cubicBezTo>
                  <a:pt x="110" y="211"/>
                  <a:pt x="110" y="211"/>
                  <a:pt x="110" y="211"/>
                </a:cubicBezTo>
                <a:cubicBezTo>
                  <a:pt x="110" y="211"/>
                  <a:pt x="110" y="211"/>
                  <a:pt x="110" y="211"/>
                </a:cubicBezTo>
                <a:cubicBezTo>
                  <a:pt x="93" y="203"/>
                  <a:pt x="77" y="190"/>
                  <a:pt x="69" y="171"/>
                </a:cubicBezTo>
                <a:cubicBezTo>
                  <a:pt x="60" y="152"/>
                  <a:pt x="59" y="130"/>
                  <a:pt x="64" y="109"/>
                </a:cubicBezTo>
                <a:cubicBezTo>
                  <a:pt x="77" y="64"/>
                  <a:pt x="124" y="31"/>
                  <a:pt x="171" y="44"/>
                </a:cubicBezTo>
                <a:lnTo>
                  <a:pt x="116" y="14"/>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42" name="Freeform 33"/>
          <p:cNvSpPr/>
          <p:nvPr/>
        </p:nvSpPr>
        <p:spPr bwMode="auto">
          <a:xfrm>
            <a:off x="7140205" y="2596874"/>
            <a:ext cx="327025" cy="643775"/>
          </a:xfrm>
          <a:custGeom>
            <a:avLst/>
            <a:gdLst>
              <a:gd name="T0" fmla="*/ 0 w 206"/>
              <a:gd name="T1" fmla="*/ 0 h 372"/>
              <a:gd name="T2" fmla="*/ 133 w 206"/>
              <a:gd name="T3" fmla="*/ 80 h 372"/>
              <a:gd name="T4" fmla="*/ 206 w 206"/>
              <a:gd name="T5" fmla="*/ 372 h 372"/>
              <a:gd name="T6" fmla="*/ 76 w 206"/>
              <a:gd name="T7" fmla="*/ 301 h 372"/>
              <a:gd name="T8" fmla="*/ 0 w 206"/>
              <a:gd name="T9" fmla="*/ 0 h 372"/>
            </a:gdLst>
            <a:ahLst/>
            <a:cxnLst>
              <a:cxn ang="0">
                <a:pos x="T0" y="T1"/>
              </a:cxn>
              <a:cxn ang="0">
                <a:pos x="T2" y="T3"/>
              </a:cxn>
              <a:cxn ang="0">
                <a:pos x="T4" y="T5"/>
              </a:cxn>
              <a:cxn ang="0">
                <a:pos x="T6" y="T7"/>
              </a:cxn>
              <a:cxn ang="0">
                <a:pos x="T8" y="T9"/>
              </a:cxn>
            </a:cxnLst>
            <a:rect l="0" t="0" r="r" b="b"/>
            <a:pathLst>
              <a:path w="206" h="372">
                <a:moveTo>
                  <a:pt x="0" y="0"/>
                </a:moveTo>
                <a:lnTo>
                  <a:pt x="133" y="80"/>
                </a:lnTo>
                <a:lnTo>
                  <a:pt x="206" y="372"/>
                </a:lnTo>
                <a:lnTo>
                  <a:pt x="76" y="301"/>
                </a:lnTo>
                <a:lnTo>
                  <a:pt x="0" y="0"/>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43" name="Freeform 34"/>
          <p:cNvSpPr/>
          <p:nvPr/>
        </p:nvSpPr>
        <p:spPr bwMode="auto">
          <a:xfrm>
            <a:off x="6544893" y="4372447"/>
            <a:ext cx="504825" cy="254395"/>
          </a:xfrm>
          <a:custGeom>
            <a:avLst/>
            <a:gdLst>
              <a:gd name="T0" fmla="*/ 188 w 318"/>
              <a:gd name="T1" fmla="*/ 69 h 147"/>
              <a:gd name="T2" fmla="*/ 147 w 318"/>
              <a:gd name="T3" fmla="*/ 46 h 147"/>
              <a:gd name="T4" fmla="*/ 0 w 318"/>
              <a:gd name="T5" fmla="*/ 0 h 147"/>
              <a:gd name="T6" fmla="*/ 43 w 318"/>
              <a:gd name="T7" fmla="*/ 24 h 147"/>
              <a:gd name="T8" fmla="*/ 178 w 318"/>
              <a:gd name="T9" fmla="*/ 105 h 147"/>
              <a:gd name="T10" fmla="*/ 318 w 318"/>
              <a:gd name="T11" fmla="*/ 147 h 147"/>
              <a:gd name="T12" fmla="*/ 188 w 318"/>
              <a:gd name="T13" fmla="*/ 69 h 147"/>
            </a:gdLst>
            <a:ahLst/>
            <a:cxnLst>
              <a:cxn ang="0">
                <a:pos x="T0" y="T1"/>
              </a:cxn>
              <a:cxn ang="0">
                <a:pos x="T2" y="T3"/>
              </a:cxn>
              <a:cxn ang="0">
                <a:pos x="T4" y="T5"/>
              </a:cxn>
              <a:cxn ang="0">
                <a:pos x="T6" y="T7"/>
              </a:cxn>
              <a:cxn ang="0">
                <a:pos x="T8" y="T9"/>
              </a:cxn>
              <a:cxn ang="0">
                <a:pos x="T10" y="T11"/>
              </a:cxn>
              <a:cxn ang="0">
                <a:pos x="T12" y="T13"/>
              </a:cxn>
            </a:cxnLst>
            <a:rect l="0" t="0" r="r" b="b"/>
            <a:pathLst>
              <a:path w="318" h="147">
                <a:moveTo>
                  <a:pt x="188" y="69"/>
                </a:moveTo>
                <a:lnTo>
                  <a:pt x="147" y="46"/>
                </a:lnTo>
                <a:lnTo>
                  <a:pt x="0" y="0"/>
                </a:lnTo>
                <a:lnTo>
                  <a:pt x="43" y="24"/>
                </a:lnTo>
                <a:lnTo>
                  <a:pt x="178" y="105"/>
                </a:lnTo>
                <a:lnTo>
                  <a:pt x="318" y="147"/>
                </a:lnTo>
                <a:lnTo>
                  <a:pt x="188" y="69"/>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44" name="Freeform 35"/>
          <p:cNvSpPr/>
          <p:nvPr/>
        </p:nvSpPr>
        <p:spPr bwMode="auto">
          <a:xfrm>
            <a:off x="6489330" y="5325995"/>
            <a:ext cx="722313" cy="195555"/>
          </a:xfrm>
          <a:custGeom>
            <a:avLst/>
            <a:gdLst>
              <a:gd name="T0" fmla="*/ 317 w 455"/>
              <a:gd name="T1" fmla="*/ 0 h 113"/>
              <a:gd name="T2" fmla="*/ 455 w 455"/>
              <a:gd name="T3" fmla="*/ 26 h 113"/>
              <a:gd name="T4" fmla="*/ 147 w 455"/>
              <a:gd name="T5" fmla="*/ 113 h 113"/>
              <a:gd name="T6" fmla="*/ 0 w 455"/>
              <a:gd name="T7" fmla="*/ 90 h 113"/>
              <a:gd name="T8" fmla="*/ 317 w 455"/>
              <a:gd name="T9" fmla="*/ 0 h 113"/>
            </a:gdLst>
            <a:ahLst/>
            <a:cxnLst>
              <a:cxn ang="0">
                <a:pos x="T0" y="T1"/>
              </a:cxn>
              <a:cxn ang="0">
                <a:pos x="T2" y="T3"/>
              </a:cxn>
              <a:cxn ang="0">
                <a:pos x="T4" y="T5"/>
              </a:cxn>
              <a:cxn ang="0">
                <a:pos x="T6" y="T7"/>
              </a:cxn>
              <a:cxn ang="0">
                <a:pos x="T8" y="T9"/>
              </a:cxn>
            </a:cxnLst>
            <a:rect l="0" t="0" r="r" b="b"/>
            <a:pathLst>
              <a:path w="455" h="113">
                <a:moveTo>
                  <a:pt x="317" y="0"/>
                </a:moveTo>
                <a:lnTo>
                  <a:pt x="455" y="26"/>
                </a:lnTo>
                <a:lnTo>
                  <a:pt x="147" y="113"/>
                </a:lnTo>
                <a:lnTo>
                  <a:pt x="0" y="90"/>
                </a:lnTo>
                <a:lnTo>
                  <a:pt x="317" y="0"/>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45" name="Freeform 36"/>
          <p:cNvSpPr/>
          <p:nvPr/>
        </p:nvSpPr>
        <p:spPr bwMode="auto">
          <a:xfrm>
            <a:off x="6827468" y="4554157"/>
            <a:ext cx="384175" cy="816833"/>
          </a:xfrm>
          <a:custGeom>
            <a:avLst/>
            <a:gdLst>
              <a:gd name="T0" fmla="*/ 0 w 242"/>
              <a:gd name="T1" fmla="*/ 0 h 472"/>
              <a:gd name="T2" fmla="*/ 140 w 242"/>
              <a:gd name="T3" fmla="*/ 42 h 472"/>
              <a:gd name="T4" fmla="*/ 242 w 242"/>
              <a:gd name="T5" fmla="*/ 472 h 472"/>
              <a:gd name="T6" fmla="*/ 104 w 242"/>
              <a:gd name="T7" fmla="*/ 446 h 472"/>
              <a:gd name="T8" fmla="*/ 0 w 242"/>
              <a:gd name="T9" fmla="*/ 0 h 472"/>
            </a:gdLst>
            <a:ahLst/>
            <a:cxnLst>
              <a:cxn ang="0">
                <a:pos x="T0" y="T1"/>
              </a:cxn>
              <a:cxn ang="0">
                <a:pos x="T2" y="T3"/>
              </a:cxn>
              <a:cxn ang="0">
                <a:pos x="T4" y="T5"/>
              </a:cxn>
              <a:cxn ang="0">
                <a:pos x="T6" y="T7"/>
              </a:cxn>
              <a:cxn ang="0">
                <a:pos x="T8" y="T9"/>
              </a:cxn>
            </a:cxnLst>
            <a:rect l="0" t="0" r="r" b="b"/>
            <a:pathLst>
              <a:path w="242" h="472">
                <a:moveTo>
                  <a:pt x="0" y="0"/>
                </a:moveTo>
                <a:lnTo>
                  <a:pt x="140" y="42"/>
                </a:lnTo>
                <a:lnTo>
                  <a:pt x="242" y="472"/>
                </a:lnTo>
                <a:lnTo>
                  <a:pt x="104" y="446"/>
                </a:lnTo>
                <a:lnTo>
                  <a:pt x="0" y="0"/>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46" name="Freeform 37"/>
          <p:cNvSpPr/>
          <p:nvPr/>
        </p:nvSpPr>
        <p:spPr bwMode="auto">
          <a:xfrm>
            <a:off x="6876680" y="4278995"/>
            <a:ext cx="850900" cy="295929"/>
          </a:xfrm>
          <a:custGeom>
            <a:avLst/>
            <a:gdLst>
              <a:gd name="T0" fmla="*/ 408 w 536"/>
              <a:gd name="T1" fmla="*/ 0 h 171"/>
              <a:gd name="T2" fmla="*/ 536 w 536"/>
              <a:gd name="T3" fmla="*/ 50 h 171"/>
              <a:gd name="T4" fmla="*/ 140 w 536"/>
              <a:gd name="T5" fmla="*/ 171 h 171"/>
              <a:gd name="T6" fmla="*/ 0 w 536"/>
              <a:gd name="T7" fmla="*/ 126 h 171"/>
              <a:gd name="T8" fmla="*/ 408 w 536"/>
              <a:gd name="T9" fmla="*/ 0 h 171"/>
            </a:gdLst>
            <a:ahLst/>
            <a:cxnLst>
              <a:cxn ang="0">
                <a:pos x="T0" y="T1"/>
              </a:cxn>
              <a:cxn ang="0">
                <a:pos x="T2" y="T3"/>
              </a:cxn>
              <a:cxn ang="0">
                <a:pos x="T4" y="T5"/>
              </a:cxn>
              <a:cxn ang="0">
                <a:pos x="T6" y="T7"/>
              </a:cxn>
              <a:cxn ang="0">
                <a:pos x="T8" y="T9"/>
              </a:cxn>
            </a:cxnLst>
            <a:rect l="0" t="0" r="r" b="b"/>
            <a:pathLst>
              <a:path w="536" h="171">
                <a:moveTo>
                  <a:pt x="408" y="0"/>
                </a:moveTo>
                <a:lnTo>
                  <a:pt x="536" y="50"/>
                </a:lnTo>
                <a:lnTo>
                  <a:pt x="140" y="171"/>
                </a:lnTo>
                <a:lnTo>
                  <a:pt x="0" y="126"/>
                </a:lnTo>
                <a:lnTo>
                  <a:pt x="408" y="0"/>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47" name="Freeform 38"/>
          <p:cNvSpPr/>
          <p:nvPr/>
        </p:nvSpPr>
        <p:spPr bwMode="auto">
          <a:xfrm>
            <a:off x="7395793" y="3720019"/>
            <a:ext cx="331788" cy="645505"/>
          </a:xfrm>
          <a:custGeom>
            <a:avLst/>
            <a:gdLst>
              <a:gd name="T0" fmla="*/ 0 w 209"/>
              <a:gd name="T1" fmla="*/ 0 h 373"/>
              <a:gd name="T2" fmla="*/ 131 w 209"/>
              <a:gd name="T3" fmla="*/ 60 h 373"/>
              <a:gd name="T4" fmla="*/ 209 w 209"/>
              <a:gd name="T5" fmla="*/ 373 h 373"/>
              <a:gd name="T6" fmla="*/ 81 w 209"/>
              <a:gd name="T7" fmla="*/ 323 h 373"/>
              <a:gd name="T8" fmla="*/ 0 w 209"/>
              <a:gd name="T9" fmla="*/ 0 h 373"/>
            </a:gdLst>
            <a:ahLst/>
            <a:cxnLst>
              <a:cxn ang="0">
                <a:pos x="T0" y="T1"/>
              </a:cxn>
              <a:cxn ang="0">
                <a:pos x="T2" y="T3"/>
              </a:cxn>
              <a:cxn ang="0">
                <a:pos x="T4" y="T5"/>
              </a:cxn>
              <a:cxn ang="0">
                <a:pos x="T6" y="T7"/>
              </a:cxn>
              <a:cxn ang="0">
                <a:pos x="T8" y="T9"/>
              </a:cxn>
            </a:cxnLst>
            <a:rect l="0" t="0" r="r" b="b"/>
            <a:pathLst>
              <a:path w="209" h="373">
                <a:moveTo>
                  <a:pt x="0" y="0"/>
                </a:moveTo>
                <a:lnTo>
                  <a:pt x="131" y="60"/>
                </a:lnTo>
                <a:lnTo>
                  <a:pt x="209" y="373"/>
                </a:lnTo>
                <a:lnTo>
                  <a:pt x="81" y="323"/>
                </a:lnTo>
                <a:lnTo>
                  <a:pt x="0" y="0"/>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48" name="Freeform 39"/>
          <p:cNvSpPr/>
          <p:nvPr/>
        </p:nvSpPr>
        <p:spPr bwMode="auto">
          <a:xfrm>
            <a:off x="4938343" y="2108851"/>
            <a:ext cx="1512888" cy="1948630"/>
          </a:xfrm>
          <a:custGeom>
            <a:avLst/>
            <a:gdLst>
              <a:gd name="T0" fmla="*/ 361 w 402"/>
              <a:gd name="T1" fmla="*/ 0 h 475"/>
              <a:gd name="T2" fmla="*/ 402 w 402"/>
              <a:gd name="T3" fmla="*/ 173 h 475"/>
              <a:gd name="T4" fmla="*/ 372 w 402"/>
              <a:gd name="T5" fmla="*/ 227 h 475"/>
              <a:gd name="T6" fmla="*/ 356 w 402"/>
              <a:gd name="T7" fmla="*/ 215 h 475"/>
              <a:gd name="T8" fmla="*/ 337 w 402"/>
              <a:gd name="T9" fmla="*/ 207 h 475"/>
              <a:gd name="T10" fmla="*/ 316 w 402"/>
              <a:gd name="T11" fmla="*/ 206 h 475"/>
              <a:gd name="T12" fmla="*/ 294 w 402"/>
              <a:gd name="T13" fmla="*/ 210 h 475"/>
              <a:gd name="T14" fmla="*/ 265 w 402"/>
              <a:gd name="T15" fmla="*/ 227 h 475"/>
              <a:gd name="T16" fmla="*/ 244 w 402"/>
              <a:gd name="T17" fmla="*/ 254 h 475"/>
              <a:gd name="T18" fmla="*/ 233 w 402"/>
              <a:gd name="T19" fmla="*/ 286 h 475"/>
              <a:gd name="T20" fmla="*/ 234 w 402"/>
              <a:gd name="T21" fmla="*/ 321 h 475"/>
              <a:gd name="T22" fmla="*/ 242 w 402"/>
              <a:gd name="T23" fmla="*/ 342 h 475"/>
              <a:gd name="T24" fmla="*/ 254 w 402"/>
              <a:gd name="T25" fmla="*/ 359 h 475"/>
              <a:gd name="T26" fmla="*/ 271 w 402"/>
              <a:gd name="T27" fmla="*/ 372 h 475"/>
              <a:gd name="T28" fmla="*/ 290 w 402"/>
              <a:gd name="T29" fmla="*/ 380 h 475"/>
              <a:gd name="T30" fmla="*/ 261 w 402"/>
              <a:gd name="T31" fmla="*/ 432 h 475"/>
              <a:gd name="T32" fmla="*/ 206 w 402"/>
              <a:gd name="T33" fmla="*/ 399 h 475"/>
              <a:gd name="T34" fmla="*/ 189 w 402"/>
              <a:gd name="T35" fmla="*/ 389 h 475"/>
              <a:gd name="T36" fmla="*/ 190 w 402"/>
              <a:gd name="T37" fmla="*/ 394 h 475"/>
              <a:gd name="T38" fmla="*/ 190 w 402"/>
              <a:gd name="T39" fmla="*/ 399 h 475"/>
              <a:gd name="T40" fmla="*/ 190 w 402"/>
              <a:gd name="T41" fmla="*/ 404 h 475"/>
              <a:gd name="T42" fmla="*/ 190 w 402"/>
              <a:gd name="T43" fmla="*/ 410 h 475"/>
              <a:gd name="T44" fmla="*/ 184 w 402"/>
              <a:gd name="T45" fmla="*/ 430 h 475"/>
              <a:gd name="T46" fmla="*/ 174 w 402"/>
              <a:gd name="T47" fmla="*/ 448 h 475"/>
              <a:gd name="T48" fmla="*/ 159 w 402"/>
              <a:gd name="T49" fmla="*/ 462 h 475"/>
              <a:gd name="T50" fmla="*/ 141 w 402"/>
              <a:gd name="T51" fmla="*/ 471 h 475"/>
              <a:gd name="T52" fmla="*/ 116 w 402"/>
              <a:gd name="T53" fmla="*/ 474 h 475"/>
              <a:gd name="T54" fmla="*/ 94 w 402"/>
              <a:gd name="T55" fmla="*/ 466 h 475"/>
              <a:gd name="T56" fmla="*/ 76 w 402"/>
              <a:gd name="T57" fmla="*/ 450 h 475"/>
              <a:gd name="T58" fmla="*/ 66 w 402"/>
              <a:gd name="T59" fmla="*/ 425 h 475"/>
              <a:gd name="T60" fmla="*/ 65 w 402"/>
              <a:gd name="T61" fmla="*/ 404 h 475"/>
              <a:gd name="T62" fmla="*/ 69 w 402"/>
              <a:gd name="T63" fmla="*/ 384 h 475"/>
              <a:gd name="T64" fmla="*/ 78 w 402"/>
              <a:gd name="T65" fmla="*/ 366 h 475"/>
              <a:gd name="T66" fmla="*/ 92 w 402"/>
              <a:gd name="T67" fmla="*/ 351 h 475"/>
              <a:gd name="T68" fmla="*/ 96 w 402"/>
              <a:gd name="T69" fmla="*/ 348 h 475"/>
              <a:gd name="T70" fmla="*/ 100 w 402"/>
              <a:gd name="T71" fmla="*/ 345 h 475"/>
              <a:gd name="T72" fmla="*/ 104 w 402"/>
              <a:gd name="T73" fmla="*/ 343 h 475"/>
              <a:gd name="T74" fmla="*/ 109 w 402"/>
              <a:gd name="T75" fmla="*/ 341 h 475"/>
              <a:gd name="T76" fmla="*/ 92 w 402"/>
              <a:gd name="T77" fmla="*/ 331 h 475"/>
              <a:gd name="T78" fmla="*/ 35 w 402"/>
              <a:gd name="T79" fmla="*/ 296 h 475"/>
              <a:gd name="T80" fmla="*/ 0 w 402"/>
              <a:gd name="T81" fmla="*/ 134 h 475"/>
              <a:gd name="T82" fmla="*/ 109 w 402"/>
              <a:gd name="T83" fmla="*/ 93 h 475"/>
              <a:gd name="T84" fmla="*/ 106 w 402"/>
              <a:gd name="T85" fmla="*/ 105 h 475"/>
              <a:gd name="T86" fmla="*/ 104 w 402"/>
              <a:gd name="T87" fmla="*/ 118 h 475"/>
              <a:gd name="T88" fmla="*/ 104 w 402"/>
              <a:gd name="T89" fmla="*/ 130 h 475"/>
              <a:gd name="T90" fmla="*/ 106 w 402"/>
              <a:gd name="T91" fmla="*/ 142 h 475"/>
              <a:gd name="T92" fmla="*/ 119 w 402"/>
              <a:gd name="T93" fmla="*/ 172 h 475"/>
              <a:gd name="T94" fmla="*/ 141 w 402"/>
              <a:gd name="T95" fmla="*/ 191 h 475"/>
              <a:gd name="T96" fmla="*/ 169 w 402"/>
              <a:gd name="T97" fmla="*/ 200 h 475"/>
              <a:gd name="T98" fmla="*/ 200 w 402"/>
              <a:gd name="T99" fmla="*/ 196 h 475"/>
              <a:gd name="T100" fmla="*/ 229 w 402"/>
              <a:gd name="T101" fmla="*/ 179 h 475"/>
              <a:gd name="T102" fmla="*/ 250 w 402"/>
              <a:gd name="T103" fmla="*/ 152 h 475"/>
              <a:gd name="T104" fmla="*/ 261 w 402"/>
              <a:gd name="T105" fmla="*/ 120 h 475"/>
              <a:gd name="T106" fmla="*/ 260 w 402"/>
              <a:gd name="T107" fmla="*/ 86 h 475"/>
              <a:gd name="T108" fmla="*/ 256 w 402"/>
              <a:gd name="T109" fmla="*/ 74 h 475"/>
              <a:gd name="T110" fmla="*/ 251 w 402"/>
              <a:gd name="T111" fmla="*/ 63 h 475"/>
              <a:gd name="T112" fmla="*/ 244 w 402"/>
              <a:gd name="T113" fmla="*/ 54 h 475"/>
              <a:gd name="T114" fmla="*/ 237 w 402"/>
              <a:gd name="T115" fmla="*/ 46 h 475"/>
              <a:gd name="T116" fmla="*/ 361 w 402"/>
              <a:gd name="T117"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75">
                <a:moveTo>
                  <a:pt x="361" y="0"/>
                </a:moveTo>
                <a:cubicBezTo>
                  <a:pt x="402" y="173"/>
                  <a:pt x="402" y="173"/>
                  <a:pt x="402" y="173"/>
                </a:cubicBezTo>
                <a:cubicBezTo>
                  <a:pt x="372" y="227"/>
                  <a:pt x="372" y="227"/>
                  <a:pt x="372" y="227"/>
                </a:cubicBezTo>
                <a:cubicBezTo>
                  <a:pt x="367" y="222"/>
                  <a:pt x="362" y="218"/>
                  <a:pt x="356" y="215"/>
                </a:cubicBezTo>
                <a:cubicBezTo>
                  <a:pt x="350" y="211"/>
                  <a:pt x="343" y="209"/>
                  <a:pt x="337" y="207"/>
                </a:cubicBezTo>
                <a:cubicBezTo>
                  <a:pt x="330" y="206"/>
                  <a:pt x="323" y="205"/>
                  <a:pt x="316" y="206"/>
                </a:cubicBezTo>
                <a:cubicBezTo>
                  <a:pt x="309" y="206"/>
                  <a:pt x="301" y="208"/>
                  <a:pt x="294" y="210"/>
                </a:cubicBezTo>
                <a:cubicBezTo>
                  <a:pt x="283" y="214"/>
                  <a:pt x="273" y="220"/>
                  <a:pt x="265" y="227"/>
                </a:cubicBezTo>
                <a:cubicBezTo>
                  <a:pt x="256" y="235"/>
                  <a:pt x="249" y="244"/>
                  <a:pt x="244" y="254"/>
                </a:cubicBezTo>
                <a:cubicBezTo>
                  <a:pt x="239" y="264"/>
                  <a:pt x="235" y="275"/>
                  <a:pt x="233" y="286"/>
                </a:cubicBezTo>
                <a:cubicBezTo>
                  <a:pt x="231" y="297"/>
                  <a:pt x="232" y="309"/>
                  <a:pt x="234" y="321"/>
                </a:cubicBezTo>
                <a:cubicBezTo>
                  <a:pt x="236" y="328"/>
                  <a:pt x="239" y="335"/>
                  <a:pt x="242" y="342"/>
                </a:cubicBezTo>
                <a:cubicBezTo>
                  <a:pt x="245" y="348"/>
                  <a:pt x="250" y="354"/>
                  <a:pt x="254" y="359"/>
                </a:cubicBezTo>
                <a:cubicBezTo>
                  <a:pt x="259" y="364"/>
                  <a:pt x="265" y="368"/>
                  <a:pt x="271" y="372"/>
                </a:cubicBezTo>
                <a:cubicBezTo>
                  <a:pt x="276" y="375"/>
                  <a:pt x="283" y="378"/>
                  <a:pt x="290" y="380"/>
                </a:cubicBezTo>
                <a:cubicBezTo>
                  <a:pt x="261" y="432"/>
                  <a:pt x="261" y="432"/>
                  <a:pt x="261" y="432"/>
                </a:cubicBezTo>
                <a:cubicBezTo>
                  <a:pt x="206" y="399"/>
                  <a:pt x="206" y="399"/>
                  <a:pt x="206" y="399"/>
                </a:cubicBezTo>
                <a:cubicBezTo>
                  <a:pt x="189" y="389"/>
                  <a:pt x="189" y="389"/>
                  <a:pt x="189" y="389"/>
                </a:cubicBezTo>
                <a:cubicBezTo>
                  <a:pt x="190" y="390"/>
                  <a:pt x="190" y="392"/>
                  <a:pt x="190" y="394"/>
                </a:cubicBezTo>
                <a:cubicBezTo>
                  <a:pt x="190" y="396"/>
                  <a:pt x="190" y="397"/>
                  <a:pt x="190" y="399"/>
                </a:cubicBezTo>
                <a:cubicBezTo>
                  <a:pt x="190" y="401"/>
                  <a:pt x="190" y="403"/>
                  <a:pt x="190" y="404"/>
                </a:cubicBezTo>
                <a:cubicBezTo>
                  <a:pt x="190" y="406"/>
                  <a:pt x="190" y="408"/>
                  <a:pt x="190" y="410"/>
                </a:cubicBezTo>
                <a:cubicBezTo>
                  <a:pt x="189" y="417"/>
                  <a:pt x="187" y="423"/>
                  <a:pt x="184" y="430"/>
                </a:cubicBezTo>
                <a:cubicBezTo>
                  <a:pt x="182" y="436"/>
                  <a:pt x="178" y="442"/>
                  <a:pt x="174" y="448"/>
                </a:cubicBezTo>
                <a:cubicBezTo>
                  <a:pt x="170" y="453"/>
                  <a:pt x="165" y="458"/>
                  <a:pt x="159" y="462"/>
                </a:cubicBezTo>
                <a:cubicBezTo>
                  <a:pt x="154" y="466"/>
                  <a:pt x="148" y="469"/>
                  <a:pt x="141" y="471"/>
                </a:cubicBezTo>
                <a:cubicBezTo>
                  <a:pt x="133" y="474"/>
                  <a:pt x="124" y="475"/>
                  <a:pt x="116" y="474"/>
                </a:cubicBezTo>
                <a:cubicBezTo>
                  <a:pt x="108" y="473"/>
                  <a:pt x="101" y="470"/>
                  <a:pt x="94" y="466"/>
                </a:cubicBezTo>
                <a:cubicBezTo>
                  <a:pt x="87" y="462"/>
                  <a:pt x="81" y="456"/>
                  <a:pt x="76" y="450"/>
                </a:cubicBezTo>
                <a:cubicBezTo>
                  <a:pt x="72" y="443"/>
                  <a:pt x="68" y="435"/>
                  <a:pt x="66" y="425"/>
                </a:cubicBezTo>
                <a:cubicBezTo>
                  <a:pt x="65" y="418"/>
                  <a:pt x="64" y="411"/>
                  <a:pt x="65" y="404"/>
                </a:cubicBezTo>
                <a:cubicBezTo>
                  <a:pt x="65" y="398"/>
                  <a:pt x="67" y="391"/>
                  <a:pt x="69" y="384"/>
                </a:cubicBezTo>
                <a:cubicBezTo>
                  <a:pt x="71" y="378"/>
                  <a:pt x="74" y="372"/>
                  <a:pt x="78" y="366"/>
                </a:cubicBezTo>
                <a:cubicBezTo>
                  <a:pt x="82" y="360"/>
                  <a:pt x="87" y="355"/>
                  <a:pt x="92" y="351"/>
                </a:cubicBezTo>
                <a:cubicBezTo>
                  <a:pt x="93" y="350"/>
                  <a:pt x="94" y="349"/>
                  <a:pt x="96" y="348"/>
                </a:cubicBezTo>
                <a:cubicBezTo>
                  <a:pt x="97" y="347"/>
                  <a:pt x="98" y="346"/>
                  <a:pt x="100" y="345"/>
                </a:cubicBezTo>
                <a:cubicBezTo>
                  <a:pt x="101" y="344"/>
                  <a:pt x="103" y="343"/>
                  <a:pt x="104" y="343"/>
                </a:cubicBezTo>
                <a:cubicBezTo>
                  <a:pt x="105" y="342"/>
                  <a:pt x="107" y="341"/>
                  <a:pt x="109" y="341"/>
                </a:cubicBezTo>
                <a:cubicBezTo>
                  <a:pt x="92" y="331"/>
                  <a:pt x="92" y="331"/>
                  <a:pt x="92" y="331"/>
                </a:cubicBezTo>
                <a:cubicBezTo>
                  <a:pt x="35" y="296"/>
                  <a:pt x="35" y="296"/>
                  <a:pt x="35" y="296"/>
                </a:cubicBezTo>
                <a:cubicBezTo>
                  <a:pt x="0" y="134"/>
                  <a:pt x="0" y="134"/>
                  <a:pt x="0" y="134"/>
                </a:cubicBezTo>
                <a:cubicBezTo>
                  <a:pt x="109" y="93"/>
                  <a:pt x="109" y="93"/>
                  <a:pt x="109" y="93"/>
                </a:cubicBezTo>
                <a:cubicBezTo>
                  <a:pt x="108" y="97"/>
                  <a:pt x="107" y="101"/>
                  <a:pt x="106" y="105"/>
                </a:cubicBezTo>
                <a:cubicBezTo>
                  <a:pt x="105" y="109"/>
                  <a:pt x="104" y="113"/>
                  <a:pt x="104" y="118"/>
                </a:cubicBezTo>
                <a:cubicBezTo>
                  <a:pt x="104" y="122"/>
                  <a:pt x="104" y="126"/>
                  <a:pt x="104" y="130"/>
                </a:cubicBezTo>
                <a:cubicBezTo>
                  <a:pt x="105" y="134"/>
                  <a:pt x="105" y="138"/>
                  <a:pt x="106" y="142"/>
                </a:cubicBezTo>
                <a:cubicBezTo>
                  <a:pt x="108" y="153"/>
                  <a:pt x="113" y="163"/>
                  <a:pt x="119" y="172"/>
                </a:cubicBezTo>
                <a:cubicBezTo>
                  <a:pt x="125" y="180"/>
                  <a:pt x="132" y="187"/>
                  <a:pt x="141" y="191"/>
                </a:cubicBezTo>
                <a:cubicBezTo>
                  <a:pt x="149" y="196"/>
                  <a:pt x="159" y="199"/>
                  <a:pt x="169" y="200"/>
                </a:cubicBezTo>
                <a:cubicBezTo>
                  <a:pt x="179" y="201"/>
                  <a:pt x="190" y="200"/>
                  <a:pt x="200" y="196"/>
                </a:cubicBezTo>
                <a:cubicBezTo>
                  <a:pt x="211" y="192"/>
                  <a:pt x="221" y="186"/>
                  <a:pt x="229" y="179"/>
                </a:cubicBezTo>
                <a:cubicBezTo>
                  <a:pt x="238" y="171"/>
                  <a:pt x="245" y="162"/>
                  <a:pt x="250" y="152"/>
                </a:cubicBezTo>
                <a:cubicBezTo>
                  <a:pt x="255" y="142"/>
                  <a:pt x="259" y="131"/>
                  <a:pt x="261" y="120"/>
                </a:cubicBezTo>
                <a:cubicBezTo>
                  <a:pt x="263" y="109"/>
                  <a:pt x="262" y="97"/>
                  <a:pt x="260" y="86"/>
                </a:cubicBezTo>
                <a:cubicBezTo>
                  <a:pt x="259" y="82"/>
                  <a:pt x="258" y="78"/>
                  <a:pt x="256" y="74"/>
                </a:cubicBezTo>
                <a:cubicBezTo>
                  <a:pt x="255" y="70"/>
                  <a:pt x="253" y="67"/>
                  <a:pt x="251" y="63"/>
                </a:cubicBezTo>
                <a:cubicBezTo>
                  <a:pt x="249" y="60"/>
                  <a:pt x="247" y="57"/>
                  <a:pt x="244" y="54"/>
                </a:cubicBezTo>
                <a:cubicBezTo>
                  <a:pt x="242" y="51"/>
                  <a:pt x="240" y="48"/>
                  <a:pt x="237" y="46"/>
                </a:cubicBezTo>
                <a:lnTo>
                  <a:pt x="361" y="0"/>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49" name="Freeform 40"/>
          <p:cNvSpPr/>
          <p:nvPr/>
        </p:nvSpPr>
        <p:spPr bwMode="auto">
          <a:xfrm>
            <a:off x="4971680" y="2148654"/>
            <a:ext cx="1449388" cy="1875946"/>
          </a:xfrm>
          <a:custGeom>
            <a:avLst/>
            <a:gdLst>
              <a:gd name="T0" fmla="*/ 114 w 385"/>
              <a:gd name="T1" fmla="*/ 457 h 457"/>
              <a:gd name="T2" fmla="*/ 63 w 385"/>
              <a:gd name="T3" fmla="*/ 392 h 457"/>
              <a:gd name="T4" fmla="*/ 85 w 385"/>
              <a:gd name="T5" fmla="*/ 349 h 457"/>
              <a:gd name="T6" fmla="*/ 103 w 385"/>
              <a:gd name="T7" fmla="*/ 324 h 457"/>
              <a:gd name="T8" fmla="*/ 32 w 385"/>
              <a:gd name="T9" fmla="*/ 282 h 457"/>
              <a:gd name="T10" fmla="*/ 0 w 385"/>
              <a:gd name="T11" fmla="*/ 128 h 457"/>
              <a:gd name="T12" fmla="*/ 89 w 385"/>
              <a:gd name="T13" fmla="*/ 95 h 457"/>
              <a:gd name="T14" fmla="*/ 114 w 385"/>
              <a:gd name="T15" fmla="*/ 177 h 457"/>
              <a:gd name="T16" fmla="*/ 197 w 385"/>
              <a:gd name="T17" fmla="*/ 192 h 457"/>
              <a:gd name="T18" fmla="*/ 241 w 385"/>
              <a:gd name="T19" fmla="*/ 39 h 457"/>
              <a:gd name="T20" fmla="*/ 347 w 385"/>
              <a:gd name="T21" fmla="*/ 0 h 457"/>
              <a:gd name="T22" fmla="*/ 385 w 385"/>
              <a:gd name="T23" fmla="*/ 162 h 457"/>
              <a:gd name="T24" fmla="*/ 361 w 385"/>
              <a:gd name="T25" fmla="*/ 206 h 457"/>
              <a:gd name="T26" fmla="*/ 229 w 385"/>
              <a:gd name="T27" fmla="*/ 240 h 457"/>
              <a:gd name="T28" fmla="*/ 270 w 385"/>
              <a:gd name="T29" fmla="*/ 374 h 457"/>
              <a:gd name="T30" fmla="*/ 250 w 385"/>
              <a:gd name="T31" fmla="*/ 411 h 457"/>
              <a:gd name="T32" fmla="*/ 184 w 385"/>
              <a:gd name="T33" fmla="*/ 372 h 457"/>
              <a:gd name="T34" fmla="*/ 174 w 385"/>
              <a:gd name="T35" fmla="*/ 375 h 457"/>
              <a:gd name="T36" fmla="*/ 174 w 385"/>
              <a:gd name="T37" fmla="*/ 389 h 457"/>
              <a:gd name="T38" fmla="*/ 167 w 385"/>
              <a:gd name="T39" fmla="*/ 420 h 457"/>
              <a:gd name="T40" fmla="*/ 114 w 385"/>
              <a:gd name="T41" fmla="*/ 4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5" h="457">
                <a:moveTo>
                  <a:pt x="114" y="457"/>
                </a:moveTo>
                <a:cubicBezTo>
                  <a:pt x="80" y="457"/>
                  <a:pt x="60" y="423"/>
                  <a:pt x="63" y="392"/>
                </a:cubicBezTo>
                <a:cubicBezTo>
                  <a:pt x="65" y="376"/>
                  <a:pt x="73" y="360"/>
                  <a:pt x="85" y="349"/>
                </a:cubicBezTo>
                <a:cubicBezTo>
                  <a:pt x="90" y="344"/>
                  <a:pt x="117" y="332"/>
                  <a:pt x="103" y="324"/>
                </a:cubicBezTo>
                <a:cubicBezTo>
                  <a:pt x="32" y="282"/>
                  <a:pt x="32" y="282"/>
                  <a:pt x="32" y="282"/>
                </a:cubicBezTo>
                <a:cubicBezTo>
                  <a:pt x="0" y="128"/>
                  <a:pt x="0" y="128"/>
                  <a:pt x="0" y="128"/>
                </a:cubicBezTo>
                <a:cubicBezTo>
                  <a:pt x="89" y="95"/>
                  <a:pt x="89" y="95"/>
                  <a:pt x="89" y="95"/>
                </a:cubicBezTo>
                <a:cubicBezTo>
                  <a:pt x="84" y="124"/>
                  <a:pt x="92" y="156"/>
                  <a:pt x="114" y="177"/>
                </a:cubicBezTo>
                <a:cubicBezTo>
                  <a:pt x="136" y="198"/>
                  <a:pt x="169" y="203"/>
                  <a:pt x="197" y="192"/>
                </a:cubicBezTo>
                <a:cubicBezTo>
                  <a:pt x="254" y="169"/>
                  <a:pt x="281" y="89"/>
                  <a:pt x="241" y="39"/>
                </a:cubicBezTo>
                <a:cubicBezTo>
                  <a:pt x="347" y="0"/>
                  <a:pt x="347" y="0"/>
                  <a:pt x="347" y="0"/>
                </a:cubicBezTo>
                <a:cubicBezTo>
                  <a:pt x="385" y="162"/>
                  <a:pt x="385" y="162"/>
                  <a:pt x="385" y="162"/>
                </a:cubicBezTo>
                <a:cubicBezTo>
                  <a:pt x="361" y="206"/>
                  <a:pt x="361" y="206"/>
                  <a:pt x="361" y="206"/>
                </a:cubicBezTo>
                <a:cubicBezTo>
                  <a:pt x="317" y="170"/>
                  <a:pt x="254" y="193"/>
                  <a:pt x="229" y="240"/>
                </a:cubicBezTo>
                <a:cubicBezTo>
                  <a:pt x="203" y="287"/>
                  <a:pt x="217" y="354"/>
                  <a:pt x="270" y="374"/>
                </a:cubicBezTo>
                <a:cubicBezTo>
                  <a:pt x="250" y="411"/>
                  <a:pt x="250" y="411"/>
                  <a:pt x="250" y="411"/>
                </a:cubicBezTo>
                <a:cubicBezTo>
                  <a:pt x="184" y="372"/>
                  <a:pt x="184" y="372"/>
                  <a:pt x="184" y="372"/>
                </a:cubicBezTo>
                <a:cubicBezTo>
                  <a:pt x="181" y="371"/>
                  <a:pt x="177" y="371"/>
                  <a:pt x="174" y="375"/>
                </a:cubicBezTo>
                <a:cubicBezTo>
                  <a:pt x="172" y="378"/>
                  <a:pt x="174" y="385"/>
                  <a:pt x="174" y="389"/>
                </a:cubicBezTo>
                <a:cubicBezTo>
                  <a:pt x="174" y="400"/>
                  <a:pt x="172" y="410"/>
                  <a:pt x="167" y="420"/>
                </a:cubicBezTo>
                <a:cubicBezTo>
                  <a:pt x="158" y="441"/>
                  <a:pt x="137" y="457"/>
                  <a:pt x="114" y="457"/>
                </a:cubicBezTo>
                <a:close/>
              </a:path>
            </a:pathLst>
          </a:custGeom>
          <a:solidFill>
            <a:srgbClr val="B17974"/>
          </a:solidFill>
          <a:ln>
            <a:solidFill>
              <a:schemeClr val="bg1"/>
            </a:solidFill>
          </a:ln>
        </p:spPr>
        <p:txBody>
          <a:bodyPr vert="horz" wrap="square" lIns="91440" tIns="45720" rIns="91440" bIns="45720" numCol="1" anchor="t" anchorCtr="0" compatLnSpc="1"/>
          <a:lstStyle/>
          <a:p>
            <a:endParaRPr lang="en-US"/>
          </a:p>
        </p:txBody>
      </p:sp>
      <p:sp>
        <p:nvSpPr>
          <p:cNvPr id="50" name="Freeform 41"/>
          <p:cNvSpPr/>
          <p:nvPr/>
        </p:nvSpPr>
        <p:spPr bwMode="auto">
          <a:xfrm>
            <a:off x="4466855" y="3396401"/>
            <a:ext cx="1531938" cy="1813645"/>
          </a:xfrm>
          <a:custGeom>
            <a:avLst/>
            <a:gdLst>
              <a:gd name="T0" fmla="*/ 155 w 407"/>
              <a:gd name="T1" fmla="*/ 0 h 442"/>
              <a:gd name="T2" fmla="*/ 202 w 407"/>
              <a:gd name="T3" fmla="*/ 28 h 442"/>
              <a:gd name="T4" fmla="*/ 188 w 407"/>
              <a:gd name="T5" fmla="*/ 47 h 442"/>
              <a:gd name="T6" fmla="*/ 178 w 407"/>
              <a:gd name="T7" fmla="*/ 69 h 442"/>
              <a:gd name="T8" fmla="*/ 174 w 407"/>
              <a:gd name="T9" fmla="*/ 92 h 442"/>
              <a:gd name="T10" fmla="*/ 176 w 407"/>
              <a:gd name="T11" fmla="*/ 117 h 442"/>
              <a:gd name="T12" fmla="*/ 188 w 407"/>
              <a:gd name="T13" fmla="*/ 147 h 442"/>
              <a:gd name="T14" fmla="*/ 210 w 407"/>
              <a:gd name="T15" fmla="*/ 168 h 442"/>
              <a:gd name="T16" fmla="*/ 239 w 407"/>
              <a:gd name="T17" fmla="*/ 178 h 442"/>
              <a:gd name="T18" fmla="*/ 270 w 407"/>
              <a:gd name="T19" fmla="*/ 174 h 442"/>
              <a:gd name="T20" fmla="*/ 291 w 407"/>
              <a:gd name="T21" fmla="*/ 164 h 442"/>
              <a:gd name="T22" fmla="*/ 309 w 407"/>
              <a:gd name="T23" fmla="*/ 148 h 442"/>
              <a:gd name="T24" fmla="*/ 322 w 407"/>
              <a:gd name="T25" fmla="*/ 127 h 442"/>
              <a:gd name="T26" fmla="*/ 329 w 407"/>
              <a:gd name="T27" fmla="*/ 105 h 442"/>
              <a:gd name="T28" fmla="*/ 378 w 407"/>
              <a:gd name="T29" fmla="*/ 133 h 442"/>
              <a:gd name="T30" fmla="*/ 346 w 407"/>
              <a:gd name="T31" fmla="*/ 192 h 442"/>
              <a:gd name="T32" fmla="*/ 336 w 407"/>
              <a:gd name="T33" fmla="*/ 211 h 442"/>
              <a:gd name="T34" fmla="*/ 340 w 407"/>
              <a:gd name="T35" fmla="*/ 210 h 442"/>
              <a:gd name="T36" fmla="*/ 345 w 407"/>
              <a:gd name="T37" fmla="*/ 210 h 442"/>
              <a:gd name="T38" fmla="*/ 350 w 407"/>
              <a:gd name="T39" fmla="*/ 210 h 442"/>
              <a:gd name="T40" fmla="*/ 354 w 407"/>
              <a:gd name="T41" fmla="*/ 211 h 442"/>
              <a:gd name="T42" fmla="*/ 371 w 407"/>
              <a:gd name="T43" fmla="*/ 216 h 442"/>
              <a:gd name="T44" fmla="*/ 386 w 407"/>
              <a:gd name="T45" fmla="*/ 227 h 442"/>
              <a:gd name="T46" fmla="*/ 398 w 407"/>
              <a:gd name="T47" fmla="*/ 242 h 442"/>
              <a:gd name="T48" fmla="*/ 405 w 407"/>
              <a:gd name="T49" fmla="*/ 261 h 442"/>
              <a:gd name="T50" fmla="*/ 406 w 407"/>
              <a:gd name="T51" fmla="*/ 289 h 442"/>
              <a:gd name="T52" fmla="*/ 397 w 407"/>
              <a:gd name="T53" fmla="*/ 315 h 442"/>
              <a:gd name="T54" fmla="*/ 380 w 407"/>
              <a:gd name="T55" fmla="*/ 336 h 442"/>
              <a:gd name="T56" fmla="*/ 357 w 407"/>
              <a:gd name="T57" fmla="*/ 349 h 442"/>
              <a:gd name="T58" fmla="*/ 338 w 407"/>
              <a:gd name="T59" fmla="*/ 352 h 442"/>
              <a:gd name="T60" fmla="*/ 320 w 407"/>
              <a:gd name="T61" fmla="*/ 349 h 442"/>
              <a:gd name="T62" fmla="*/ 304 w 407"/>
              <a:gd name="T63" fmla="*/ 340 h 442"/>
              <a:gd name="T64" fmla="*/ 291 w 407"/>
              <a:gd name="T65" fmla="*/ 327 h 442"/>
              <a:gd name="T66" fmla="*/ 288 w 407"/>
              <a:gd name="T67" fmla="*/ 323 h 442"/>
              <a:gd name="T68" fmla="*/ 286 w 407"/>
              <a:gd name="T69" fmla="*/ 319 h 442"/>
              <a:gd name="T70" fmla="*/ 284 w 407"/>
              <a:gd name="T71" fmla="*/ 315 h 442"/>
              <a:gd name="T72" fmla="*/ 282 w 407"/>
              <a:gd name="T73" fmla="*/ 310 h 442"/>
              <a:gd name="T74" fmla="*/ 272 w 407"/>
              <a:gd name="T75" fmla="*/ 329 h 442"/>
              <a:gd name="T76" fmla="*/ 237 w 407"/>
              <a:gd name="T77" fmla="*/ 393 h 442"/>
              <a:gd name="T78" fmla="*/ 77 w 407"/>
              <a:gd name="T79" fmla="*/ 442 h 442"/>
              <a:gd name="T80" fmla="*/ 53 w 407"/>
              <a:gd name="T81" fmla="*/ 322 h 442"/>
              <a:gd name="T82" fmla="*/ 63 w 407"/>
              <a:gd name="T83" fmla="*/ 325 h 442"/>
              <a:gd name="T84" fmla="*/ 74 w 407"/>
              <a:gd name="T85" fmla="*/ 326 h 442"/>
              <a:gd name="T86" fmla="*/ 85 w 407"/>
              <a:gd name="T87" fmla="*/ 325 h 442"/>
              <a:gd name="T88" fmla="*/ 96 w 407"/>
              <a:gd name="T89" fmla="*/ 322 h 442"/>
              <a:gd name="T90" fmla="*/ 124 w 407"/>
              <a:gd name="T91" fmla="*/ 306 h 442"/>
              <a:gd name="T92" fmla="*/ 144 w 407"/>
              <a:gd name="T93" fmla="*/ 281 h 442"/>
              <a:gd name="T94" fmla="*/ 155 w 407"/>
              <a:gd name="T95" fmla="*/ 249 h 442"/>
              <a:gd name="T96" fmla="*/ 154 w 407"/>
              <a:gd name="T97" fmla="*/ 214 h 442"/>
              <a:gd name="T98" fmla="*/ 142 w 407"/>
              <a:gd name="T99" fmla="*/ 184 h 442"/>
              <a:gd name="T100" fmla="*/ 120 w 407"/>
              <a:gd name="T101" fmla="*/ 163 h 442"/>
              <a:gd name="T102" fmla="*/ 93 w 407"/>
              <a:gd name="T103" fmla="*/ 153 h 442"/>
              <a:gd name="T104" fmla="*/ 63 w 407"/>
              <a:gd name="T105" fmla="*/ 157 h 442"/>
              <a:gd name="T106" fmla="*/ 52 w 407"/>
              <a:gd name="T107" fmla="*/ 161 h 442"/>
              <a:gd name="T108" fmla="*/ 42 w 407"/>
              <a:gd name="T109" fmla="*/ 167 h 442"/>
              <a:gd name="T110" fmla="*/ 34 w 407"/>
              <a:gd name="T111" fmla="*/ 175 h 442"/>
              <a:gd name="T112" fmla="*/ 26 w 407"/>
              <a:gd name="T113" fmla="*/ 183 h 442"/>
              <a:gd name="T114" fmla="*/ 0 w 407"/>
              <a:gd name="T115" fmla="*/ 54 h 442"/>
              <a:gd name="T116" fmla="*/ 155 w 407"/>
              <a:gd name="T117"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442">
                <a:moveTo>
                  <a:pt x="155" y="0"/>
                </a:moveTo>
                <a:cubicBezTo>
                  <a:pt x="202" y="28"/>
                  <a:pt x="202" y="28"/>
                  <a:pt x="202" y="28"/>
                </a:cubicBezTo>
                <a:cubicBezTo>
                  <a:pt x="197" y="34"/>
                  <a:pt x="192" y="40"/>
                  <a:pt x="188" y="47"/>
                </a:cubicBezTo>
                <a:cubicBezTo>
                  <a:pt x="184" y="54"/>
                  <a:pt x="181" y="61"/>
                  <a:pt x="178" y="69"/>
                </a:cubicBezTo>
                <a:cubicBezTo>
                  <a:pt x="176" y="76"/>
                  <a:pt x="174" y="84"/>
                  <a:pt x="174" y="92"/>
                </a:cubicBezTo>
                <a:cubicBezTo>
                  <a:pt x="173" y="100"/>
                  <a:pt x="174" y="109"/>
                  <a:pt x="176" y="117"/>
                </a:cubicBezTo>
                <a:cubicBezTo>
                  <a:pt x="178" y="128"/>
                  <a:pt x="183" y="138"/>
                  <a:pt x="188" y="147"/>
                </a:cubicBezTo>
                <a:cubicBezTo>
                  <a:pt x="194" y="155"/>
                  <a:pt x="202" y="163"/>
                  <a:pt x="210" y="168"/>
                </a:cubicBezTo>
                <a:cubicBezTo>
                  <a:pt x="219" y="173"/>
                  <a:pt x="228" y="176"/>
                  <a:pt x="239" y="178"/>
                </a:cubicBezTo>
                <a:cubicBezTo>
                  <a:pt x="249" y="179"/>
                  <a:pt x="259" y="178"/>
                  <a:pt x="270" y="174"/>
                </a:cubicBezTo>
                <a:cubicBezTo>
                  <a:pt x="278" y="172"/>
                  <a:pt x="285" y="168"/>
                  <a:pt x="291" y="164"/>
                </a:cubicBezTo>
                <a:cubicBezTo>
                  <a:pt x="298" y="159"/>
                  <a:pt x="303" y="154"/>
                  <a:pt x="309" y="148"/>
                </a:cubicBezTo>
                <a:cubicBezTo>
                  <a:pt x="314" y="142"/>
                  <a:pt x="318" y="135"/>
                  <a:pt x="322" y="127"/>
                </a:cubicBezTo>
                <a:cubicBezTo>
                  <a:pt x="325" y="120"/>
                  <a:pt x="328" y="112"/>
                  <a:pt x="329" y="105"/>
                </a:cubicBezTo>
                <a:cubicBezTo>
                  <a:pt x="378" y="133"/>
                  <a:pt x="378" y="133"/>
                  <a:pt x="378" y="133"/>
                </a:cubicBezTo>
                <a:cubicBezTo>
                  <a:pt x="346" y="192"/>
                  <a:pt x="346" y="192"/>
                  <a:pt x="346" y="192"/>
                </a:cubicBezTo>
                <a:cubicBezTo>
                  <a:pt x="336" y="211"/>
                  <a:pt x="336" y="211"/>
                  <a:pt x="336" y="211"/>
                </a:cubicBezTo>
                <a:cubicBezTo>
                  <a:pt x="337" y="211"/>
                  <a:pt x="339" y="210"/>
                  <a:pt x="340" y="210"/>
                </a:cubicBezTo>
                <a:cubicBezTo>
                  <a:pt x="342" y="210"/>
                  <a:pt x="344" y="210"/>
                  <a:pt x="345" y="210"/>
                </a:cubicBezTo>
                <a:cubicBezTo>
                  <a:pt x="347" y="210"/>
                  <a:pt x="348" y="210"/>
                  <a:pt x="350" y="210"/>
                </a:cubicBezTo>
                <a:cubicBezTo>
                  <a:pt x="351" y="210"/>
                  <a:pt x="353" y="210"/>
                  <a:pt x="354" y="211"/>
                </a:cubicBezTo>
                <a:cubicBezTo>
                  <a:pt x="360" y="212"/>
                  <a:pt x="366" y="213"/>
                  <a:pt x="371" y="216"/>
                </a:cubicBezTo>
                <a:cubicBezTo>
                  <a:pt x="377" y="219"/>
                  <a:pt x="382" y="222"/>
                  <a:pt x="386" y="227"/>
                </a:cubicBezTo>
                <a:cubicBezTo>
                  <a:pt x="391" y="231"/>
                  <a:pt x="395" y="236"/>
                  <a:pt x="398" y="242"/>
                </a:cubicBezTo>
                <a:cubicBezTo>
                  <a:pt x="401" y="248"/>
                  <a:pt x="403" y="254"/>
                  <a:pt x="405" y="261"/>
                </a:cubicBezTo>
                <a:cubicBezTo>
                  <a:pt x="407" y="270"/>
                  <a:pt x="407" y="280"/>
                  <a:pt x="406" y="289"/>
                </a:cubicBezTo>
                <a:cubicBezTo>
                  <a:pt x="404" y="298"/>
                  <a:pt x="401" y="307"/>
                  <a:pt x="397" y="315"/>
                </a:cubicBezTo>
                <a:cubicBezTo>
                  <a:pt x="393" y="323"/>
                  <a:pt x="387" y="330"/>
                  <a:pt x="380" y="336"/>
                </a:cubicBezTo>
                <a:cubicBezTo>
                  <a:pt x="373" y="342"/>
                  <a:pt x="365" y="347"/>
                  <a:pt x="357" y="349"/>
                </a:cubicBezTo>
                <a:cubicBezTo>
                  <a:pt x="350" y="351"/>
                  <a:pt x="344" y="352"/>
                  <a:pt x="338" y="352"/>
                </a:cubicBezTo>
                <a:cubicBezTo>
                  <a:pt x="331" y="352"/>
                  <a:pt x="325" y="351"/>
                  <a:pt x="320" y="349"/>
                </a:cubicBezTo>
                <a:cubicBezTo>
                  <a:pt x="314" y="347"/>
                  <a:pt x="309" y="344"/>
                  <a:pt x="304" y="340"/>
                </a:cubicBezTo>
                <a:cubicBezTo>
                  <a:pt x="299" y="337"/>
                  <a:pt x="295" y="332"/>
                  <a:pt x="291" y="327"/>
                </a:cubicBezTo>
                <a:cubicBezTo>
                  <a:pt x="290" y="326"/>
                  <a:pt x="289" y="325"/>
                  <a:pt x="288" y="323"/>
                </a:cubicBezTo>
                <a:cubicBezTo>
                  <a:pt x="287" y="322"/>
                  <a:pt x="287" y="320"/>
                  <a:pt x="286" y="319"/>
                </a:cubicBezTo>
                <a:cubicBezTo>
                  <a:pt x="285" y="318"/>
                  <a:pt x="284" y="316"/>
                  <a:pt x="284" y="315"/>
                </a:cubicBezTo>
                <a:cubicBezTo>
                  <a:pt x="283" y="313"/>
                  <a:pt x="282" y="311"/>
                  <a:pt x="282" y="310"/>
                </a:cubicBezTo>
                <a:cubicBezTo>
                  <a:pt x="272" y="329"/>
                  <a:pt x="272" y="329"/>
                  <a:pt x="272" y="329"/>
                </a:cubicBezTo>
                <a:cubicBezTo>
                  <a:pt x="237" y="393"/>
                  <a:pt x="237" y="393"/>
                  <a:pt x="237" y="393"/>
                </a:cubicBezTo>
                <a:cubicBezTo>
                  <a:pt x="77" y="442"/>
                  <a:pt x="77" y="442"/>
                  <a:pt x="77" y="442"/>
                </a:cubicBezTo>
                <a:cubicBezTo>
                  <a:pt x="53" y="322"/>
                  <a:pt x="53" y="322"/>
                  <a:pt x="53" y="322"/>
                </a:cubicBezTo>
                <a:cubicBezTo>
                  <a:pt x="57" y="323"/>
                  <a:pt x="60" y="324"/>
                  <a:pt x="63" y="325"/>
                </a:cubicBezTo>
                <a:cubicBezTo>
                  <a:pt x="67" y="325"/>
                  <a:pt x="71" y="325"/>
                  <a:pt x="74" y="326"/>
                </a:cubicBezTo>
                <a:cubicBezTo>
                  <a:pt x="78" y="326"/>
                  <a:pt x="81" y="325"/>
                  <a:pt x="85" y="325"/>
                </a:cubicBezTo>
                <a:cubicBezTo>
                  <a:pt x="89" y="324"/>
                  <a:pt x="93" y="323"/>
                  <a:pt x="96" y="322"/>
                </a:cubicBezTo>
                <a:cubicBezTo>
                  <a:pt x="107" y="319"/>
                  <a:pt x="116" y="313"/>
                  <a:pt x="124" y="306"/>
                </a:cubicBezTo>
                <a:cubicBezTo>
                  <a:pt x="132" y="299"/>
                  <a:pt x="139" y="290"/>
                  <a:pt x="144" y="281"/>
                </a:cubicBezTo>
                <a:cubicBezTo>
                  <a:pt x="150" y="271"/>
                  <a:pt x="153" y="260"/>
                  <a:pt x="155" y="249"/>
                </a:cubicBezTo>
                <a:cubicBezTo>
                  <a:pt x="157" y="237"/>
                  <a:pt x="157" y="226"/>
                  <a:pt x="154" y="214"/>
                </a:cubicBezTo>
                <a:cubicBezTo>
                  <a:pt x="152" y="203"/>
                  <a:pt x="148" y="193"/>
                  <a:pt x="142" y="184"/>
                </a:cubicBezTo>
                <a:cubicBezTo>
                  <a:pt x="136" y="175"/>
                  <a:pt x="129" y="168"/>
                  <a:pt x="120" y="163"/>
                </a:cubicBezTo>
                <a:cubicBezTo>
                  <a:pt x="112" y="158"/>
                  <a:pt x="103" y="155"/>
                  <a:pt x="93" y="153"/>
                </a:cubicBezTo>
                <a:cubicBezTo>
                  <a:pt x="83" y="152"/>
                  <a:pt x="73" y="153"/>
                  <a:pt x="63" y="157"/>
                </a:cubicBezTo>
                <a:cubicBezTo>
                  <a:pt x="59" y="158"/>
                  <a:pt x="56" y="160"/>
                  <a:pt x="52" y="161"/>
                </a:cubicBezTo>
                <a:cubicBezTo>
                  <a:pt x="49" y="163"/>
                  <a:pt x="46" y="165"/>
                  <a:pt x="42" y="167"/>
                </a:cubicBezTo>
                <a:cubicBezTo>
                  <a:pt x="39" y="170"/>
                  <a:pt x="36" y="172"/>
                  <a:pt x="34" y="175"/>
                </a:cubicBezTo>
                <a:cubicBezTo>
                  <a:pt x="31" y="177"/>
                  <a:pt x="28" y="180"/>
                  <a:pt x="26" y="183"/>
                </a:cubicBezTo>
                <a:cubicBezTo>
                  <a:pt x="0" y="54"/>
                  <a:pt x="0" y="54"/>
                  <a:pt x="0" y="54"/>
                </a:cubicBezTo>
                <a:lnTo>
                  <a:pt x="155" y="0"/>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51" name="Freeform 42"/>
          <p:cNvSpPr/>
          <p:nvPr/>
        </p:nvSpPr>
        <p:spPr bwMode="auto">
          <a:xfrm>
            <a:off x="4497018" y="3429282"/>
            <a:ext cx="1501775" cy="1744422"/>
          </a:xfrm>
          <a:custGeom>
            <a:avLst/>
            <a:gdLst>
              <a:gd name="T0" fmla="*/ 55 w 399"/>
              <a:gd name="T1" fmla="*/ 324 h 425"/>
              <a:gd name="T2" fmla="*/ 66 w 399"/>
              <a:gd name="T3" fmla="*/ 325 h 425"/>
              <a:gd name="T4" fmla="*/ 67 w 399"/>
              <a:gd name="T5" fmla="*/ 325 h 425"/>
              <a:gd name="T6" fmla="*/ 153 w 399"/>
              <a:gd name="T7" fmla="*/ 202 h 425"/>
              <a:gd name="T8" fmla="*/ 100 w 399"/>
              <a:gd name="T9" fmla="*/ 141 h 425"/>
              <a:gd name="T10" fmla="*/ 22 w 399"/>
              <a:gd name="T11" fmla="*/ 160 h 425"/>
              <a:gd name="T12" fmla="*/ 0 w 399"/>
              <a:gd name="T13" fmla="*/ 51 h 425"/>
              <a:gd name="T14" fmla="*/ 146 w 399"/>
              <a:gd name="T15" fmla="*/ 0 h 425"/>
              <a:gd name="T16" fmla="*/ 183 w 399"/>
              <a:gd name="T17" fmla="*/ 22 h 425"/>
              <a:gd name="T18" fmla="*/ 196 w 399"/>
              <a:gd name="T19" fmla="*/ 164 h 425"/>
              <a:gd name="T20" fmla="*/ 326 w 399"/>
              <a:gd name="T21" fmla="*/ 108 h 425"/>
              <a:gd name="T22" fmla="*/ 360 w 399"/>
              <a:gd name="T23" fmla="*/ 128 h 425"/>
              <a:gd name="T24" fmla="*/ 321 w 399"/>
              <a:gd name="T25" fmla="*/ 199 h 425"/>
              <a:gd name="T26" fmla="*/ 333 w 399"/>
              <a:gd name="T27" fmla="*/ 209 h 425"/>
              <a:gd name="T28" fmla="*/ 354 w 399"/>
              <a:gd name="T29" fmla="*/ 212 h 425"/>
              <a:gd name="T30" fmla="*/ 389 w 399"/>
              <a:gd name="T31" fmla="*/ 251 h 425"/>
              <a:gd name="T32" fmla="*/ 331 w 399"/>
              <a:gd name="T33" fmla="*/ 337 h 425"/>
              <a:gd name="T34" fmla="*/ 330 w 399"/>
              <a:gd name="T35" fmla="*/ 337 h 425"/>
              <a:gd name="T36" fmla="*/ 289 w 399"/>
              <a:gd name="T37" fmla="*/ 315 h 425"/>
              <a:gd name="T38" fmla="*/ 267 w 399"/>
              <a:gd name="T39" fmla="*/ 298 h 425"/>
              <a:gd name="T40" fmla="*/ 224 w 399"/>
              <a:gd name="T41" fmla="*/ 379 h 425"/>
              <a:gd name="T42" fmla="*/ 75 w 399"/>
              <a:gd name="T43" fmla="*/ 425 h 425"/>
              <a:gd name="T44" fmla="*/ 55 w 399"/>
              <a:gd name="T45" fmla="*/ 32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425">
                <a:moveTo>
                  <a:pt x="55" y="324"/>
                </a:moveTo>
                <a:cubicBezTo>
                  <a:pt x="58" y="324"/>
                  <a:pt x="62" y="325"/>
                  <a:pt x="66" y="325"/>
                </a:cubicBezTo>
                <a:cubicBezTo>
                  <a:pt x="67" y="325"/>
                  <a:pt x="67" y="325"/>
                  <a:pt x="67" y="325"/>
                </a:cubicBezTo>
                <a:cubicBezTo>
                  <a:pt x="128" y="325"/>
                  <a:pt x="166" y="257"/>
                  <a:pt x="153" y="202"/>
                </a:cubicBezTo>
                <a:cubicBezTo>
                  <a:pt x="146" y="175"/>
                  <a:pt x="127" y="150"/>
                  <a:pt x="100" y="141"/>
                </a:cubicBezTo>
                <a:cubicBezTo>
                  <a:pt x="73" y="132"/>
                  <a:pt x="43" y="141"/>
                  <a:pt x="22" y="160"/>
                </a:cubicBezTo>
                <a:cubicBezTo>
                  <a:pt x="0" y="51"/>
                  <a:pt x="0" y="51"/>
                  <a:pt x="0" y="51"/>
                </a:cubicBezTo>
                <a:cubicBezTo>
                  <a:pt x="146" y="0"/>
                  <a:pt x="146" y="0"/>
                  <a:pt x="146" y="0"/>
                </a:cubicBezTo>
                <a:cubicBezTo>
                  <a:pt x="183" y="22"/>
                  <a:pt x="183" y="22"/>
                  <a:pt x="183" y="22"/>
                </a:cubicBezTo>
                <a:cubicBezTo>
                  <a:pt x="149" y="63"/>
                  <a:pt x="149" y="133"/>
                  <a:pt x="196" y="164"/>
                </a:cubicBezTo>
                <a:cubicBezTo>
                  <a:pt x="247" y="198"/>
                  <a:pt x="309" y="161"/>
                  <a:pt x="326" y="108"/>
                </a:cubicBezTo>
                <a:cubicBezTo>
                  <a:pt x="360" y="128"/>
                  <a:pt x="360" y="128"/>
                  <a:pt x="360" y="128"/>
                </a:cubicBezTo>
                <a:cubicBezTo>
                  <a:pt x="321" y="199"/>
                  <a:pt x="321" y="199"/>
                  <a:pt x="321" y="199"/>
                </a:cubicBezTo>
                <a:cubicBezTo>
                  <a:pt x="316" y="209"/>
                  <a:pt x="327" y="210"/>
                  <a:pt x="333" y="209"/>
                </a:cubicBezTo>
                <a:cubicBezTo>
                  <a:pt x="340" y="209"/>
                  <a:pt x="348" y="210"/>
                  <a:pt x="354" y="212"/>
                </a:cubicBezTo>
                <a:cubicBezTo>
                  <a:pt x="372" y="218"/>
                  <a:pt x="384" y="234"/>
                  <a:pt x="389" y="251"/>
                </a:cubicBezTo>
                <a:cubicBezTo>
                  <a:pt x="399" y="289"/>
                  <a:pt x="373" y="337"/>
                  <a:pt x="331" y="337"/>
                </a:cubicBezTo>
                <a:cubicBezTo>
                  <a:pt x="330" y="337"/>
                  <a:pt x="330" y="337"/>
                  <a:pt x="330" y="337"/>
                </a:cubicBezTo>
                <a:cubicBezTo>
                  <a:pt x="313" y="336"/>
                  <a:pt x="298" y="328"/>
                  <a:pt x="289" y="315"/>
                </a:cubicBezTo>
                <a:cubicBezTo>
                  <a:pt x="286" y="310"/>
                  <a:pt x="276" y="284"/>
                  <a:pt x="267" y="298"/>
                </a:cubicBezTo>
                <a:cubicBezTo>
                  <a:pt x="224" y="379"/>
                  <a:pt x="224" y="379"/>
                  <a:pt x="224" y="379"/>
                </a:cubicBezTo>
                <a:cubicBezTo>
                  <a:pt x="75" y="425"/>
                  <a:pt x="75" y="425"/>
                  <a:pt x="75" y="425"/>
                </a:cubicBezTo>
                <a:lnTo>
                  <a:pt x="55" y="324"/>
                </a:lnTo>
                <a:close/>
              </a:path>
            </a:pathLst>
          </a:custGeom>
          <a:solidFill>
            <a:srgbClr val="B17974"/>
          </a:solidFill>
          <a:ln>
            <a:solidFill>
              <a:schemeClr val="bg1"/>
            </a:solidFill>
          </a:ln>
        </p:spPr>
        <p:txBody>
          <a:bodyPr vert="horz" wrap="square" lIns="91440" tIns="45720" rIns="91440" bIns="45720" numCol="1" anchor="t" anchorCtr="0" compatLnSpc="1"/>
          <a:lstStyle/>
          <a:p>
            <a:endParaRPr lang="en-US"/>
          </a:p>
        </p:txBody>
      </p:sp>
      <p:sp>
        <p:nvSpPr>
          <p:cNvPr id="52" name="Freeform 43"/>
          <p:cNvSpPr/>
          <p:nvPr/>
        </p:nvSpPr>
        <p:spPr bwMode="auto">
          <a:xfrm>
            <a:off x="5400305" y="3806548"/>
            <a:ext cx="1592263" cy="1974589"/>
          </a:xfrm>
          <a:custGeom>
            <a:avLst/>
            <a:gdLst>
              <a:gd name="T0" fmla="*/ 144 w 423"/>
              <a:gd name="T1" fmla="*/ 42 h 481"/>
              <a:gd name="T2" fmla="*/ 195 w 423"/>
              <a:gd name="T3" fmla="*/ 73 h 481"/>
              <a:gd name="T4" fmla="*/ 212 w 423"/>
              <a:gd name="T5" fmla="*/ 83 h 481"/>
              <a:gd name="T6" fmla="*/ 212 w 423"/>
              <a:gd name="T7" fmla="*/ 78 h 481"/>
              <a:gd name="T8" fmla="*/ 212 w 423"/>
              <a:gd name="T9" fmla="*/ 72 h 481"/>
              <a:gd name="T10" fmla="*/ 213 w 423"/>
              <a:gd name="T11" fmla="*/ 67 h 481"/>
              <a:gd name="T12" fmla="*/ 213 w 423"/>
              <a:gd name="T13" fmla="*/ 62 h 481"/>
              <a:gd name="T14" fmla="*/ 220 w 423"/>
              <a:gd name="T15" fmla="*/ 43 h 481"/>
              <a:gd name="T16" fmla="*/ 230 w 423"/>
              <a:gd name="T17" fmla="*/ 27 h 481"/>
              <a:gd name="T18" fmla="*/ 245 w 423"/>
              <a:gd name="T19" fmla="*/ 13 h 481"/>
              <a:gd name="T20" fmla="*/ 263 w 423"/>
              <a:gd name="T21" fmla="*/ 4 h 481"/>
              <a:gd name="T22" fmla="*/ 289 w 423"/>
              <a:gd name="T23" fmla="*/ 1 h 481"/>
              <a:gd name="T24" fmla="*/ 313 w 423"/>
              <a:gd name="T25" fmla="*/ 9 h 481"/>
              <a:gd name="T26" fmla="*/ 332 w 423"/>
              <a:gd name="T27" fmla="*/ 27 h 481"/>
              <a:gd name="T28" fmla="*/ 344 w 423"/>
              <a:gd name="T29" fmla="*/ 52 h 481"/>
              <a:gd name="T30" fmla="*/ 346 w 423"/>
              <a:gd name="T31" fmla="*/ 72 h 481"/>
              <a:gd name="T32" fmla="*/ 342 w 423"/>
              <a:gd name="T33" fmla="*/ 93 h 481"/>
              <a:gd name="T34" fmla="*/ 334 w 423"/>
              <a:gd name="T35" fmla="*/ 111 h 481"/>
              <a:gd name="T36" fmla="*/ 321 w 423"/>
              <a:gd name="T37" fmla="*/ 126 h 481"/>
              <a:gd name="T38" fmla="*/ 317 w 423"/>
              <a:gd name="T39" fmla="*/ 130 h 481"/>
              <a:gd name="T40" fmla="*/ 313 w 423"/>
              <a:gd name="T41" fmla="*/ 133 h 481"/>
              <a:gd name="T42" fmla="*/ 309 w 423"/>
              <a:gd name="T43" fmla="*/ 135 h 481"/>
              <a:gd name="T44" fmla="*/ 304 w 423"/>
              <a:gd name="T45" fmla="*/ 138 h 481"/>
              <a:gd name="T46" fmla="*/ 322 w 423"/>
              <a:gd name="T47" fmla="*/ 148 h 481"/>
              <a:gd name="T48" fmla="*/ 379 w 423"/>
              <a:gd name="T49" fmla="*/ 182 h 481"/>
              <a:gd name="T50" fmla="*/ 423 w 423"/>
              <a:gd name="T51" fmla="*/ 370 h 481"/>
              <a:gd name="T52" fmla="*/ 289 w 423"/>
              <a:gd name="T53" fmla="*/ 408 h 481"/>
              <a:gd name="T54" fmla="*/ 292 w 423"/>
              <a:gd name="T55" fmla="*/ 395 h 481"/>
              <a:gd name="T56" fmla="*/ 294 w 423"/>
              <a:gd name="T57" fmla="*/ 382 h 481"/>
              <a:gd name="T58" fmla="*/ 294 w 423"/>
              <a:gd name="T59" fmla="*/ 368 h 481"/>
              <a:gd name="T60" fmla="*/ 292 w 423"/>
              <a:gd name="T61" fmla="*/ 354 h 481"/>
              <a:gd name="T62" fmla="*/ 278 w 423"/>
              <a:gd name="T63" fmla="*/ 321 h 481"/>
              <a:gd name="T64" fmla="*/ 254 w 423"/>
              <a:gd name="T65" fmla="*/ 298 h 481"/>
              <a:gd name="T66" fmla="*/ 223 w 423"/>
              <a:gd name="T67" fmla="*/ 287 h 481"/>
              <a:gd name="T68" fmla="*/ 190 w 423"/>
              <a:gd name="T69" fmla="*/ 290 h 481"/>
              <a:gd name="T70" fmla="*/ 161 w 423"/>
              <a:gd name="T71" fmla="*/ 306 h 481"/>
              <a:gd name="T72" fmla="*/ 139 w 423"/>
              <a:gd name="T73" fmla="*/ 333 h 481"/>
              <a:gd name="T74" fmla="*/ 128 w 423"/>
              <a:gd name="T75" fmla="*/ 366 h 481"/>
              <a:gd name="T76" fmla="*/ 129 w 423"/>
              <a:gd name="T77" fmla="*/ 402 h 481"/>
              <a:gd name="T78" fmla="*/ 133 w 423"/>
              <a:gd name="T79" fmla="*/ 415 h 481"/>
              <a:gd name="T80" fmla="*/ 139 w 423"/>
              <a:gd name="T81" fmla="*/ 427 h 481"/>
              <a:gd name="T82" fmla="*/ 146 w 423"/>
              <a:gd name="T83" fmla="*/ 438 h 481"/>
              <a:gd name="T84" fmla="*/ 154 w 423"/>
              <a:gd name="T85" fmla="*/ 447 h 481"/>
              <a:gd name="T86" fmla="*/ 37 w 423"/>
              <a:gd name="T87" fmla="*/ 481 h 481"/>
              <a:gd name="T88" fmla="*/ 0 w 423"/>
              <a:gd name="T89" fmla="*/ 305 h 481"/>
              <a:gd name="T90" fmla="*/ 34 w 423"/>
              <a:gd name="T91" fmla="*/ 244 h 481"/>
              <a:gd name="T92" fmla="*/ 50 w 423"/>
              <a:gd name="T93" fmla="*/ 258 h 481"/>
              <a:gd name="T94" fmla="*/ 69 w 423"/>
              <a:gd name="T95" fmla="*/ 267 h 481"/>
              <a:gd name="T96" fmla="*/ 90 w 423"/>
              <a:gd name="T97" fmla="*/ 270 h 481"/>
              <a:gd name="T98" fmla="*/ 112 w 423"/>
              <a:gd name="T99" fmla="*/ 267 h 481"/>
              <a:gd name="T100" fmla="*/ 142 w 423"/>
              <a:gd name="T101" fmla="*/ 250 h 481"/>
              <a:gd name="T102" fmla="*/ 163 w 423"/>
              <a:gd name="T103" fmla="*/ 224 h 481"/>
              <a:gd name="T104" fmla="*/ 174 w 423"/>
              <a:gd name="T105" fmla="*/ 191 h 481"/>
              <a:gd name="T106" fmla="*/ 173 w 423"/>
              <a:gd name="T107" fmla="*/ 156 h 481"/>
              <a:gd name="T108" fmla="*/ 165 w 423"/>
              <a:gd name="T109" fmla="*/ 133 h 481"/>
              <a:gd name="T110" fmla="*/ 152 w 423"/>
              <a:gd name="T111" fmla="*/ 115 h 481"/>
              <a:gd name="T112" fmla="*/ 135 w 423"/>
              <a:gd name="T113" fmla="*/ 102 h 481"/>
              <a:gd name="T114" fmla="*/ 115 w 423"/>
              <a:gd name="T115" fmla="*/ 94 h 481"/>
              <a:gd name="T116" fmla="*/ 144 w 423"/>
              <a:gd name="T117" fmla="*/ 4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3" h="481">
                <a:moveTo>
                  <a:pt x="144" y="42"/>
                </a:moveTo>
                <a:cubicBezTo>
                  <a:pt x="195" y="73"/>
                  <a:pt x="195" y="73"/>
                  <a:pt x="195" y="73"/>
                </a:cubicBezTo>
                <a:cubicBezTo>
                  <a:pt x="212" y="83"/>
                  <a:pt x="212" y="83"/>
                  <a:pt x="212" y="83"/>
                </a:cubicBezTo>
                <a:cubicBezTo>
                  <a:pt x="212" y="81"/>
                  <a:pt x="212" y="79"/>
                  <a:pt x="212" y="78"/>
                </a:cubicBezTo>
                <a:cubicBezTo>
                  <a:pt x="212" y="76"/>
                  <a:pt x="212" y="74"/>
                  <a:pt x="212" y="72"/>
                </a:cubicBezTo>
                <a:cubicBezTo>
                  <a:pt x="212" y="71"/>
                  <a:pt x="212" y="69"/>
                  <a:pt x="213" y="67"/>
                </a:cubicBezTo>
                <a:cubicBezTo>
                  <a:pt x="213" y="66"/>
                  <a:pt x="213" y="64"/>
                  <a:pt x="213" y="62"/>
                </a:cubicBezTo>
                <a:cubicBezTo>
                  <a:pt x="215" y="56"/>
                  <a:pt x="217" y="49"/>
                  <a:pt x="220" y="43"/>
                </a:cubicBezTo>
                <a:cubicBezTo>
                  <a:pt x="222" y="37"/>
                  <a:pt x="226" y="32"/>
                  <a:pt x="230" y="27"/>
                </a:cubicBezTo>
                <a:cubicBezTo>
                  <a:pt x="234" y="22"/>
                  <a:pt x="239" y="17"/>
                  <a:pt x="245" y="13"/>
                </a:cubicBezTo>
                <a:cubicBezTo>
                  <a:pt x="250" y="9"/>
                  <a:pt x="256" y="6"/>
                  <a:pt x="263" y="4"/>
                </a:cubicBezTo>
                <a:cubicBezTo>
                  <a:pt x="271" y="1"/>
                  <a:pt x="280" y="0"/>
                  <a:pt x="289" y="1"/>
                </a:cubicBezTo>
                <a:cubicBezTo>
                  <a:pt x="298" y="2"/>
                  <a:pt x="306" y="5"/>
                  <a:pt x="313" y="9"/>
                </a:cubicBezTo>
                <a:cubicBezTo>
                  <a:pt x="321" y="14"/>
                  <a:pt x="327" y="19"/>
                  <a:pt x="332" y="27"/>
                </a:cubicBezTo>
                <a:cubicBezTo>
                  <a:pt x="338" y="34"/>
                  <a:pt x="342" y="42"/>
                  <a:pt x="344" y="52"/>
                </a:cubicBezTo>
                <a:cubicBezTo>
                  <a:pt x="346" y="59"/>
                  <a:pt x="346" y="66"/>
                  <a:pt x="346" y="72"/>
                </a:cubicBezTo>
                <a:cubicBezTo>
                  <a:pt x="345" y="79"/>
                  <a:pt x="344" y="86"/>
                  <a:pt x="342" y="93"/>
                </a:cubicBezTo>
                <a:cubicBezTo>
                  <a:pt x="340" y="99"/>
                  <a:pt x="337" y="105"/>
                  <a:pt x="334" y="111"/>
                </a:cubicBezTo>
                <a:cubicBezTo>
                  <a:pt x="330" y="117"/>
                  <a:pt x="326" y="122"/>
                  <a:pt x="321" y="126"/>
                </a:cubicBezTo>
                <a:cubicBezTo>
                  <a:pt x="320" y="127"/>
                  <a:pt x="318" y="129"/>
                  <a:pt x="317" y="130"/>
                </a:cubicBezTo>
                <a:cubicBezTo>
                  <a:pt x="316" y="131"/>
                  <a:pt x="314" y="132"/>
                  <a:pt x="313" y="133"/>
                </a:cubicBezTo>
                <a:cubicBezTo>
                  <a:pt x="312" y="134"/>
                  <a:pt x="310" y="135"/>
                  <a:pt x="309" y="135"/>
                </a:cubicBezTo>
                <a:cubicBezTo>
                  <a:pt x="307" y="136"/>
                  <a:pt x="306" y="137"/>
                  <a:pt x="304" y="138"/>
                </a:cubicBezTo>
                <a:cubicBezTo>
                  <a:pt x="322" y="148"/>
                  <a:pt x="322" y="148"/>
                  <a:pt x="322" y="148"/>
                </a:cubicBezTo>
                <a:cubicBezTo>
                  <a:pt x="379" y="182"/>
                  <a:pt x="379" y="182"/>
                  <a:pt x="379" y="182"/>
                </a:cubicBezTo>
                <a:cubicBezTo>
                  <a:pt x="423" y="370"/>
                  <a:pt x="423" y="370"/>
                  <a:pt x="423" y="370"/>
                </a:cubicBezTo>
                <a:cubicBezTo>
                  <a:pt x="289" y="408"/>
                  <a:pt x="289" y="408"/>
                  <a:pt x="289" y="408"/>
                </a:cubicBezTo>
                <a:cubicBezTo>
                  <a:pt x="290" y="404"/>
                  <a:pt x="291" y="400"/>
                  <a:pt x="292" y="395"/>
                </a:cubicBezTo>
                <a:cubicBezTo>
                  <a:pt x="293" y="391"/>
                  <a:pt x="294" y="386"/>
                  <a:pt x="294" y="382"/>
                </a:cubicBezTo>
                <a:cubicBezTo>
                  <a:pt x="294" y="377"/>
                  <a:pt x="294" y="372"/>
                  <a:pt x="294" y="368"/>
                </a:cubicBezTo>
                <a:cubicBezTo>
                  <a:pt x="294" y="363"/>
                  <a:pt x="293" y="358"/>
                  <a:pt x="292" y="354"/>
                </a:cubicBezTo>
                <a:cubicBezTo>
                  <a:pt x="289" y="341"/>
                  <a:pt x="284" y="331"/>
                  <a:pt x="278" y="321"/>
                </a:cubicBezTo>
                <a:cubicBezTo>
                  <a:pt x="271" y="312"/>
                  <a:pt x="263" y="304"/>
                  <a:pt x="254" y="298"/>
                </a:cubicBezTo>
                <a:cubicBezTo>
                  <a:pt x="244" y="293"/>
                  <a:pt x="234" y="289"/>
                  <a:pt x="223" y="287"/>
                </a:cubicBezTo>
                <a:cubicBezTo>
                  <a:pt x="213" y="286"/>
                  <a:pt x="201" y="287"/>
                  <a:pt x="190" y="290"/>
                </a:cubicBezTo>
                <a:cubicBezTo>
                  <a:pt x="179" y="293"/>
                  <a:pt x="169" y="299"/>
                  <a:pt x="161" y="306"/>
                </a:cubicBezTo>
                <a:cubicBezTo>
                  <a:pt x="152" y="314"/>
                  <a:pt x="145" y="323"/>
                  <a:pt x="139" y="333"/>
                </a:cubicBezTo>
                <a:cubicBezTo>
                  <a:pt x="134" y="343"/>
                  <a:pt x="130" y="354"/>
                  <a:pt x="128" y="366"/>
                </a:cubicBezTo>
                <a:cubicBezTo>
                  <a:pt x="126" y="377"/>
                  <a:pt x="126" y="390"/>
                  <a:pt x="129" y="402"/>
                </a:cubicBezTo>
                <a:cubicBezTo>
                  <a:pt x="130" y="406"/>
                  <a:pt x="131" y="411"/>
                  <a:pt x="133" y="415"/>
                </a:cubicBezTo>
                <a:cubicBezTo>
                  <a:pt x="135" y="419"/>
                  <a:pt x="136" y="423"/>
                  <a:pt x="139" y="427"/>
                </a:cubicBezTo>
                <a:cubicBezTo>
                  <a:pt x="141" y="431"/>
                  <a:pt x="143" y="434"/>
                  <a:pt x="146" y="438"/>
                </a:cubicBezTo>
                <a:cubicBezTo>
                  <a:pt x="148" y="441"/>
                  <a:pt x="151" y="444"/>
                  <a:pt x="154" y="447"/>
                </a:cubicBezTo>
                <a:cubicBezTo>
                  <a:pt x="37" y="481"/>
                  <a:pt x="37" y="481"/>
                  <a:pt x="37" y="481"/>
                </a:cubicBezTo>
                <a:cubicBezTo>
                  <a:pt x="0" y="305"/>
                  <a:pt x="0" y="305"/>
                  <a:pt x="0" y="305"/>
                </a:cubicBezTo>
                <a:cubicBezTo>
                  <a:pt x="34" y="244"/>
                  <a:pt x="34" y="244"/>
                  <a:pt x="34" y="244"/>
                </a:cubicBezTo>
                <a:cubicBezTo>
                  <a:pt x="39" y="249"/>
                  <a:pt x="44" y="254"/>
                  <a:pt x="50" y="258"/>
                </a:cubicBezTo>
                <a:cubicBezTo>
                  <a:pt x="56" y="262"/>
                  <a:pt x="62" y="265"/>
                  <a:pt x="69" y="267"/>
                </a:cubicBezTo>
                <a:cubicBezTo>
                  <a:pt x="76" y="269"/>
                  <a:pt x="83" y="270"/>
                  <a:pt x="90" y="270"/>
                </a:cubicBezTo>
                <a:cubicBezTo>
                  <a:pt x="97" y="270"/>
                  <a:pt x="105" y="269"/>
                  <a:pt x="112" y="267"/>
                </a:cubicBezTo>
                <a:cubicBezTo>
                  <a:pt x="123" y="263"/>
                  <a:pt x="133" y="258"/>
                  <a:pt x="142" y="250"/>
                </a:cubicBezTo>
                <a:cubicBezTo>
                  <a:pt x="150" y="243"/>
                  <a:pt x="158" y="234"/>
                  <a:pt x="163" y="224"/>
                </a:cubicBezTo>
                <a:cubicBezTo>
                  <a:pt x="169" y="214"/>
                  <a:pt x="172" y="203"/>
                  <a:pt x="174" y="191"/>
                </a:cubicBezTo>
                <a:cubicBezTo>
                  <a:pt x="176" y="180"/>
                  <a:pt x="176" y="168"/>
                  <a:pt x="173" y="156"/>
                </a:cubicBezTo>
                <a:cubicBezTo>
                  <a:pt x="171" y="148"/>
                  <a:pt x="169" y="140"/>
                  <a:pt x="165" y="133"/>
                </a:cubicBezTo>
                <a:cubicBezTo>
                  <a:pt x="161" y="127"/>
                  <a:pt x="157" y="120"/>
                  <a:pt x="152" y="115"/>
                </a:cubicBezTo>
                <a:cubicBezTo>
                  <a:pt x="147" y="110"/>
                  <a:pt x="141" y="105"/>
                  <a:pt x="135" y="102"/>
                </a:cubicBezTo>
                <a:cubicBezTo>
                  <a:pt x="129" y="98"/>
                  <a:pt x="122" y="96"/>
                  <a:pt x="115" y="94"/>
                </a:cubicBezTo>
                <a:lnTo>
                  <a:pt x="144" y="42"/>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53" name="Freeform 44"/>
          <p:cNvSpPr/>
          <p:nvPr/>
        </p:nvSpPr>
        <p:spPr bwMode="auto">
          <a:xfrm>
            <a:off x="5430468" y="3811739"/>
            <a:ext cx="1528763" cy="1931325"/>
          </a:xfrm>
          <a:custGeom>
            <a:avLst/>
            <a:gdLst>
              <a:gd name="T0" fmla="*/ 0 w 406"/>
              <a:gd name="T1" fmla="*/ 305 h 471"/>
              <a:gd name="T2" fmla="*/ 28 w 406"/>
              <a:gd name="T3" fmla="*/ 255 h 471"/>
              <a:gd name="T4" fmla="*/ 162 w 406"/>
              <a:gd name="T5" fmla="*/ 227 h 471"/>
              <a:gd name="T6" fmla="*/ 118 w 406"/>
              <a:gd name="T7" fmla="*/ 89 h 471"/>
              <a:gd name="T8" fmla="*/ 139 w 406"/>
              <a:gd name="T9" fmla="*/ 51 h 471"/>
              <a:gd name="T10" fmla="*/ 184 w 406"/>
              <a:gd name="T11" fmla="*/ 78 h 471"/>
              <a:gd name="T12" fmla="*/ 200 w 406"/>
              <a:gd name="T13" fmla="*/ 88 h 471"/>
              <a:gd name="T14" fmla="*/ 212 w 406"/>
              <a:gd name="T15" fmla="*/ 67 h 471"/>
              <a:gd name="T16" fmla="*/ 228 w 406"/>
              <a:gd name="T17" fmla="*/ 30 h 471"/>
              <a:gd name="T18" fmla="*/ 302 w 406"/>
              <a:gd name="T19" fmla="*/ 15 h 471"/>
              <a:gd name="T20" fmla="*/ 328 w 406"/>
              <a:gd name="T21" fmla="*/ 86 h 471"/>
              <a:gd name="T22" fmla="*/ 308 w 406"/>
              <a:gd name="T23" fmla="*/ 120 h 471"/>
              <a:gd name="T24" fmla="*/ 293 w 406"/>
              <a:gd name="T25" fmla="*/ 143 h 471"/>
              <a:gd name="T26" fmla="*/ 364 w 406"/>
              <a:gd name="T27" fmla="*/ 186 h 471"/>
              <a:gd name="T28" fmla="*/ 406 w 406"/>
              <a:gd name="T29" fmla="*/ 364 h 471"/>
              <a:gd name="T30" fmla="*/ 291 w 406"/>
              <a:gd name="T31" fmla="*/ 397 h 471"/>
              <a:gd name="T32" fmla="*/ 183 w 406"/>
              <a:gd name="T33" fmla="*/ 281 h 471"/>
              <a:gd name="T34" fmla="*/ 133 w 406"/>
              <a:gd name="T35" fmla="*/ 443 h 471"/>
              <a:gd name="T36" fmla="*/ 35 w 406"/>
              <a:gd name="T37" fmla="*/ 471 h 471"/>
              <a:gd name="T38" fmla="*/ 0 w 406"/>
              <a:gd name="T39" fmla="*/ 30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6" h="471">
                <a:moveTo>
                  <a:pt x="0" y="305"/>
                </a:moveTo>
                <a:cubicBezTo>
                  <a:pt x="28" y="255"/>
                  <a:pt x="28" y="255"/>
                  <a:pt x="28" y="255"/>
                </a:cubicBezTo>
                <a:cubicBezTo>
                  <a:pt x="70" y="294"/>
                  <a:pt x="135" y="275"/>
                  <a:pt x="162" y="227"/>
                </a:cubicBezTo>
                <a:cubicBezTo>
                  <a:pt x="188" y="178"/>
                  <a:pt x="173" y="109"/>
                  <a:pt x="118" y="89"/>
                </a:cubicBezTo>
                <a:cubicBezTo>
                  <a:pt x="139" y="51"/>
                  <a:pt x="139" y="51"/>
                  <a:pt x="139" y="51"/>
                </a:cubicBezTo>
                <a:cubicBezTo>
                  <a:pt x="184" y="78"/>
                  <a:pt x="184" y="78"/>
                  <a:pt x="184" y="78"/>
                </a:cubicBezTo>
                <a:cubicBezTo>
                  <a:pt x="200" y="88"/>
                  <a:pt x="200" y="88"/>
                  <a:pt x="200" y="88"/>
                </a:cubicBezTo>
                <a:cubicBezTo>
                  <a:pt x="213" y="96"/>
                  <a:pt x="211" y="73"/>
                  <a:pt x="212" y="67"/>
                </a:cubicBezTo>
                <a:cubicBezTo>
                  <a:pt x="213" y="54"/>
                  <a:pt x="219" y="41"/>
                  <a:pt x="228" y="30"/>
                </a:cubicBezTo>
                <a:cubicBezTo>
                  <a:pt x="246" y="9"/>
                  <a:pt x="277" y="0"/>
                  <a:pt x="302" y="15"/>
                </a:cubicBezTo>
                <a:cubicBezTo>
                  <a:pt x="326" y="29"/>
                  <a:pt x="335" y="60"/>
                  <a:pt x="328" y="86"/>
                </a:cubicBezTo>
                <a:cubicBezTo>
                  <a:pt x="325" y="99"/>
                  <a:pt x="318" y="111"/>
                  <a:pt x="308" y="120"/>
                </a:cubicBezTo>
                <a:cubicBezTo>
                  <a:pt x="303" y="124"/>
                  <a:pt x="280" y="135"/>
                  <a:pt x="293" y="143"/>
                </a:cubicBezTo>
                <a:cubicBezTo>
                  <a:pt x="364" y="186"/>
                  <a:pt x="364" y="186"/>
                  <a:pt x="364" y="186"/>
                </a:cubicBezTo>
                <a:cubicBezTo>
                  <a:pt x="406" y="364"/>
                  <a:pt x="406" y="364"/>
                  <a:pt x="406" y="364"/>
                </a:cubicBezTo>
                <a:cubicBezTo>
                  <a:pt x="291" y="397"/>
                  <a:pt x="291" y="397"/>
                  <a:pt x="291" y="397"/>
                </a:cubicBezTo>
                <a:cubicBezTo>
                  <a:pt x="306" y="333"/>
                  <a:pt x="252" y="263"/>
                  <a:pt x="183" y="281"/>
                </a:cubicBezTo>
                <a:cubicBezTo>
                  <a:pt x="115" y="299"/>
                  <a:pt x="91" y="389"/>
                  <a:pt x="133" y="443"/>
                </a:cubicBezTo>
                <a:cubicBezTo>
                  <a:pt x="35" y="471"/>
                  <a:pt x="35" y="471"/>
                  <a:pt x="35" y="471"/>
                </a:cubicBezTo>
                <a:lnTo>
                  <a:pt x="0" y="305"/>
                </a:lnTo>
                <a:close/>
              </a:path>
            </a:pathLst>
          </a:custGeom>
          <a:solidFill>
            <a:srgbClr val="B17974"/>
          </a:solidFill>
          <a:ln>
            <a:solidFill>
              <a:schemeClr val="bg1"/>
            </a:solidFill>
          </a:ln>
        </p:spPr>
        <p:txBody>
          <a:bodyPr vert="horz" wrap="square" lIns="91440" tIns="45720" rIns="91440" bIns="45720" numCol="1" anchor="t" anchorCtr="0" compatLnSpc="1"/>
          <a:lstStyle/>
          <a:p>
            <a:endParaRPr lang="en-US"/>
          </a:p>
        </p:txBody>
      </p:sp>
      <p:sp>
        <p:nvSpPr>
          <p:cNvPr id="54" name="Freeform 45"/>
          <p:cNvSpPr/>
          <p:nvPr/>
        </p:nvSpPr>
        <p:spPr bwMode="auto">
          <a:xfrm>
            <a:off x="5871793" y="2596874"/>
            <a:ext cx="1652588" cy="1900174"/>
          </a:xfrm>
          <a:custGeom>
            <a:avLst/>
            <a:gdLst>
              <a:gd name="T0" fmla="*/ 337 w 439"/>
              <a:gd name="T1" fmla="*/ 0 h 463"/>
              <a:gd name="T2" fmla="*/ 369 w 439"/>
              <a:gd name="T3" fmla="*/ 127 h 463"/>
              <a:gd name="T4" fmla="*/ 357 w 439"/>
              <a:gd name="T5" fmla="*/ 125 h 463"/>
              <a:gd name="T6" fmla="*/ 345 w 439"/>
              <a:gd name="T7" fmla="*/ 124 h 463"/>
              <a:gd name="T8" fmla="*/ 333 w 439"/>
              <a:gd name="T9" fmla="*/ 126 h 463"/>
              <a:gd name="T10" fmla="*/ 320 w 439"/>
              <a:gd name="T11" fmla="*/ 129 h 463"/>
              <a:gd name="T12" fmla="*/ 289 w 439"/>
              <a:gd name="T13" fmla="*/ 147 h 463"/>
              <a:gd name="T14" fmla="*/ 267 w 439"/>
              <a:gd name="T15" fmla="*/ 174 h 463"/>
              <a:gd name="T16" fmla="*/ 256 w 439"/>
              <a:gd name="T17" fmla="*/ 207 h 463"/>
              <a:gd name="T18" fmla="*/ 258 w 439"/>
              <a:gd name="T19" fmla="*/ 243 h 463"/>
              <a:gd name="T20" fmla="*/ 272 w 439"/>
              <a:gd name="T21" fmla="*/ 274 h 463"/>
              <a:gd name="T22" fmla="*/ 297 w 439"/>
              <a:gd name="T23" fmla="*/ 296 h 463"/>
              <a:gd name="T24" fmla="*/ 328 w 439"/>
              <a:gd name="T25" fmla="*/ 306 h 463"/>
              <a:gd name="T26" fmla="*/ 363 w 439"/>
              <a:gd name="T27" fmla="*/ 303 h 463"/>
              <a:gd name="T28" fmla="*/ 375 w 439"/>
              <a:gd name="T29" fmla="*/ 298 h 463"/>
              <a:gd name="T30" fmla="*/ 386 w 439"/>
              <a:gd name="T31" fmla="*/ 291 h 463"/>
              <a:gd name="T32" fmla="*/ 396 w 439"/>
              <a:gd name="T33" fmla="*/ 283 h 463"/>
              <a:gd name="T34" fmla="*/ 405 w 439"/>
              <a:gd name="T35" fmla="*/ 274 h 463"/>
              <a:gd name="T36" fmla="*/ 439 w 439"/>
              <a:gd name="T37" fmla="*/ 410 h 463"/>
              <a:gd name="T38" fmla="*/ 267 w 439"/>
              <a:gd name="T39" fmla="*/ 463 h 463"/>
              <a:gd name="T40" fmla="*/ 211 w 439"/>
              <a:gd name="T41" fmla="*/ 431 h 463"/>
              <a:gd name="T42" fmla="*/ 225 w 439"/>
              <a:gd name="T43" fmla="*/ 411 h 463"/>
              <a:gd name="T44" fmla="*/ 234 w 439"/>
              <a:gd name="T45" fmla="*/ 389 h 463"/>
              <a:gd name="T46" fmla="*/ 238 w 439"/>
              <a:gd name="T47" fmla="*/ 366 h 463"/>
              <a:gd name="T48" fmla="*/ 236 w 439"/>
              <a:gd name="T49" fmla="*/ 341 h 463"/>
              <a:gd name="T50" fmla="*/ 221 w 439"/>
              <a:gd name="T51" fmla="*/ 310 h 463"/>
              <a:gd name="T52" fmla="*/ 197 w 439"/>
              <a:gd name="T53" fmla="*/ 288 h 463"/>
              <a:gd name="T54" fmla="*/ 167 w 439"/>
              <a:gd name="T55" fmla="*/ 278 h 463"/>
              <a:gd name="T56" fmla="*/ 134 w 439"/>
              <a:gd name="T57" fmla="*/ 282 h 463"/>
              <a:gd name="T58" fmla="*/ 113 w 439"/>
              <a:gd name="T59" fmla="*/ 292 h 463"/>
              <a:gd name="T60" fmla="*/ 95 w 439"/>
              <a:gd name="T61" fmla="*/ 307 h 463"/>
              <a:gd name="T62" fmla="*/ 82 w 439"/>
              <a:gd name="T63" fmla="*/ 327 h 463"/>
              <a:gd name="T64" fmla="*/ 73 w 439"/>
              <a:gd name="T65" fmla="*/ 348 h 463"/>
              <a:gd name="T66" fmla="*/ 27 w 439"/>
              <a:gd name="T67" fmla="*/ 321 h 463"/>
              <a:gd name="T68" fmla="*/ 59 w 439"/>
              <a:gd name="T69" fmla="*/ 263 h 463"/>
              <a:gd name="T70" fmla="*/ 69 w 439"/>
              <a:gd name="T71" fmla="*/ 244 h 463"/>
              <a:gd name="T72" fmla="*/ 64 w 439"/>
              <a:gd name="T73" fmla="*/ 245 h 463"/>
              <a:gd name="T74" fmla="*/ 60 w 439"/>
              <a:gd name="T75" fmla="*/ 245 h 463"/>
              <a:gd name="T76" fmla="*/ 55 w 439"/>
              <a:gd name="T77" fmla="*/ 245 h 463"/>
              <a:gd name="T78" fmla="*/ 51 w 439"/>
              <a:gd name="T79" fmla="*/ 244 h 463"/>
              <a:gd name="T80" fmla="*/ 34 w 439"/>
              <a:gd name="T81" fmla="*/ 239 h 463"/>
              <a:gd name="T82" fmla="*/ 20 w 439"/>
              <a:gd name="T83" fmla="*/ 228 h 463"/>
              <a:gd name="T84" fmla="*/ 9 w 439"/>
              <a:gd name="T85" fmla="*/ 214 h 463"/>
              <a:gd name="T86" fmla="*/ 2 w 439"/>
              <a:gd name="T87" fmla="*/ 196 h 463"/>
              <a:gd name="T88" fmla="*/ 1 w 439"/>
              <a:gd name="T89" fmla="*/ 169 h 463"/>
              <a:gd name="T90" fmla="*/ 10 w 439"/>
              <a:gd name="T91" fmla="*/ 143 h 463"/>
              <a:gd name="T92" fmla="*/ 27 w 439"/>
              <a:gd name="T93" fmla="*/ 122 h 463"/>
              <a:gd name="T94" fmla="*/ 50 w 439"/>
              <a:gd name="T95" fmla="*/ 108 h 463"/>
              <a:gd name="T96" fmla="*/ 68 w 439"/>
              <a:gd name="T97" fmla="*/ 104 h 463"/>
              <a:gd name="T98" fmla="*/ 86 w 439"/>
              <a:gd name="T99" fmla="*/ 106 h 463"/>
              <a:gd name="T100" fmla="*/ 102 w 439"/>
              <a:gd name="T101" fmla="*/ 113 h 463"/>
              <a:gd name="T102" fmla="*/ 115 w 439"/>
              <a:gd name="T103" fmla="*/ 125 h 463"/>
              <a:gd name="T104" fmla="*/ 118 w 439"/>
              <a:gd name="T105" fmla="*/ 129 h 463"/>
              <a:gd name="T106" fmla="*/ 121 w 439"/>
              <a:gd name="T107" fmla="*/ 133 h 463"/>
              <a:gd name="T108" fmla="*/ 123 w 439"/>
              <a:gd name="T109" fmla="*/ 137 h 463"/>
              <a:gd name="T110" fmla="*/ 125 w 439"/>
              <a:gd name="T111" fmla="*/ 141 h 463"/>
              <a:gd name="T112" fmla="*/ 135 w 439"/>
              <a:gd name="T113" fmla="*/ 123 h 463"/>
              <a:gd name="T114" fmla="*/ 170 w 439"/>
              <a:gd name="T115" fmla="*/ 58 h 463"/>
              <a:gd name="T116" fmla="*/ 337 w 439"/>
              <a:gd name="T11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9" h="463">
                <a:moveTo>
                  <a:pt x="337" y="0"/>
                </a:moveTo>
                <a:cubicBezTo>
                  <a:pt x="369" y="127"/>
                  <a:pt x="369" y="127"/>
                  <a:pt x="369" y="127"/>
                </a:cubicBezTo>
                <a:cubicBezTo>
                  <a:pt x="365" y="126"/>
                  <a:pt x="361" y="125"/>
                  <a:pt x="357" y="125"/>
                </a:cubicBezTo>
                <a:cubicBezTo>
                  <a:pt x="353" y="124"/>
                  <a:pt x="349" y="124"/>
                  <a:pt x="345" y="124"/>
                </a:cubicBezTo>
                <a:cubicBezTo>
                  <a:pt x="341" y="125"/>
                  <a:pt x="337" y="125"/>
                  <a:pt x="333" y="126"/>
                </a:cubicBezTo>
                <a:cubicBezTo>
                  <a:pt x="328" y="126"/>
                  <a:pt x="324" y="128"/>
                  <a:pt x="320" y="129"/>
                </a:cubicBezTo>
                <a:cubicBezTo>
                  <a:pt x="309" y="133"/>
                  <a:pt x="298" y="139"/>
                  <a:pt x="289" y="147"/>
                </a:cubicBezTo>
                <a:cubicBezTo>
                  <a:pt x="280" y="154"/>
                  <a:pt x="273" y="164"/>
                  <a:pt x="267" y="174"/>
                </a:cubicBezTo>
                <a:cubicBezTo>
                  <a:pt x="262" y="184"/>
                  <a:pt x="258" y="196"/>
                  <a:pt x="256" y="207"/>
                </a:cubicBezTo>
                <a:cubicBezTo>
                  <a:pt x="254" y="219"/>
                  <a:pt x="255" y="231"/>
                  <a:pt x="258" y="243"/>
                </a:cubicBezTo>
                <a:cubicBezTo>
                  <a:pt x="260" y="255"/>
                  <a:pt x="265" y="265"/>
                  <a:pt x="272" y="274"/>
                </a:cubicBezTo>
                <a:cubicBezTo>
                  <a:pt x="279" y="283"/>
                  <a:pt x="287" y="291"/>
                  <a:pt x="297" y="296"/>
                </a:cubicBezTo>
                <a:cubicBezTo>
                  <a:pt x="306" y="302"/>
                  <a:pt x="317" y="305"/>
                  <a:pt x="328" y="306"/>
                </a:cubicBezTo>
                <a:cubicBezTo>
                  <a:pt x="339" y="307"/>
                  <a:pt x="351" y="306"/>
                  <a:pt x="363" y="303"/>
                </a:cubicBezTo>
                <a:cubicBezTo>
                  <a:pt x="367" y="301"/>
                  <a:pt x="371" y="300"/>
                  <a:pt x="375" y="298"/>
                </a:cubicBezTo>
                <a:cubicBezTo>
                  <a:pt x="379" y="296"/>
                  <a:pt x="382" y="293"/>
                  <a:pt x="386" y="291"/>
                </a:cubicBezTo>
                <a:cubicBezTo>
                  <a:pt x="390" y="289"/>
                  <a:pt x="393" y="286"/>
                  <a:pt x="396" y="283"/>
                </a:cubicBezTo>
                <a:cubicBezTo>
                  <a:pt x="399" y="280"/>
                  <a:pt x="402" y="277"/>
                  <a:pt x="405" y="274"/>
                </a:cubicBezTo>
                <a:cubicBezTo>
                  <a:pt x="439" y="410"/>
                  <a:pt x="439" y="410"/>
                  <a:pt x="439" y="410"/>
                </a:cubicBezTo>
                <a:cubicBezTo>
                  <a:pt x="267" y="463"/>
                  <a:pt x="267" y="463"/>
                  <a:pt x="267" y="463"/>
                </a:cubicBezTo>
                <a:cubicBezTo>
                  <a:pt x="211" y="431"/>
                  <a:pt x="211" y="431"/>
                  <a:pt x="211" y="431"/>
                </a:cubicBezTo>
                <a:cubicBezTo>
                  <a:pt x="217" y="425"/>
                  <a:pt x="222" y="418"/>
                  <a:pt x="225" y="411"/>
                </a:cubicBezTo>
                <a:cubicBezTo>
                  <a:pt x="229" y="405"/>
                  <a:pt x="232" y="397"/>
                  <a:pt x="234" y="389"/>
                </a:cubicBezTo>
                <a:cubicBezTo>
                  <a:pt x="237" y="382"/>
                  <a:pt x="238" y="374"/>
                  <a:pt x="238" y="366"/>
                </a:cubicBezTo>
                <a:cubicBezTo>
                  <a:pt x="238" y="358"/>
                  <a:pt x="238" y="350"/>
                  <a:pt x="236" y="341"/>
                </a:cubicBezTo>
                <a:cubicBezTo>
                  <a:pt x="233" y="329"/>
                  <a:pt x="228" y="319"/>
                  <a:pt x="221" y="310"/>
                </a:cubicBezTo>
                <a:cubicBezTo>
                  <a:pt x="215" y="301"/>
                  <a:pt x="206" y="293"/>
                  <a:pt x="197" y="288"/>
                </a:cubicBezTo>
                <a:cubicBezTo>
                  <a:pt x="188" y="283"/>
                  <a:pt x="178" y="279"/>
                  <a:pt x="167" y="278"/>
                </a:cubicBezTo>
                <a:cubicBezTo>
                  <a:pt x="156" y="277"/>
                  <a:pt x="145" y="278"/>
                  <a:pt x="134" y="282"/>
                </a:cubicBezTo>
                <a:cubicBezTo>
                  <a:pt x="126" y="284"/>
                  <a:pt x="119" y="288"/>
                  <a:pt x="113" y="292"/>
                </a:cubicBezTo>
                <a:cubicBezTo>
                  <a:pt x="106" y="297"/>
                  <a:pt x="100" y="302"/>
                  <a:pt x="95" y="307"/>
                </a:cubicBezTo>
                <a:cubicBezTo>
                  <a:pt x="90" y="313"/>
                  <a:pt x="86" y="320"/>
                  <a:pt x="82" y="327"/>
                </a:cubicBezTo>
                <a:cubicBezTo>
                  <a:pt x="78" y="333"/>
                  <a:pt x="75" y="341"/>
                  <a:pt x="73" y="348"/>
                </a:cubicBezTo>
                <a:cubicBezTo>
                  <a:pt x="27" y="321"/>
                  <a:pt x="27" y="321"/>
                  <a:pt x="27" y="321"/>
                </a:cubicBezTo>
                <a:cubicBezTo>
                  <a:pt x="59" y="263"/>
                  <a:pt x="59" y="263"/>
                  <a:pt x="59" y="263"/>
                </a:cubicBezTo>
                <a:cubicBezTo>
                  <a:pt x="69" y="244"/>
                  <a:pt x="69" y="244"/>
                  <a:pt x="69" y="244"/>
                </a:cubicBezTo>
                <a:cubicBezTo>
                  <a:pt x="68" y="245"/>
                  <a:pt x="66" y="245"/>
                  <a:pt x="64" y="245"/>
                </a:cubicBezTo>
                <a:cubicBezTo>
                  <a:pt x="63" y="245"/>
                  <a:pt x="61" y="245"/>
                  <a:pt x="60" y="245"/>
                </a:cubicBezTo>
                <a:cubicBezTo>
                  <a:pt x="58" y="245"/>
                  <a:pt x="57" y="245"/>
                  <a:pt x="55" y="245"/>
                </a:cubicBezTo>
                <a:cubicBezTo>
                  <a:pt x="54" y="245"/>
                  <a:pt x="52" y="244"/>
                  <a:pt x="51" y="244"/>
                </a:cubicBezTo>
                <a:cubicBezTo>
                  <a:pt x="45" y="243"/>
                  <a:pt x="39" y="241"/>
                  <a:pt x="34" y="239"/>
                </a:cubicBezTo>
                <a:cubicBezTo>
                  <a:pt x="29" y="236"/>
                  <a:pt x="24" y="233"/>
                  <a:pt x="20" y="228"/>
                </a:cubicBezTo>
                <a:cubicBezTo>
                  <a:pt x="16" y="224"/>
                  <a:pt x="12" y="220"/>
                  <a:pt x="9" y="214"/>
                </a:cubicBezTo>
                <a:cubicBezTo>
                  <a:pt x="6" y="209"/>
                  <a:pt x="4" y="203"/>
                  <a:pt x="2" y="196"/>
                </a:cubicBezTo>
                <a:cubicBezTo>
                  <a:pt x="0" y="187"/>
                  <a:pt x="0" y="178"/>
                  <a:pt x="1" y="169"/>
                </a:cubicBezTo>
                <a:cubicBezTo>
                  <a:pt x="3" y="160"/>
                  <a:pt x="6" y="151"/>
                  <a:pt x="10" y="143"/>
                </a:cubicBezTo>
                <a:cubicBezTo>
                  <a:pt x="14" y="135"/>
                  <a:pt x="20" y="128"/>
                  <a:pt x="27" y="122"/>
                </a:cubicBezTo>
                <a:cubicBezTo>
                  <a:pt x="33" y="116"/>
                  <a:pt x="41" y="111"/>
                  <a:pt x="50" y="108"/>
                </a:cubicBezTo>
                <a:cubicBezTo>
                  <a:pt x="56" y="106"/>
                  <a:pt x="62" y="105"/>
                  <a:pt x="68" y="104"/>
                </a:cubicBezTo>
                <a:cubicBezTo>
                  <a:pt x="74" y="104"/>
                  <a:pt x="80" y="105"/>
                  <a:pt x="86" y="106"/>
                </a:cubicBezTo>
                <a:cubicBezTo>
                  <a:pt x="92" y="108"/>
                  <a:pt x="97" y="110"/>
                  <a:pt x="102" y="113"/>
                </a:cubicBezTo>
                <a:cubicBezTo>
                  <a:pt x="107" y="117"/>
                  <a:pt x="111" y="121"/>
                  <a:pt x="115" y="125"/>
                </a:cubicBezTo>
                <a:cubicBezTo>
                  <a:pt x="116" y="126"/>
                  <a:pt x="117" y="128"/>
                  <a:pt x="118" y="129"/>
                </a:cubicBezTo>
                <a:cubicBezTo>
                  <a:pt x="119" y="130"/>
                  <a:pt x="120" y="131"/>
                  <a:pt x="121" y="133"/>
                </a:cubicBezTo>
                <a:cubicBezTo>
                  <a:pt x="122" y="134"/>
                  <a:pt x="122" y="135"/>
                  <a:pt x="123" y="137"/>
                </a:cubicBezTo>
                <a:cubicBezTo>
                  <a:pt x="124" y="138"/>
                  <a:pt x="125" y="140"/>
                  <a:pt x="125" y="141"/>
                </a:cubicBezTo>
                <a:cubicBezTo>
                  <a:pt x="135" y="123"/>
                  <a:pt x="135" y="123"/>
                  <a:pt x="135" y="123"/>
                </a:cubicBezTo>
                <a:cubicBezTo>
                  <a:pt x="170" y="58"/>
                  <a:pt x="170" y="58"/>
                  <a:pt x="170" y="58"/>
                </a:cubicBezTo>
                <a:lnTo>
                  <a:pt x="337" y="0"/>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55" name="Freeform 46"/>
          <p:cNvSpPr/>
          <p:nvPr/>
        </p:nvSpPr>
        <p:spPr bwMode="auto">
          <a:xfrm>
            <a:off x="5874968" y="2633216"/>
            <a:ext cx="1614488" cy="1834412"/>
          </a:xfrm>
          <a:custGeom>
            <a:avLst/>
            <a:gdLst>
              <a:gd name="T0" fmla="*/ 222 w 429"/>
              <a:gd name="T1" fmla="*/ 420 h 447"/>
              <a:gd name="T2" fmla="*/ 202 w 429"/>
              <a:gd name="T3" fmla="*/ 274 h 447"/>
              <a:gd name="T4" fmla="*/ 68 w 429"/>
              <a:gd name="T5" fmla="*/ 328 h 447"/>
              <a:gd name="T6" fmla="*/ 36 w 429"/>
              <a:gd name="T7" fmla="*/ 309 h 447"/>
              <a:gd name="T8" fmla="*/ 64 w 429"/>
              <a:gd name="T9" fmla="*/ 257 h 447"/>
              <a:gd name="T10" fmla="*/ 74 w 429"/>
              <a:gd name="T11" fmla="*/ 239 h 447"/>
              <a:gd name="T12" fmla="*/ 63 w 429"/>
              <a:gd name="T13" fmla="*/ 229 h 447"/>
              <a:gd name="T14" fmla="*/ 45 w 429"/>
              <a:gd name="T15" fmla="*/ 227 h 447"/>
              <a:gd name="T16" fmla="*/ 8 w 429"/>
              <a:gd name="T17" fmla="*/ 186 h 447"/>
              <a:gd name="T18" fmla="*/ 68 w 429"/>
              <a:gd name="T19" fmla="*/ 103 h 447"/>
              <a:gd name="T20" fmla="*/ 70 w 429"/>
              <a:gd name="T21" fmla="*/ 103 h 447"/>
              <a:gd name="T22" fmla="*/ 110 w 429"/>
              <a:gd name="T23" fmla="*/ 122 h 447"/>
              <a:gd name="T24" fmla="*/ 131 w 429"/>
              <a:gd name="T25" fmla="*/ 136 h 447"/>
              <a:gd name="T26" fmla="*/ 174 w 429"/>
              <a:gd name="T27" fmla="*/ 55 h 447"/>
              <a:gd name="T28" fmla="*/ 331 w 429"/>
              <a:gd name="T29" fmla="*/ 0 h 447"/>
              <a:gd name="T30" fmla="*/ 358 w 429"/>
              <a:gd name="T31" fmla="*/ 109 h 447"/>
              <a:gd name="T32" fmla="*/ 346 w 429"/>
              <a:gd name="T33" fmla="*/ 108 h 447"/>
              <a:gd name="T34" fmla="*/ 344 w 429"/>
              <a:gd name="T35" fmla="*/ 108 h 447"/>
              <a:gd name="T36" fmla="*/ 253 w 429"/>
              <a:gd name="T37" fmla="*/ 247 h 447"/>
              <a:gd name="T38" fmla="*/ 400 w 429"/>
              <a:gd name="T39" fmla="*/ 279 h 447"/>
              <a:gd name="T40" fmla="*/ 429 w 429"/>
              <a:gd name="T41" fmla="*/ 396 h 447"/>
              <a:gd name="T42" fmla="*/ 267 w 429"/>
              <a:gd name="T43" fmla="*/ 447 h 447"/>
              <a:gd name="T44" fmla="*/ 222 w 429"/>
              <a:gd name="T45" fmla="*/ 42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9" h="447">
                <a:moveTo>
                  <a:pt x="222" y="420"/>
                </a:moveTo>
                <a:cubicBezTo>
                  <a:pt x="256" y="376"/>
                  <a:pt x="252" y="305"/>
                  <a:pt x="202" y="274"/>
                </a:cubicBezTo>
                <a:cubicBezTo>
                  <a:pt x="151" y="242"/>
                  <a:pt x="87" y="275"/>
                  <a:pt x="68" y="328"/>
                </a:cubicBezTo>
                <a:cubicBezTo>
                  <a:pt x="36" y="309"/>
                  <a:pt x="36" y="309"/>
                  <a:pt x="36" y="309"/>
                </a:cubicBezTo>
                <a:cubicBezTo>
                  <a:pt x="64" y="257"/>
                  <a:pt x="64" y="257"/>
                  <a:pt x="64" y="257"/>
                </a:cubicBezTo>
                <a:cubicBezTo>
                  <a:pt x="74" y="239"/>
                  <a:pt x="74" y="239"/>
                  <a:pt x="74" y="239"/>
                </a:cubicBezTo>
                <a:cubicBezTo>
                  <a:pt x="79" y="230"/>
                  <a:pt x="69" y="228"/>
                  <a:pt x="63" y="229"/>
                </a:cubicBezTo>
                <a:cubicBezTo>
                  <a:pt x="57" y="229"/>
                  <a:pt x="51" y="228"/>
                  <a:pt x="45" y="227"/>
                </a:cubicBezTo>
                <a:cubicBezTo>
                  <a:pt x="26" y="221"/>
                  <a:pt x="12" y="205"/>
                  <a:pt x="8" y="186"/>
                </a:cubicBezTo>
                <a:cubicBezTo>
                  <a:pt x="0" y="148"/>
                  <a:pt x="27" y="104"/>
                  <a:pt x="68" y="103"/>
                </a:cubicBezTo>
                <a:cubicBezTo>
                  <a:pt x="70" y="103"/>
                  <a:pt x="70" y="103"/>
                  <a:pt x="70" y="103"/>
                </a:cubicBezTo>
                <a:cubicBezTo>
                  <a:pt x="85" y="103"/>
                  <a:pt x="100" y="110"/>
                  <a:pt x="110" y="122"/>
                </a:cubicBezTo>
                <a:cubicBezTo>
                  <a:pt x="114" y="127"/>
                  <a:pt x="123" y="149"/>
                  <a:pt x="131" y="136"/>
                </a:cubicBezTo>
                <a:cubicBezTo>
                  <a:pt x="174" y="55"/>
                  <a:pt x="174" y="55"/>
                  <a:pt x="174" y="55"/>
                </a:cubicBezTo>
                <a:cubicBezTo>
                  <a:pt x="331" y="0"/>
                  <a:pt x="331" y="0"/>
                  <a:pt x="331" y="0"/>
                </a:cubicBezTo>
                <a:cubicBezTo>
                  <a:pt x="358" y="109"/>
                  <a:pt x="358" y="109"/>
                  <a:pt x="358" y="109"/>
                </a:cubicBezTo>
                <a:cubicBezTo>
                  <a:pt x="354" y="108"/>
                  <a:pt x="350" y="108"/>
                  <a:pt x="346" y="108"/>
                </a:cubicBezTo>
                <a:cubicBezTo>
                  <a:pt x="344" y="108"/>
                  <a:pt x="344" y="108"/>
                  <a:pt x="344" y="108"/>
                </a:cubicBezTo>
                <a:cubicBezTo>
                  <a:pt x="276" y="110"/>
                  <a:pt x="230" y="185"/>
                  <a:pt x="253" y="247"/>
                </a:cubicBezTo>
                <a:cubicBezTo>
                  <a:pt x="275" y="306"/>
                  <a:pt x="355" y="325"/>
                  <a:pt x="400" y="279"/>
                </a:cubicBezTo>
                <a:cubicBezTo>
                  <a:pt x="429" y="396"/>
                  <a:pt x="429" y="396"/>
                  <a:pt x="429" y="396"/>
                </a:cubicBezTo>
                <a:cubicBezTo>
                  <a:pt x="267" y="447"/>
                  <a:pt x="267" y="447"/>
                  <a:pt x="267" y="447"/>
                </a:cubicBezTo>
                <a:lnTo>
                  <a:pt x="222" y="420"/>
                </a:lnTo>
                <a:close/>
              </a:path>
            </a:pathLst>
          </a:custGeom>
          <a:solidFill>
            <a:srgbClr val="B17974"/>
          </a:solidFill>
          <a:ln>
            <a:solidFill>
              <a:schemeClr val="bg1"/>
            </a:solidFill>
          </a:ln>
        </p:spPr>
        <p:txBody>
          <a:bodyPr vert="horz" wrap="square" lIns="91440" tIns="45720" rIns="91440" bIns="45720" numCol="1" anchor="t" anchorCtr="0" compatLnSpc="1"/>
          <a:lstStyle/>
          <a:p>
            <a:endParaRPr lang="en-US"/>
          </a:p>
        </p:txBody>
      </p:sp>
      <p:sp>
        <p:nvSpPr>
          <p:cNvPr id="56" name="Freeform 290"/>
          <p:cNvSpPr>
            <a:spLocks noChangeAspect="1" noChangeArrowheads="1"/>
          </p:cNvSpPr>
          <p:nvPr/>
        </p:nvSpPr>
        <p:spPr bwMode="auto">
          <a:xfrm>
            <a:off x="5159544" y="4291154"/>
            <a:ext cx="379722" cy="294108"/>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843" tIns="91422" rIns="182843" bIns="91422" anchor="ctr"/>
          <a:lstStyle/>
          <a:p>
            <a:pPr>
              <a:defRPr/>
            </a:pPr>
            <a:endParaRPr lang="en-US" sz="2400" dirty="0">
              <a:ea typeface="宋体" panose="02010600030101010101" pitchFamily="2" charset="-122"/>
            </a:endParaRPr>
          </a:p>
        </p:txBody>
      </p:sp>
      <p:sp>
        <p:nvSpPr>
          <p:cNvPr id="57" name="Freeform 266"/>
          <p:cNvSpPr>
            <a:spLocks noChangeAspect="1" noChangeArrowheads="1"/>
          </p:cNvSpPr>
          <p:nvPr/>
        </p:nvSpPr>
        <p:spPr bwMode="auto">
          <a:xfrm>
            <a:off x="6275018" y="4510422"/>
            <a:ext cx="309496" cy="341166"/>
          </a:xfrm>
          <a:custGeom>
            <a:avLst/>
            <a:gdLst>
              <a:gd name="T0" fmla="*/ 310 w 863"/>
              <a:gd name="T1" fmla="*/ 41 h 954"/>
              <a:gd name="T2" fmla="*/ 201 w 863"/>
              <a:gd name="T3" fmla="*/ 735 h 954"/>
              <a:gd name="T4" fmla="*/ 519 w 863"/>
              <a:gd name="T5" fmla="*/ 953 h 954"/>
              <a:gd name="T6" fmla="*/ 636 w 863"/>
              <a:gd name="T7" fmla="*/ 886 h 954"/>
              <a:gd name="T8" fmla="*/ 770 w 863"/>
              <a:gd name="T9" fmla="*/ 744 h 954"/>
              <a:gd name="T10" fmla="*/ 786 w 863"/>
              <a:gd name="T11" fmla="*/ 693 h 954"/>
              <a:gd name="T12" fmla="*/ 836 w 863"/>
              <a:gd name="T13" fmla="*/ 593 h 954"/>
              <a:gd name="T14" fmla="*/ 293 w 863"/>
              <a:gd name="T15" fmla="*/ 468 h 954"/>
              <a:gd name="T16" fmla="*/ 268 w 863"/>
              <a:gd name="T17" fmla="*/ 434 h 954"/>
              <a:gd name="T18" fmla="*/ 234 w 863"/>
              <a:gd name="T19" fmla="*/ 459 h 954"/>
              <a:gd name="T20" fmla="*/ 159 w 863"/>
              <a:gd name="T21" fmla="*/ 392 h 954"/>
              <a:gd name="T22" fmla="*/ 184 w 863"/>
              <a:gd name="T23" fmla="*/ 342 h 954"/>
              <a:gd name="T24" fmla="*/ 142 w 863"/>
              <a:gd name="T25" fmla="*/ 301 h 954"/>
              <a:gd name="T26" fmla="*/ 168 w 863"/>
              <a:gd name="T27" fmla="*/ 200 h 954"/>
              <a:gd name="T28" fmla="*/ 234 w 863"/>
              <a:gd name="T29" fmla="*/ 200 h 954"/>
              <a:gd name="T30" fmla="*/ 251 w 863"/>
              <a:gd name="T31" fmla="*/ 150 h 954"/>
              <a:gd name="T32" fmla="*/ 351 w 863"/>
              <a:gd name="T33" fmla="*/ 117 h 954"/>
              <a:gd name="T34" fmla="*/ 376 w 863"/>
              <a:gd name="T35" fmla="*/ 175 h 954"/>
              <a:gd name="T36" fmla="*/ 427 w 863"/>
              <a:gd name="T37" fmla="*/ 167 h 954"/>
              <a:gd name="T38" fmla="*/ 510 w 863"/>
              <a:gd name="T39" fmla="*/ 217 h 954"/>
              <a:gd name="T40" fmla="*/ 477 w 863"/>
              <a:gd name="T41" fmla="*/ 284 h 954"/>
              <a:gd name="T42" fmla="*/ 519 w 863"/>
              <a:gd name="T43" fmla="*/ 326 h 954"/>
              <a:gd name="T44" fmla="*/ 494 w 863"/>
              <a:gd name="T45" fmla="*/ 418 h 954"/>
              <a:gd name="T46" fmla="*/ 427 w 863"/>
              <a:gd name="T47" fmla="*/ 409 h 954"/>
              <a:gd name="T48" fmla="*/ 418 w 863"/>
              <a:gd name="T49" fmla="*/ 459 h 954"/>
              <a:gd name="T50" fmla="*/ 318 w 863"/>
              <a:gd name="T51" fmla="*/ 493 h 954"/>
              <a:gd name="T52" fmla="*/ 594 w 863"/>
              <a:gd name="T53" fmla="*/ 660 h 954"/>
              <a:gd name="T54" fmla="*/ 561 w 863"/>
              <a:gd name="T55" fmla="*/ 652 h 954"/>
              <a:gd name="T56" fmla="*/ 552 w 863"/>
              <a:gd name="T57" fmla="*/ 685 h 954"/>
              <a:gd name="T58" fmla="*/ 485 w 863"/>
              <a:gd name="T59" fmla="*/ 710 h 954"/>
              <a:gd name="T60" fmla="*/ 469 w 863"/>
              <a:gd name="T61" fmla="*/ 677 h 954"/>
              <a:gd name="T62" fmla="*/ 435 w 863"/>
              <a:gd name="T63" fmla="*/ 685 h 954"/>
              <a:gd name="T64" fmla="*/ 385 w 863"/>
              <a:gd name="T65" fmla="*/ 643 h 954"/>
              <a:gd name="T66" fmla="*/ 402 w 863"/>
              <a:gd name="T67" fmla="*/ 610 h 954"/>
              <a:gd name="T68" fmla="*/ 376 w 863"/>
              <a:gd name="T69" fmla="*/ 585 h 954"/>
              <a:gd name="T70" fmla="*/ 393 w 863"/>
              <a:gd name="T71" fmla="*/ 518 h 954"/>
              <a:gd name="T72" fmla="*/ 427 w 863"/>
              <a:gd name="T73" fmla="*/ 518 h 954"/>
              <a:gd name="T74" fmla="*/ 443 w 863"/>
              <a:gd name="T75" fmla="*/ 484 h 954"/>
              <a:gd name="T76" fmla="*/ 502 w 863"/>
              <a:gd name="T77" fmla="*/ 468 h 954"/>
              <a:gd name="T78" fmla="*/ 519 w 863"/>
              <a:gd name="T79" fmla="*/ 501 h 954"/>
              <a:gd name="T80" fmla="*/ 552 w 863"/>
              <a:gd name="T81" fmla="*/ 493 h 954"/>
              <a:gd name="T82" fmla="*/ 611 w 863"/>
              <a:gd name="T83" fmla="*/ 535 h 954"/>
              <a:gd name="T84" fmla="*/ 594 w 863"/>
              <a:gd name="T85" fmla="*/ 568 h 954"/>
              <a:gd name="T86" fmla="*/ 619 w 863"/>
              <a:gd name="T87" fmla="*/ 602 h 954"/>
              <a:gd name="T88" fmla="*/ 594 w 863"/>
              <a:gd name="T89" fmla="*/ 660 h 954"/>
              <a:gd name="T90" fmla="*/ 594 w 863"/>
              <a:gd name="T91" fmla="*/ 66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3" h="954">
                <a:moveTo>
                  <a:pt x="761" y="426"/>
                </a:moveTo>
                <a:cubicBezTo>
                  <a:pt x="820" y="133"/>
                  <a:pt x="577" y="0"/>
                  <a:pt x="310" y="41"/>
                </a:cubicBezTo>
                <a:cubicBezTo>
                  <a:pt x="42" y="83"/>
                  <a:pt x="50" y="242"/>
                  <a:pt x="34" y="317"/>
                </a:cubicBezTo>
                <a:cubicBezTo>
                  <a:pt x="0" y="518"/>
                  <a:pt x="201" y="735"/>
                  <a:pt x="201" y="735"/>
                </a:cubicBezTo>
                <a:cubicBezTo>
                  <a:pt x="193" y="953"/>
                  <a:pt x="193" y="953"/>
                  <a:pt x="193" y="953"/>
                </a:cubicBezTo>
                <a:cubicBezTo>
                  <a:pt x="519" y="953"/>
                  <a:pt x="519" y="953"/>
                  <a:pt x="519" y="953"/>
                </a:cubicBezTo>
                <a:cubicBezTo>
                  <a:pt x="544" y="852"/>
                  <a:pt x="544" y="852"/>
                  <a:pt x="544" y="852"/>
                </a:cubicBezTo>
                <a:cubicBezTo>
                  <a:pt x="544" y="852"/>
                  <a:pt x="552" y="877"/>
                  <a:pt x="636" y="886"/>
                </a:cubicBezTo>
                <a:cubicBezTo>
                  <a:pt x="728" y="894"/>
                  <a:pt x="711" y="785"/>
                  <a:pt x="711" y="785"/>
                </a:cubicBezTo>
                <a:cubicBezTo>
                  <a:pt x="711" y="785"/>
                  <a:pt x="770" y="760"/>
                  <a:pt x="770" y="744"/>
                </a:cubicBezTo>
                <a:cubicBezTo>
                  <a:pt x="770" y="727"/>
                  <a:pt x="736" y="702"/>
                  <a:pt x="736" y="702"/>
                </a:cubicBezTo>
                <a:cubicBezTo>
                  <a:pt x="736" y="702"/>
                  <a:pt x="770" y="710"/>
                  <a:pt x="786" y="693"/>
                </a:cubicBezTo>
                <a:cubicBezTo>
                  <a:pt x="794" y="677"/>
                  <a:pt x="770" y="626"/>
                  <a:pt x="770" y="626"/>
                </a:cubicBezTo>
                <a:cubicBezTo>
                  <a:pt x="770" y="626"/>
                  <a:pt x="811" y="626"/>
                  <a:pt x="836" y="593"/>
                </a:cubicBezTo>
                <a:cubicBezTo>
                  <a:pt x="862" y="568"/>
                  <a:pt x="761" y="484"/>
                  <a:pt x="761" y="426"/>
                </a:cubicBezTo>
                <a:close/>
                <a:moveTo>
                  <a:pt x="293" y="468"/>
                </a:moveTo>
                <a:cubicBezTo>
                  <a:pt x="293" y="468"/>
                  <a:pt x="293" y="451"/>
                  <a:pt x="293" y="443"/>
                </a:cubicBezTo>
                <a:cubicBezTo>
                  <a:pt x="284" y="434"/>
                  <a:pt x="276" y="434"/>
                  <a:pt x="268" y="434"/>
                </a:cubicBezTo>
                <a:cubicBezTo>
                  <a:pt x="260" y="443"/>
                  <a:pt x="243" y="451"/>
                  <a:pt x="243" y="451"/>
                </a:cubicBezTo>
                <a:cubicBezTo>
                  <a:pt x="234" y="459"/>
                  <a:pt x="234" y="459"/>
                  <a:pt x="234" y="459"/>
                </a:cubicBezTo>
                <a:lnTo>
                  <a:pt x="209" y="451"/>
                </a:lnTo>
                <a:cubicBezTo>
                  <a:pt x="159" y="392"/>
                  <a:pt x="159" y="392"/>
                  <a:pt x="159" y="392"/>
                </a:cubicBezTo>
                <a:cubicBezTo>
                  <a:pt x="159" y="359"/>
                  <a:pt x="159" y="359"/>
                  <a:pt x="159" y="359"/>
                </a:cubicBezTo>
                <a:cubicBezTo>
                  <a:pt x="159" y="359"/>
                  <a:pt x="176" y="342"/>
                  <a:pt x="184" y="342"/>
                </a:cubicBezTo>
                <a:cubicBezTo>
                  <a:pt x="184" y="334"/>
                  <a:pt x="184" y="326"/>
                  <a:pt x="184" y="317"/>
                </a:cubicBezTo>
                <a:cubicBezTo>
                  <a:pt x="168" y="309"/>
                  <a:pt x="142" y="301"/>
                  <a:pt x="142" y="301"/>
                </a:cubicBezTo>
                <a:cubicBezTo>
                  <a:pt x="134" y="267"/>
                  <a:pt x="134" y="267"/>
                  <a:pt x="134" y="267"/>
                </a:cubicBezTo>
                <a:cubicBezTo>
                  <a:pt x="168" y="200"/>
                  <a:pt x="168" y="200"/>
                  <a:pt x="168" y="200"/>
                </a:cubicBezTo>
                <a:cubicBezTo>
                  <a:pt x="201" y="192"/>
                  <a:pt x="201" y="192"/>
                  <a:pt x="201" y="192"/>
                </a:cubicBezTo>
                <a:cubicBezTo>
                  <a:pt x="201" y="192"/>
                  <a:pt x="226" y="200"/>
                  <a:pt x="234" y="200"/>
                </a:cubicBezTo>
                <a:cubicBezTo>
                  <a:pt x="243" y="200"/>
                  <a:pt x="243" y="192"/>
                  <a:pt x="251" y="192"/>
                </a:cubicBezTo>
                <a:cubicBezTo>
                  <a:pt x="251" y="175"/>
                  <a:pt x="251" y="150"/>
                  <a:pt x="251" y="150"/>
                </a:cubicBezTo>
                <a:cubicBezTo>
                  <a:pt x="276" y="125"/>
                  <a:pt x="276" y="125"/>
                  <a:pt x="276" y="125"/>
                </a:cubicBezTo>
                <a:cubicBezTo>
                  <a:pt x="351" y="117"/>
                  <a:pt x="351" y="117"/>
                  <a:pt x="351" y="117"/>
                </a:cubicBezTo>
                <a:cubicBezTo>
                  <a:pt x="376" y="142"/>
                  <a:pt x="376" y="142"/>
                  <a:pt x="376" y="142"/>
                </a:cubicBezTo>
                <a:cubicBezTo>
                  <a:pt x="376" y="142"/>
                  <a:pt x="376" y="167"/>
                  <a:pt x="376" y="175"/>
                </a:cubicBezTo>
                <a:cubicBezTo>
                  <a:pt x="385" y="175"/>
                  <a:pt x="393" y="183"/>
                  <a:pt x="402" y="183"/>
                </a:cubicBezTo>
                <a:cubicBezTo>
                  <a:pt x="410" y="175"/>
                  <a:pt x="427" y="167"/>
                  <a:pt x="427" y="167"/>
                </a:cubicBezTo>
                <a:cubicBezTo>
                  <a:pt x="460" y="167"/>
                  <a:pt x="460" y="167"/>
                  <a:pt x="460" y="167"/>
                </a:cubicBezTo>
                <a:cubicBezTo>
                  <a:pt x="510" y="217"/>
                  <a:pt x="510" y="217"/>
                  <a:pt x="510" y="217"/>
                </a:cubicBezTo>
                <a:cubicBezTo>
                  <a:pt x="510" y="250"/>
                  <a:pt x="510" y="250"/>
                  <a:pt x="510" y="250"/>
                </a:cubicBezTo>
                <a:cubicBezTo>
                  <a:pt x="510" y="250"/>
                  <a:pt x="494" y="267"/>
                  <a:pt x="477" y="284"/>
                </a:cubicBezTo>
                <a:cubicBezTo>
                  <a:pt x="485" y="284"/>
                  <a:pt x="485" y="292"/>
                  <a:pt x="485" y="301"/>
                </a:cubicBezTo>
                <a:cubicBezTo>
                  <a:pt x="494" y="309"/>
                  <a:pt x="519" y="326"/>
                  <a:pt x="519" y="326"/>
                </a:cubicBezTo>
                <a:cubicBezTo>
                  <a:pt x="527" y="359"/>
                  <a:pt x="527" y="359"/>
                  <a:pt x="527" y="359"/>
                </a:cubicBezTo>
                <a:cubicBezTo>
                  <a:pt x="494" y="418"/>
                  <a:pt x="494" y="418"/>
                  <a:pt x="494" y="418"/>
                </a:cubicBezTo>
                <a:cubicBezTo>
                  <a:pt x="460" y="426"/>
                  <a:pt x="460" y="426"/>
                  <a:pt x="460" y="426"/>
                </a:cubicBezTo>
                <a:cubicBezTo>
                  <a:pt x="460" y="426"/>
                  <a:pt x="443" y="418"/>
                  <a:pt x="427" y="409"/>
                </a:cubicBezTo>
                <a:cubicBezTo>
                  <a:pt x="427" y="418"/>
                  <a:pt x="418" y="418"/>
                  <a:pt x="410" y="426"/>
                </a:cubicBezTo>
                <a:cubicBezTo>
                  <a:pt x="410" y="434"/>
                  <a:pt x="418" y="459"/>
                  <a:pt x="418" y="459"/>
                </a:cubicBezTo>
                <a:cubicBezTo>
                  <a:pt x="393" y="484"/>
                  <a:pt x="393" y="484"/>
                  <a:pt x="393" y="484"/>
                </a:cubicBezTo>
                <a:cubicBezTo>
                  <a:pt x="318" y="493"/>
                  <a:pt x="318" y="493"/>
                  <a:pt x="318" y="493"/>
                </a:cubicBezTo>
                <a:lnTo>
                  <a:pt x="293" y="468"/>
                </a:lnTo>
                <a:close/>
                <a:moveTo>
                  <a:pt x="594" y="660"/>
                </a:moveTo>
                <a:cubicBezTo>
                  <a:pt x="577" y="669"/>
                  <a:pt x="577" y="669"/>
                  <a:pt x="577" y="669"/>
                </a:cubicBezTo>
                <a:cubicBezTo>
                  <a:pt x="577" y="669"/>
                  <a:pt x="561" y="660"/>
                  <a:pt x="561" y="652"/>
                </a:cubicBezTo>
                <a:cubicBezTo>
                  <a:pt x="552" y="660"/>
                  <a:pt x="552" y="660"/>
                  <a:pt x="544" y="660"/>
                </a:cubicBezTo>
                <a:cubicBezTo>
                  <a:pt x="544" y="669"/>
                  <a:pt x="552" y="685"/>
                  <a:pt x="552" y="685"/>
                </a:cubicBezTo>
                <a:cubicBezTo>
                  <a:pt x="535" y="702"/>
                  <a:pt x="535" y="702"/>
                  <a:pt x="535" y="702"/>
                </a:cubicBezTo>
                <a:cubicBezTo>
                  <a:pt x="485" y="710"/>
                  <a:pt x="485" y="710"/>
                  <a:pt x="485" y="710"/>
                </a:cubicBezTo>
                <a:cubicBezTo>
                  <a:pt x="469" y="693"/>
                  <a:pt x="469" y="693"/>
                  <a:pt x="469" y="693"/>
                </a:cubicBezTo>
                <a:lnTo>
                  <a:pt x="469" y="677"/>
                </a:lnTo>
                <a:cubicBezTo>
                  <a:pt x="460" y="669"/>
                  <a:pt x="460" y="669"/>
                  <a:pt x="452" y="669"/>
                </a:cubicBezTo>
                <a:cubicBezTo>
                  <a:pt x="435" y="685"/>
                  <a:pt x="435" y="685"/>
                  <a:pt x="435" y="685"/>
                </a:cubicBezTo>
                <a:lnTo>
                  <a:pt x="410" y="685"/>
                </a:lnTo>
                <a:cubicBezTo>
                  <a:pt x="385" y="643"/>
                  <a:pt x="385" y="643"/>
                  <a:pt x="385" y="643"/>
                </a:cubicBezTo>
                <a:cubicBezTo>
                  <a:pt x="385" y="626"/>
                  <a:pt x="385" y="626"/>
                  <a:pt x="385" y="626"/>
                </a:cubicBezTo>
                <a:cubicBezTo>
                  <a:pt x="402" y="610"/>
                  <a:pt x="402" y="610"/>
                  <a:pt x="402" y="610"/>
                </a:cubicBezTo>
                <a:cubicBezTo>
                  <a:pt x="402" y="602"/>
                  <a:pt x="402" y="602"/>
                  <a:pt x="402" y="593"/>
                </a:cubicBezTo>
                <a:cubicBezTo>
                  <a:pt x="393" y="593"/>
                  <a:pt x="376" y="585"/>
                  <a:pt x="376" y="585"/>
                </a:cubicBezTo>
                <a:cubicBezTo>
                  <a:pt x="368" y="560"/>
                  <a:pt x="368" y="560"/>
                  <a:pt x="368" y="560"/>
                </a:cubicBezTo>
                <a:cubicBezTo>
                  <a:pt x="393" y="518"/>
                  <a:pt x="393" y="518"/>
                  <a:pt x="393" y="518"/>
                </a:cubicBezTo>
                <a:cubicBezTo>
                  <a:pt x="410" y="510"/>
                  <a:pt x="410" y="510"/>
                  <a:pt x="410" y="510"/>
                </a:cubicBezTo>
                <a:lnTo>
                  <a:pt x="427" y="518"/>
                </a:lnTo>
                <a:cubicBezTo>
                  <a:pt x="435" y="518"/>
                  <a:pt x="443" y="518"/>
                  <a:pt x="443" y="510"/>
                </a:cubicBezTo>
                <a:cubicBezTo>
                  <a:pt x="443" y="501"/>
                  <a:pt x="443" y="484"/>
                  <a:pt x="443" y="484"/>
                </a:cubicBezTo>
                <a:cubicBezTo>
                  <a:pt x="460" y="468"/>
                  <a:pt x="460" y="468"/>
                  <a:pt x="460" y="468"/>
                </a:cubicBezTo>
                <a:cubicBezTo>
                  <a:pt x="502" y="468"/>
                  <a:pt x="502" y="468"/>
                  <a:pt x="502" y="468"/>
                </a:cubicBezTo>
                <a:cubicBezTo>
                  <a:pt x="519" y="484"/>
                  <a:pt x="519" y="484"/>
                  <a:pt x="519" y="484"/>
                </a:cubicBezTo>
                <a:cubicBezTo>
                  <a:pt x="519" y="484"/>
                  <a:pt x="519" y="493"/>
                  <a:pt x="519" y="501"/>
                </a:cubicBezTo>
                <a:cubicBezTo>
                  <a:pt x="527" y="501"/>
                  <a:pt x="535" y="510"/>
                  <a:pt x="544" y="510"/>
                </a:cubicBezTo>
                <a:cubicBezTo>
                  <a:pt x="552" y="493"/>
                  <a:pt x="552" y="493"/>
                  <a:pt x="552" y="493"/>
                </a:cubicBezTo>
                <a:cubicBezTo>
                  <a:pt x="577" y="493"/>
                  <a:pt x="577" y="493"/>
                  <a:pt x="577" y="493"/>
                </a:cubicBezTo>
                <a:cubicBezTo>
                  <a:pt x="611" y="535"/>
                  <a:pt x="611" y="535"/>
                  <a:pt x="611" y="535"/>
                </a:cubicBezTo>
                <a:cubicBezTo>
                  <a:pt x="611" y="551"/>
                  <a:pt x="611" y="551"/>
                  <a:pt x="611" y="551"/>
                </a:cubicBezTo>
                <a:lnTo>
                  <a:pt x="594" y="568"/>
                </a:lnTo>
                <a:cubicBezTo>
                  <a:pt x="594" y="576"/>
                  <a:pt x="594" y="576"/>
                  <a:pt x="594" y="585"/>
                </a:cubicBezTo>
                <a:cubicBezTo>
                  <a:pt x="602" y="585"/>
                  <a:pt x="619" y="602"/>
                  <a:pt x="619" y="602"/>
                </a:cubicBezTo>
                <a:cubicBezTo>
                  <a:pt x="619" y="618"/>
                  <a:pt x="619" y="618"/>
                  <a:pt x="619" y="618"/>
                </a:cubicBezTo>
                <a:lnTo>
                  <a:pt x="594" y="660"/>
                </a:lnTo>
                <a:close/>
                <a:moveTo>
                  <a:pt x="594" y="660"/>
                </a:moveTo>
                <a:lnTo>
                  <a:pt x="594" y="660"/>
                </a:lnTo>
                <a:close/>
              </a:path>
            </a:pathLst>
          </a:custGeom>
          <a:solidFill>
            <a:schemeClr val="bg1"/>
          </a:solidFill>
          <a:ln>
            <a:noFill/>
          </a:ln>
          <a:effectLst/>
        </p:spPr>
        <p:txBody>
          <a:bodyPr wrap="none" lIns="182843" tIns="91422" rIns="182843" bIns="91422" anchor="ctr"/>
          <a:lstStyle/>
          <a:p>
            <a:pPr>
              <a:defRPr/>
            </a:pPr>
            <a:endParaRPr lang="en-US" sz="2400" dirty="0">
              <a:ea typeface="宋体" panose="02010600030101010101" pitchFamily="2" charset="-122"/>
            </a:endParaRPr>
          </a:p>
        </p:txBody>
      </p:sp>
      <p:grpSp>
        <p:nvGrpSpPr>
          <p:cNvPr id="58" name="Group 4700"/>
          <p:cNvGrpSpPr>
            <a:grpSpLocks noChangeAspect="1"/>
          </p:cNvGrpSpPr>
          <p:nvPr/>
        </p:nvGrpSpPr>
        <p:grpSpPr bwMode="auto">
          <a:xfrm>
            <a:off x="6350660" y="3248551"/>
            <a:ext cx="375208" cy="375306"/>
            <a:chOff x="3062288" y="3998912"/>
            <a:chExt cx="412750" cy="412750"/>
          </a:xfrm>
          <a:solidFill>
            <a:schemeClr val="bg1"/>
          </a:solidFill>
        </p:grpSpPr>
        <p:sp>
          <p:nvSpPr>
            <p:cNvPr id="59" name="Freeform 408"/>
            <p:cNvSpPr>
              <a:spLocks noChangeArrowheads="1"/>
            </p:cNvSpPr>
            <p:nvPr/>
          </p:nvSpPr>
          <p:spPr bwMode="auto">
            <a:xfrm>
              <a:off x="3062288" y="3998912"/>
              <a:ext cx="328612" cy="315912"/>
            </a:xfrm>
            <a:custGeom>
              <a:avLst/>
              <a:gdLst>
                <a:gd name="T0" fmla="*/ 911 w 912"/>
                <a:gd name="T1" fmla="*/ 242 h 879"/>
                <a:gd name="T2" fmla="*/ 594 w 912"/>
                <a:gd name="T3" fmla="*/ 33 h 879"/>
                <a:gd name="T4" fmla="*/ 75 w 912"/>
                <a:gd name="T5" fmla="*/ 435 h 879"/>
                <a:gd name="T6" fmla="*/ 242 w 912"/>
                <a:gd name="T7" fmla="*/ 878 h 879"/>
                <a:gd name="T8" fmla="*/ 343 w 912"/>
                <a:gd name="T9" fmla="*/ 819 h 879"/>
                <a:gd name="T10" fmla="*/ 911 w 912"/>
                <a:gd name="T11" fmla="*/ 242 h 879"/>
                <a:gd name="T12" fmla="*/ 451 w 912"/>
                <a:gd name="T13" fmla="*/ 226 h 879"/>
                <a:gd name="T14" fmla="*/ 577 w 912"/>
                <a:gd name="T15" fmla="*/ 125 h 879"/>
                <a:gd name="T16" fmla="*/ 669 w 912"/>
                <a:gd name="T17" fmla="*/ 251 h 879"/>
                <a:gd name="T18" fmla="*/ 543 w 912"/>
                <a:gd name="T19" fmla="*/ 351 h 879"/>
                <a:gd name="T20" fmla="*/ 451 w 912"/>
                <a:gd name="T21" fmla="*/ 226 h 879"/>
                <a:gd name="T22" fmla="*/ 226 w 912"/>
                <a:gd name="T23" fmla="*/ 343 h 879"/>
                <a:gd name="T24" fmla="*/ 318 w 912"/>
                <a:gd name="T25" fmla="*/ 276 h 879"/>
                <a:gd name="T26" fmla="*/ 385 w 912"/>
                <a:gd name="T27" fmla="*/ 368 h 879"/>
                <a:gd name="T28" fmla="*/ 293 w 912"/>
                <a:gd name="T29" fmla="*/ 435 h 879"/>
                <a:gd name="T30" fmla="*/ 226 w 912"/>
                <a:gd name="T31" fmla="*/ 343 h 879"/>
                <a:gd name="T32" fmla="*/ 251 w 912"/>
                <a:gd name="T33" fmla="*/ 710 h 879"/>
                <a:gd name="T34" fmla="*/ 176 w 912"/>
                <a:gd name="T35" fmla="*/ 618 h 879"/>
                <a:gd name="T36" fmla="*/ 267 w 912"/>
                <a:gd name="T37" fmla="*/ 552 h 879"/>
                <a:gd name="T38" fmla="*/ 343 w 912"/>
                <a:gd name="T39" fmla="*/ 644 h 879"/>
                <a:gd name="T40" fmla="*/ 251 w 912"/>
                <a:gd name="T41" fmla="*/ 710 h 879"/>
                <a:gd name="T42" fmla="*/ 251 w 912"/>
                <a:gd name="T43" fmla="*/ 710 h 879"/>
                <a:gd name="T44" fmla="*/ 251 w 912"/>
                <a:gd name="T45" fmla="*/ 71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2" h="879">
                  <a:moveTo>
                    <a:pt x="911" y="242"/>
                  </a:moveTo>
                  <a:cubicBezTo>
                    <a:pt x="844" y="134"/>
                    <a:pt x="727" y="50"/>
                    <a:pt x="594" y="33"/>
                  </a:cubicBezTo>
                  <a:cubicBezTo>
                    <a:pt x="343" y="0"/>
                    <a:pt x="134" y="184"/>
                    <a:pt x="75" y="435"/>
                  </a:cubicBezTo>
                  <a:cubicBezTo>
                    <a:pt x="0" y="761"/>
                    <a:pt x="84" y="869"/>
                    <a:pt x="242" y="878"/>
                  </a:cubicBezTo>
                  <a:cubicBezTo>
                    <a:pt x="267" y="853"/>
                    <a:pt x="309" y="828"/>
                    <a:pt x="343" y="819"/>
                  </a:cubicBezTo>
                  <a:lnTo>
                    <a:pt x="911" y="242"/>
                  </a:lnTo>
                  <a:close/>
                  <a:moveTo>
                    <a:pt x="451" y="226"/>
                  </a:moveTo>
                  <a:cubicBezTo>
                    <a:pt x="460" y="167"/>
                    <a:pt x="518" y="117"/>
                    <a:pt x="577" y="125"/>
                  </a:cubicBezTo>
                  <a:cubicBezTo>
                    <a:pt x="635" y="134"/>
                    <a:pt x="677" y="192"/>
                    <a:pt x="669" y="251"/>
                  </a:cubicBezTo>
                  <a:cubicBezTo>
                    <a:pt x="660" y="317"/>
                    <a:pt x="610" y="359"/>
                    <a:pt x="543" y="351"/>
                  </a:cubicBezTo>
                  <a:cubicBezTo>
                    <a:pt x="485" y="343"/>
                    <a:pt x="443" y="284"/>
                    <a:pt x="451" y="226"/>
                  </a:cubicBezTo>
                  <a:close/>
                  <a:moveTo>
                    <a:pt x="226" y="343"/>
                  </a:moveTo>
                  <a:cubicBezTo>
                    <a:pt x="226" y="301"/>
                    <a:pt x="267" y="267"/>
                    <a:pt x="318" y="276"/>
                  </a:cubicBezTo>
                  <a:cubicBezTo>
                    <a:pt x="359" y="284"/>
                    <a:pt x="393" y="326"/>
                    <a:pt x="385" y="368"/>
                  </a:cubicBezTo>
                  <a:cubicBezTo>
                    <a:pt x="376" y="409"/>
                    <a:pt x="334" y="443"/>
                    <a:pt x="293" y="435"/>
                  </a:cubicBezTo>
                  <a:cubicBezTo>
                    <a:pt x="251" y="435"/>
                    <a:pt x="217" y="393"/>
                    <a:pt x="226" y="343"/>
                  </a:cubicBezTo>
                  <a:close/>
                  <a:moveTo>
                    <a:pt x="251" y="710"/>
                  </a:moveTo>
                  <a:cubicBezTo>
                    <a:pt x="200" y="710"/>
                    <a:pt x="167" y="669"/>
                    <a:pt x="176" y="618"/>
                  </a:cubicBezTo>
                  <a:cubicBezTo>
                    <a:pt x="184" y="577"/>
                    <a:pt x="226" y="543"/>
                    <a:pt x="267" y="552"/>
                  </a:cubicBezTo>
                  <a:cubicBezTo>
                    <a:pt x="318" y="560"/>
                    <a:pt x="343" y="602"/>
                    <a:pt x="343" y="644"/>
                  </a:cubicBezTo>
                  <a:cubicBezTo>
                    <a:pt x="334" y="685"/>
                    <a:pt x="293" y="719"/>
                    <a:pt x="251" y="710"/>
                  </a:cubicBezTo>
                  <a:close/>
                  <a:moveTo>
                    <a:pt x="251" y="710"/>
                  </a:moveTo>
                  <a:lnTo>
                    <a:pt x="251" y="710"/>
                  </a:lnTo>
                  <a:close/>
                </a:path>
              </a:pathLst>
            </a:custGeom>
            <a:grpFill/>
            <a:ln>
              <a:noFill/>
            </a:ln>
            <a:effectLst/>
          </p:spPr>
          <p:txBody>
            <a:bodyPr wrap="none" anchor="ctr"/>
            <a:lstStyle/>
            <a:p>
              <a:pPr>
                <a:defRPr/>
              </a:pPr>
              <a:endParaRPr lang="en-US" sz="2400" dirty="0">
                <a:ea typeface="宋体" panose="02010600030101010101" pitchFamily="2" charset="-122"/>
              </a:endParaRPr>
            </a:p>
          </p:txBody>
        </p:sp>
        <p:sp>
          <p:nvSpPr>
            <p:cNvPr id="60" name="Freeform 409"/>
            <p:cNvSpPr>
              <a:spLocks noChangeArrowheads="1"/>
            </p:cNvSpPr>
            <p:nvPr/>
          </p:nvSpPr>
          <p:spPr bwMode="auto">
            <a:xfrm>
              <a:off x="3270250" y="4052887"/>
              <a:ext cx="204788" cy="223837"/>
            </a:xfrm>
            <a:custGeom>
              <a:avLst/>
              <a:gdLst>
                <a:gd name="T0" fmla="*/ 142 w 569"/>
                <a:gd name="T1" fmla="*/ 619 h 620"/>
                <a:gd name="T2" fmla="*/ 150 w 569"/>
                <a:gd name="T3" fmla="*/ 611 h 620"/>
                <a:gd name="T4" fmla="*/ 568 w 569"/>
                <a:gd name="T5" fmla="*/ 67 h 620"/>
                <a:gd name="T6" fmla="*/ 543 w 569"/>
                <a:gd name="T7" fmla="*/ 25 h 620"/>
                <a:gd name="T8" fmla="*/ 493 w 569"/>
                <a:gd name="T9" fmla="*/ 17 h 620"/>
                <a:gd name="T10" fmla="*/ 8 w 569"/>
                <a:gd name="T11" fmla="*/ 485 h 620"/>
                <a:gd name="T12" fmla="*/ 0 w 569"/>
                <a:gd name="T13" fmla="*/ 494 h 620"/>
                <a:gd name="T14" fmla="*/ 142 w 569"/>
                <a:gd name="T15" fmla="*/ 619 h 620"/>
                <a:gd name="T16" fmla="*/ 142 w 569"/>
                <a:gd name="T17" fmla="*/ 619 h 620"/>
                <a:gd name="T18" fmla="*/ 142 w 569"/>
                <a:gd name="T19" fmla="*/ 6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9" h="620">
                  <a:moveTo>
                    <a:pt x="142" y="619"/>
                  </a:moveTo>
                  <a:cubicBezTo>
                    <a:pt x="150" y="611"/>
                    <a:pt x="150" y="611"/>
                    <a:pt x="150" y="611"/>
                  </a:cubicBezTo>
                  <a:cubicBezTo>
                    <a:pt x="568" y="67"/>
                    <a:pt x="568" y="67"/>
                    <a:pt x="568" y="67"/>
                  </a:cubicBezTo>
                  <a:cubicBezTo>
                    <a:pt x="568" y="59"/>
                    <a:pt x="560" y="42"/>
                    <a:pt x="543" y="25"/>
                  </a:cubicBezTo>
                  <a:cubicBezTo>
                    <a:pt x="518" y="0"/>
                    <a:pt x="493" y="17"/>
                    <a:pt x="493" y="17"/>
                  </a:cubicBezTo>
                  <a:cubicBezTo>
                    <a:pt x="8" y="485"/>
                    <a:pt x="8" y="485"/>
                    <a:pt x="8" y="485"/>
                  </a:cubicBezTo>
                  <a:cubicBezTo>
                    <a:pt x="0" y="494"/>
                    <a:pt x="0" y="494"/>
                    <a:pt x="0" y="494"/>
                  </a:cubicBezTo>
                  <a:lnTo>
                    <a:pt x="142" y="619"/>
                  </a:lnTo>
                  <a:close/>
                  <a:moveTo>
                    <a:pt x="142" y="619"/>
                  </a:moveTo>
                  <a:lnTo>
                    <a:pt x="142" y="619"/>
                  </a:lnTo>
                  <a:close/>
                </a:path>
              </a:pathLst>
            </a:custGeom>
            <a:grpFill/>
            <a:ln>
              <a:noFill/>
            </a:ln>
            <a:effectLst/>
          </p:spPr>
          <p:txBody>
            <a:bodyPr wrap="none" anchor="ctr"/>
            <a:lstStyle/>
            <a:p>
              <a:pPr>
                <a:defRPr/>
              </a:pPr>
              <a:endParaRPr lang="en-US" sz="2400" dirty="0">
                <a:ea typeface="宋体" panose="02010600030101010101" pitchFamily="2" charset="-122"/>
              </a:endParaRPr>
            </a:p>
          </p:txBody>
        </p:sp>
        <p:sp>
          <p:nvSpPr>
            <p:cNvPr id="61" name="Freeform 410"/>
            <p:cNvSpPr>
              <a:spLocks noChangeArrowheads="1"/>
            </p:cNvSpPr>
            <p:nvPr/>
          </p:nvSpPr>
          <p:spPr bwMode="auto">
            <a:xfrm>
              <a:off x="3209925" y="4241799"/>
              <a:ext cx="103188" cy="103188"/>
            </a:xfrm>
            <a:custGeom>
              <a:avLst/>
              <a:gdLst>
                <a:gd name="T0" fmla="*/ 143 w 286"/>
                <a:gd name="T1" fmla="*/ 284 h 285"/>
                <a:gd name="T2" fmla="*/ 151 w 286"/>
                <a:gd name="T3" fmla="*/ 268 h 285"/>
                <a:gd name="T4" fmla="*/ 285 w 286"/>
                <a:gd name="T5" fmla="*/ 125 h 285"/>
                <a:gd name="T6" fmla="*/ 143 w 286"/>
                <a:gd name="T7" fmla="*/ 0 h 285"/>
                <a:gd name="T8" fmla="*/ 9 w 286"/>
                <a:gd name="T9" fmla="*/ 142 h 285"/>
                <a:gd name="T10" fmla="*/ 0 w 286"/>
                <a:gd name="T11" fmla="*/ 151 h 285"/>
                <a:gd name="T12" fmla="*/ 143 w 286"/>
                <a:gd name="T13" fmla="*/ 284 h 285"/>
                <a:gd name="T14" fmla="*/ 59 w 286"/>
                <a:gd name="T15" fmla="*/ 134 h 285"/>
                <a:gd name="T16" fmla="*/ 126 w 286"/>
                <a:gd name="T17" fmla="*/ 59 h 285"/>
                <a:gd name="T18" fmla="*/ 151 w 286"/>
                <a:gd name="T19" fmla="*/ 59 h 285"/>
                <a:gd name="T20" fmla="*/ 159 w 286"/>
                <a:gd name="T21" fmla="*/ 67 h 285"/>
                <a:gd name="T22" fmla="*/ 159 w 286"/>
                <a:gd name="T23" fmla="*/ 75 h 285"/>
                <a:gd name="T24" fmla="*/ 159 w 286"/>
                <a:gd name="T25" fmla="*/ 92 h 285"/>
                <a:gd name="T26" fmla="*/ 92 w 286"/>
                <a:gd name="T27" fmla="*/ 159 h 285"/>
                <a:gd name="T28" fmla="*/ 68 w 286"/>
                <a:gd name="T29" fmla="*/ 167 h 285"/>
                <a:gd name="T30" fmla="*/ 59 w 286"/>
                <a:gd name="T31" fmla="*/ 159 h 285"/>
                <a:gd name="T32" fmla="*/ 59 w 286"/>
                <a:gd name="T33" fmla="*/ 142 h 285"/>
                <a:gd name="T34" fmla="*/ 59 w 286"/>
                <a:gd name="T35" fmla="*/ 134 h 285"/>
                <a:gd name="T36" fmla="*/ 59 w 286"/>
                <a:gd name="T37" fmla="*/ 134 h 285"/>
                <a:gd name="T38" fmla="*/ 59 w 286"/>
                <a:gd name="T39" fmla="*/ 13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285">
                  <a:moveTo>
                    <a:pt x="143" y="284"/>
                  </a:moveTo>
                  <a:cubicBezTo>
                    <a:pt x="151" y="268"/>
                    <a:pt x="151" y="268"/>
                    <a:pt x="151" y="268"/>
                  </a:cubicBezTo>
                  <a:cubicBezTo>
                    <a:pt x="285" y="125"/>
                    <a:pt x="285" y="125"/>
                    <a:pt x="285" y="125"/>
                  </a:cubicBezTo>
                  <a:cubicBezTo>
                    <a:pt x="143" y="0"/>
                    <a:pt x="143" y="0"/>
                    <a:pt x="143" y="0"/>
                  </a:cubicBezTo>
                  <a:cubicBezTo>
                    <a:pt x="9" y="142"/>
                    <a:pt x="9" y="142"/>
                    <a:pt x="9" y="142"/>
                  </a:cubicBezTo>
                  <a:cubicBezTo>
                    <a:pt x="0" y="151"/>
                    <a:pt x="0" y="151"/>
                    <a:pt x="0" y="151"/>
                  </a:cubicBezTo>
                  <a:lnTo>
                    <a:pt x="143" y="284"/>
                  </a:lnTo>
                  <a:close/>
                  <a:moveTo>
                    <a:pt x="59" y="134"/>
                  </a:moveTo>
                  <a:cubicBezTo>
                    <a:pt x="126" y="59"/>
                    <a:pt x="126" y="59"/>
                    <a:pt x="126" y="59"/>
                  </a:cubicBezTo>
                  <a:cubicBezTo>
                    <a:pt x="134" y="50"/>
                    <a:pt x="143" y="50"/>
                    <a:pt x="151" y="59"/>
                  </a:cubicBezTo>
                  <a:cubicBezTo>
                    <a:pt x="159" y="67"/>
                    <a:pt x="159" y="67"/>
                    <a:pt x="159" y="67"/>
                  </a:cubicBezTo>
                  <a:lnTo>
                    <a:pt x="159" y="75"/>
                  </a:lnTo>
                  <a:cubicBezTo>
                    <a:pt x="159" y="84"/>
                    <a:pt x="159" y="84"/>
                    <a:pt x="159" y="92"/>
                  </a:cubicBezTo>
                  <a:cubicBezTo>
                    <a:pt x="92" y="159"/>
                    <a:pt x="92" y="159"/>
                    <a:pt x="92" y="159"/>
                  </a:cubicBezTo>
                  <a:cubicBezTo>
                    <a:pt x="84" y="167"/>
                    <a:pt x="76" y="167"/>
                    <a:pt x="68" y="167"/>
                  </a:cubicBezTo>
                  <a:cubicBezTo>
                    <a:pt x="59" y="159"/>
                    <a:pt x="59" y="159"/>
                    <a:pt x="59" y="159"/>
                  </a:cubicBezTo>
                  <a:cubicBezTo>
                    <a:pt x="59" y="151"/>
                    <a:pt x="59" y="151"/>
                    <a:pt x="59" y="142"/>
                  </a:cubicBezTo>
                  <a:lnTo>
                    <a:pt x="59" y="134"/>
                  </a:lnTo>
                  <a:close/>
                  <a:moveTo>
                    <a:pt x="59" y="134"/>
                  </a:moveTo>
                  <a:lnTo>
                    <a:pt x="59" y="134"/>
                  </a:lnTo>
                  <a:close/>
                </a:path>
              </a:pathLst>
            </a:custGeom>
            <a:grpFill/>
            <a:ln>
              <a:noFill/>
            </a:ln>
            <a:effectLst/>
          </p:spPr>
          <p:txBody>
            <a:bodyPr wrap="none" anchor="ctr"/>
            <a:lstStyle/>
            <a:p>
              <a:pPr>
                <a:defRPr/>
              </a:pPr>
              <a:endParaRPr lang="en-US" sz="2400" dirty="0">
                <a:ea typeface="宋体" panose="02010600030101010101" pitchFamily="2" charset="-122"/>
              </a:endParaRPr>
            </a:p>
          </p:txBody>
        </p:sp>
        <p:sp>
          <p:nvSpPr>
            <p:cNvPr id="62" name="Freeform 411"/>
            <p:cNvSpPr>
              <a:spLocks noChangeArrowheads="1"/>
            </p:cNvSpPr>
            <p:nvPr/>
          </p:nvSpPr>
          <p:spPr bwMode="auto">
            <a:xfrm>
              <a:off x="3122613" y="4308474"/>
              <a:ext cx="127000" cy="103188"/>
            </a:xfrm>
            <a:custGeom>
              <a:avLst/>
              <a:gdLst>
                <a:gd name="T0" fmla="*/ 343 w 352"/>
                <a:gd name="T1" fmla="*/ 134 h 285"/>
                <a:gd name="T2" fmla="*/ 351 w 352"/>
                <a:gd name="T3" fmla="*/ 125 h 285"/>
                <a:gd name="T4" fmla="*/ 218 w 352"/>
                <a:gd name="T5" fmla="*/ 0 h 285"/>
                <a:gd name="T6" fmla="*/ 209 w 352"/>
                <a:gd name="T7" fmla="*/ 8 h 285"/>
                <a:gd name="T8" fmla="*/ 100 w 352"/>
                <a:gd name="T9" fmla="*/ 276 h 285"/>
                <a:gd name="T10" fmla="*/ 126 w 352"/>
                <a:gd name="T11" fmla="*/ 276 h 285"/>
                <a:gd name="T12" fmla="*/ 134 w 352"/>
                <a:gd name="T13" fmla="*/ 268 h 285"/>
                <a:gd name="T14" fmla="*/ 159 w 352"/>
                <a:gd name="T15" fmla="*/ 217 h 285"/>
                <a:gd name="T16" fmla="*/ 343 w 352"/>
                <a:gd name="T17" fmla="*/ 134 h 285"/>
                <a:gd name="T18" fmla="*/ 218 w 352"/>
                <a:gd name="T19" fmla="*/ 167 h 285"/>
                <a:gd name="T20" fmla="*/ 142 w 352"/>
                <a:gd name="T21" fmla="*/ 192 h 285"/>
                <a:gd name="T22" fmla="*/ 126 w 352"/>
                <a:gd name="T23" fmla="*/ 201 h 285"/>
                <a:gd name="T24" fmla="*/ 109 w 352"/>
                <a:gd name="T25" fmla="*/ 209 h 285"/>
                <a:gd name="T26" fmla="*/ 100 w 352"/>
                <a:gd name="T27" fmla="*/ 201 h 285"/>
                <a:gd name="T28" fmla="*/ 100 w 352"/>
                <a:gd name="T29" fmla="*/ 142 h 285"/>
                <a:gd name="T30" fmla="*/ 109 w 352"/>
                <a:gd name="T31" fmla="*/ 109 h 285"/>
                <a:gd name="T32" fmla="*/ 209 w 352"/>
                <a:gd name="T33" fmla="*/ 150 h 285"/>
                <a:gd name="T34" fmla="*/ 284 w 352"/>
                <a:gd name="T35" fmla="*/ 150 h 285"/>
                <a:gd name="T36" fmla="*/ 218 w 352"/>
                <a:gd name="T37" fmla="*/ 167 h 285"/>
                <a:gd name="T38" fmla="*/ 218 w 352"/>
                <a:gd name="T39" fmla="*/ 167 h 285"/>
                <a:gd name="T40" fmla="*/ 218 w 352"/>
                <a:gd name="T41" fmla="*/ 16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2" h="285">
                  <a:moveTo>
                    <a:pt x="343" y="134"/>
                  </a:moveTo>
                  <a:lnTo>
                    <a:pt x="351" y="125"/>
                  </a:lnTo>
                  <a:cubicBezTo>
                    <a:pt x="218" y="0"/>
                    <a:pt x="218" y="0"/>
                    <a:pt x="218" y="0"/>
                  </a:cubicBezTo>
                  <a:cubicBezTo>
                    <a:pt x="218" y="0"/>
                    <a:pt x="209" y="0"/>
                    <a:pt x="209" y="8"/>
                  </a:cubicBezTo>
                  <a:cubicBezTo>
                    <a:pt x="100" y="34"/>
                    <a:pt x="0" y="142"/>
                    <a:pt x="100" y="276"/>
                  </a:cubicBezTo>
                  <a:cubicBezTo>
                    <a:pt x="109" y="276"/>
                    <a:pt x="117" y="284"/>
                    <a:pt x="126" y="276"/>
                  </a:cubicBezTo>
                  <a:cubicBezTo>
                    <a:pt x="134" y="276"/>
                    <a:pt x="134" y="276"/>
                    <a:pt x="134" y="268"/>
                  </a:cubicBezTo>
                  <a:cubicBezTo>
                    <a:pt x="142" y="251"/>
                    <a:pt x="151" y="226"/>
                    <a:pt x="159" y="217"/>
                  </a:cubicBezTo>
                  <a:cubicBezTo>
                    <a:pt x="192" y="184"/>
                    <a:pt x="284" y="234"/>
                    <a:pt x="343" y="134"/>
                  </a:cubicBezTo>
                  <a:close/>
                  <a:moveTo>
                    <a:pt x="218" y="167"/>
                  </a:moveTo>
                  <a:cubicBezTo>
                    <a:pt x="184" y="167"/>
                    <a:pt x="159" y="167"/>
                    <a:pt x="142" y="192"/>
                  </a:cubicBezTo>
                  <a:cubicBezTo>
                    <a:pt x="134" y="192"/>
                    <a:pt x="134" y="201"/>
                    <a:pt x="126" y="201"/>
                  </a:cubicBezTo>
                  <a:cubicBezTo>
                    <a:pt x="126" y="209"/>
                    <a:pt x="117" y="209"/>
                    <a:pt x="109" y="209"/>
                  </a:cubicBezTo>
                  <a:lnTo>
                    <a:pt x="100" y="201"/>
                  </a:lnTo>
                  <a:cubicBezTo>
                    <a:pt x="92" y="176"/>
                    <a:pt x="92" y="159"/>
                    <a:pt x="100" y="142"/>
                  </a:cubicBezTo>
                  <a:cubicBezTo>
                    <a:pt x="100" y="125"/>
                    <a:pt x="109" y="117"/>
                    <a:pt x="109" y="109"/>
                  </a:cubicBezTo>
                  <a:cubicBezTo>
                    <a:pt x="142" y="134"/>
                    <a:pt x="167" y="150"/>
                    <a:pt x="209" y="150"/>
                  </a:cubicBezTo>
                  <a:cubicBezTo>
                    <a:pt x="234" y="142"/>
                    <a:pt x="259" y="150"/>
                    <a:pt x="284" y="150"/>
                  </a:cubicBezTo>
                  <a:cubicBezTo>
                    <a:pt x="259" y="167"/>
                    <a:pt x="234" y="167"/>
                    <a:pt x="218" y="167"/>
                  </a:cubicBezTo>
                  <a:close/>
                  <a:moveTo>
                    <a:pt x="218" y="167"/>
                  </a:moveTo>
                  <a:lnTo>
                    <a:pt x="218" y="167"/>
                  </a:lnTo>
                  <a:close/>
                </a:path>
              </a:pathLst>
            </a:custGeom>
            <a:grpFill/>
            <a:ln>
              <a:noFill/>
            </a:ln>
            <a:effectLst/>
          </p:spPr>
          <p:txBody>
            <a:bodyPr wrap="none" anchor="ctr"/>
            <a:lstStyle/>
            <a:p>
              <a:pPr>
                <a:defRPr/>
              </a:pPr>
              <a:endParaRPr lang="en-US" sz="2400" dirty="0">
                <a:ea typeface="宋体" panose="02010600030101010101" pitchFamily="2" charset="-122"/>
              </a:endParaRPr>
            </a:p>
          </p:txBody>
        </p:sp>
      </p:grpSp>
      <p:sp>
        <p:nvSpPr>
          <p:cNvPr id="63" name="Freeform 106"/>
          <p:cNvSpPr>
            <a:spLocks noChangeAspect="1" noChangeArrowheads="1"/>
          </p:cNvSpPr>
          <p:nvPr/>
        </p:nvSpPr>
        <p:spPr bwMode="auto">
          <a:xfrm>
            <a:off x="5348765" y="3086729"/>
            <a:ext cx="319828" cy="276791"/>
          </a:xfrm>
          <a:custGeom>
            <a:avLst/>
            <a:gdLst>
              <a:gd name="T0" fmla="*/ 502 w 1013"/>
              <a:gd name="T1" fmla="*/ 0 h 879"/>
              <a:gd name="T2" fmla="*/ 0 w 1013"/>
              <a:gd name="T3" fmla="*/ 351 h 879"/>
              <a:gd name="T4" fmla="*/ 193 w 1013"/>
              <a:gd name="T5" fmla="*/ 636 h 879"/>
              <a:gd name="T6" fmla="*/ 92 w 1013"/>
              <a:gd name="T7" fmla="*/ 862 h 879"/>
              <a:gd name="T8" fmla="*/ 92 w 1013"/>
              <a:gd name="T9" fmla="*/ 878 h 879"/>
              <a:gd name="T10" fmla="*/ 101 w 1013"/>
              <a:gd name="T11" fmla="*/ 878 h 879"/>
              <a:gd name="T12" fmla="*/ 109 w 1013"/>
              <a:gd name="T13" fmla="*/ 878 h 879"/>
              <a:gd name="T14" fmla="*/ 485 w 1013"/>
              <a:gd name="T15" fmla="*/ 711 h 879"/>
              <a:gd name="T16" fmla="*/ 502 w 1013"/>
              <a:gd name="T17" fmla="*/ 711 h 879"/>
              <a:gd name="T18" fmla="*/ 1012 w 1013"/>
              <a:gd name="T19" fmla="*/ 351 h 879"/>
              <a:gd name="T20" fmla="*/ 502 w 1013"/>
              <a:gd name="T21" fmla="*/ 0 h 879"/>
              <a:gd name="T22" fmla="*/ 502 w 1013"/>
              <a:gd name="T23" fmla="*/ 0 h 879"/>
              <a:gd name="T24" fmla="*/ 502 w 1013"/>
              <a:gd name="T2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solidFill>
            <a:schemeClr val="bg1"/>
          </a:solidFill>
          <a:ln>
            <a:noFill/>
          </a:ln>
          <a:effectLst/>
        </p:spPr>
        <p:txBody>
          <a:bodyPr wrap="none" lIns="243785" tIns="121892" rIns="243785" bIns="121892" anchor="ctr"/>
          <a:lstStyle/>
          <a:p>
            <a:pPr>
              <a:defRPr/>
            </a:pPr>
            <a:endParaRPr lang="en-US" sz="2400" dirty="0"/>
          </a:p>
        </p:txBody>
      </p:sp>
      <p:sp>
        <p:nvSpPr>
          <p:cNvPr id="64" name="Rectangle 55"/>
          <p:cNvSpPr/>
          <p:nvPr/>
        </p:nvSpPr>
        <p:spPr>
          <a:xfrm>
            <a:off x="8242300" y="2951155"/>
            <a:ext cx="76200" cy="91440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p:cNvSpPr/>
          <p:nvPr/>
        </p:nvSpPr>
        <p:spPr>
          <a:xfrm>
            <a:off x="8242300" y="4868315"/>
            <a:ext cx="76200" cy="91440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3"/>
          <p:cNvSpPr/>
          <p:nvPr/>
        </p:nvSpPr>
        <p:spPr>
          <a:xfrm flipH="1">
            <a:off x="3856947" y="2326249"/>
            <a:ext cx="76200" cy="91440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7" name="Rectangle 67"/>
          <p:cNvSpPr/>
          <p:nvPr/>
        </p:nvSpPr>
        <p:spPr>
          <a:xfrm flipH="1">
            <a:off x="3856947" y="4243409"/>
            <a:ext cx="76200" cy="91440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8" name="文本框 67"/>
          <p:cNvSpPr txBox="1"/>
          <p:nvPr/>
        </p:nvSpPr>
        <p:spPr>
          <a:xfrm>
            <a:off x="8401418" y="2981339"/>
            <a:ext cx="2492047"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8401418" y="4938414"/>
            <a:ext cx="2492047" cy="784830"/>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1300606" y="2365243"/>
            <a:ext cx="2492047"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1300606" y="4322318"/>
            <a:ext cx="2492047"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childTnLst>
                          </p:cTn>
                        </p:par>
                        <p:par>
                          <p:cTn id="17" fill="hold">
                            <p:stCondLst>
                              <p:cond delay="500"/>
                            </p:stCondLst>
                            <p:childTnLst>
                              <p:par>
                                <p:cTn id="18" presetID="16" presetClass="entr" presetSubtype="42" fill="hold" grpId="0"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barn(outHorizontal)">
                                      <p:cBhvr>
                                        <p:cTn id="20" dur="500"/>
                                        <p:tgtEl>
                                          <p:spTgt spid="66"/>
                                        </p:tgtEl>
                                      </p:cBhvr>
                                    </p:animEffect>
                                  </p:childTnLst>
                                </p:cTn>
                              </p:par>
                            </p:childTnLst>
                          </p:cTn>
                        </p:par>
                        <p:par>
                          <p:cTn id="21" fill="hold">
                            <p:stCondLst>
                              <p:cond delay="1000"/>
                            </p:stCondLst>
                            <p:childTnLst>
                              <p:par>
                                <p:cTn id="22" presetID="16" presetClass="entr" presetSubtype="42"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barn(outHorizontal)">
                                      <p:cBhvr>
                                        <p:cTn id="24" dur="500"/>
                                        <p:tgtEl>
                                          <p:spTgt spid="64"/>
                                        </p:tgtEl>
                                      </p:cBhvr>
                                    </p:animEffect>
                                  </p:childTnLst>
                                </p:cTn>
                              </p:par>
                            </p:childTnLst>
                          </p:cTn>
                        </p:par>
                        <p:par>
                          <p:cTn id="25" fill="hold">
                            <p:stCondLst>
                              <p:cond delay="1500"/>
                            </p:stCondLst>
                            <p:childTnLst>
                              <p:par>
                                <p:cTn id="26" presetID="16" presetClass="entr" presetSubtype="42" fill="hold" grpId="0" nodeType="after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barn(outHorizontal)">
                                      <p:cBhvr>
                                        <p:cTn id="28" dur="500"/>
                                        <p:tgtEl>
                                          <p:spTgt spid="65"/>
                                        </p:tgtEl>
                                      </p:cBhvr>
                                    </p:animEffect>
                                  </p:childTnLst>
                                </p:cTn>
                              </p:par>
                            </p:childTnLst>
                          </p:cTn>
                        </p:par>
                        <p:par>
                          <p:cTn id="29" fill="hold">
                            <p:stCondLst>
                              <p:cond delay="2000"/>
                            </p:stCondLst>
                            <p:childTnLst>
                              <p:par>
                                <p:cTn id="30" presetID="16" presetClass="entr" presetSubtype="42"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arn(outHorizontal)">
                                      <p:cBhvr>
                                        <p:cTn id="3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63" grpId="0" animBg="1"/>
      <p:bldP spid="64" grpId="0" animBg="1"/>
      <p:bldP spid="65" grpId="0" animBg="1"/>
      <p:bldP spid="66" grpId="0" animBg="1"/>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矩形 22"/>
          <p:cNvSpPr/>
          <p:nvPr/>
        </p:nvSpPr>
        <p:spPr>
          <a:xfrm>
            <a:off x="0" y="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0" y="6762750"/>
            <a:ext cx="12192000" cy="95250"/>
          </a:xfrm>
          <a:prstGeom prst="rect">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20965" y="481354"/>
            <a:ext cx="717550" cy="717550"/>
          </a:xfrm>
          <a:prstGeom prst="ellipse">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0" name="文本框 29"/>
          <p:cNvSpPr txBox="1"/>
          <p:nvPr/>
        </p:nvSpPr>
        <p:spPr>
          <a:xfrm>
            <a:off x="850562" y="609296"/>
            <a:ext cx="658356" cy="461665"/>
          </a:xfrm>
          <a:prstGeom prst="rect">
            <a:avLst/>
          </a:prstGeom>
          <a:noFill/>
        </p:spPr>
        <p:txBody>
          <a:bodyPr wrap="square" rtlCol="0">
            <a:spAutoFit/>
          </a:bodyPr>
          <a:lstStyle/>
          <a:p>
            <a:pPr algn="ctr"/>
            <a:r>
              <a:rPr lang="en-US" altLang="zh-CN" sz="2400" b="1" dirty="0" smtClean="0">
                <a:ln w="28575">
                  <a:noFill/>
                </a:ln>
                <a:solidFill>
                  <a:schemeClr val="bg1"/>
                </a:solidFill>
                <a:latin typeface="微软雅黑" panose="020B0503020204020204" pitchFamily="34" charset="-122"/>
                <a:ea typeface="微软雅黑" panose="020B0503020204020204" pitchFamily="34" charset="-122"/>
              </a:rPr>
              <a:t>02</a:t>
            </a:r>
            <a:endParaRPr lang="zh-CN" altLang="en-US" sz="40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1606212" y="443254"/>
            <a:ext cx="2262158" cy="507831"/>
          </a:xfrm>
          <a:prstGeom prst="rect">
            <a:avLst/>
          </a:prstGeom>
        </p:spPr>
        <p:txBody>
          <a:bodyPr wrap="none">
            <a:spAutoFit/>
          </a:bodyPr>
          <a:lstStyle/>
          <a:p>
            <a:pPr>
              <a:lnSpc>
                <a:spcPct val="15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606212" y="881168"/>
            <a:ext cx="4243386" cy="276999"/>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pPr algn="l"/>
            <a:r>
              <a:rPr lang="en-US" altLang="zh-CN" sz="1200" b="0" dirty="0" smtClean="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Freeform 5"/>
          <p:cNvSpPr/>
          <p:nvPr/>
        </p:nvSpPr>
        <p:spPr bwMode="auto">
          <a:xfrm>
            <a:off x="3312213" y="2135759"/>
            <a:ext cx="316082" cy="408877"/>
          </a:xfrm>
          <a:custGeom>
            <a:avLst/>
            <a:gdLst>
              <a:gd name="T0" fmla="*/ 105 w 138"/>
              <a:gd name="T1" fmla="*/ 117 h 179"/>
              <a:gd name="T2" fmla="*/ 93 w 138"/>
              <a:gd name="T3" fmla="*/ 117 h 179"/>
              <a:gd name="T4" fmla="*/ 85 w 138"/>
              <a:gd name="T5" fmla="*/ 25 h 179"/>
              <a:gd name="T6" fmla="*/ 67 w 138"/>
              <a:gd name="T7" fmla="*/ 0 h 179"/>
              <a:gd name="T8" fmla="*/ 65 w 138"/>
              <a:gd name="T9" fmla="*/ 0 h 179"/>
              <a:gd name="T10" fmla="*/ 51 w 138"/>
              <a:gd name="T11" fmla="*/ 25 h 179"/>
              <a:gd name="T12" fmla="*/ 43 w 138"/>
              <a:gd name="T13" fmla="*/ 117 h 179"/>
              <a:gd name="T14" fmla="*/ 31 w 138"/>
              <a:gd name="T15" fmla="*/ 117 h 179"/>
              <a:gd name="T16" fmla="*/ 28 w 138"/>
              <a:gd name="T17" fmla="*/ 117 h 179"/>
              <a:gd name="T18" fmla="*/ 1 w 138"/>
              <a:gd name="T19" fmla="*/ 150 h 179"/>
              <a:gd name="T20" fmla="*/ 31 w 138"/>
              <a:gd name="T21" fmla="*/ 179 h 179"/>
              <a:gd name="T22" fmla="*/ 77 w 138"/>
              <a:gd name="T23" fmla="*/ 179 h 179"/>
              <a:gd name="T24" fmla="*/ 77 w 138"/>
              <a:gd name="T25" fmla="*/ 179 h 179"/>
              <a:gd name="T26" fmla="*/ 72 w 138"/>
              <a:gd name="T27" fmla="*/ 172 h 179"/>
              <a:gd name="T28" fmla="*/ 65 w 138"/>
              <a:gd name="T29" fmla="*/ 154 h 179"/>
              <a:gd name="T30" fmla="*/ 72 w 138"/>
              <a:gd name="T31" fmla="*/ 134 h 179"/>
              <a:gd name="T32" fmla="*/ 95 w 138"/>
              <a:gd name="T33" fmla="*/ 124 h 179"/>
              <a:gd name="T34" fmla="*/ 118 w 138"/>
              <a:gd name="T35" fmla="*/ 134 h 179"/>
              <a:gd name="T36" fmla="*/ 124 w 138"/>
              <a:gd name="T37" fmla="*/ 154 h 179"/>
              <a:gd name="T38" fmla="*/ 118 w 138"/>
              <a:gd name="T39" fmla="*/ 171 h 179"/>
              <a:gd name="T40" fmla="*/ 114 w 138"/>
              <a:gd name="T41" fmla="*/ 177 h 179"/>
              <a:gd name="T42" fmla="*/ 114 w 138"/>
              <a:gd name="T43" fmla="*/ 178 h 179"/>
              <a:gd name="T44" fmla="*/ 128 w 138"/>
              <a:gd name="T45" fmla="*/ 171 h 179"/>
              <a:gd name="T46" fmla="*/ 138 w 138"/>
              <a:gd name="T47" fmla="*/ 148 h 179"/>
              <a:gd name="T48" fmla="*/ 128 w 138"/>
              <a:gd name="T49" fmla="*/ 126 h 179"/>
              <a:gd name="T50" fmla="*/ 105 w 138"/>
              <a:gd name="T51" fmla="*/ 1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79">
                <a:moveTo>
                  <a:pt x="105" y="117"/>
                </a:moveTo>
                <a:cubicBezTo>
                  <a:pt x="93" y="117"/>
                  <a:pt x="93" y="117"/>
                  <a:pt x="93" y="117"/>
                </a:cubicBezTo>
                <a:cubicBezTo>
                  <a:pt x="85" y="25"/>
                  <a:pt x="85" y="25"/>
                  <a:pt x="85" y="25"/>
                </a:cubicBezTo>
                <a:cubicBezTo>
                  <a:pt x="85" y="12"/>
                  <a:pt x="81" y="0"/>
                  <a:pt x="67" y="0"/>
                </a:cubicBezTo>
                <a:cubicBezTo>
                  <a:pt x="67" y="0"/>
                  <a:pt x="66" y="0"/>
                  <a:pt x="65" y="0"/>
                </a:cubicBezTo>
                <a:cubicBezTo>
                  <a:pt x="53" y="1"/>
                  <a:pt x="51" y="13"/>
                  <a:pt x="51" y="25"/>
                </a:cubicBezTo>
                <a:cubicBezTo>
                  <a:pt x="43" y="117"/>
                  <a:pt x="43" y="117"/>
                  <a:pt x="43" y="117"/>
                </a:cubicBezTo>
                <a:cubicBezTo>
                  <a:pt x="31" y="117"/>
                  <a:pt x="31" y="117"/>
                  <a:pt x="31" y="117"/>
                </a:cubicBezTo>
                <a:cubicBezTo>
                  <a:pt x="30" y="117"/>
                  <a:pt x="29" y="117"/>
                  <a:pt x="28" y="117"/>
                </a:cubicBezTo>
                <a:cubicBezTo>
                  <a:pt x="12" y="119"/>
                  <a:pt x="0" y="134"/>
                  <a:pt x="1" y="150"/>
                </a:cubicBezTo>
                <a:cubicBezTo>
                  <a:pt x="1" y="165"/>
                  <a:pt x="15" y="179"/>
                  <a:pt x="31" y="179"/>
                </a:cubicBezTo>
                <a:cubicBezTo>
                  <a:pt x="77" y="179"/>
                  <a:pt x="77" y="179"/>
                  <a:pt x="77" y="179"/>
                </a:cubicBezTo>
                <a:cubicBezTo>
                  <a:pt x="77" y="179"/>
                  <a:pt x="77" y="179"/>
                  <a:pt x="77" y="179"/>
                </a:cubicBezTo>
                <a:cubicBezTo>
                  <a:pt x="77" y="177"/>
                  <a:pt x="76" y="177"/>
                  <a:pt x="72" y="172"/>
                </a:cubicBezTo>
                <a:cubicBezTo>
                  <a:pt x="69" y="168"/>
                  <a:pt x="65" y="162"/>
                  <a:pt x="65" y="154"/>
                </a:cubicBezTo>
                <a:cubicBezTo>
                  <a:pt x="65" y="147"/>
                  <a:pt x="67" y="140"/>
                  <a:pt x="72" y="134"/>
                </a:cubicBezTo>
                <a:cubicBezTo>
                  <a:pt x="76" y="128"/>
                  <a:pt x="85" y="124"/>
                  <a:pt x="95" y="124"/>
                </a:cubicBezTo>
                <a:cubicBezTo>
                  <a:pt x="104" y="124"/>
                  <a:pt x="113" y="128"/>
                  <a:pt x="118" y="134"/>
                </a:cubicBezTo>
                <a:cubicBezTo>
                  <a:pt x="123" y="140"/>
                  <a:pt x="124" y="147"/>
                  <a:pt x="124" y="154"/>
                </a:cubicBezTo>
                <a:cubicBezTo>
                  <a:pt x="124" y="162"/>
                  <a:pt x="121" y="168"/>
                  <a:pt x="118" y="171"/>
                </a:cubicBezTo>
                <a:cubicBezTo>
                  <a:pt x="114" y="176"/>
                  <a:pt x="114" y="176"/>
                  <a:pt x="114" y="177"/>
                </a:cubicBezTo>
                <a:cubicBezTo>
                  <a:pt x="114" y="178"/>
                  <a:pt x="114" y="178"/>
                  <a:pt x="114" y="178"/>
                </a:cubicBezTo>
                <a:cubicBezTo>
                  <a:pt x="119" y="177"/>
                  <a:pt x="124" y="175"/>
                  <a:pt x="128" y="171"/>
                </a:cubicBezTo>
                <a:cubicBezTo>
                  <a:pt x="135" y="165"/>
                  <a:pt x="138" y="157"/>
                  <a:pt x="138" y="148"/>
                </a:cubicBezTo>
                <a:cubicBezTo>
                  <a:pt x="138" y="140"/>
                  <a:pt x="135" y="131"/>
                  <a:pt x="128" y="126"/>
                </a:cubicBezTo>
                <a:cubicBezTo>
                  <a:pt x="122" y="120"/>
                  <a:pt x="113" y="117"/>
                  <a:pt x="105" y="117"/>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6"/>
          <p:cNvSpPr/>
          <p:nvPr/>
        </p:nvSpPr>
        <p:spPr bwMode="auto">
          <a:xfrm>
            <a:off x="2070117" y="2542703"/>
            <a:ext cx="1231464" cy="709493"/>
          </a:xfrm>
          <a:custGeom>
            <a:avLst/>
            <a:gdLst>
              <a:gd name="T0" fmla="*/ 522 w 538"/>
              <a:gd name="T1" fmla="*/ 0 h 310"/>
              <a:gd name="T2" fmla="*/ 522 w 538"/>
              <a:gd name="T3" fmla="*/ 0 h 310"/>
              <a:gd name="T4" fmla="*/ 521 w 538"/>
              <a:gd name="T5" fmla="*/ 0 h 310"/>
              <a:gd name="T6" fmla="*/ 0 w 538"/>
              <a:gd name="T7" fmla="*/ 267 h 310"/>
              <a:gd name="T8" fmla="*/ 108 w 538"/>
              <a:gd name="T9" fmla="*/ 249 h 310"/>
              <a:gd name="T10" fmla="*/ 141 w 538"/>
              <a:gd name="T11" fmla="*/ 248 h 310"/>
              <a:gd name="T12" fmla="*/ 149 w 538"/>
              <a:gd name="T13" fmla="*/ 249 h 310"/>
              <a:gd name="T14" fmla="*/ 149 w 538"/>
              <a:gd name="T15" fmla="*/ 247 h 310"/>
              <a:gd name="T16" fmla="*/ 147 w 538"/>
              <a:gd name="T17" fmla="*/ 239 h 310"/>
              <a:gd name="T18" fmla="*/ 146 w 538"/>
              <a:gd name="T19" fmla="*/ 219 h 310"/>
              <a:gd name="T20" fmla="*/ 158 w 538"/>
              <a:gd name="T21" fmla="*/ 202 h 310"/>
              <a:gd name="T22" fmla="*/ 182 w 538"/>
              <a:gd name="T23" fmla="*/ 200 h 310"/>
              <a:gd name="T24" fmla="*/ 202 w 538"/>
              <a:gd name="T25" fmla="*/ 216 h 310"/>
              <a:gd name="T26" fmla="*/ 202 w 538"/>
              <a:gd name="T27" fmla="*/ 237 h 310"/>
              <a:gd name="T28" fmla="*/ 190 w 538"/>
              <a:gd name="T29" fmla="*/ 252 h 310"/>
              <a:gd name="T30" fmla="*/ 189 w 538"/>
              <a:gd name="T31" fmla="*/ 253 h 310"/>
              <a:gd name="T32" fmla="*/ 318 w 538"/>
              <a:gd name="T33" fmla="*/ 310 h 310"/>
              <a:gd name="T34" fmla="*/ 385 w 538"/>
              <a:gd name="T35" fmla="*/ 190 h 310"/>
              <a:gd name="T36" fmla="*/ 384 w 538"/>
              <a:gd name="T37" fmla="*/ 189 h 310"/>
              <a:gd name="T38" fmla="*/ 376 w 538"/>
              <a:gd name="T39" fmla="*/ 190 h 310"/>
              <a:gd name="T40" fmla="*/ 357 w 538"/>
              <a:gd name="T41" fmla="*/ 186 h 310"/>
              <a:gd name="T42" fmla="*/ 343 w 538"/>
              <a:gd name="T43" fmla="*/ 170 h 310"/>
              <a:gd name="T44" fmla="*/ 347 w 538"/>
              <a:gd name="T45" fmla="*/ 146 h 310"/>
              <a:gd name="T46" fmla="*/ 368 w 538"/>
              <a:gd name="T47" fmla="*/ 131 h 310"/>
              <a:gd name="T48" fmla="*/ 388 w 538"/>
              <a:gd name="T49" fmla="*/ 136 h 310"/>
              <a:gd name="T50" fmla="*/ 399 w 538"/>
              <a:gd name="T51" fmla="*/ 151 h 310"/>
              <a:gd name="T52" fmla="*/ 403 w 538"/>
              <a:gd name="T53" fmla="*/ 157 h 310"/>
              <a:gd name="T54" fmla="*/ 406 w 538"/>
              <a:gd name="T55" fmla="*/ 159 h 310"/>
              <a:gd name="T56" fmla="*/ 531 w 538"/>
              <a:gd name="T57" fmla="*/ 25 h 310"/>
              <a:gd name="T58" fmla="*/ 536 w 538"/>
              <a:gd name="T59" fmla="*/ 9 h 310"/>
              <a:gd name="T60" fmla="*/ 522 w 538"/>
              <a:gd name="T6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8" h="310">
                <a:moveTo>
                  <a:pt x="522" y="0"/>
                </a:moveTo>
                <a:cubicBezTo>
                  <a:pt x="522" y="0"/>
                  <a:pt x="522" y="0"/>
                  <a:pt x="522" y="0"/>
                </a:cubicBezTo>
                <a:cubicBezTo>
                  <a:pt x="521" y="0"/>
                  <a:pt x="521" y="0"/>
                  <a:pt x="521" y="0"/>
                </a:cubicBezTo>
                <a:cubicBezTo>
                  <a:pt x="302" y="23"/>
                  <a:pt x="128" y="131"/>
                  <a:pt x="0" y="267"/>
                </a:cubicBezTo>
                <a:cubicBezTo>
                  <a:pt x="35" y="257"/>
                  <a:pt x="71" y="250"/>
                  <a:pt x="108" y="249"/>
                </a:cubicBezTo>
                <a:cubicBezTo>
                  <a:pt x="119" y="248"/>
                  <a:pt x="130" y="248"/>
                  <a:pt x="141" y="248"/>
                </a:cubicBezTo>
                <a:cubicBezTo>
                  <a:pt x="143" y="248"/>
                  <a:pt x="146" y="248"/>
                  <a:pt x="149" y="249"/>
                </a:cubicBezTo>
                <a:cubicBezTo>
                  <a:pt x="149" y="247"/>
                  <a:pt x="149" y="247"/>
                  <a:pt x="149" y="247"/>
                </a:cubicBezTo>
                <a:cubicBezTo>
                  <a:pt x="150" y="245"/>
                  <a:pt x="149" y="244"/>
                  <a:pt x="147" y="239"/>
                </a:cubicBezTo>
                <a:cubicBezTo>
                  <a:pt x="145" y="234"/>
                  <a:pt x="143" y="227"/>
                  <a:pt x="146" y="219"/>
                </a:cubicBezTo>
                <a:cubicBezTo>
                  <a:pt x="148" y="213"/>
                  <a:pt x="151" y="206"/>
                  <a:pt x="158" y="202"/>
                </a:cubicBezTo>
                <a:cubicBezTo>
                  <a:pt x="164" y="198"/>
                  <a:pt x="173" y="197"/>
                  <a:pt x="182" y="200"/>
                </a:cubicBezTo>
                <a:cubicBezTo>
                  <a:pt x="192" y="202"/>
                  <a:pt x="199" y="209"/>
                  <a:pt x="202" y="216"/>
                </a:cubicBezTo>
                <a:cubicBezTo>
                  <a:pt x="205" y="223"/>
                  <a:pt x="204" y="230"/>
                  <a:pt x="202" y="237"/>
                </a:cubicBezTo>
                <a:cubicBezTo>
                  <a:pt x="200" y="244"/>
                  <a:pt x="194" y="249"/>
                  <a:pt x="190" y="252"/>
                </a:cubicBezTo>
                <a:cubicBezTo>
                  <a:pt x="189" y="252"/>
                  <a:pt x="189" y="253"/>
                  <a:pt x="189" y="253"/>
                </a:cubicBezTo>
                <a:cubicBezTo>
                  <a:pt x="236" y="261"/>
                  <a:pt x="281" y="279"/>
                  <a:pt x="318" y="310"/>
                </a:cubicBezTo>
                <a:cubicBezTo>
                  <a:pt x="338" y="266"/>
                  <a:pt x="360" y="226"/>
                  <a:pt x="385" y="190"/>
                </a:cubicBezTo>
                <a:cubicBezTo>
                  <a:pt x="384" y="189"/>
                  <a:pt x="384" y="189"/>
                  <a:pt x="384" y="189"/>
                </a:cubicBezTo>
                <a:cubicBezTo>
                  <a:pt x="383" y="189"/>
                  <a:pt x="382" y="189"/>
                  <a:pt x="376" y="190"/>
                </a:cubicBezTo>
                <a:cubicBezTo>
                  <a:pt x="371" y="190"/>
                  <a:pt x="364" y="190"/>
                  <a:pt x="357" y="186"/>
                </a:cubicBezTo>
                <a:cubicBezTo>
                  <a:pt x="351" y="183"/>
                  <a:pt x="346" y="178"/>
                  <a:pt x="343" y="170"/>
                </a:cubicBezTo>
                <a:cubicBezTo>
                  <a:pt x="341" y="164"/>
                  <a:pt x="342" y="154"/>
                  <a:pt x="347" y="146"/>
                </a:cubicBezTo>
                <a:cubicBezTo>
                  <a:pt x="352" y="137"/>
                  <a:pt x="360" y="132"/>
                  <a:pt x="368" y="131"/>
                </a:cubicBezTo>
                <a:cubicBezTo>
                  <a:pt x="375" y="130"/>
                  <a:pt x="382" y="133"/>
                  <a:pt x="388" y="136"/>
                </a:cubicBezTo>
                <a:cubicBezTo>
                  <a:pt x="395" y="140"/>
                  <a:pt x="398" y="146"/>
                  <a:pt x="399" y="151"/>
                </a:cubicBezTo>
                <a:cubicBezTo>
                  <a:pt x="402" y="156"/>
                  <a:pt x="402" y="157"/>
                  <a:pt x="403" y="157"/>
                </a:cubicBezTo>
                <a:cubicBezTo>
                  <a:pt x="406" y="159"/>
                  <a:pt x="406" y="159"/>
                  <a:pt x="406" y="159"/>
                </a:cubicBezTo>
                <a:cubicBezTo>
                  <a:pt x="443" y="108"/>
                  <a:pt x="485" y="64"/>
                  <a:pt x="531" y="25"/>
                </a:cubicBezTo>
                <a:cubicBezTo>
                  <a:pt x="536" y="21"/>
                  <a:pt x="538" y="14"/>
                  <a:pt x="536" y="9"/>
                </a:cubicBezTo>
                <a:cubicBezTo>
                  <a:pt x="533" y="3"/>
                  <a:pt x="527" y="0"/>
                  <a:pt x="522" y="0"/>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10" name="Freeform 7"/>
          <p:cNvSpPr/>
          <p:nvPr/>
        </p:nvSpPr>
        <p:spPr bwMode="auto">
          <a:xfrm>
            <a:off x="1661240" y="3023109"/>
            <a:ext cx="1113537" cy="848685"/>
          </a:xfrm>
          <a:custGeom>
            <a:avLst/>
            <a:gdLst>
              <a:gd name="T0" fmla="*/ 353 w 487"/>
              <a:gd name="T1" fmla="*/ 43 h 371"/>
              <a:gd name="T2" fmla="*/ 362 w 487"/>
              <a:gd name="T3" fmla="*/ 32 h 371"/>
              <a:gd name="T4" fmla="*/ 370 w 487"/>
              <a:gd name="T5" fmla="*/ 23 h 371"/>
              <a:gd name="T6" fmla="*/ 370 w 487"/>
              <a:gd name="T7" fmla="*/ 10 h 371"/>
              <a:gd name="T8" fmla="*/ 358 w 487"/>
              <a:gd name="T9" fmla="*/ 1 h 371"/>
              <a:gd name="T10" fmla="*/ 351 w 487"/>
              <a:gd name="T11" fmla="*/ 0 h 371"/>
              <a:gd name="T12" fmla="*/ 343 w 487"/>
              <a:gd name="T13" fmla="*/ 2 h 371"/>
              <a:gd name="T14" fmla="*/ 336 w 487"/>
              <a:gd name="T15" fmla="*/ 13 h 371"/>
              <a:gd name="T16" fmla="*/ 337 w 487"/>
              <a:gd name="T17" fmla="*/ 24 h 371"/>
              <a:gd name="T18" fmla="*/ 340 w 487"/>
              <a:gd name="T19" fmla="*/ 39 h 371"/>
              <a:gd name="T20" fmla="*/ 340 w 487"/>
              <a:gd name="T21" fmla="*/ 39 h 371"/>
              <a:gd name="T22" fmla="*/ 332 w 487"/>
              <a:gd name="T23" fmla="*/ 63 h 371"/>
              <a:gd name="T24" fmla="*/ 303 w 487"/>
              <a:gd name="T25" fmla="*/ 62 h 371"/>
              <a:gd name="T26" fmla="*/ 288 w 487"/>
              <a:gd name="T27" fmla="*/ 63 h 371"/>
              <a:gd name="T28" fmla="*/ 147 w 487"/>
              <a:gd name="T29" fmla="*/ 94 h 371"/>
              <a:gd name="T30" fmla="*/ 9 w 487"/>
              <a:gd name="T31" fmla="*/ 303 h 371"/>
              <a:gd name="T32" fmla="*/ 9 w 487"/>
              <a:gd name="T33" fmla="*/ 303 h 371"/>
              <a:gd name="T34" fmla="*/ 18 w 487"/>
              <a:gd name="T35" fmla="*/ 357 h 371"/>
              <a:gd name="T36" fmla="*/ 72 w 487"/>
              <a:gd name="T37" fmla="*/ 354 h 371"/>
              <a:gd name="T38" fmla="*/ 73 w 487"/>
              <a:gd name="T39" fmla="*/ 354 h 371"/>
              <a:gd name="T40" fmla="*/ 73 w 487"/>
              <a:gd name="T41" fmla="*/ 354 h 371"/>
              <a:gd name="T42" fmla="*/ 394 w 487"/>
              <a:gd name="T43" fmla="*/ 361 h 371"/>
              <a:gd name="T44" fmla="*/ 407 w 487"/>
              <a:gd name="T45" fmla="*/ 362 h 371"/>
              <a:gd name="T46" fmla="*/ 416 w 487"/>
              <a:gd name="T47" fmla="*/ 352 h 371"/>
              <a:gd name="T48" fmla="*/ 442 w 487"/>
              <a:gd name="T49" fmla="*/ 251 h 371"/>
              <a:gd name="T50" fmla="*/ 434 w 487"/>
              <a:gd name="T51" fmla="*/ 253 h 371"/>
              <a:gd name="T52" fmla="*/ 415 w 487"/>
              <a:gd name="T53" fmla="*/ 256 h 371"/>
              <a:gd name="T54" fmla="*/ 397 w 487"/>
              <a:gd name="T55" fmla="*/ 245 h 371"/>
              <a:gd name="T56" fmla="*/ 393 w 487"/>
              <a:gd name="T57" fmla="*/ 220 h 371"/>
              <a:gd name="T58" fmla="*/ 408 w 487"/>
              <a:gd name="T59" fmla="*/ 200 h 371"/>
              <a:gd name="T60" fmla="*/ 430 w 487"/>
              <a:gd name="T61" fmla="*/ 199 h 371"/>
              <a:gd name="T62" fmla="*/ 445 w 487"/>
              <a:gd name="T63" fmla="*/ 210 h 371"/>
              <a:gd name="T64" fmla="*/ 450 w 487"/>
              <a:gd name="T65" fmla="*/ 215 h 371"/>
              <a:gd name="T66" fmla="*/ 453 w 487"/>
              <a:gd name="T67" fmla="*/ 215 h 371"/>
              <a:gd name="T68" fmla="*/ 487 w 487"/>
              <a:gd name="T69" fmla="*/ 123 h 371"/>
              <a:gd name="T70" fmla="*/ 346 w 487"/>
              <a:gd name="T71" fmla="*/ 64 h 371"/>
              <a:gd name="T72" fmla="*/ 353 w 487"/>
              <a:gd name="T73" fmla="*/ 4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7" h="371">
                <a:moveTo>
                  <a:pt x="353" y="43"/>
                </a:moveTo>
                <a:cubicBezTo>
                  <a:pt x="355" y="37"/>
                  <a:pt x="359" y="35"/>
                  <a:pt x="362" y="32"/>
                </a:cubicBezTo>
                <a:cubicBezTo>
                  <a:pt x="366" y="30"/>
                  <a:pt x="368" y="27"/>
                  <a:pt x="370" y="23"/>
                </a:cubicBezTo>
                <a:cubicBezTo>
                  <a:pt x="371" y="19"/>
                  <a:pt x="371" y="14"/>
                  <a:pt x="370" y="10"/>
                </a:cubicBezTo>
                <a:cubicBezTo>
                  <a:pt x="368" y="6"/>
                  <a:pt x="365" y="3"/>
                  <a:pt x="358" y="1"/>
                </a:cubicBezTo>
                <a:cubicBezTo>
                  <a:pt x="355" y="0"/>
                  <a:pt x="353" y="0"/>
                  <a:pt x="351" y="0"/>
                </a:cubicBezTo>
                <a:cubicBezTo>
                  <a:pt x="348" y="0"/>
                  <a:pt x="345" y="0"/>
                  <a:pt x="343" y="2"/>
                </a:cubicBezTo>
                <a:cubicBezTo>
                  <a:pt x="340" y="4"/>
                  <a:pt x="337" y="8"/>
                  <a:pt x="336" y="13"/>
                </a:cubicBezTo>
                <a:cubicBezTo>
                  <a:pt x="334" y="17"/>
                  <a:pt x="335" y="20"/>
                  <a:pt x="337" y="24"/>
                </a:cubicBezTo>
                <a:cubicBezTo>
                  <a:pt x="339" y="29"/>
                  <a:pt x="341" y="33"/>
                  <a:pt x="340" y="39"/>
                </a:cubicBezTo>
                <a:cubicBezTo>
                  <a:pt x="340" y="39"/>
                  <a:pt x="340" y="39"/>
                  <a:pt x="340" y="39"/>
                </a:cubicBezTo>
                <a:cubicBezTo>
                  <a:pt x="332" y="63"/>
                  <a:pt x="332" y="63"/>
                  <a:pt x="332" y="63"/>
                </a:cubicBezTo>
                <a:cubicBezTo>
                  <a:pt x="323" y="62"/>
                  <a:pt x="313" y="62"/>
                  <a:pt x="303" y="62"/>
                </a:cubicBezTo>
                <a:cubicBezTo>
                  <a:pt x="298" y="62"/>
                  <a:pt x="293" y="62"/>
                  <a:pt x="288" y="63"/>
                </a:cubicBezTo>
                <a:cubicBezTo>
                  <a:pt x="240" y="65"/>
                  <a:pt x="191" y="76"/>
                  <a:pt x="147" y="94"/>
                </a:cubicBezTo>
                <a:cubicBezTo>
                  <a:pt x="91" y="160"/>
                  <a:pt x="45" y="232"/>
                  <a:pt x="9" y="303"/>
                </a:cubicBezTo>
                <a:cubicBezTo>
                  <a:pt x="9" y="303"/>
                  <a:pt x="9" y="303"/>
                  <a:pt x="9" y="303"/>
                </a:cubicBezTo>
                <a:cubicBezTo>
                  <a:pt x="0" y="321"/>
                  <a:pt x="3" y="343"/>
                  <a:pt x="18" y="357"/>
                </a:cubicBezTo>
                <a:cubicBezTo>
                  <a:pt x="33" y="371"/>
                  <a:pt x="55" y="365"/>
                  <a:pt x="72" y="354"/>
                </a:cubicBezTo>
                <a:cubicBezTo>
                  <a:pt x="73" y="354"/>
                  <a:pt x="73" y="354"/>
                  <a:pt x="73" y="354"/>
                </a:cubicBezTo>
                <a:cubicBezTo>
                  <a:pt x="73" y="354"/>
                  <a:pt x="73" y="354"/>
                  <a:pt x="73" y="354"/>
                </a:cubicBezTo>
                <a:cubicBezTo>
                  <a:pt x="191" y="283"/>
                  <a:pt x="289" y="293"/>
                  <a:pt x="394" y="361"/>
                </a:cubicBezTo>
                <a:cubicBezTo>
                  <a:pt x="398" y="363"/>
                  <a:pt x="403" y="364"/>
                  <a:pt x="407" y="362"/>
                </a:cubicBezTo>
                <a:cubicBezTo>
                  <a:pt x="411" y="360"/>
                  <a:pt x="415" y="356"/>
                  <a:pt x="416" y="352"/>
                </a:cubicBezTo>
                <a:cubicBezTo>
                  <a:pt x="423" y="317"/>
                  <a:pt x="432" y="283"/>
                  <a:pt x="442" y="251"/>
                </a:cubicBezTo>
                <a:cubicBezTo>
                  <a:pt x="440" y="251"/>
                  <a:pt x="439" y="251"/>
                  <a:pt x="434" y="253"/>
                </a:cubicBezTo>
                <a:cubicBezTo>
                  <a:pt x="430" y="255"/>
                  <a:pt x="423" y="258"/>
                  <a:pt x="415" y="256"/>
                </a:cubicBezTo>
                <a:cubicBezTo>
                  <a:pt x="408" y="254"/>
                  <a:pt x="402" y="251"/>
                  <a:pt x="397" y="245"/>
                </a:cubicBezTo>
                <a:cubicBezTo>
                  <a:pt x="393" y="239"/>
                  <a:pt x="391" y="230"/>
                  <a:pt x="393" y="220"/>
                </a:cubicBezTo>
                <a:cubicBezTo>
                  <a:pt x="396" y="210"/>
                  <a:pt x="402" y="203"/>
                  <a:pt x="408" y="200"/>
                </a:cubicBezTo>
                <a:cubicBezTo>
                  <a:pt x="416" y="197"/>
                  <a:pt x="423" y="197"/>
                  <a:pt x="430" y="199"/>
                </a:cubicBezTo>
                <a:cubicBezTo>
                  <a:pt x="437" y="201"/>
                  <a:pt x="442" y="206"/>
                  <a:pt x="445" y="210"/>
                </a:cubicBezTo>
                <a:cubicBezTo>
                  <a:pt x="449" y="214"/>
                  <a:pt x="449" y="214"/>
                  <a:pt x="450" y="215"/>
                </a:cubicBezTo>
                <a:cubicBezTo>
                  <a:pt x="453" y="215"/>
                  <a:pt x="453" y="215"/>
                  <a:pt x="453" y="215"/>
                </a:cubicBezTo>
                <a:cubicBezTo>
                  <a:pt x="463" y="183"/>
                  <a:pt x="475" y="152"/>
                  <a:pt x="487" y="123"/>
                </a:cubicBezTo>
                <a:cubicBezTo>
                  <a:pt x="448" y="89"/>
                  <a:pt x="399" y="70"/>
                  <a:pt x="346" y="64"/>
                </a:cubicBezTo>
                <a:lnTo>
                  <a:pt x="353" y="43"/>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11" name="Freeform 8"/>
          <p:cNvSpPr/>
          <p:nvPr/>
        </p:nvSpPr>
        <p:spPr bwMode="auto">
          <a:xfrm>
            <a:off x="3633128" y="2542703"/>
            <a:ext cx="1227597" cy="711426"/>
          </a:xfrm>
          <a:custGeom>
            <a:avLst/>
            <a:gdLst>
              <a:gd name="T0" fmla="*/ 17 w 537"/>
              <a:gd name="T1" fmla="*/ 0 h 311"/>
              <a:gd name="T2" fmla="*/ 14 w 537"/>
              <a:gd name="T3" fmla="*/ 0 h 311"/>
              <a:gd name="T4" fmla="*/ 2 w 537"/>
              <a:gd name="T5" fmla="*/ 10 h 311"/>
              <a:gd name="T6" fmla="*/ 7 w 537"/>
              <a:gd name="T7" fmla="*/ 25 h 311"/>
              <a:gd name="T8" fmla="*/ 132 w 537"/>
              <a:gd name="T9" fmla="*/ 160 h 311"/>
              <a:gd name="T10" fmla="*/ 136 w 537"/>
              <a:gd name="T11" fmla="*/ 157 h 311"/>
              <a:gd name="T12" fmla="*/ 139 w 537"/>
              <a:gd name="T13" fmla="*/ 151 h 311"/>
              <a:gd name="T14" fmla="*/ 151 w 537"/>
              <a:gd name="T15" fmla="*/ 136 h 311"/>
              <a:gd name="T16" fmla="*/ 171 w 537"/>
              <a:gd name="T17" fmla="*/ 131 h 311"/>
              <a:gd name="T18" fmla="*/ 192 w 537"/>
              <a:gd name="T19" fmla="*/ 146 h 311"/>
              <a:gd name="T20" fmla="*/ 195 w 537"/>
              <a:gd name="T21" fmla="*/ 170 h 311"/>
              <a:gd name="T22" fmla="*/ 182 w 537"/>
              <a:gd name="T23" fmla="*/ 186 h 311"/>
              <a:gd name="T24" fmla="*/ 163 w 537"/>
              <a:gd name="T25" fmla="*/ 190 h 311"/>
              <a:gd name="T26" fmla="*/ 154 w 537"/>
              <a:gd name="T27" fmla="*/ 189 h 311"/>
              <a:gd name="T28" fmla="*/ 153 w 537"/>
              <a:gd name="T29" fmla="*/ 190 h 311"/>
              <a:gd name="T30" fmla="*/ 220 w 537"/>
              <a:gd name="T31" fmla="*/ 311 h 311"/>
              <a:gd name="T32" fmla="*/ 353 w 537"/>
              <a:gd name="T33" fmla="*/ 253 h 311"/>
              <a:gd name="T34" fmla="*/ 351 w 537"/>
              <a:gd name="T35" fmla="*/ 252 h 311"/>
              <a:gd name="T36" fmla="*/ 340 w 537"/>
              <a:gd name="T37" fmla="*/ 237 h 311"/>
              <a:gd name="T38" fmla="*/ 340 w 537"/>
              <a:gd name="T39" fmla="*/ 216 h 311"/>
              <a:gd name="T40" fmla="*/ 359 w 537"/>
              <a:gd name="T41" fmla="*/ 200 h 311"/>
              <a:gd name="T42" fmla="*/ 384 w 537"/>
              <a:gd name="T43" fmla="*/ 202 h 311"/>
              <a:gd name="T44" fmla="*/ 396 w 537"/>
              <a:gd name="T45" fmla="*/ 219 h 311"/>
              <a:gd name="T46" fmla="*/ 395 w 537"/>
              <a:gd name="T47" fmla="*/ 239 h 311"/>
              <a:gd name="T48" fmla="*/ 392 w 537"/>
              <a:gd name="T49" fmla="*/ 247 h 311"/>
              <a:gd name="T50" fmla="*/ 393 w 537"/>
              <a:gd name="T51" fmla="*/ 248 h 311"/>
              <a:gd name="T52" fmla="*/ 398 w 537"/>
              <a:gd name="T53" fmla="*/ 248 h 311"/>
              <a:gd name="T54" fmla="*/ 431 w 537"/>
              <a:gd name="T55" fmla="*/ 249 h 311"/>
              <a:gd name="T56" fmla="*/ 537 w 537"/>
              <a:gd name="T57" fmla="*/ 267 h 311"/>
              <a:gd name="T58" fmla="*/ 17 w 537"/>
              <a:gd name="T59"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7" h="311">
                <a:moveTo>
                  <a:pt x="17" y="0"/>
                </a:moveTo>
                <a:cubicBezTo>
                  <a:pt x="16" y="0"/>
                  <a:pt x="15" y="0"/>
                  <a:pt x="14" y="0"/>
                </a:cubicBezTo>
                <a:cubicBezTo>
                  <a:pt x="9" y="0"/>
                  <a:pt x="4" y="4"/>
                  <a:pt x="2" y="10"/>
                </a:cubicBezTo>
                <a:cubicBezTo>
                  <a:pt x="0" y="15"/>
                  <a:pt x="2" y="21"/>
                  <a:pt x="7" y="25"/>
                </a:cubicBezTo>
                <a:cubicBezTo>
                  <a:pt x="53" y="64"/>
                  <a:pt x="95" y="109"/>
                  <a:pt x="132" y="160"/>
                </a:cubicBezTo>
                <a:cubicBezTo>
                  <a:pt x="136" y="157"/>
                  <a:pt x="136" y="157"/>
                  <a:pt x="136" y="157"/>
                </a:cubicBezTo>
                <a:cubicBezTo>
                  <a:pt x="137" y="157"/>
                  <a:pt x="137" y="156"/>
                  <a:pt x="139" y="151"/>
                </a:cubicBezTo>
                <a:cubicBezTo>
                  <a:pt x="141" y="146"/>
                  <a:pt x="144" y="140"/>
                  <a:pt x="151" y="136"/>
                </a:cubicBezTo>
                <a:cubicBezTo>
                  <a:pt x="156" y="133"/>
                  <a:pt x="163" y="130"/>
                  <a:pt x="171" y="131"/>
                </a:cubicBezTo>
                <a:cubicBezTo>
                  <a:pt x="178" y="132"/>
                  <a:pt x="187" y="137"/>
                  <a:pt x="192" y="146"/>
                </a:cubicBezTo>
                <a:cubicBezTo>
                  <a:pt x="197" y="154"/>
                  <a:pt x="198" y="164"/>
                  <a:pt x="195" y="170"/>
                </a:cubicBezTo>
                <a:cubicBezTo>
                  <a:pt x="193" y="178"/>
                  <a:pt x="188" y="183"/>
                  <a:pt x="182" y="186"/>
                </a:cubicBezTo>
                <a:cubicBezTo>
                  <a:pt x="175" y="190"/>
                  <a:pt x="168" y="190"/>
                  <a:pt x="163" y="190"/>
                </a:cubicBezTo>
                <a:cubicBezTo>
                  <a:pt x="157" y="189"/>
                  <a:pt x="155" y="189"/>
                  <a:pt x="154" y="189"/>
                </a:cubicBezTo>
                <a:cubicBezTo>
                  <a:pt x="153" y="190"/>
                  <a:pt x="153" y="190"/>
                  <a:pt x="153" y="190"/>
                </a:cubicBezTo>
                <a:cubicBezTo>
                  <a:pt x="178" y="227"/>
                  <a:pt x="200" y="267"/>
                  <a:pt x="220" y="311"/>
                </a:cubicBezTo>
                <a:cubicBezTo>
                  <a:pt x="258" y="279"/>
                  <a:pt x="304" y="260"/>
                  <a:pt x="353" y="253"/>
                </a:cubicBezTo>
                <a:cubicBezTo>
                  <a:pt x="352" y="252"/>
                  <a:pt x="352" y="252"/>
                  <a:pt x="351" y="252"/>
                </a:cubicBezTo>
                <a:cubicBezTo>
                  <a:pt x="348" y="249"/>
                  <a:pt x="342" y="244"/>
                  <a:pt x="340" y="237"/>
                </a:cubicBezTo>
                <a:cubicBezTo>
                  <a:pt x="338" y="230"/>
                  <a:pt x="337" y="223"/>
                  <a:pt x="340" y="216"/>
                </a:cubicBezTo>
                <a:cubicBezTo>
                  <a:pt x="343" y="209"/>
                  <a:pt x="350" y="202"/>
                  <a:pt x="359" y="200"/>
                </a:cubicBezTo>
                <a:cubicBezTo>
                  <a:pt x="369" y="197"/>
                  <a:pt x="378" y="198"/>
                  <a:pt x="384" y="202"/>
                </a:cubicBezTo>
                <a:cubicBezTo>
                  <a:pt x="391" y="206"/>
                  <a:pt x="394" y="213"/>
                  <a:pt x="396" y="219"/>
                </a:cubicBezTo>
                <a:cubicBezTo>
                  <a:pt x="399" y="227"/>
                  <a:pt x="397" y="234"/>
                  <a:pt x="395" y="239"/>
                </a:cubicBezTo>
                <a:cubicBezTo>
                  <a:pt x="393" y="244"/>
                  <a:pt x="392" y="245"/>
                  <a:pt x="392" y="247"/>
                </a:cubicBezTo>
                <a:cubicBezTo>
                  <a:pt x="393" y="248"/>
                  <a:pt x="393" y="248"/>
                  <a:pt x="393" y="248"/>
                </a:cubicBezTo>
                <a:cubicBezTo>
                  <a:pt x="395" y="248"/>
                  <a:pt x="396" y="248"/>
                  <a:pt x="398" y="248"/>
                </a:cubicBezTo>
                <a:cubicBezTo>
                  <a:pt x="409" y="248"/>
                  <a:pt x="420" y="248"/>
                  <a:pt x="431" y="249"/>
                </a:cubicBezTo>
                <a:cubicBezTo>
                  <a:pt x="467" y="250"/>
                  <a:pt x="502" y="257"/>
                  <a:pt x="537" y="267"/>
                </a:cubicBezTo>
                <a:cubicBezTo>
                  <a:pt x="409" y="130"/>
                  <a:pt x="236" y="23"/>
                  <a:pt x="17" y="0"/>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12" name="Freeform 9"/>
          <p:cNvSpPr/>
          <p:nvPr/>
        </p:nvSpPr>
        <p:spPr bwMode="auto">
          <a:xfrm>
            <a:off x="4158965" y="3023109"/>
            <a:ext cx="1111604" cy="846752"/>
          </a:xfrm>
          <a:custGeom>
            <a:avLst/>
            <a:gdLst>
              <a:gd name="T0" fmla="*/ 478 w 486"/>
              <a:gd name="T1" fmla="*/ 303 h 370"/>
              <a:gd name="T2" fmla="*/ 339 w 486"/>
              <a:gd name="T3" fmla="*/ 93 h 370"/>
              <a:gd name="T4" fmla="*/ 200 w 486"/>
              <a:gd name="T5" fmla="*/ 63 h 370"/>
              <a:gd name="T6" fmla="*/ 184 w 486"/>
              <a:gd name="T7" fmla="*/ 62 h 370"/>
              <a:gd name="T8" fmla="*/ 158 w 486"/>
              <a:gd name="T9" fmla="*/ 63 h 370"/>
              <a:gd name="T10" fmla="*/ 151 w 486"/>
              <a:gd name="T11" fmla="*/ 39 h 370"/>
              <a:gd name="T12" fmla="*/ 151 w 486"/>
              <a:gd name="T13" fmla="*/ 39 h 370"/>
              <a:gd name="T14" fmla="*/ 154 w 486"/>
              <a:gd name="T15" fmla="*/ 24 h 370"/>
              <a:gd name="T16" fmla="*/ 155 w 486"/>
              <a:gd name="T17" fmla="*/ 13 h 370"/>
              <a:gd name="T18" fmla="*/ 148 w 486"/>
              <a:gd name="T19" fmla="*/ 2 h 370"/>
              <a:gd name="T20" fmla="*/ 140 w 486"/>
              <a:gd name="T21" fmla="*/ 0 h 370"/>
              <a:gd name="T22" fmla="*/ 133 w 486"/>
              <a:gd name="T23" fmla="*/ 1 h 370"/>
              <a:gd name="T24" fmla="*/ 121 w 486"/>
              <a:gd name="T25" fmla="*/ 10 h 370"/>
              <a:gd name="T26" fmla="*/ 121 w 486"/>
              <a:gd name="T27" fmla="*/ 23 h 370"/>
              <a:gd name="T28" fmla="*/ 128 w 486"/>
              <a:gd name="T29" fmla="*/ 32 h 370"/>
              <a:gd name="T30" fmla="*/ 138 w 486"/>
              <a:gd name="T31" fmla="*/ 43 h 370"/>
              <a:gd name="T32" fmla="*/ 145 w 486"/>
              <a:gd name="T33" fmla="*/ 64 h 370"/>
              <a:gd name="T34" fmla="*/ 0 w 486"/>
              <a:gd name="T35" fmla="*/ 124 h 370"/>
              <a:gd name="T36" fmla="*/ 34 w 486"/>
              <a:gd name="T37" fmla="*/ 213 h 370"/>
              <a:gd name="T38" fmla="*/ 37 w 486"/>
              <a:gd name="T39" fmla="*/ 210 h 370"/>
              <a:gd name="T40" fmla="*/ 52 w 486"/>
              <a:gd name="T41" fmla="*/ 199 h 370"/>
              <a:gd name="T42" fmla="*/ 73 w 486"/>
              <a:gd name="T43" fmla="*/ 200 h 370"/>
              <a:gd name="T44" fmla="*/ 88 w 486"/>
              <a:gd name="T45" fmla="*/ 220 h 370"/>
              <a:gd name="T46" fmla="*/ 85 w 486"/>
              <a:gd name="T47" fmla="*/ 245 h 370"/>
              <a:gd name="T48" fmla="*/ 67 w 486"/>
              <a:gd name="T49" fmla="*/ 256 h 370"/>
              <a:gd name="T50" fmla="*/ 47 w 486"/>
              <a:gd name="T51" fmla="*/ 253 h 370"/>
              <a:gd name="T52" fmla="*/ 46 w 486"/>
              <a:gd name="T53" fmla="*/ 253 h 370"/>
              <a:gd name="T54" fmla="*/ 71 w 486"/>
              <a:gd name="T55" fmla="*/ 352 h 370"/>
              <a:gd name="T56" fmla="*/ 91 w 486"/>
              <a:gd name="T57" fmla="*/ 362 h 370"/>
              <a:gd name="T58" fmla="*/ 413 w 486"/>
              <a:gd name="T59" fmla="*/ 353 h 370"/>
              <a:gd name="T60" fmla="*/ 414 w 486"/>
              <a:gd name="T61" fmla="*/ 353 h 370"/>
              <a:gd name="T62" fmla="*/ 467 w 486"/>
              <a:gd name="T63" fmla="*/ 356 h 370"/>
              <a:gd name="T64" fmla="*/ 478 w 486"/>
              <a:gd name="T65" fmla="*/ 304 h 370"/>
              <a:gd name="T66" fmla="*/ 478 w 486"/>
              <a:gd name="T67" fmla="*/ 30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6" h="370">
                <a:moveTo>
                  <a:pt x="478" y="303"/>
                </a:moveTo>
                <a:cubicBezTo>
                  <a:pt x="442" y="232"/>
                  <a:pt x="396" y="160"/>
                  <a:pt x="339" y="93"/>
                </a:cubicBezTo>
                <a:cubicBezTo>
                  <a:pt x="295" y="76"/>
                  <a:pt x="247" y="65"/>
                  <a:pt x="200" y="63"/>
                </a:cubicBezTo>
                <a:cubicBezTo>
                  <a:pt x="195" y="62"/>
                  <a:pt x="190" y="62"/>
                  <a:pt x="184" y="62"/>
                </a:cubicBezTo>
                <a:cubicBezTo>
                  <a:pt x="176" y="62"/>
                  <a:pt x="167" y="62"/>
                  <a:pt x="158" y="63"/>
                </a:cubicBezTo>
                <a:cubicBezTo>
                  <a:pt x="151" y="39"/>
                  <a:pt x="151" y="39"/>
                  <a:pt x="151" y="39"/>
                </a:cubicBezTo>
                <a:cubicBezTo>
                  <a:pt x="151" y="39"/>
                  <a:pt x="151" y="39"/>
                  <a:pt x="151" y="39"/>
                </a:cubicBezTo>
                <a:cubicBezTo>
                  <a:pt x="150" y="33"/>
                  <a:pt x="152" y="29"/>
                  <a:pt x="154" y="24"/>
                </a:cubicBezTo>
                <a:cubicBezTo>
                  <a:pt x="155" y="20"/>
                  <a:pt x="156" y="17"/>
                  <a:pt x="155" y="13"/>
                </a:cubicBezTo>
                <a:cubicBezTo>
                  <a:pt x="154" y="8"/>
                  <a:pt x="151" y="4"/>
                  <a:pt x="148" y="2"/>
                </a:cubicBezTo>
                <a:cubicBezTo>
                  <a:pt x="146" y="0"/>
                  <a:pt x="143" y="0"/>
                  <a:pt x="140" y="0"/>
                </a:cubicBezTo>
                <a:cubicBezTo>
                  <a:pt x="138" y="0"/>
                  <a:pt x="135" y="0"/>
                  <a:pt x="133" y="1"/>
                </a:cubicBezTo>
                <a:cubicBezTo>
                  <a:pt x="125" y="3"/>
                  <a:pt x="122" y="6"/>
                  <a:pt x="121" y="10"/>
                </a:cubicBezTo>
                <a:cubicBezTo>
                  <a:pt x="119" y="14"/>
                  <a:pt x="120" y="19"/>
                  <a:pt x="121" y="23"/>
                </a:cubicBezTo>
                <a:cubicBezTo>
                  <a:pt x="122" y="27"/>
                  <a:pt x="125" y="30"/>
                  <a:pt x="128" y="32"/>
                </a:cubicBezTo>
                <a:cubicBezTo>
                  <a:pt x="132" y="35"/>
                  <a:pt x="136" y="37"/>
                  <a:pt x="138" y="43"/>
                </a:cubicBezTo>
                <a:cubicBezTo>
                  <a:pt x="145" y="64"/>
                  <a:pt x="145" y="64"/>
                  <a:pt x="145" y="64"/>
                </a:cubicBezTo>
                <a:cubicBezTo>
                  <a:pt x="90" y="69"/>
                  <a:pt x="40" y="88"/>
                  <a:pt x="0" y="124"/>
                </a:cubicBezTo>
                <a:cubicBezTo>
                  <a:pt x="12" y="152"/>
                  <a:pt x="23" y="182"/>
                  <a:pt x="34" y="213"/>
                </a:cubicBezTo>
                <a:cubicBezTo>
                  <a:pt x="34" y="212"/>
                  <a:pt x="35" y="212"/>
                  <a:pt x="37" y="210"/>
                </a:cubicBezTo>
                <a:cubicBezTo>
                  <a:pt x="40" y="206"/>
                  <a:pt x="45" y="201"/>
                  <a:pt x="52" y="199"/>
                </a:cubicBezTo>
                <a:cubicBezTo>
                  <a:pt x="59" y="197"/>
                  <a:pt x="66" y="197"/>
                  <a:pt x="73" y="200"/>
                </a:cubicBezTo>
                <a:cubicBezTo>
                  <a:pt x="80" y="203"/>
                  <a:pt x="86" y="210"/>
                  <a:pt x="88" y="220"/>
                </a:cubicBezTo>
                <a:cubicBezTo>
                  <a:pt x="91" y="230"/>
                  <a:pt x="89" y="239"/>
                  <a:pt x="85" y="245"/>
                </a:cubicBezTo>
                <a:cubicBezTo>
                  <a:pt x="80" y="251"/>
                  <a:pt x="73" y="254"/>
                  <a:pt x="67" y="256"/>
                </a:cubicBezTo>
                <a:cubicBezTo>
                  <a:pt x="59" y="258"/>
                  <a:pt x="52" y="255"/>
                  <a:pt x="47" y="253"/>
                </a:cubicBezTo>
                <a:cubicBezTo>
                  <a:pt x="47" y="253"/>
                  <a:pt x="46" y="253"/>
                  <a:pt x="46" y="253"/>
                </a:cubicBezTo>
                <a:cubicBezTo>
                  <a:pt x="55" y="284"/>
                  <a:pt x="64" y="317"/>
                  <a:pt x="71" y="352"/>
                </a:cubicBezTo>
                <a:cubicBezTo>
                  <a:pt x="73" y="360"/>
                  <a:pt x="84" y="365"/>
                  <a:pt x="91" y="362"/>
                </a:cubicBezTo>
                <a:cubicBezTo>
                  <a:pt x="210" y="301"/>
                  <a:pt x="311" y="287"/>
                  <a:pt x="413" y="353"/>
                </a:cubicBezTo>
                <a:cubicBezTo>
                  <a:pt x="414" y="353"/>
                  <a:pt x="414" y="353"/>
                  <a:pt x="414" y="353"/>
                </a:cubicBezTo>
                <a:cubicBezTo>
                  <a:pt x="431" y="363"/>
                  <a:pt x="452" y="370"/>
                  <a:pt x="467" y="356"/>
                </a:cubicBezTo>
                <a:cubicBezTo>
                  <a:pt x="482" y="343"/>
                  <a:pt x="486" y="322"/>
                  <a:pt x="478" y="304"/>
                </a:cubicBezTo>
                <a:cubicBezTo>
                  <a:pt x="478" y="303"/>
                  <a:pt x="478" y="303"/>
                  <a:pt x="478" y="303"/>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13" name="Freeform 10"/>
          <p:cNvSpPr/>
          <p:nvPr/>
        </p:nvSpPr>
        <p:spPr bwMode="auto">
          <a:xfrm>
            <a:off x="3348944" y="2446041"/>
            <a:ext cx="732692" cy="824520"/>
          </a:xfrm>
          <a:custGeom>
            <a:avLst/>
            <a:gdLst>
              <a:gd name="T0" fmla="*/ 273 w 320"/>
              <a:gd name="T1" fmla="*/ 221 h 360"/>
              <a:gd name="T2" fmla="*/ 273 w 320"/>
              <a:gd name="T3" fmla="*/ 221 h 360"/>
              <a:gd name="T4" fmla="*/ 288 w 320"/>
              <a:gd name="T5" fmla="*/ 220 h 360"/>
              <a:gd name="T6" fmla="*/ 300 w 320"/>
              <a:gd name="T7" fmla="*/ 218 h 360"/>
              <a:gd name="T8" fmla="*/ 308 w 320"/>
              <a:gd name="T9" fmla="*/ 209 h 360"/>
              <a:gd name="T10" fmla="*/ 306 w 320"/>
              <a:gd name="T11" fmla="*/ 194 h 360"/>
              <a:gd name="T12" fmla="*/ 294 w 320"/>
              <a:gd name="T13" fmla="*/ 185 h 360"/>
              <a:gd name="T14" fmla="*/ 281 w 320"/>
              <a:gd name="T15" fmla="*/ 188 h 360"/>
              <a:gd name="T16" fmla="*/ 274 w 320"/>
              <a:gd name="T17" fmla="*/ 197 h 360"/>
              <a:gd name="T18" fmla="*/ 266 w 320"/>
              <a:gd name="T19" fmla="*/ 209 h 360"/>
              <a:gd name="T20" fmla="*/ 245 w 320"/>
              <a:gd name="T21" fmla="*/ 222 h 360"/>
              <a:gd name="T22" fmla="*/ 86 w 320"/>
              <a:gd name="T23" fmla="*/ 59 h 360"/>
              <a:gd name="T24" fmla="*/ 86 w 320"/>
              <a:gd name="T25" fmla="*/ 41 h 360"/>
              <a:gd name="T26" fmla="*/ 92 w 320"/>
              <a:gd name="T27" fmla="*/ 29 h 360"/>
              <a:gd name="T28" fmla="*/ 96 w 320"/>
              <a:gd name="T29" fmla="*/ 18 h 360"/>
              <a:gd name="T30" fmla="*/ 93 w 320"/>
              <a:gd name="T31" fmla="*/ 5 h 360"/>
              <a:gd name="T32" fmla="*/ 79 w 320"/>
              <a:gd name="T33" fmla="*/ 0 h 360"/>
              <a:gd name="T34" fmla="*/ 65 w 320"/>
              <a:gd name="T35" fmla="*/ 5 h 360"/>
              <a:gd name="T36" fmla="*/ 61 w 320"/>
              <a:gd name="T37" fmla="*/ 18 h 360"/>
              <a:gd name="T38" fmla="*/ 66 w 320"/>
              <a:gd name="T39" fmla="*/ 29 h 360"/>
              <a:gd name="T40" fmla="*/ 73 w 320"/>
              <a:gd name="T41" fmla="*/ 42 h 360"/>
              <a:gd name="T42" fmla="*/ 73 w 320"/>
              <a:gd name="T43" fmla="*/ 42 h 360"/>
              <a:gd name="T44" fmla="*/ 73 w 320"/>
              <a:gd name="T45" fmla="*/ 55 h 360"/>
              <a:gd name="T46" fmla="*/ 62 w 320"/>
              <a:gd name="T47" fmla="*/ 68 h 360"/>
              <a:gd name="T48" fmla="*/ 62 w 320"/>
              <a:gd name="T49" fmla="*/ 219 h 360"/>
              <a:gd name="T50" fmla="*/ 42 w 320"/>
              <a:gd name="T51" fmla="*/ 219 h 360"/>
              <a:gd name="T52" fmla="*/ 29 w 320"/>
              <a:gd name="T53" fmla="*/ 213 h 360"/>
              <a:gd name="T54" fmla="*/ 19 w 320"/>
              <a:gd name="T55" fmla="*/ 209 h 360"/>
              <a:gd name="T56" fmla="*/ 6 w 320"/>
              <a:gd name="T57" fmla="*/ 213 h 360"/>
              <a:gd name="T58" fmla="*/ 1 w 320"/>
              <a:gd name="T59" fmla="*/ 227 h 360"/>
              <a:gd name="T60" fmla="*/ 6 w 320"/>
              <a:gd name="T61" fmla="*/ 241 h 360"/>
              <a:gd name="T62" fmla="*/ 19 w 320"/>
              <a:gd name="T63" fmla="*/ 245 h 360"/>
              <a:gd name="T64" fmla="*/ 30 w 320"/>
              <a:gd name="T65" fmla="*/ 240 h 360"/>
              <a:gd name="T66" fmla="*/ 42 w 320"/>
              <a:gd name="T67" fmla="*/ 233 h 360"/>
              <a:gd name="T68" fmla="*/ 43 w 320"/>
              <a:gd name="T69" fmla="*/ 233 h 360"/>
              <a:gd name="T70" fmla="*/ 62 w 320"/>
              <a:gd name="T71" fmla="*/ 233 h 360"/>
              <a:gd name="T72" fmla="*/ 62 w 320"/>
              <a:gd name="T73" fmla="*/ 360 h 360"/>
              <a:gd name="T74" fmla="*/ 176 w 320"/>
              <a:gd name="T75" fmla="*/ 324 h 360"/>
              <a:gd name="T76" fmla="*/ 177 w 320"/>
              <a:gd name="T77" fmla="*/ 324 h 360"/>
              <a:gd name="T78" fmla="*/ 170 w 320"/>
              <a:gd name="T79" fmla="*/ 309 h 360"/>
              <a:gd name="T80" fmla="*/ 174 w 320"/>
              <a:gd name="T81" fmla="*/ 289 h 360"/>
              <a:gd name="T82" fmla="*/ 196 w 320"/>
              <a:gd name="T83" fmla="*/ 276 h 360"/>
              <a:gd name="T84" fmla="*/ 220 w 320"/>
              <a:gd name="T85" fmla="*/ 283 h 360"/>
              <a:gd name="T86" fmla="*/ 229 w 320"/>
              <a:gd name="T87" fmla="*/ 303 h 360"/>
              <a:gd name="T88" fmla="*/ 224 w 320"/>
              <a:gd name="T89" fmla="*/ 321 h 360"/>
              <a:gd name="T90" fmla="*/ 221 w 320"/>
              <a:gd name="T91" fmla="*/ 326 h 360"/>
              <a:gd name="T92" fmla="*/ 320 w 320"/>
              <a:gd name="T93" fmla="*/ 351 h 360"/>
              <a:gd name="T94" fmla="*/ 253 w 320"/>
              <a:gd name="T95" fmla="*/ 233 h 360"/>
              <a:gd name="T96" fmla="*/ 273 w 320"/>
              <a:gd name="T97" fmla="*/ 22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60">
                <a:moveTo>
                  <a:pt x="273" y="221"/>
                </a:moveTo>
                <a:cubicBezTo>
                  <a:pt x="273" y="221"/>
                  <a:pt x="273" y="221"/>
                  <a:pt x="273" y="221"/>
                </a:cubicBezTo>
                <a:cubicBezTo>
                  <a:pt x="279" y="218"/>
                  <a:pt x="284" y="220"/>
                  <a:pt x="288" y="220"/>
                </a:cubicBezTo>
                <a:cubicBezTo>
                  <a:pt x="292" y="221"/>
                  <a:pt x="296" y="221"/>
                  <a:pt x="300" y="218"/>
                </a:cubicBezTo>
                <a:cubicBezTo>
                  <a:pt x="304" y="216"/>
                  <a:pt x="307" y="213"/>
                  <a:pt x="308" y="209"/>
                </a:cubicBezTo>
                <a:cubicBezTo>
                  <a:pt x="310" y="205"/>
                  <a:pt x="310" y="200"/>
                  <a:pt x="306" y="194"/>
                </a:cubicBezTo>
                <a:cubicBezTo>
                  <a:pt x="302" y="187"/>
                  <a:pt x="298" y="185"/>
                  <a:pt x="294" y="185"/>
                </a:cubicBezTo>
                <a:cubicBezTo>
                  <a:pt x="290" y="184"/>
                  <a:pt x="285" y="186"/>
                  <a:pt x="281" y="188"/>
                </a:cubicBezTo>
                <a:cubicBezTo>
                  <a:pt x="277" y="190"/>
                  <a:pt x="276" y="194"/>
                  <a:pt x="274" y="197"/>
                </a:cubicBezTo>
                <a:cubicBezTo>
                  <a:pt x="272" y="201"/>
                  <a:pt x="271" y="206"/>
                  <a:pt x="266" y="209"/>
                </a:cubicBezTo>
                <a:cubicBezTo>
                  <a:pt x="245" y="222"/>
                  <a:pt x="245" y="222"/>
                  <a:pt x="245" y="222"/>
                </a:cubicBezTo>
                <a:cubicBezTo>
                  <a:pt x="200" y="158"/>
                  <a:pt x="147" y="104"/>
                  <a:pt x="86" y="59"/>
                </a:cubicBezTo>
                <a:cubicBezTo>
                  <a:pt x="86" y="41"/>
                  <a:pt x="86" y="41"/>
                  <a:pt x="86" y="41"/>
                </a:cubicBezTo>
                <a:cubicBezTo>
                  <a:pt x="86" y="36"/>
                  <a:pt x="90" y="32"/>
                  <a:pt x="92" y="29"/>
                </a:cubicBezTo>
                <a:cubicBezTo>
                  <a:pt x="95" y="25"/>
                  <a:pt x="96" y="22"/>
                  <a:pt x="96" y="18"/>
                </a:cubicBezTo>
                <a:cubicBezTo>
                  <a:pt x="96" y="13"/>
                  <a:pt x="95" y="8"/>
                  <a:pt x="93" y="5"/>
                </a:cubicBezTo>
                <a:cubicBezTo>
                  <a:pt x="90" y="2"/>
                  <a:pt x="86" y="0"/>
                  <a:pt x="79" y="0"/>
                </a:cubicBezTo>
                <a:cubicBezTo>
                  <a:pt x="71" y="0"/>
                  <a:pt x="67" y="2"/>
                  <a:pt x="65" y="5"/>
                </a:cubicBezTo>
                <a:cubicBezTo>
                  <a:pt x="62" y="8"/>
                  <a:pt x="61" y="13"/>
                  <a:pt x="61" y="18"/>
                </a:cubicBezTo>
                <a:cubicBezTo>
                  <a:pt x="61" y="22"/>
                  <a:pt x="63" y="25"/>
                  <a:pt x="66" y="29"/>
                </a:cubicBezTo>
                <a:cubicBezTo>
                  <a:pt x="68" y="32"/>
                  <a:pt x="72" y="36"/>
                  <a:pt x="73" y="42"/>
                </a:cubicBezTo>
                <a:cubicBezTo>
                  <a:pt x="73" y="42"/>
                  <a:pt x="73" y="42"/>
                  <a:pt x="73" y="42"/>
                </a:cubicBezTo>
                <a:cubicBezTo>
                  <a:pt x="73" y="55"/>
                  <a:pt x="73" y="55"/>
                  <a:pt x="73" y="55"/>
                </a:cubicBezTo>
                <a:cubicBezTo>
                  <a:pt x="67" y="56"/>
                  <a:pt x="62" y="62"/>
                  <a:pt x="62" y="68"/>
                </a:cubicBezTo>
                <a:cubicBezTo>
                  <a:pt x="62" y="219"/>
                  <a:pt x="62" y="219"/>
                  <a:pt x="62" y="219"/>
                </a:cubicBezTo>
                <a:cubicBezTo>
                  <a:pt x="42" y="219"/>
                  <a:pt x="42" y="219"/>
                  <a:pt x="42" y="219"/>
                </a:cubicBezTo>
                <a:cubicBezTo>
                  <a:pt x="36" y="219"/>
                  <a:pt x="33" y="216"/>
                  <a:pt x="29" y="213"/>
                </a:cubicBezTo>
                <a:cubicBezTo>
                  <a:pt x="26" y="211"/>
                  <a:pt x="23" y="209"/>
                  <a:pt x="19" y="209"/>
                </a:cubicBezTo>
                <a:cubicBezTo>
                  <a:pt x="14" y="209"/>
                  <a:pt x="9" y="210"/>
                  <a:pt x="6" y="213"/>
                </a:cubicBezTo>
                <a:cubicBezTo>
                  <a:pt x="3" y="216"/>
                  <a:pt x="0" y="219"/>
                  <a:pt x="1" y="227"/>
                </a:cubicBezTo>
                <a:cubicBezTo>
                  <a:pt x="1" y="235"/>
                  <a:pt x="3" y="239"/>
                  <a:pt x="6" y="241"/>
                </a:cubicBezTo>
                <a:cubicBezTo>
                  <a:pt x="9" y="244"/>
                  <a:pt x="14" y="245"/>
                  <a:pt x="19" y="245"/>
                </a:cubicBezTo>
                <a:cubicBezTo>
                  <a:pt x="23" y="245"/>
                  <a:pt x="26" y="243"/>
                  <a:pt x="30" y="240"/>
                </a:cubicBezTo>
                <a:cubicBezTo>
                  <a:pt x="33" y="237"/>
                  <a:pt x="37" y="233"/>
                  <a:pt x="42" y="233"/>
                </a:cubicBezTo>
                <a:cubicBezTo>
                  <a:pt x="43" y="233"/>
                  <a:pt x="43" y="233"/>
                  <a:pt x="43" y="233"/>
                </a:cubicBezTo>
                <a:cubicBezTo>
                  <a:pt x="62" y="233"/>
                  <a:pt x="62" y="233"/>
                  <a:pt x="62" y="233"/>
                </a:cubicBezTo>
                <a:cubicBezTo>
                  <a:pt x="62" y="360"/>
                  <a:pt x="62" y="360"/>
                  <a:pt x="62" y="360"/>
                </a:cubicBezTo>
                <a:cubicBezTo>
                  <a:pt x="94" y="337"/>
                  <a:pt x="134" y="326"/>
                  <a:pt x="176" y="324"/>
                </a:cubicBezTo>
                <a:cubicBezTo>
                  <a:pt x="176" y="324"/>
                  <a:pt x="177" y="324"/>
                  <a:pt x="177" y="324"/>
                </a:cubicBezTo>
                <a:cubicBezTo>
                  <a:pt x="174" y="321"/>
                  <a:pt x="171" y="316"/>
                  <a:pt x="170" y="309"/>
                </a:cubicBezTo>
                <a:cubicBezTo>
                  <a:pt x="169" y="303"/>
                  <a:pt x="170" y="295"/>
                  <a:pt x="174" y="289"/>
                </a:cubicBezTo>
                <a:cubicBezTo>
                  <a:pt x="178" y="282"/>
                  <a:pt x="187" y="277"/>
                  <a:pt x="196" y="276"/>
                </a:cubicBezTo>
                <a:cubicBezTo>
                  <a:pt x="206" y="275"/>
                  <a:pt x="215" y="278"/>
                  <a:pt x="220" y="283"/>
                </a:cubicBezTo>
                <a:cubicBezTo>
                  <a:pt x="226" y="289"/>
                  <a:pt x="228" y="296"/>
                  <a:pt x="229" y="303"/>
                </a:cubicBezTo>
                <a:cubicBezTo>
                  <a:pt x="230" y="311"/>
                  <a:pt x="226" y="317"/>
                  <a:pt x="224" y="321"/>
                </a:cubicBezTo>
                <a:cubicBezTo>
                  <a:pt x="222" y="324"/>
                  <a:pt x="222" y="325"/>
                  <a:pt x="221" y="326"/>
                </a:cubicBezTo>
                <a:cubicBezTo>
                  <a:pt x="255" y="329"/>
                  <a:pt x="288" y="338"/>
                  <a:pt x="320" y="351"/>
                </a:cubicBezTo>
                <a:cubicBezTo>
                  <a:pt x="300" y="308"/>
                  <a:pt x="277" y="269"/>
                  <a:pt x="253" y="233"/>
                </a:cubicBezTo>
                <a:lnTo>
                  <a:pt x="273" y="221"/>
                </a:ln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14" name="Freeform 11"/>
          <p:cNvSpPr/>
          <p:nvPr/>
        </p:nvSpPr>
        <p:spPr bwMode="auto">
          <a:xfrm>
            <a:off x="3491036" y="3105271"/>
            <a:ext cx="848685" cy="741391"/>
          </a:xfrm>
          <a:custGeom>
            <a:avLst/>
            <a:gdLst>
              <a:gd name="T0" fmla="*/ 360 w 371"/>
              <a:gd name="T1" fmla="*/ 175 h 324"/>
              <a:gd name="T2" fmla="*/ 347 w 371"/>
              <a:gd name="T3" fmla="*/ 174 h 324"/>
              <a:gd name="T4" fmla="*/ 338 w 371"/>
              <a:gd name="T5" fmla="*/ 181 h 324"/>
              <a:gd name="T6" fmla="*/ 327 w 371"/>
              <a:gd name="T7" fmla="*/ 190 h 324"/>
              <a:gd name="T8" fmla="*/ 309 w 371"/>
              <a:gd name="T9" fmla="*/ 195 h 324"/>
              <a:gd name="T10" fmla="*/ 273 w 371"/>
              <a:gd name="T11" fmla="*/ 97 h 324"/>
              <a:gd name="T12" fmla="*/ 148 w 371"/>
              <a:gd name="T13" fmla="*/ 61 h 324"/>
              <a:gd name="T14" fmla="*/ 146 w 371"/>
              <a:gd name="T15" fmla="*/ 41 h 324"/>
              <a:gd name="T16" fmla="*/ 146 w 371"/>
              <a:gd name="T17" fmla="*/ 41 h 324"/>
              <a:gd name="T18" fmla="*/ 152 w 371"/>
              <a:gd name="T19" fmla="*/ 27 h 324"/>
              <a:gd name="T20" fmla="*/ 155 w 371"/>
              <a:gd name="T21" fmla="*/ 16 h 324"/>
              <a:gd name="T22" fmla="*/ 150 w 371"/>
              <a:gd name="T23" fmla="*/ 4 h 324"/>
              <a:gd name="T24" fmla="*/ 138 w 371"/>
              <a:gd name="T25" fmla="*/ 0 h 324"/>
              <a:gd name="T26" fmla="*/ 135 w 371"/>
              <a:gd name="T27" fmla="*/ 0 h 324"/>
              <a:gd name="T28" fmla="*/ 122 w 371"/>
              <a:gd name="T29" fmla="*/ 7 h 324"/>
              <a:gd name="T30" fmla="*/ 120 w 371"/>
              <a:gd name="T31" fmla="*/ 20 h 324"/>
              <a:gd name="T32" fmla="*/ 125 w 371"/>
              <a:gd name="T33" fmla="*/ 30 h 324"/>
              <a:gd name="T34" fmla="*/ 133 w 371"/>
              <a:gd name="T35" fmla="*/ 42 h 324"/>
              <a:gd name="T36" fmla="*/ 135 w 371"/>
              <a:gd name="T37" fmla="*/ 60 h 324"/>
              <a:gd name="T38" fmla="*/ 127 w 371"/>
              <a:gd name="T39" fmla="*/ 60 h 324"/>
              <a:gd name="T40" fmla="*/ 0 w 371"/>
              <a:gd name="T41" fmla="*/ 103 h 324"/>
              <a:gd name="T42" fmla="*/ 0 w 371"/>
              <a:gd name="T43" fmla="*/ 175 h 324"/>
              <a:gd name="T44" fmla="*/ 4 w 371"/>
              <a:gd name="T45" fmla="*/ 172 h 324"/>
              <a:gd name="T46" fmla="*/ 22 w 371"/>
              <a:gd name="T47" fmla="*/ 165 h 324"/>
              <a:gd name="T48" fmla="*/ 42 w 371"/>
              <a:gd name="T49" fmla="*/ 172 h 324"/>
              <a:gd name="T50" fmla="*/ 52 w 371"/>
              <a:gd name="T51" fmla="*/ 195 h 324"/>
              <a:gd name="T52" fmla="*/ 42 w 371"/>
              <a:gd name="T53" fmla="*/ 218 h 324"/>
              <a:gd name="T54" fmla="*/ 22 w 371"/>
              <a:gd name="T55" fmla="*/ 224 h 324"/>
              <a:gd name="T56" fmla="*/ 4 w 371"/>
              <a:gd name="T57" fmla="*/ 217 h 324"/>
              <a:gd name="T58" fmla="*/ 0 w 371"/>
              <a:gd name="T59" fmla="*/ 214 h 324"/>
              <a:gd name="T60" fmla="*/ 0 w 371"/>
              <a:gd name="T61" fmla="*/ 309 h 324"/>
              <a:gd name="T62" fmla="*/ 7 w 371"/>
              <a:gd name="T63" fmla="*/ 321 h 324"/>
              <a:gd name="T64" fmla="*/ 21 w 371"/>
              <a:gd name="T65" fmla="*/ 321 h 324"/>
              <a:gd name="T66" fmla="*/ 317 w 371"/>
              <a:gd name="T67" fmla="*/ 316 h 324"/>
              <a:gd name="T68" fmla="*/ 332 w 371"/>
              <a:gd name="T69" fmla="*/ 314 h 324"/>
              <a:gd name="T70" fmla="*/ 337 w 371"/>
              <a:gd name="T71" fmla="*/ 300 h 324"/>
              <a:gd name="T72" fmla="*/ 313 w 371"/>
              <a:gd name="T73" fmla="*/ 208 h 324"/>
              <a:gd name="T74" fmla="*/ 329 w 371"/>
              <a:gd name="T75" fmla="*/ 203 h 324"/>
              <a:gd name="T76" fmla="*/ 330 w 371"/>
              <a:gd name="T77" fmla="*/ 203 h 324"/>
              <a:gd name="T78" fmla="*/ 344 w 371"/>
              <a:gd name="T79" fmla="*/ 207 h 324"/>
              <a:gd name="T80" fmla="*/ 356 w 371"/>
              <a:gd name="T81" fmla="*/ 209 h 324"/>
              <a:gd name="T82" fmla="*/ 367 w 371"/>
              <a:gd name="T83" fmla="*/ 202 h 324"/>
              <a:gd name="T84" fmla="*/ 369 w 371"/>
              <a:gd name="T85" fmla="*/ 187 h 324"/>
              <a:gd name="T86" fmla="*/ 360 w 371"/>
              <a:gd name="T87" fmla="*/ 17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24">
                <a:moveTo>
                  <a:pt x="360" y="175"/>
                </a:moveTo>
                <a:cubicBezTo>
                  <a:pt x="357" y="173"/>
                  <a:pt x="352" y="173"/>
                  <a:pt x="347" y="174"/>
                </a:cubicBezTo>
                <a:cubicBezTo>
                  <a:pt x="343" y="175"/>
                  <a:pt x="340" y="178"/>
                  <a:pt x="338" y="181"/>
                </a:cubicBezTo>
                <a:cubicBezTo>
                  <a:pt x="335" y="184"/>
                  <a:pt x="332" y="189"/>
                  <a:pt x="327" y="190"/>
                </a:cubicBezTo>
                <a:cubicBezTo>
                  <a:pt x="309" y="195"/>
                  <a:pt x="309" y="195"/>
                  <a:pt x="309" y="195"/>
                </a:cubicBezTo>
                <a:cubicBezTo>
                  <a:pt x="298" y="160"/>
                  <a:pt x="286" y="127"/>
                  <a:pt x="273" y="97"/>
                </a:cubicBezTo>
                <a:cubicBezTo>
                  <a:pt x="235" y="77"/>
                  <a:pt x="191" y="64"/>
                  <a:pt x="148" y="61"/>
                </a:cubicBezTo>
                <a:cubicBezTo>
                  <a:pt x="146" y="41"/>
                  <a:pt x="146" y="41"/>
                  <a:pt x="146" y="41"/>
                </a:cubicBezTo>
                <a:cubicBezTo>
                  <a:pt x="146" y="41"/>
                  <a:pt x="146" y="41"/>
                  <a:pt x="146" y="41"/>
                </a:cubicBezTo>
                <a:cubicBezTo>
                  <a:pt x="146" y="35"/>
                  <a:pt x="150" y="31"/>
                  <a:pt x="152" y="27"/>
                </a:cubicBezTo>
                <a:cubicBezTo>
                  <a:pt x="154" y="24"/>
                  <a:pt x="156" y="20"/>
                  <a:pt x="155" y="16"/>
                </a:cubicBezTo>
                <a:cubicBezTo>
                  <a:pt x="155" y="11"/>
                  <a:pt x="153" y="7"/>
                  <a:pt x="150" y="4"/>
                </a:cubicBezTo>
                <a:cubicBezTo>
                  <a:pt x="148" y="1"/>
                  <a:pt x="144" y="0"/>
                  <a:pt x="138" y="0"/>
                </a:cubicBezTo>
                <a:cubicBezTo>
                  <a:pt x="137" y="0"/>
                  <a:pt x="136" y="0"/>
                  <a:pt x="135" y="0"/>
                </a:cubicBezTo>
                <a:cubicBezTo>
                  <a:pt x="128" y="1"/>
                  <a:pt x="124" y="3"/>
                  <a:pt x="122" y="7"/>
                </a:cubicBezTo>
                <a:cubicBezTo>
                  <a:pt x="120" y="10"/>
                  <a:pt x="119" y="15"/>
                  <a:pt x="120" y="20"/>
                </a:cubicBezTo>
                <a:cubicBezTo>
                  <a:pt x="120" y="24"/>
                  <a:pt x="123" y="27"/>
                  <a:pt x="125" y="30"/>
                </a:cubicBezTo>
                <a:cubicBezTo>
                  <a:pt x="128" y="33"/>
                  <a:pt x="132" y="37"/>
                  <a:pt x="133" y="42"/>
                </a:cubicBezTo>
                <a:cubicBezTo>
                  <a:pt x="135" y="60"/>
                  <a:pt x="135" y="60"/>
                  <a:pt x="135" y="60"/>
                </a:cubicBezTo>
                <a:cubicBezTo>
                  <a:pt x="132" y="60"/>
                  <a:pt x="130" y="60"/>
                  <a:pt x="127" y="60"/>
                </a:cubicBezTo>
                <a:cubicBezTo>
                  <a:pt x="77" y="60"/>
                  <a:pt x="32" y="73"/>
                  <a:pt x="0" y="103"/>
                </a:cubicBezTo>
                <a:cubicBezTo>
                  <a:pt x="0" y="175"/>
                  <a:pt x="0" y="175"/>
                  <a:pt x="0" y="175"/>
                </a:cubicBezTo>
                <a:cubicBezTo>
                  <a:pt x="1" y="174"/>
                  <a:pt x="2" y="174"/>
                  <a:pt x="4" y="172"/>
                </a:cubicBezTo>
                <a:cubicBezTo>
                  <a:pt x="8" y="169"/>
                  <a:pt x="14" y="165"/>
                  <a:pt x="22" y="165"/>
                </a:cubicBezTo>
                <a:cubicBezTo>
                  <a:pt x="28" y="165"/>
                  <a:pt x="36" y="167"/>
                  <a:pt x="42" y="172"/>
                </a:cubicBezTo>
                <a:cubicBezTo>
                  <a:pt x="48" y="176"/>
                  <a:pt x="52" y="185"/>
                  <a:pt x="52" y="195"/>
                </a:cubicBezTo>
                <a:cubicBezTo>
                  <a:pt x="51" y="205"/>
                  <a:pt x="47" y="213"/>
                  <a:pt x="42" y="218"/>
                </a:cubicBezTo>
                <a:cubicBezTo>
                  <a:pt x="36" y="223"/>
                  <a:pt x="29" y="224"/>
                  <a:pt x="22" y="224"/>
                </a:cubicBezTo>
                <a:cubicBezTo>
                  <a:pt x="14" y="224"/>
                  <a:pt x="8" y="220"/>
                  <a:pt x="4" y="217"/>
                </a:cubicBezTo>
                <a:cubicBezTo>
                  <a:pt x="2" y="216"/>
                  <a:pt x="1" y="215"/>
                  <a:pt x="0" y="214"/>
                </a:cubicBezTo>
                <a:cubicBezTo>
                  <a:pt x="0" y="309"/>
                  <a:pt x="0" y="309"/>
                  <a:pt x="0" y="309"/>
                </a:cubicBezTo>
                <a:cubicBezTo>
                  <a:pt x="0" y="314"/>
                  <a:pt x="3" y="319"/>
                  <a:pt x="7" y="321"/>
                </a:cubicBezTo>
                <a:cubicBezTo>
                  <a:pt x="12" y="324"/>
                  <a:pt x="17" y="324"/>
                  <a:pt x="21" y="321"/>
                </a:cubicBezTo>
                <a:cubicBezTo>
                  <a:pt x="134" y="253"/>
                  <a:pt x="222" y="264"/>
                  <a:pt x="317" y="316"/>
                </a:cubicBezTo>
                <a:cubicBezTo>
                  <a:pt x="322" y="318"/>
                  <a:pt x="328" y="318"/>
                  <a:pt x="332" y="314"/>
                </a:cubicBezTo>
                <a:cubicBezTo>
                  <a:pt x="337" y="311"/>
                  <a:pt x="339" y="305"/>
                  <a:pt x="337" y="300"/>
                </a:cubicBezTo>
                <a:cubicBezTo>
                  <a:pt x="330" y="268"/>
                  <a:pt x="322" y="237"/>
                  <a:pt x="313" y="208"/>
                </a:cubicBezTo>
                <a:cubicBezTo>
                  <a:pt x="329" y="203"/>
                  <a:pt x="329" y="203"/>
                  <a:pt x="329" y="203"/>
                </a:cubicBezTo>
                <a:cubicBezTo>
                  <a:pt x="330" y="203"/>
                  <a:pt x="330" y="203"/>
                  <a:pt x="330" y="203"/>
                </a:cubicBezTo>
                <a:cubicBezTo>
                  <a:pt x="336" y="202"/>
                  <a:pt x="340" y="205"/>
                  <a:pt x="344" y="207"/>
                </a:cubicBezTo>
                <a:cubicBezTo>
                  <a:pt x="348" y="209"/>
                  <a:pt x="352" y="210"/>
                  <a:pt x="356" y="209"/>
                </a:cubicBezTo>
                <a:cubicBezTo>
                  <a:pt x="361" y="207"/>
                  <a:pt x="365" y="205"/>
                  <a:pt x="367" y="202"/>
                </a:cubicBezTo>
                <a:cubicBezTo>
                  <a:pt x="369" y="199"/>
                  <a:pt x="371" y="194"/>
                  <a:pt x="369" y="187"/>
                </a:cubicBezTo>
                <a:cubicBezTo>
                  <a:pt x="367" y="180"/>
                  <a:pt x="364" y="176"/>
                  <a:pt x="360" y="175"/>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15" name="Freeform 12"/>
          <p:cNvSpPr/>
          <p:nvPr/>
        </p:nvSpPr>
        <p:spPr bwMode="auto">
          <a:xfrm>
            <a:off x="2857906" y="2572668"/>
            <a:ext cx="584800" cy="708527"/>
          </a:xfrm>
          <a:custGeom>
            <a:avLst/>
            <a:gdLst>
              <a:gd name="T0" fmla="*/ 242 w 256"/>
              <a:gd name="T1" fmla="*/ 0 h 310"/>
              <a:gd name="T2" fmla="*/ 234 w 256"/>
              <a:gd name="T3" fmla="*/ 3 h 310"/>
              <a:gd name="T4" fmla="*/ 73 w 256"/>
              <a:gd name="T5" fmla="*/ 167 h 310"/>
              <a:gd name="T6" fmla="*/ 52 w 256"/>
              <a:gd name="T7" fmla="*/ 154 h 310"/>
              <a:gd name="T8" fmla="*/ 45 w 256"/>
              <a:gd name="T9" fmla="*/ 142 h 310"/>
              <a:gd name="T10" fmla="*/ 38 w 256"/>
              <a:gd name="T11" fmla="*/ 133 h 310"/>
              <a:gd name="T12" fmla="*/ 25 w 256"/>
              <a:gd name="T13" fmla="*/ 130 h 310"/>
              <a:gd name="T14" fmla="*/ 13 w 256"/>
              <a:gd name="T15" fmla="*/ 139 h 310"/>
              <a:gd name="T16" fmla="*/ 10 w 256"/>
              <a:gd name="T17" fmla="*/ 154 h 310"/>
              <a:gd name="T18" fmla="*/ 19 w 256"/>
              <a:gd name="T19" fmla="*/ 163 h 310"/>
              <a:gd name="T20" fmla="*/ 31 w 256"/>
              <a:gd name="T21" fmla="*/ 165 h 310"/>
              <a:gd name="T22" fmla="*/ 46 w 256"/>
              <a:gd name="T23" fmla="*/ 166 h 310"/>
              <a:gd name="T24" fmla="*/ 46 w 256"/>
              <a:gd name="T25" fmla="*/ 166 h 310"/>
              <a:gd name="T26" fmla="*/ 66 w 256"/>
              <a:gd name="T27" fmla="*/ 178 h 310"/>
              <a:gd name="T28" fmla="*/ 0 w 256"/>
              <a:gd name="T29" fmla="*/ 293 h 310"/>
              <a:gd name="T30" fmla="*/ 100 w 256"/>
              <a:gd name="T31" fmla="*/ 270 h 310"/>
              <a:gd name="T32" fmla="*/ 98 w 256"/>
              <a:gd name="T33" fmla="*/ 266 h 310"/>
              <a:gd name="T34" fmla="*/ 93 w 256"/>
              <a:gd name="T35" fmla="*/ 248 h 310"/>
              <a:gd name="T36" fmla="*/ 102 w 256"/>
              <a:gd name="T37" fmla="*/ 228 h 310"/>
              <a:gd name="T38" fmla="*/ 125 w 256"/>
              <a:gd name="T39" fmla="*/ 221 h 310"/>
              <a:gd name="T40" fmla="*/ 148 w 256"/>
              <a:gd name="T41" fmla="*/ 234 h 310"/>
              <a:gd name="T42" fmla="*/ 151 w 256"/>
              <a:gd name="T43" fmla="*/ 254 h 310"/>
              <a:gd name="T44" fmla="*/ 144 w 256"/>
              <a:gd name="T45" fmla="*/ 270 h 310"/>
              <a:gd name="T46" fmla="*/ 256 w 256"/>
              <a:gd name="T47" fmla="*/ 310 h 310"/>
              <a:gd name="T48" fmla="*/ 256 w 256"/>
              <a:gd name="T49" fmla="*/ 191 h 310"/>
              <a:gd name="T50" fmla="*/ 252 w 256"/>
              <a:gd name="T51" fmla="*/ 194 h 310"/>
              <a:gd name="T52" fmla="*/ 234 w 256"/>
              <a:gd name="T53" fmla="*/ 201 h 310"/>
              <a:gd name="T54" fmla="*/ 214 w 256"/>
              <a:gd name="T55" fmla="*/ 195 h 310"/>
              <a:gd name="T56" fmla="*/ 204 w 256"/>
              <a:gd name="T57" fmla="*/ 172 h 310"/>
              <a:gd name="T58" fmla="*/ 214 w 256"/>
              <a:gd name="T59" fmla="*/ 149 h 310"/>
              <a:gd name="T60" fmla="*/ 234 w 256"/>
              <a:gd name="T61" fmla="*/ 142 h 310"/>
              <a:gd name="T62" fmla="*/ 251 w 256"/>
              <a:gd name="T63" fmla="*/ 149 h 310"/>
              <a:gd name="T64" fmla="*/ 256 w 256"/>
              <a:gd name="T65" fmla="*/ 152 h 310"/>
              <a:gd name="T66" fmla="*/ 256 w 256"/>
              <a:gd name="T67" fmla="*/ 14 h 310"/>
              <a:gd name="T68" fmla="*/ 242 w 256"/>
              <a:gd name="T69"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310">
                <a:moveTo>
                  <a:pt x="242" y="0"/>
                </a:moveTo>
                <a:cubicBezTo>
                  <a:pt x="239" y="1"/>
                  <a:pt x="236" y="2"/>
                  <a:pt x="234" y="3"/>
                </a:cubicBezTo>
                <a:cubicBezTo>
                  <a:pt x="173" y="49"/>
                  <a:pt x="119" y="103"/>
                  <a:pt x="73" y="167"/>
                </a:cubicBezTo>
                <a:cubicBezTo>
                  <a:pt x="52" y="154"/>
                  <a:pt x="52" y="154"/>
                  <a:pt x="52" y="154"/>
                </a:cubicBezTo>
                <a:cubicBezTo>
                  <a:pt x="47" y="151"/>
                  <a:pt x="46" y="146"/>
                  <a:pt x="45" y="142"/>
                </a:cubicBezTo>
                <a:cubicBezTo>
                  <a:pt x="43" y="139"/>
                  <a:pt x="41" y="135"/>
                  <a:pt x="38" y="133"/>
                </a:cubicBezTo>
                <a:cubicBezTo>
                  <a:pt x="34" y="131"/>
                  <a:pt x="29" y="129"/>
                  <a:pt x="25" y="130"/>
                </a:cubicBezTo>
                <a:cubicBezTo>
                  <a:pt x="21" y="130"/>
                  <a:pt x="17" y="132"/>
                  <a:pt x="13" y="139"/>
                </a:cubicBezTo>
                <a:cubicBezTo>
                  <a:pt x="9" y="145"/>
                  <a:pt x="9" y="150"/>
                  <a:pt x="10" y="154"/>
                </a:cubicBezTo>
                <a:cubicBezTo>
                  <a:pt x="12" y="158"/>
                  <a:pt x="15" y="161"/>
                  <a:pt x="19" y="163"/>
                </a:cubicBezTo>
                <a:cubicBezTo>
                  <a:pt x="23" y="166"/>
                  <a:pt x="26" y="166"/>
                  <a:pt x="31" y="165"/>
                </a:cubicBezTo>
                <a:cubicBezTo>
                  <a:pt x="35" y="165"/>
                  <a:pt x="40" y="163"/>
                  <a:pt x="46" y="166"/>
                </a:cubicBezTo>
                <a:cubicBezTo>
                  <a:pt x="46" y="166"/>
                  <a:pt x="46" y="166"/>
                  <a:pt x="46" y="166"/>
                </a:cubicBezTo>
                <a:cubicBezTo>
                  <a:pt x="66" y="178"/>
                  <a:pt x="66" y="178"/>
                  <a:pt x="66" y="178"/>
                </a:cubicBezTo>
                <a:cubicBezTo>
                  <a:pt x="42" y="213"/>
                  <a:pt x="20" y="251"/>
                  <a:pt x="0" y="293"/>
                </a:cubicBezTo>
                <a:cubicBezTo>
                  <a:pt x="32" y="281"/>
                  <a:pt x="66" y="273"/>
                  <a:pt x="100" y="270"/>
                </a:cubicBezTo>
                <a:cubicBezTo>
                  <a:pt x="100" y="269"/>
                  <a:pt x="99" y="268"/>
                  <a:pt x="98" y="266"/>
                </a:cubicBezTo>
                <a:cubicBezTo>
                  <a:pt x="95" y="262"/>
                  <a:pt x="92" y="256"/>
                  <a:pt x="93" y="248"/>
                </a:cubicBezTo>
                <a:cubicBezTo>
                  <a:pt x="94" y="241"/>
                  <a:pt x="96" y="234"/>
                  <a:pt x="102" y="228"/>
                </a:cubicBezTo>
                <a:cubicBezTo>
                  <a:pt x="107" y="223"/>
                  <a:pt x="116" y="220"/>
                  <a:pt x="125" y="221"/>
                </a:cubicBezTo>
                <a:cubicBezTo>
                  <a:pt x="135" y="222"/>
                  <a:pt x="144" y="227"/>
                  <a:pt x="148" y="234"/>
                </a:cubicBezTo>
                <a:cubicBezTo>
                  <a:pt x="152" y="240"/>
                  <a:pt x="152" y="248"/>
                  <a:pt x="151" y="254"/>
                </a:cubicBezTo>
                <a:cubicBezTo>
                  <a:pt x="151" y="261"/>
                  <a:pt x="147" y="266"/>
                  <a:pt x="144" y="270"/>
                </a:cubicBezTo>
                <a:cubicBezTo>
                  <a:pt x="186" y="273"/>
                  <a:pt x="225" y="286"/>
                  <a:pt x="256" y="310"/>
                </a:cubicBezTo>
                <a:cubicBezTo>
                  <a:pt x="256" y="191"/>
                  <a:pt x="256" y="191"/>
                  <a:pt x="256" y="191"/>
                </a:cubicBezTo>
                <a:cubicBezTo>
                  <a:pt x="255" y="192"/>
                  <a:pt x="254" y="193"/>
                  <a:pt x="252" y="194"/>
                </a:cubicBezTo>
                <a:cubicBezTo>
                  <a:pt x="248" y="197"/>
                  <a:pt x="242" y="201"/>
                  <a:pt x="234" y="201"/>
                </a:cubicBezTo>
                <a:cubicBezTo>
                  <a:pt x="227" y="201"/>
                  <a:pt x="220" y="200"/>
                  <a:pt x="214" y="195"/>
                </a:cubicBezTo>
                <a:cubicBezTo>
                  <a:pt x="208" y="190"/>
                  <a:pt x="204" y="182"/>
                  <a:pt x="204" y="172"/>
                </a:cubicBezTo>
                <a:cubicBezTo>
                  <a:pt x="204" y="162"/>
                  <a:pt x="208" y="153"/>
                  <a:pt x="214" y="149"/>
                </a:cubicBezTo>
                <a:cubicBezTo>
                  <a:pt x="220" y="144"/>
                  <a:pt x="227" y="142"/>
                  <a:pt x="234" y="142"/>
                </a:cubicBezTo>
                <a:cubicBezTo>
                  <a:pt x="241" y="142"/>
                  <a:pt x="247" y="146"/>
                  <a:pt x="251" y="149"/>
                </a:cubicBezTo>
                <a:cubicBezTo>
                  <a:pt x="254" y="151"/>
                  <a:pt x="255" y="152"/>
                  <a:pt x="256" y="152"/>
                </a:cubicBezTo>
                <a:cubicBezTo>
                  <a:pt x="256" y="14"/>
                  <a:pt x="256" y="14"/>
                  <a:pt x="256" y="14"/>
                </a:cubicBezTo>
                <a:cubicBezTo>
                  <a:pt x="256" y="7"/>
                  <a:pt x="249" y="0"/>
                  <a:pt x="242" y="0"/>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16" name="Freeform 13"/>
          <p:cNvSpPr/>
          <p:nvPr/>
        </p:nvSpPr>
        <p:spPr bwMode="auto">
          <a:xfrm>
            <a:off x="2583388" y="3105271"/>
            <a:ext cx="999477" cy="741391"/>
          </a:xfrm>
          <a:custGeom>
            <a:avLst/>
            <a:gdLst>
              <a:gd name="T0" fmla="*/ 432 w 437"/>
              <a:gd name="T1" fmla="*/ 181 h 324"/>
              <a:gd name="T2" fmla="*/ 419 w 437"/>
              <a:gd name="T3" fmla="*/ 177 h 324"/>
              <a:gd name="T4" fmla="*/ 408 w 437"/>
              <a:gd name="T5" fmla="*/ 181 h 324"/>
              <a:gd name="T6" fmla="*/ 395 w 437"/>
              <a:gd name="T7" fmla="*/ 187 h 324"/>
              <a:gd name="T8" fmla="*/ 376 w 437"/>
              <a:gd name="T9" fmla="*/ 187 h 324"/>
              <a:gd name="T10" fmla="*/ 376 w 437"/>
              <a:gd name="T11" fmla="*/ 110 h 324"/>
              <a:gd name="T12" fmla="*/ 245 w 437"/>
              <a:gd name="T13" fmla="*/ 60 h 324"/>
              <a:gd name="T14" fmla="*/ 247 w 437"/>
              <a:gd name="T15" fmla="*/ 42 h 324"/>
              <a:gd name="T16" fmla="*/ 254 w 437"/>
              <a:gd name="T17" fmla="*/ 30 h 324"/>
              <a:gd name="T18" fmla="*/ 260 w 437"/>
              <a:gd name="T19" fmla="*/ 20 h 324"/>
              <a:gd name="T20" fmla="*/ 258 w 437"/>
              <a:gd name="T21" fmla="*/ 7 h 324"/>
              <a:gd name="T22" fmla="*/ 244 w 437"/>
              <a:gd name="T23" fmla="*/ 0 h 324"/>
              <a:gd name="T24" fmla="*/ 242 w 437"/>
              <a:gd name="T25" fmla="*/ 0 h 324"/>
              <a:gd name="T26" fmla="*/ 230 w 437"/>
              <a:gd name="T27" fmla="*/ 4 h 324"/>
              <a:gd name="T28" fmla="*/ 225 w 437"/>
              <a:gd name="T29" fmla="*/ 16 h 324"/>
              <a:gd name="T30" fmla="*/ 228 w 437"/>
              <a:gd name="T31" fmla="*/ 27 h 324"/>
              <a:gd name="T32" fmla="*/ 234 w 437"/>
              <a:gd name="T33" fmla="*/ 41 h 324"/>
              <a:gd name="T34" fmla="*/ 234 w 437"/>
              <a:gd name="T35" fmla="*/ 41 h 324"/>
              <a:gd name="T36" fmla="*/ 231 w 437"/>
              <a:gd name="T37" fmla="*/ 60 h 324"/>
              <a:gd name="T38" fmla="*/ 230 w 437"/>
              <a:gd name="T39" fmla="*/ 60 h 324"/>
              <a:gd name="T40" fmla="*/ 105 w 437"/>
              <a:gd name="T41" fmla="*/ 93 h 324"/>
              <a:gd name="T42" fmla="*/ 67 w 437"/>
              <a:gd name="T43" fmla="*/ 196 h 324"/>
              <a:gd name="T44" fmla="*/ 44 w 437"/>
              <a:gd name="T45" fmla="*/ 190 h 324"/>
              <a:gd name="T46" fmla="*/ 33 w 437"/>
              <a:gd name="T47" fmla="*/ 181 h 324"/>
              <a:gd name="T48" fmla="*/ 24 w 437"/>
              <a:gd name="T49" fmla="*/ 174 h 324"/>
              <a:gd name="T50" fmla="*/ 10 w 437"/>
              <a:gd name="T51" fmla="*/ 175 h 324"/>
              <a:gd name="T52" fmla="*/ 2 w 437"/>
              <a:gd name="T53" fmla="*/ 187 h 324"/>
              <a:gd name="T54" fmla="*/ 3 w 437"/>
              <a:gd name="T55" fmla="*/ 202 h 324"/>
              <a:gd name="T56" fmla="*/ 15 w 437"/>
              <a:gd name="T57" fmla="*/ 209 h 324"/>
              <a:gd name="T58" fmla="*/ 26 w 437"/>
              <a:gd name="T59" fmla="*/ 207 h 324"/>
              <a:gd name="T60" fmla="*/ 41 w 437"/>
              <a:gd name="T61" fmla="*/ 203 h 324"/>
              <a:gd name="T62" fmla="*/ 41 w 437"/>
              <a:gd name="T63" fmla="*/ 203 h 324"/>
              <a:gd name="T64" fmla="*/ 63 w 437"/>
              <a:gd name="T65" fmla="*/ 209 h 324"/>
              <a:gd name="T66" fmla="*/ 38 w 437"/>
              <a:gd name="T67" fmla="*/ 300 h 324"/>
              <a:gd name="T68" fmla="*/ 43 w 437"/>
              <a:gd name="T69" fmla="*/ 314 h 324"/>
              <a:gd name="T70" fmla="*/ 58 w 437"/>
              <a:gd name="T71" fmla="*/ 315 h 324"/>
              <a:gd name="T72" fmla="*/ 355 w 437"/>
              <a:gd name="T73" fmla="*/ 321 h 324"/>
              <a:gd name="T74" fmla="*/ 369 w 437"/>
              <a:gd name="T75" fmla="*/ 321 h 324"/>
              <a:gd name="T76" fmla="*/ 376 w 437"/>
              <a:gd name="T77" fmla="*/ 309 h 324"/>
              <a:gd name="T78" fmla="*/ 376 w 437"/>
              <a:gd name="T79" fmla="*/ 201 h 324"/>
              <a:gd name="T80" fmla="*/ 395 w 437"/>
              <a:gd name="T81" fmla="*/ 201 h 324"/>
              <a:gd name="T82" fmla="*/ 395 w 437"/>
              <a:gd name="T83" fmla="*/ 201 h 324"/>
              <a:gd name="T84" fmla="*/ 408 w 437"/>
              <a:gd name="T85" fmla="*/ 208 h 324"/>
              <a:gd name="T86" fmla="*/ 419 w 437"/>
              <a:gd name="T87" fmla="*/ 213 h 324"/>
              <a:gd name="T88" fmla="*/ 431 w 437"/>
              <a:gd name="T89" fmla="*/ 209 h 324"/>
              <a:gd name="T90" fmla="*/ 437 w 437"/>
              <a:gd name="T91" fmla="*/ 195 h 324"/>
              <a:gd name="T92" fmla="*/ 432 w 437"/>
              <a:gd name="T93" fmla="*/ 18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7" h="324">
                <a:moveTo>
                  <a:pt x="432" y="181"/>
                </a:moveTo>
                <a:cubicBezTo>
                  <a:pt x="428" y="178"/>
                  <a:pt x="424" y="177"/>
                  <a:pt x="419" y="177"/>
                </a:cubicBezTo>
                <a:cubicBezTo>
                  <a:pt x="415" y="177"/>
                  <a:pt x="411" y="179"/>
                  <a:pt x="408" y="181"/>
                </a:cubicBezTo>
                <a:cubicBezTo>
                  <a:pt x="405" y="184"/>
                  <a:pt x="401" y="187"/>
                  <a:pt x="395" y="187"/>
                </a:cubicBezTo>
                <a:cubicBezTo>
                  <a:pt x="376" y="187"/>
                  <a:pt x="376" y="187"/>
                  <a:pt x="376" y="187"/>
                </a:cubicBezTo>
                <a:cubicBezTo>
                  <a:pt x="376" y="110"/>
                  <a:pt x="376" y="110"/>
                  <a:pt x="376" y="110"/>
                </a:cubicBezTo>
                <a:cubicBezTo>
                  <a:pt x="345" y="76"/>
                  <a:pt x="297" y="60"/>
                  <a:pt x="245" y="60"/>
                </a:cubicBezTo>
                <a:cubicBezTo>
                  <a:pt x="247" y="42"/>
                  <a:pt x="247" y="42"/>
                  <a:pt x="247" y="42"/>
                </a:cubicBezTo>
                <a:cubicBezTo>
                  <a:pt x="248" y="37"/>
                  <a:pt x="252" y="33"/>
                  <a:pt x="254" y="30"/>
                </a:cubicBezTo>
                <a:cubicBezTo>
                  <a:pt x="257" y="27"/>
                  <a:pt x="259" y="24"/>
                  <a:pt x="260" y="20"/>
                </a:cubicBezTo>
                <a:cubicBezTo>
                  <a:pt x="261" y="15"/>
                  <a:pt x="260" y="10"/>
                  <a:pt x="258" y="7"/>
                </a:cubicBezTo>
                <a:cubicBezTo>
                  <a:pt x="255" y="3"/>
                  <a:pt x="252" y="1"/>
                  <a:pt x="244" y="0"/>
                </a:cubicBezTo>
                <a:cubicBezTo>
                  <a:pt x="243" y="0"/>
                  <a:pt x="243" y="0"/>
                  <a:pt x="242" y="0"/>
                </a:cubicBezTo>
                <a:cubicBezTo>
                  <a:pt x="236" y="0"/>
                  <a:pt x="232" y="1"/>
                  <a:pt x="230" y="4"/>
                </a:cubicBezTo>
                <a:cubicBezTo>
                  <a:pt x="227" y="7"/>
                  <a:pt x="225" y="11"/>
                  <a:pt x="225" y="16"/>
                </a:cubicBezTo>
                <a:cubicBezTo>
                  <a:pt x="224" y="20"/>
                  <a:pt x="226" y="24"/>
                  <a:pt x="228" y="27"/>
                </a:cubicBezTo>
                <a:cubicBezTo>
                  <a:pt x="230" y="31"/>
                  <a:pt x="234" y="35"/>
                  <a:pt x="234" y="41"/>
                </a:cubicBezTo>
                <a:cubicBezTo>
                  <a:pt x="234" y="41"/>
                  <a:pt x="234" y="41"/>
                  <a:pt x="234" y="41"/>
                </a:cubicBezTo>
                <a:cubicBezTo>
                  <a:pt x="231" y="60"/>
                  <a:pt x="231" y="60"/>
                  <a:pt x="231" y="60"/>
                </a:cubicBezTo>
                <a:cubicBezTo>
                  <a:pt x="231" y="60"/>
                  <a:pt x="231" y="60"/>
                  <a:pt x="230" y="60"/>
                </a:cubicBezTo>
                <a:cubicBezTo>
                  <a:pt x="188" y="62"/>
                  <a:pt x="144" y="74"/>
                  <a:pt x="105" y="93"/>
                </a:cubicBezTo>
                <a:cubicBezTo>
                  <a:pt x="91" y="125"/>
                  <a:pt x="78" y="159"/>
                  <a:pt x="67" y="196"/>
                </a:cubicBezTo>
                <a:cubicBezTo>
                  <a:pt x="44" y="190"/>
                  <a:pt x="44" y="190"/>
                  <a:pt x="44" y="190"/>
                </a:cubicBezTo>
                <a:cubicBezTo>
                  <a:pt x="38" y="189"/>
                  <a:pt x="36" y="184"/>
                  <a:pt x="33" y="181"/>
                </a:cubicBezTo>
                <a:cubicBezTo>
                  <a:pt x="30" y="178"/>
                  <a:pt x="28" y="175"/>
                  <a:pt x="24" y="174"/>
                </a:cubicBezTo>
                <a:cubicBezTo>
                  <a:pt x="19" y="173"/>
                  <a:pt x="14" y="173"/>
                  <a:pt x="10" y="175"/>
                </a:cubicBezTo>
                <a:cubicBezTo>
                  <a:pt x="7" y="176"/>
                  <a:pt x="3" y="180"/>
                  <a:pt x="2" y="187"/>
                </a:cubicBezTo>
                <a:cubicBezTo>
                  <a:pt x="0" y="194"/>
                  <a:pt x="1" y="199"/>
                  <a:pt x="3" y="202"/>
                </a:cubicBezTo>
                <a:cubicBezTo>
                  <a:pt x="6" y="205"/>
                  <a:pt x="10" y="207"/>
                  <a:pt x="15" y="209"/>
                </a:cubicBezTo>
                <a:cubicBezTo>
                  <a:pt x="19" y="210"/>
                  <a:pt x="22" y="209"/>
                  <a:pt x="26" y="207"/>
                </a:cubicBezTo>
                <a:cubicBezTo>
                  <a:pt x="30" y="205"/>
                  <a:pt x="35" y="202"/>
                  <a:pt x="41" y="203"/>
                </a:cubicBezTo>
                <a:cubicBezTo>
                  <a:pt x="41" y="203"/>
                  <a:pt x="41" y="203"/>
                  <a:pt x="41" y="203"/>
                </a:cubicBezTo>
                <a:cubicBezTo>
                  <a:pt x="63" y="209"/>
                  <a:pt x="63" y="209"/>
                  <a:pt x="63" y="209"/>
                </a:cubicBezTo>
                <a:cubicBezTo>
                  <a:pt x="54" y="238"/>
                  <a:pt x="46" y="268"/>
                  <a:pt x="38" y="300"/>
                </a:cubicBezTo>
                <a:cubicBezTo>
                  <a:pt x="37" y="305"/>
                  <a:pt x="39" y="311"/>
                  <a:pt x="43" y="314"/>
                </a:cubicBezTo>
                <a:cubicBezTo>
                  <a:pt x="48" y="317"/>
                  <a:pt x="54" y="318"/>
                  <a:pt x="58" y="315"/>
                </a:cubicBezTo>
                <a:cubicBezTo>
                  <a:pt x="161" y="259"/>
                  <a:pt x="252" y="259"/>
                  <a:pt x="355" y="321"/>
                </a:cubicBezTo>
                <a:cubicBezTo>
                  <a:pt x="359" y="324"/>
                  <a:pt x="365" y="324"/>
                  <a:pt x="369" y="321"/>
                </a:cubicBezTo>
                <a:cubicBezTo>
                  <a:pt x="373" y="319"/>
                  <a:pt x="376" y="314"/>
                  <a:pt x="376" y="309"/>
                </a:cubicBezTo>
                <a:cubicBezTo>
                  <a:pt x="376" y="201"/>
                  <a:pt x="376" y="201"/>
                  <a:pt x="376" y="201"/>
                </a:cubicBezTo>
                <a:cubicBezTo>
                  <a:pt x="395" y="201"/>
                  <a:pt x="395" y="201"/>
                  <a:pt x="395" y="201"/>
                </a:cubicBezTo>
                <a:cubicBezTo>
                  <a:pt x="395" y="201"/>
                  <a:pt x="395" y="201"/>
                  <a:pt x="395" y="201"/>
                </a:cubicBezTo>
                <a:cubicBezTo>
                  <a:pt x="401" y="201"/>
                  <a:pt x="405" y="205"/>
                  <a:pt x="408" y="208"/>
                </a:cubicBezTo>
                <a:cubicBezTo>
                  <a:pt x="411" y="211"/>
                  <a:pt x="414" y="213"/>
                  <a:pt x="419" y="213"/>
                </a:cubicBezTo>
                <a:cubicBezTo>
                  <a:pt x="424" y="213"/>
                  <a:pt x="428" y="212"/>
                  <a:pt x="431" y="209"/>
                </a:cubicBezTo>
                <a:cubicBezTo>
                  <a:pt x="434" y="207"/>
                  <a:pt x="437" y="203"/>
                  <a:pt x="437" y="195"/>
                </a:cubicBezTo>
                <a:cubicBezTo>
                  <a:pt x="437" y="187"/>
                  <a:pt x="435" y="184"/>
                  <a:pt x="432" y="181"/>
                </a:cubicBezTo>
                <a:close/>
              </a:path>
            </a:pathLst>
          </a:custGeom>
          <a:solidFill>
            <a:srgbClr val="B17974"/>
          </a:solidFill>
          <a:ln>
            <a:noFill/>
          </a:ln>
        </p:spPr>
        <p:txBody>
          <a:bodyPr vert="horz" wrap="square" lIns="91440" tIns="45720" rIns="91440" bIns="45720" numCol="1" anchor="t" anchorCtr="0" compatLnSpc="1"/>
          <a:lstStyle/>
          <a:p>
            <a:endParaRPr lang="en-US"/>
          </a:p>
        </p:txBody>
      </p:sp>
      <p:sp>
        <p:nvSpPr>
          <p:cNvPr id="17" name="Freeform 14"/>
          <p:cNvSpPr/>
          <p:nvPr/>
        </p:nvSpPr>
        <p:spPr bwMode="auto">
          <a:xfrm>
            <a:off x="3385676" y="3894993"/>
            <a:ext cx="162391" cy="544203"/>
          </a:xfrm>
          <a:custGeom>
            <a:avLst/>
            <a:gdLst>
              <a:gd name="T0" fmla="*/ 0 w 71"/>
              <a:gd name="T1" fmla="*/ 238 h 238"/>
              <a:gd name="T2" fmla="*/ 18 w 71"/>
              <a:gd name="T3" fmla="*/ 238 h 238"/>
              <a:gd name="T4" fmla="*/ 18 w 71"/>
              <a:gd name="T5" fmla="*/ 233 h 238"/>
              <a:gd name="T6" fmla="*/ 13 w 71"/>
              <a:gd name="T7" fmla="*/ 226 h 238"/>
              <a:gd name="T8" fmla="*/ 6 w 71"/>
              <a:gd name="T9" fmla="*/ 208 h 238"/>
              <a:gd name="T10" fmla="*/ 12 w 71"/>
              <a:gd name="T11" fmla="*/ 188 h 238"/>
              <a:gd name="T12" fmla="*/ 35 w 71"/>
              <a:gd name="T13" fmla="*/ 178 h 238"/>
              <a:gd name="T14" fmla="*/ 59 w 71"/>
              <a:gd name="T15" fmla="*/ 188 h 238"/>
              <a:gd name="T16" fmla="*/ 65 w 71"/>
              <a:gd name="T17" fmla="*/ 208 h 238"/>
              <a:gd name="T18" fmla="*/ 59 w 71"/>
              <a:gd name="T19" fmla="*/ 225 h 238"/>
              <a:gd name="T20" fmla="*/ 55 w 71"/>
              <a:gd name="T21" fmla="*/ 231 h 238"/>
              <a:gd name="T22" fmla="*/ 55 w 71"/>
              <a:gd name="T23" fmla="*/ 238 h 238"/>
              <a:gd name="T24" fmla="*/ 71 w 71"/>
              <a:gd name="T25" fmla="*/ 238 h 238"/>
              <a:gd name="T26" fmla="*/ 71 w 71"/>
              <a:gd name="T27" fmla="*/ 0 h 238"/>
              <a:gd name="T28" fmla="*/ 0 w 71"/>
              <a:gd name="T29" fmla="*/ 0 h 238"/>
              <a:gd name="T30" fmla="*/ 0 w 71"/>
              <a:gd name="T3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238">
                <a:moveTo>
                  <a:pt x="0" y="238"/>
                </a:moveTo>
                <a:cubicBezTo>
                  <a:pt x="18" y="238"/>
                  <a:pt x="18" y="238"/>
                  <a:pt x="18" y="238"/>
                </a:cubicBezTo>
                <a:cubicBezTo>
                  <a:pt x="18" y="233"/>
                  <a:pt x="18" y="233"/>
                  <a:pt x="18" y="233"/>
                </a:cubicBezTo>
                <a:cubicBezTo>
                  <a:pt x="18" y="231"/>
                  <a:pt x="17" y="231"/>
                  <a:pt x="13" y="226"/>
                </a:cubicBezTo>
                <a:cubicBezTo>
                  <a:pt x="10" y="222"/>
                  <a:pt x="6" y="216"/>
                  <a:pt x="6" y="208"/>
                </a:cubicBezTo>
                <a:cubicBezTo>
                  <a:pt x="6" y="201"/>
                  <a:pt x="8" y="194"/>
                  <a:pt x="12" y="188"/>
                </a:cubicBezTo>
                <a:cubicBezTo>
                  <a:pt x="17" y="182"/>
                  <a:pt x="26" y="178"/>
                  <a:pt x="35" y="178"/>
                </a:cubicBezTo>
                <a:cubicBezTo>
                  <a:pt x="45" y="178"/>
                  <a:pt x="54" y="182"/>
                  <a:pt x="59" y="188"/>
                </a:cubicBezTo>
                <a:cubicBezTo>
                  <a:pt x="64" y="194"/>
                  <a:pt x="65" y="201"/>
                  <a:pt x="65" y="208"/>
                </a:cubicBezTo>
                <a:cubicBezTo>
                  <a:pt x="65" y="216"/>
                  <a:pt x="61" y="222"/>
                  <a:pt x="59" y="225"/>
                </a:cubicBezTo>
                <a:cubicBezTo>
                  <a:pt x="55" y="230"/>
                  <a:pt x="55" y="230"/>
                  <a:pt x="55" y="231"/>
                </a:cubicBezTo>
                <a:cubicBezTo>
                  <a:pt x="55" y="238"/>
                  <a:pt x="55" y="238"/>
                  <a:pt x="55" y="238"/>
                </a:cubicBezTo>
                <a:cubicBezTo>
                  <a:pt x="71" y="238"/>
                  <a:pt x="71" y="238"/>
                  <a:pt x="71" y="238"/>
                </a:cubicBezTo>
                <a:cubicBezTo>
                  <a:pt x="71" y="0"/>
                  <a:pt x="71" y="0"/>
                  <a:pt x="71" y="0"/>
                </a:cubicBezTo>
                <a:cubicBezTo>
                  <a:pt x="0" y="0"/>
                  <a:pt x="0" y="0"/>
                  <a:pt x="0" y="0"/>
                </a:cubicBezTo>
                <a:lnTo>
                  <a:pt x="0" y="238"/>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15"/>
          <p:cNvSpPr/>
          <p:nvPr/>
        </p:nvSpPr>
        <p:spPr bwMode="auto">
          <a:xfrm>
            <a:off x="3385676" y="4329002"/>
            <a:ext cx="162391" cy="620565"/>
          </a:xfrm>
          <a:custGeom>
            <a:avLst/>
            <a:gdLst>
              <a:gd name="T0" fmla="*/ 71 w 71"/>
              <a:gd name="T1" fmla="*/ 72 h 271"/>
              <a:gd name="T2" fmla="*/ 43 w 71"/>
              <a:gd name="T3" fmla="*/ 72 h 271"/>
              <a:gd name="T4" fmla="*/ 43 w 71"/>
              <a:gd name="T5" fmla="*/ 41 h 271"/>
              <a:gd name="T6" fmla="*/ 49 w 71"/>
              <a:gd name="T7" fmla="*/ 29 h 271"/>
              <a:gd name="T8" fmla="*/ 53 w 71"/>
              <a:gd name="T9" fmla="*/ 18 h 271"/>
              <a:gd name="T10" fmla="*/ 50 w 71"/>
              <a:gd name="T11" fmla="*/ 5 h 271"/>
              <a:gd name="T12" fmla="*/ 36 w 71"/>
              <a:gd name="T13" fmla="*/ 0 h 271"/>
              <a:gd name="T14" fmla="*/ 21 w 71"/>
              <a:gd name="T15" fmla="*/ 5 h 271"/>
              <a:gd name="T16" fmla="*/ 18 w 71"/>
              <a:gd name="T17" fmla="*/ 18 h 271"/>
              <a:gd name="T18" fmla="*/ 22 w 71"/>
              <a:gd name="T19" fmla="*/ 29 h 271"/>
              <a:gd name="T20" fmla="*/ 30 w 71"/>
              <a:gd name="T21" fmla="*/ 42 h 271"/>
              <a:gd name="T22" fmla="*/ 30 w 71"/>
              <a:gd name="T23" fmla="*/ 42 h 271"/>
              <a:gd name="T24" fmla="*/ 30 w 71"/>
              <a:gd name="T25" fmla="*/ 72 h 271"/>
              <a:gd name="T26" fmla="*/ 0 w 71"/>
              <a:gd name="T27" fmla="*/ 72 h 271"/>
              <a:gd name="T28" fmla="*/ 0 w 71"/>
              <a:gd name="T29" fmla="*/ 271 h 271"/>
              <a:gd name="T30" fmla="*/ 71 w 71"/>
              <a:gd name="T31" fmla="*/ 257 h 271"/>
              <a:gd name="T32" fmla="*/ 71 w 71"/>
              <a:gd name="T33" fmla="*/ 7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271">
                <a:moveTo>
                  <a:pt x="71" y="72"/>
                </a:moveTo>
                <a:cubicBezTo>
                  <a:pt x="43" y="72"/>
                  <a:pt x="43" y="72"/>
                  <a:pt x="43" y="72"/>
                </a:cubicBezTo>
                <a:cubicBezTo>
                  <a:pt x="43" y="41"/>
                  <a:pt x="43" y="41"/>
                  <a:pt x="43" y="41"/>
                </a:cubicBezTo>
                <a:cubicBezTo>
                  <a:pt x="43" y="36"/>
                  <a:pt x="47" y="32"/>
                  <a:pt x="49" y="29"/>
                </a:cubicBezTo>
                <a:cubicBezTo>
                  <a:pt x="52" y="25"/>
                  <a:pt x="53" y="22"/>
                  <a:pt x="53" y="18"/>
                </a:cubicBezTo>
                <a:cubicBezTo>
                  <a:pt x="53" y="13"/>
                  <a:pt x="52" y="8"/>
                  <a:pt x="50" y="5"/>
                </a:cubicBezTo>
                <a:cubicBezTo>
                  <a:pt x="47" y="2"/>
                  <a:pt x="43" y="0"/>
                  <a:pt x="36" y="0"/>
                </a:cubicBezTo>
                <a:cubicBezTo>
                  <a:pt x="28" y="0"/>
                  <a:pt x="24" y="2"/>
                  <a:pt x="21" y="5"/>
                </a:cubicBezTo>
                <a:cubicBezTo>
                  <a:pt x="19" y="8"/>
                  <a:pt x="18" y="13"/>
                  <a:pt x="18" y="18"/>
                </a:cubicBezTo>
                <a:cubicBezTo>
                  <a:pt x="18" y="22"/>
                  <a:pt x="20" y="25"/>
                  <a:pt x="22" y="29"/>
                </a:cubicBezTo>
                <a:cubicBezTo>
                  <a:pt x="25" y="32"/>
                  <a:pt x="29" y="36"/>
                  <a:pt x="30" y="42"/>
                </a:cubicBezTo>
                <a:cubicBezTo>
                  <a:pt x="30" y="42"/>
                  <a:pt x="30" y="42"/>
                  <a:pt x="30" y="42"/>
                </a:cubicBezTo>
                <a:cubicBezTo>
                  <a:pt x="30" y="72"/>
                  <a:pt x="30" y="72"/>
                  <a:pt x="30" y="72"/>
                </a:cubicBezTo>
                <a:cubicBezTo>
                  <a:pt x="0" y="72"/>
                  <a:pt x="0" y="72"/>
                  <a:pt x="0" y="72"/>
                </a:cubicBezTo>
                <a:cubicBezTo>
                  <a:pt x="0" y="271"/>
                  <a:pt x="0" y="271"/>
                  <a:pt x="0" y="271"/>
                </a:cubicBezTo>
                <a:cubicBezTo>
                  <a:pt x="71" y="257"/>
                  <a:pt x="71" y="257"/>
                  <a:pt x="71" y="257"/>
                </a:cubicBezTo>
                <a:lnTo>
                  <a:pt x="71" y="7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6"/>
          <p:cNvSpPr/>
          <p:nvPr/>
        </p:nvSpPr>
        <p:spPr bwMode="auto">
          <a:xfrm>
            <a:off x="3467838" y="5418373"/>
            <a:ext cx="108261" cy="157558"/>
          </a:xfrm>
          <a:custGeom>
            <a:avLst/>
            <a:gdLst>
              <a:gd name="T0" fmla="*/ 35 w 47"/>
              <a:gd name="T1" fmla="*/ 34 h 69"/>
              <a:gd name="T2" fmla="*/ 24 w 47"/>
              <a:gd name="T3" fmla="*/ 25 h 69"/>
              <a:gd name="T4" fmla="*/ 23 w 47"/>
              <a:gd name="T5" fmla="*/ 25 h 69"/>
              <a:gd name="T6" fmla="*/ 13 w 47"/>
              <a:gd name="T7" fmla="*/ 0 h 69"/>
              <a:gd name="T8" fmla="*/ 0 w 47"/>
              <a:gd name="T9" fmla="*/ 5 h 69"/>
              <a:gd name="T10" fmla="*/ 11 w 47"/>
              <a:gd name="T11" fmla="*/ 31 h 69"/>
              <a:gd name="T12" fmla="*/ 11 w 47"/>
              <a:gd name="T13" fmla="*/ 45 h 69"/>
              <a:gd name="T14" fmla="*/ 11 w 47"/>
              <a:gd name="T15" fmla="*/ 56 h 69"/>
              <a:gd name="T16" fmla="*/ 20 w 47"/>
              <a:gd name="T17" fmla="*/ 67 h 69"/>
              <a:gd name="T18" fmla="*/ 35 w 47"/>
              <a:gd name="T19" fmla="*/ 66 h 69"/>
              <a:gd name="T20" fmla="*/ 46 w 47"/>
              <a:gd name="T21" fmla="*/ 55 h 69"/>
              <a:gd name="T22" fmla="*/ 44 w 47"/>
              <a:gd name="T23" fmla="*/ 42 h 69"/>
              <a:gd name="T24" fmla="*/ 35 w 47"/>
              <a:gd name="T25"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69">
                <a:moveTo>
                  <a:pt x="35" y="34"/>
                </a:moveTo>
                <a:cubicBezTo>
                  <a:pt x="32" y="32"/>
                  <a:pt x="26" y="30"/>
                  <a:pt x="24" y="25"/>
                </a:cubicBezTo>
                <a:cubicBezTo>
                  <a:pt x="24" y="25"/>
                  <a:pt x="24" y="25"/>
                  <a:pt x="23" y="25"/>
                </a:cubicBezTo>
                <a:cubicBezTo>
                  <a:pt x="13" y="0"/>
                  <a:pt x="13" y="0"/>
                  <a:pt x="13" y="0"/>
                </a:cubicBezTo>
                <a:cubicBezTo>
                  <a:pt x="0" y="5"/>
                  <a:pt x="0" y="5"/>
                  <a:pt x="0" y="5"/>
                </a:cubicBezTo>
                <a:cubicBezTo>
                  <a:pt x="11" y="31"/>
                  <a:pt x="11" y="31"/>
                  <a:pt x="11" y="31"/>
                </a:cubicBezTo>
                <a:cubicBezTo>
                  <a:pt x="14" y="36"/>
                  <a:pt x="12" y="41"/>
                  <a:pt x="11" y="45"/>
                </a:cubicBezTo>
                <a:cubicBezTo>
                  <a:pt x="10" y="49"/>
                  <a:pt x="10" y="52"/>
                  <a:pt x="11" y="56"/>
                </a:cubicBezTo>
                <a:cubicBezTo>
                  <a:pt x="13" y="61"/>
                  <a:pt x="16" y="65"/>
                  <a:pt x="20" y="67"/>
                </a:cubicBezTo>
                <a:cubicBezTo>
                  <a:pt x="24" y="69"/>
                  <a:pt x="28" y="69"/>
                  <a:pt x="35" y="66"/>
                </a:cubicBezTo>
                <a:cubicBezTo>
                  <a:pt x="42" y="63"/>
                  <a:pt x="45" y="59"/>
                  <a:pt x="46" y="55"/>
                </a:cubicBezTo>
                <a:cubicBezTo>
                  <a:pt x="47" y="51"/>
                  <a:pt x="46" y="47"/>
                  <a:pt x="44" y="42"/>
                </a:cubicBezTo>
                <a:cubicBezTo>
                  <a:pt x="42" y="38"/>
                  <a:pt x="39" y="36"/>
                  <a:pt x="35" y="34"/>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17"/>
          <p:cNvSpPr/>
          <p:nvPr/>
        </p:nvSpPr>
        <p:spPr bwMode="auto">
          <a:xfrm>
            <a:off x="3417574" y="5227951"/>
            <a:ext cx="768456" cy="550002"/>
          </a:xfrm>
          <a:custGeom>
            <a:avLst/>
            <a:gdLst>
              <a:gd name="T0" fmla="*/ 300 w 336"/>
              <a:gd name="T1" fmla="*/ 0 h 240"/>
              <a:gd name="T2" fmla="*/ 274 w 336"/>
              <a:gd name="T3" fmla="*/ 11 h 240"/>
              <a:gd name="T4" fmla="*/ 264 w 336"/>
              <a:gd name="T5" fmla="*/ 38 h 240"/>
              <a:gd name="T6" fmla="*/ 231 w 336"/>
              <a:gd name="T7" fmla="*/ 143 h 240"/>
              <a:gd name="T8" fmla="*/ 164 w 336"/>
              <a:gd name="T9" fmla="*/ 165 h 240"/>
              <a:gd name="T10" fmla="*/ 70 w 336"/>
              <a:gd name="T11" fmla="*/ 95 h 240"/>
              <a:gd name="T12" fmla="*/ 54 w 336"/>
              <a:gd name="T13" fmla="*/ 99 h 240"/>
              <a:gd name="T14" fmla="*/ 56 w 336"/>
              <a:gd name="T15" fmla="*/ 102 h 240"/>
              <a:gd name="T16" fmla="*/ 63 w 336"/>
              <a:gd name="T17" fmla="*/ 107 h 240"/>
              <a:gd name="T18" fmla="*/ 77 w 336"/>
              <a:gd name="T19" fmla="*/ 120 h 240"/>
              <a:gd name="T20" fmla="*/ 79 w 336"/>
              <a:gd name="T21" fmla="*/ 141 h 240"/>
              <a:gd name="T22" fmla="*/ 62 w 336"/>
              <a:gd name="T23" fmla="*/ 159 h 240"/>
              <a:gd name="T24" fmla="*/ 37 w 336"/>
              <a:gd name="T25" fmla="*/ 160 h 240"/>
              <a:gd name="T26" fmla="*/ 23 w 336"/>
              <a:gd name="T27" fmla="*/ 144 h 240"/>
              <a:gd name="T28" fmla="*/ 22 w 336"/>
              <a:gd name="T29" fmla="*/ 125 h 240"/>
              <a:gd name="T30" fmla="*/ 23 w 336"/>
              <a:gd name="T31" fmla="*/ 118 h 240"/>
              <a:gd name="T32" fmla="*/ 18 w 336"/>
              <a:gd name="T33" fmla="*/ 108 h 240"/>
              <a:gd name="T34" fmla="*/ 0 w 336"/>
              <a:gd name="T35" fmla="*/ 112 h 240"/>
              <a:gd name="T36" fmla="*/ 156 w 336"/>
              <a:gd name="T37" fmla="*/ 235 h 240"/>
              <a:gd name="T38" fmla="*/ 281 w 336"/>
              <a:gd name="T39" fmla="*/ 193 h 240"/>
              <a:gd name="T40" fmla="*/ 335 w 336"/>
              <a:gd name="T41" fmla="*/ 38 h 240"/>
              <a:gd name="T42" fmla="*/ 326 w 336"/>
              <a:gd name="T43" fmla="*/ 11 h 240"/>
              <a:gd name="T44" fmla="*/ 300 w 336"/>
              <a:gd name="T4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240">
                <a:moveTo>
                  <a:pt x="300" y="0"/>
                </a:moveTo>
                <a:cubicBezTo>
                  <a:pt x="290" y="0"/>
                  <a:pt x="280" y="4"/>
                  <a:pt x="274" y="11"/>
                </a:cubicBezTo>
                <a:cubicBezTo>
                  <a:pt x="267" y="18"/>
                  <a:pt x="264" y="28"/>
                  <a:pt x="264" y="38"/>
                </a:cubicBezTo>
                <a:cubicBezTo>
                  <a:pt x="264" y="93"/>
                  <a:pt x="249" y="125"/>
                  <a:pt x="231" y="143"/>
                </a:cubicBezTo>
                <a:cubicBezTo>
                  <a:pt x="213" y="161"/>
                  <a:pt x="190" y="167"/>
                  <a:pt x="164" y="165"/>
                </a:cubicBezTo>
                <a:cubicBezTo>
                  <a:pt x="128" y="161"/>
                  <a:pt x="89" y="136"/>
                  <a:pt x="70" y="95"/>
                </a:cubicBezTo>
                <a:cubicBezTo>
                  <a:pt x="54" y="99"/>
                  <a:pt x="54" y="99"/>
                  <a:pt x="54" y="99"/>
                </a:cubicBezTo>
                <a:cubicBezTo>
                  <a:pt x="56" y="102"/>
                  <a:pt x="56" y="102"/>
                  <a:pt x="56" y="102"/>
                </a:cubicBezTo>
                <a:cubicBezTo>
                  <a:pt x="56" y="104"/>
                  <a:pt x="58" y="104"/>
                  <a:pt x="63" y="107"/>
                </a:cubicBezTo>
                <a:cubicBezTo>
                  <a:pt x="67" y="109"/>
                  <a:pt x="74" y="113"/>
                  <a:pt x="77" y="120"/>
                </a:cubicBezTo>
                <a:cubicBezTo>
                  <a:pt x="79" y="127"/>
                  <a:pt x="81" y="134"/>
                  <a:pt x="79" y="141"/>
                </a:cubicBezTo>
                <a:cubicBezTo>
                  <a:pt x="77" y="148"/>
                  <a:pt x="71" y="155"/>
                  <a:pt x="62" y="159"/>
                </a:cubicBezTo>
                <a:cubicBezTo>
                  <a:pt x="53" y="164"/>
                  <a:pt x="43" y="163"/>
                  <a:pt x="37" y="160"/>
                </a:cubicBezTo>
                <a:cubicBezTo>
                  <a:pt x="30" y="156"/>
                  <a:pt x="25" y="150"/>
                  <a:pt x="23" y="144"/>
                </a:cubicBezTo>
                <a:cubicBezTo>
                  <a:pt x="20" y="137"/>
                  <a:pt x="21" y="130"/>
                  <a:pt x="22" y="125"/>
                </a:cubicBezTo>
                <a:cubicBezTo>
                  <a:pt x="23" y="120"/>
                  <a:pt x="23" y="119"/>
                  <a:pt x="23" y="118"/>
                </a:cubicBezTo>
                <a:cubicBezTo>
                  <a:pt x="18" y="108"/>
                  <a:pt x="18" y="108"/>
                  <a:pt x="18" y="108"/>
                </a:cubicBezTo>
                <a:cubicBezTo>
                  <a:pt x="0" y="112"/>
                  <a:pt x="0" y="112"/>
                  <a:pt x="0" y="112"/>
                </a:cubicBezTo>
                <a:cubicBezTo>
                  <a:pt x="27" y="182"/>
                  <a:pt x="90" y="228"/>
                  <a:pt x="156" y="235"/>
                </a:cubicBezTo>
                <a:cubicBezTo>
                  <a:pt x="200" y="240"/>
                  <a:pt x="247" y="227"/>
                  <a:pt x="281" y="193"/>
                </a:cubicBezTo>
                <a:cubicBezTo>
                  <a:pt x="315" y="159"/>
                  <a:pt x="335" y="106"/>
                  <a:pt x="335" y="38"/>
                </a:cubicBezTo>
                <a:cubicBezTo>
                  <a:pt x="336" y="28"/>
                  <a:pt x="332" y="18"/>
                  <a:pt x="326" y="11"/>
                </a:cubicBezTo>
                <a:cubicBezTo>
                  <a:pt x="319" y="4"/>
                  <a:pt x="309" y="0"/>
                  <a:pt x="300"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18"/>
          <p:cNvSpPr/>
          <p:nvPr/>
        </p:nvSpPr>
        <p:spPr bwMode="auto">
          <a:xfrm>
            <a:off x="2886904" y="4791042"/>
            <a:ext cx="835153" cy="686295"/>
          </a:xfrm>
          <a:custGeom>
            <a:avLst/>
            <a:gdLst>
              <a:gd name="T0" fmla="*/ 300 w 365"/>
              <a:gd name="T1" fmla="*/ 158 h 300"/>
              <a:gd name="T2" fmla="*/ 345 w 365"/>
              <a:gd name="T3" fmla="*/ 147 h 300"/>
              <a:gd name="T4" fmla="*/ 361 w 365"/>
              <a:gd name="T5" fmla="*/ 110 h 300"/>
              <a:gd name="T6" fmla="*/ 343 w 365"/>
              <a:gd name="T7" fmla="*/ 88 h 300"/>
              <a:gd name="T8" fmla="*/ 293 w 365"/>
              <a:gd name="T9" fmla="*/ 100 h 300"/>
              <a:gd name="T10" fmla="*/ 286 w 365"/>
              <a:gd name="T11" fmla="*/ 96 h 300"/>
              <a:gd name="T12" fmla="*/ 290 w 365"/>
              <a:gd name="T13" fmla="*/ 89 h 300"/>
              <a:gd name="T14" fmla="*/ 317 w 365"/>
              <a:gd name="T15" fmla="*/ 80 h 300"/>
              <a:gd name="T16" fmla="*/ 334 w 365"/>
              <a:gd name="T17" fmla="*/ 75 h 300"/>
              <a:gd name="T18" fmla="*/ 353 w 365"/>
              <a:gd name="T19" fmla="*/ 39 h 300"/>
              <a:gd name="T20" fmla="*/ 316 w 365"/>
              <a:gd name="T21" fmla="*/ 19 h 300"/>
              <a:gd name="T22" fmla="*/ 209 w 365"/>
              <a:gd name="T23" fmla="*/ 45 h 300"/>
              <a:gd name="T24" fmla="*/ 201 w 365"/>
              <a:gd name="T25" fmla="*/ 41 h 300"/>
              <a:gd name="T26" fmla="*/ 206 w 365"/>
              <a:gd name="T27" fmla="*/ 34 h 300"/>
              <a:gd name="T28" fmla="*/ 218 w 365"/>
              <a:gd name="T29" fmla="*/ 30 h 300"/>
              <a:gd name="T30" fmla="*/ 218 w 365"/>
              <a:gd name="T31" fmla="*/ 0 h 300"/>
              <a:gd name="T32" fmla="*/ 199 w 365"/>
              <a:gd name="T33" fmla="*/ 0 h 300"/>
              <a:gd name="T34" fmla="*/ 143 w 365"/>
              <a:gd name="T35" fmla="*/ 4 h 300"/>
              <a:gd name="T36" fmla="*/ 68 w 365"/>
              <a:gd name="T37" fmla="*/ 99 h 300"/>
              <a:gd name="T38" fmla="*/ 48 w 365"/>
              <a:gd name="T39" fmla="*/ 114 h 300"/>
              <a:gd name="T40" fmla="*/ 0 w 365"/>
              <a:gd name="T41" fmla="*/ 133 h 300"/>
              <a:gd name="T42" fmla="*/ 41 w 365"/>
              <a:gd name="T43" fmla="*/ 297 h 300"/>
              <a:gd name="T44" fmla="*/ 113 w 365"/>
              <a:gd name="T45" fmla="*/ 282 h 300"/>
              <a:gd name="T46" fmla="*/ 267 w 365"/>
              <a:gd name="T47" fmla="*/ 283 h 300"/>
              <a:gd name="T48" fmla="*/ 267 w 365"/>
              <a:gd name="T49" fmla="*/ 283 h 300"/>
              <a:gd name="T50" fmla="*/ 323 w 365"/>
              <a:gd name="T51" fmla="*/ 268 h 300"/>
              <a:gd name="T52" fmla="*/ 339 w 365"/>
              <a:gd name="T53" fmla="*/ 256 h 300"/>
              <a:gd name="T54" fmla="*/ 341 w 365"/>
              <a:gd name="T55" fmla="*/ 237 h 300"/>
              <a:gd name="T56" fmla="*/ 335 w 365"/>
              <a:gd name="T57" fmla="*/ 226 h 300"/>
              <a:gd name="T58" fmla="*/ 293 w 365"/>
              <a:gd name="T59" fmla="*/ 235 h 300"/>
              <a:gd name="T60" fmla="*/ 286 w 365"/>
              <a:gd name="T61" fmla="*/ 230 h 300"/>
              <a:gd name="T62" fmla="*/ 291 w 365"/>
              <a:gd name="T63" fmla="*/ 223 h 300"/>
              <a:gd name="T64" fmla="*/ 339 w 365"/>
              <a:gd name="T65" fmla="*/ 212 h 300"/>
              <a:gd name="T66" fmla="*/ 357 w 365"/>
              <a:gd name="T67" fmla="*/ 199 h 300"/>
              <a:gd name="T68" fmla="*/ 361 w 365"/>
              <a:gd name="T69" fmla="*/ 177 h 300"/>
              <a:gd name="T70" fmla="*/ 347 w 365"/>
              <a:gd name="T71" fmla="*/ 159 h 300"/>
              <a:gd name="T72" fmla="*/ 344 w 365"/>
              <a:gd name="T73" fmla="*/ 160 h 300"/>
              <a:gd name="T74" fmla="*/ 303 w 365"/>
              <a:gd name="T75" fmla="*/ 169 h 300"/>
              <a:gd name="T76" fmla="*/ 296 w 365"/>
              <a:gd name="T77" fmla="*/ 165 h 300"/>
              <a:gd name="T78" fmla="*/ 300 w 365"/>
              <a:gd name="T79" fmla="*/ 1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5" h="300">
                <a:moveTo>
                  <a:pt x="300" y="158"/>
                </a:moveTo>
                <a:cubicBezTo>
                  <a:pt x="345" y="147"/>
                  <a:pt x="345" y="147"/>
                  <a:pt x="345" y="147"/>
                </a:cubicBezTo>
                <a:cubicBezTo>
                  <a:pt x="359" y="144"/>
                  <a:pt x="365" y="124"/>
                  <a:pt x="361" y="110"/>
                </a:cubicBezTo>
                <a:cubicBezTo>
                  <a:pt x="359" y="101"/>
                  <a:pt x="352" y="93"/>
                  <a:pt x="343" y="88"/>
                </a:cubicBezTo>
                <a:cubicBezTo>
                  <a:pt x="293" y="100"/>
                  <a:pt x="293" y="100"/>
                  <a:pt x="293" y="100"/>
                </a:cubicBezTo>
                <a:cubicBezTo>
                  <a:pt x="290" y="101"/>
                  <a:pt x="287" y="99"/>
                  <a:pt x="286" y="96"/>
                </a:cubicBezTo>
                <a:cubicBezTo>
                  <a:pt x="285" y="93"/>
                  <a:pt x="287" y="89"/>
                  <a:pt x="290" y="89"/>
                </a:cubicBezTo>
                <a:cubicBezTo>
                  <a:pt x="317" y="80"/>
                  <a:pt x="317" y="80"/>
                  <a:pt x="317" y="80"/>
                </a:cubicBezTo>
                <a:cubicBezTo>
                  <a:pt x="334" y="75"/>
                  <a:pt x="334" y="75"/>
                  <a:pt x="334" y="75"/>
                </a:cubicBezTo>
                <a:cubicBezTo>
                  <a:pt x="354" y="69"/>
                  <a:pt x="356" y="51"/>
                  <a:pt x="353" y="39"/>
                </a:cubicBezTo>
                <a:cubicBezTo>
                  <a:pt x="350" y="25"/>
                  <a:pt x="338" y="13"/>
                  <a:pt x="316" y="19"/>
                </a:cubicBezTo>
                <a:cubicBezTo>
                  <a:pt x="237" y="39"/>
                  <a:pt x="288" y="23"/>
                  <a:pt x="209" y="45"/>
                </a:cubicBezTo>
                <a:cubicBezTo>
                  <a:pt x="206" y="46"/>
                  <a:pt x="202" y="44"/>
                  <a:pt x="201" y="41"/>
                </a:cubicBezTo>
                <a:cubicBezTo>
                  <a:pt x="201" y="38"/>
                  <a:pt x="203" y="35"/>
                  <a:pt x="206" y="34"/>
                </a:cubicBezTo>
                <a:cubicBezTo>
                  <a:pt x="218" y="30"/>
                  <a:pt x="218" y="30"/>
                  <a:pt x="218" y="30"/>
                </a:cubicBezTo>
                <a:cubicBezTo>
                  <a:pt x="218" y="0"/>
                  <a:pt x="218" y="0"/>
                  <a:pt x="218" y="0"/>
                </a:cubicBezTo>
                <a:cubicBezTo>
                  <a:pt x="212" y="0"/>
                  <a:pt x="206" y="0"/>
                  <a:pt x="199" y="0"/>
                </a:cubicBezTo>
                <a:cubicBezTo>
                  <a:pt x="173" y="0"/>
                  <a:pt x="148" y="2"/>
                  <a:pt x="143" y="4"/>
                </a:cubicBezTo>
                <a:cubicBezTo>
                  <a:pt x="115" y="17"/>
                  <a:pt x="119" y="32"/>
                  <a:pt x="68" y="99"/>
                </a:cubicBezTo>
                <a:cubicBezTo>
                  <a:pt x="48" y="114"/>
                  <a:pt x="48" y="114"/>
                  <a:pt x="48" y="114"/>
                </a:cubicBezTo>
                <a:cubicBezTo>
                  <a:pt x="0" y="133"/>
                  <a:pt x="0" y="133"/>
                  <a:pt x="0" y="133"/>
                </a:cubicBezTo>
                <a:cubicBezTo>
                  <a:pt x="41" y="297"/>
                  <a:pt x="41" y="297"/>
                  <a:pt x="41" y="297"/>
                </a:cubicBezTo>
                <a:cubicBezTo>
                  <a:pt x="113" y="282"/>
                  <a:pt x="113" y="282"/>
                  <a:pt x="113" y="282"/>
                </a:cubicBezTo>
                <a:cubicBezTo>
                  <a:pt x="176" y="296"/>
                  <a:pt x="203" y="300"/>
                  <a:pt x="267" y="283"/>
                </a:cubicBezTo>
                <a:cubicBezTo>
                  <a:pt x="267" y="283"/>
                  <a:pt x="267" y="283"/>
                  <a:pt x="267" y="283"/>
                </a:cubicBezTo>
                <a:cubicBezTo>
                  <a:pt x="323" y="268"/>
                  <a:pt x="323" y="268"/>
                  <a:pt x="323" y="268"/>
                </a:cubicBezTo>
                <a:cubicBezTo>
                  <a:pt x="330" y="266"/>
                  <a:pt x="335" y="262"/>
                  <a:pt x="339" y="256"/>
                </a:cubicBezTo>
                <a:cubicBezTo>
                  <a:pt x="342" y="250"/>
                  <a:pt x="343" y="243"/>
                  <a:pt x="341" y="237"/>
                </a:cubicBezTo>
                <a:cubicBezTo>
                  <a:pt x="340" y="233"/>
                  <a:pt x="338" y="229"/>
                  <a:pt x="335" y="226"/>
                </a:cubicBezTo>
                <a:cubicBezTo>
                  <a:pt x="293" y="235"/>
                  <a:pt x="293" y="235"/>
                  <a:pt x="293" y="235"/>
                </a:cubicBezTo>
                <a:cubicBezTo>
                  <a:pt x="290" y="236"/>
                  <a:pt x="287" y="233"/>
                  <a:pt x="286" y="230"/>
                </a:cubicBezTo>
                <a:cubicBezTo>
                  <a:pt x="285" y="227"/>
                  <a:pt x="288" y="224"/>
                  <a:pt x="291" y="223"/>
                </a:cubicBezTo>
                <a:cubicBezTo>
                  <a:pt x="307" y="220"/>
                  <a:pt x="322" y="216"/>
                  <a:pt x="339" y="212"/>
                </a:cubicBezTo>
                <a:cubicBezTo>
                  <a:pt x="346" y="210"/>
                  <a:pt x="353" y="206"/>
                  <a:pt x="357" y="199"/>
                </a:cubicBezTo>
                <a:cubicBezTo>
                  <a:pt x="361" y="193"/>
                  <a:pt x="363" y="185"/>
                  <a:pt x="361" y="177"/>
                </a:cubicBezTo>
                <a:cubicBezTo>
                  <a:pt x="359" y="169"/>
                  <a:pt x="354" y="162"/>
                  <a:pt x="347" y="159"/>
                </a:cubicBezTo>
                <a:cubicBezTo>
                  <a:pt x="346" y="159"/>
                  <a:pt x="345" y="159"/>
                  <a:pt x="344" y="160"/>
                </a:cubicBezTo>
                <a:cubicBezTo>
                  <a:pt x="303" y="169"/>
                  <a:pt x="303" y="169"/>
                  <a:pt x="303" y="169"/>
                </a:cubicBezTo>
                <a:cubicBezTo>
                  <a:pt x="300" y="170"/>
                  <a:pt x="296" y="168"/>
                  <a:pt x="296" y="165"/>
                </a:cubicBezTo>
                <a:cubicBezTo>
                  <a:pt x="295" y="162"/>
                  <a:pt x="297" y="158"/>
                  <a:pt x="300" y="158"/>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19"/>
          <p:cNvSpPr>
            <a:spLocks noEditPoints="1"/>
          </p:cNvSpPr>
          <p:nvPr/>
        </p:nvSpPr>
        <p:spPr bwMode="auto">
          <a:xfrm>
            <a:off x="2555356" y="5038495"/>
            <a:ext cx="430142" cy="693061"/>
          </a:xfrm>
          <a:custGeom>
            <a:avLst/>
            <a:gdLst>
              <a:gd name="T0" fmla="*/ 125 w 188"/>
              <a:gd name="T1" fmla="*/ 15 h 303"/>
              <a:gd name="T2" fmla="*/ 111 w 188"/>
              <a:gd name="T3" fmla="*/ 1 h 303"/>
              <a:gd name="T4" fmla="*/ 101 w 188"/>
              <a:gd name="T5" fmla="*/ 1 h 303"/>
              <a:gd name="T6" fmla="*/ 17 w 188"/>
              <a:gd name="T7" fmla="*/ 24 h 303"/>
              <a:gd name="T8" fmla="*/ 3 w 188"/>
              <a:gd name="T9" fmla="*/ 49 h 303"/>
              <a:gd name="T10" fmla="*/ 64 w 188"/>
              <a:gd name="T11" fmla="*/ 287 h 303"/>
              <a:gd name="T12" fmla="*/ 89 w 188"/>
              <a:gd name="T13" fmla="*/ 300 h 303"/>
              <a:gd name="T14" fmla="*/ 171 w 188"/>
              <a:gd name="T15" fmla="*/ 273 h 303"/>
              <a:gd name="T16" fmla="*/ 185 w 188"/>
              <a:gd name="T17" fmla="*/ 247 h 303"/>
              <a:gd name="T18" fmla="*/ 125 w 188"/>
              <a:gd name="T19" fmla="*/ 15 h 303"/>
              <a:gd name="T20" fmla="*/ 158 w 188"/>
              <a:gd name="T21" fmla="*/ 240 h 303"/>
              <a:gd name="T22" fmla="*/ 120 w 188"/>
              <a:gd name="T23" fmla="*/ 265 h 303"/>
              <a:gd name="T24" fmla="*/ 94 w 188"/>
              <a:gd name="T25" fmla="*/ 227 h 303"/>
              <a:gd name="T26" fmla="*/ 133 w 188"/>
              <a:gd name="T27" fmla="*/ 202 h 303"/>
              <a:gd name="T28" fmla="*/ 158 w 188"/>
              <a:gd name="T29" fmla="*/ 2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303">
                <a:moveTo>
                  <a:pt x="125" y="15"/>
                </a:moveTo>
                <a:cubicBezTo>
                  <a:pt x="123" y="8"/>
                  <a:pt x="118" y="3"/>
                  <a:pt x="111" y="1"/>
                </a:cubicBezTo>
                <a:cubicBezTo>
                  <a:pt x="108" y="0"/>
                  <a:pt x="104" y="0"/>
                  <a:pt x="101" y="1"/>
                </a:cubicBezTo>
                <a:cubicBezTo>
                  <a:pt x="17" y="24"/>
                  <a:pt x="17" y="24"/>
                  <a:pt x="17" y="24"/>
                </a:cubicBezTo>
                <a:cubicBezTo>
                  <a:pt x="7" y="27"/>
                  <a:pt x="0" y="39"/>
                  <a:pt x="3" y="49"/>
                </a:cubicBezTo>
                <a:cubicBezTo>
                  <a:pt x="64" y="287"/>
                  <a:pt x="64" y="287"/>
                  <a:pt x="64" y="287"/>
                </a:cubicBezTo>
                <a:cubicBezTo>
                  <a:pt x="67" y="297"/>
                  <a:pt x="79" y="303"/>
                  <a:pt x="89" y="300"/>
                </a:cubicBezTo>
                <a:cubicBezTo>
                  <a:pt x="171" y="273"/>
                  <a:pt x="171" y="273"/>
                  <a:pt x="171" y="273"/>
                </a:cubicBezTo>
                <a:cubicBezTo>
                  <a:pt x="181" y="269"/>
                  <a:pt x="188" y="257"/>
                  <a:pt x="185" y="247"/>
                </a:cubicBezTo>
                <a:lnTo>
                  <a:pt x="125" y="15"/>
                </a:lnTo>
                <a:close/>
                <a:moveTo>
                  <a:pt x="158" y="240"/>
                </a:moveTo>
                <a:cubicBezTo>
                  <a:pt x="154" y="258"/>
                  <a:pt x="137" y="269"/>
                  <a:pt x="120" y="265"/>
                </a:cubicBezTo>
                <a:cubicBezTo>
                  <a:pt x="102" y="262"/>
                  <a:pt x="91" y="245"/>
                  <a:pt x="94" y="227"/>
                </a:cubicBezTo>
                <a:cubicBezTo>
                  <a:pt x="98" y="210"/>
                  <a:pt x="115" y="198"/>
                  <a:pt x="133" y="202"/>
                </a:cubicBezTo>
                <a:cubicBezTo>
                  <a:pt x="150" y="205"/>
                  <a:pt x="161" y="222"/>
                  <a:pt x="158" y="24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Teardrop 33"/>
          <p:cNvSpPr/>
          <p:nvPr/>
        </p:nvSpPr>
        <p:spPr>
          <a:xfrm rot="18877745">
            <a:off x="6125882" y="2196154"/>
            <a:ext cx="547887" cy="547887"/>
          </a:xfrm>
          <a:prstGeom prst="teardrop">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utoShape 38"/>
          <p:cNvSpPr>
            <a:spLocks noChangeAspect="1"/>
          </p:cNvSpPr>
          <p:nvPr/>
        </p:nvSpPr>
        <p:spPr bwMode="auto">
          <a:xfrm>
            <a:off x="6271162" y="2340884"/>
            <a:ext cx="257327" cy="2584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7" name="Teardrop 36"/>
          <p:cNvSpPr/>
          <p:nvPr/>
        </p:nvSpPr>
        <p:spPr>
          <a:xfrm rot="18877745">
            <a:off x="6125883" y="5297701"/>
            <a:ext cx="547887" cy="547887"/>
          </a:xfrm>
          <a:prstGeom prst="teardrop">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06"/>
          <p:cNvSpPr>
            <a:spLocks noChangeAspect="1" noChangeArrowheads="1"/>
          </p:cNvSpPr>
          <p:nvPr/>
        </p:nvSpPr>
        <p:spPr bwMode="auto">
          <a:xfrm>
            <a:off x="6258675" y="5463067"/>
            <a:ext cx="301086" cy="260571"/>
          </a:xfrm>
          <a:custGeom>
            <a:avLst/>
            <a:gdLst>
              <a:gd name="T0" fmla="*/ 502 w 1013"/>
              <a:gd name="T1" fmla="*/ 0 h 879"/>
              <a:gd name="T2" fmla="*/ 0 w 1013"/>
              <a:gd name="T3" fmla="*/ 351 h 879"/>
              <a:gd name="T4" fmla="*/ 193 w 1013"/>
              <a:gd name="T5" fmla="*/ 636 h 879"/>
              <a:gd name="T6" fmla="*/ 92 w 1013"/>
              <a:gd name="T7" fmla="*/ 862 h 879"/>
              <a:gd name="T8" fmla="*/ 92 w 1013"/>
              <a:gd name="T9" fmla="*/ 878 h 879"/>
              <a:gd name="T10" fmla="*/ 101 w 1013"/>
              <a:gd name="T11" fmla="*/ 878 h 879"/>
              <a:gd name="T12" fmla="*/ 109 w 1013"/>
              <a:gd name="T13" fmla="*/ 878 h 879"/>
              <a:gd name="T14" fmla="*/ 485 w 1013"/>
              <a:gd name="T15" fmla="*/ 711 h 879"/>
              <a:gd name="T16" fmla="*/ 502 w 1013"/>
              <a:gd name="T17" fmla="*/ 711 h 879"/>
              <a:gd name="T18" fmla="*/ 1012 w 1013"/>
              <a:gd name="T19" fmla="*/ 351 h 879"/>
              <a:gd name="T20" fmla="*/ 502 w 1013"/>
              <a:gd name="T21" fmla="*/ 0 h 879"/>
              <a:gd name="T22" fmla="*/ 502 w 1013"/>
              <a:gd name="T23" fmla="*/ 0 h 879"/>
              <a:gd name="T24" fmla="*/ 502 w 1013"/>
              <a:gd name="T2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solidFill>
            <a:schemeClr val="bg1"/>
          </a:solidFill>
          <a:ln>
            <a:noFill/>
          </a:ln>
          <a:effectLst/>
        </p:spPr>
        <p:txBody>
          <a:bodyPr wrap="none" lIns="243785" tIns="121892" rIns="243785" bIns="121892" anchor="ctr"/>
          <a:lstStyle/>
          <a:p>
            <a:pPr>
              <a:defRPr/>
            </a:pPr>
            <a:endParaRPr lang="en-US" sz="2400" dirty="0"/>
          </a:p>
        </p:txBody>
      </p:sp>
      <p:sp>
        <p:nvSpPr>
          <p:cNvPr id="31" name="Teardrop 39"/>
          <p:cNvSpPr/>
          <p:nvPr/>
        </p:nvSpPr>
        <p:spPr>
          <a:xfrm rot="18877745">
            <a:off x="6125882" y="3230003"/>
            <a:ext cx="547887" cy="547887"/>
          </a:xfrm>
          <a:prstGeom prst="teardrop">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291"/>
          <p:cNvSpPr>
            <a:spLocks noChangeArrowheads="1"/>
          </p:cNvSpPr>
          <p:nvPr/>
        </p:nvSpPr>
        <p:spPr bwMode="auto">
          <a:xfrm>
            <a:off x="6293595" y="3611956"/>
            <a:ext cx="213548" cy="18738"/>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solidFill>
            <a:schemeClr val="bg1"/>
          </a:solidFill>
          <a:ln>
            <a:noFill/>
          </a:ln>
          <a:effectLst/>
        </p:spPr>
        <p:txBody>
          <a:bodyPr wrap="none" anchor="ctr"/>
          <a:lstStyle/>
          <a:p>
            <a:pPr>
              <a:defRPr/>
            </a:pPr>
            <a:endParaRPr lang="en-US" sz="2400" dirty="0">
              <a:ea typeface="宋体" panose="02010600030101010101" pitchFamily="2" charset="-122"/>
            </a:endParaRPr>
          </a:p>
        </p:txBody>
      </p:sp>
      <p:sp>
        <p:nvSpPr>
          <p:cNvPr id="33" name="Freeform 292"/>
          <p:cNvSpPr>
            <a:spLocks noChangeArrowheads="1"/>
          </p:cNvSpPr>
          <p:nvPr/>
        </p:nvSpPr>
        <p:spPr bwMode="auto">
          <a:xfrm>
            <a:off x="6267369" y="3467055"/>
            <a:ext cx="300966" cy="137406"/>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solidFill>
            <a:schemeClr val="bg1"/>
          </a:solidFill>
          <a:ln>
            <a:noFill/>
          </a:ln>
          <a:effectLst/>
        </p:spPr>
        <p:txBody>
          <a:bodyPr wrap="none" anchor="ctr"/>
          <a:lstStyle/>
          <a:p>
            <a:pPr>
              <a:defRPr/>
            </a:pPr>
            <a:endParaRPr lang="en-US" sz="2400" dirty="0">
              <a:ea typeface="宋体" panose="02010600030101010101" pitchFamily="2" charset="-122"/>
            </a:endParaRPr>
          </a:p>
        </p:txBody>
      </p:sp>
      <p:sp>
        <p:nvSpPr>
          <p:cNvPr id="34" name="Freeform 293"/>
          <p:cNvSpPr>
            <a:spLocks noChangeArrowheads="1"/>
          </p:cNvSpPr>
          <p:nvPr/>
        </p:nvSpPr>
        <p:spPr bwMode="auto">
          <a:xfrm>
            <a:off x="6331059" y="3344639"/>
            <a:ext cx="88666" cy="11367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solidFill>
            <a:schemeClr val="bg1"/>
          </a:solidFill>
          <a:ln>
            <a:noFill/>
          </a:ln>
          <a:effectLst/>
        </p:spPr>
        <p:txBody>
          <a:bodyPr wrap="none" anchor="ctr"/>
          <a:lstStyle/>
          <a:p>
            <a:pPr>
              <a:defRPr/>
            </a:pPr>
            <a:endParaRPr lang="en-US" sz="2400" dirty="0">
              <a:ea typeface="宋体" panose="02010600030101010101" pitchFamily="2" charset="-122"/>
            </a:endParaRPr>
          </a:p>
        </p:txBody>
      </p:sp>
      <p:sp>
        <p:nvSpPr>
          <p:cNvPr id="35" name="Freeform 294"/>
          <p:cNvSpPr>
            <a:spLocks noChangeArrowheads="1"/>
          </p:cNvSpPr>
          <p:nvPr/>
        </p:nvSpPr>
        <p:spPr bwMode="auto">
          <a:xfrm>
            <a:off x="6399744" y="3397103"/>
            <a:ext cx="42460" cy="57461"/>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solidFill>
            <a:schemeClr val="bg1"/>
          </a:solidFill>
          <a:ln>
            <a:noFill/>
          </a:ln>
          <a:effectLst/>
        </p:spPr>
        <p:txBody>
          <a:bodyPr wrap="none" anchor="ctr"/>
          <a:lstStyle/>
          <a:p>
            <a:pPr>
              <a:defRPr/>
            </a:pPr>
            <a:endParaRPr lang="en-US" sz="2400" dirty="0">
              <a:ea typeface="宋体" panose="02010600030101010101" pitchFamily="2" charset="-122"/>
            </a:endParaRPr>
          </a:p>
        </p:txBody>
      </p:sp>
      <p:sp>
        <p:nvSpPr>
          <p:cNvPr id="36" name="Teardrop 46"/>
          <p:cNvSpPr/>
          <p:nvPr/>
        </p:nvSpPr>
        <p:spPr>
          <a:xfrm rot="18877745">
            <a:off x="6125882" y="4263852"/>
            <a:ext cx="547887" cy="547887"/>
          </a:xfrm>
          <a:prstGeom prst="teardrop">
            <a:avLst/>
          </a:prstGeom>
          <a:solidFill>
            <a:srgbClr val="B17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299"/>
          <p:cNvSpPr>
            <a:spLocks noChangeAspect="1" noChangeArrowheads="1"/>
          </p:cNvSpPr>
          <p:nvPr/>
        </p:nvSpPr>
        <p:spPr bwMode="auto">
          <a:xfrm>
            <a:off x="6247599" y="4377574"/>
            <a:ext cx="292744" cy="280426"/>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243785" tIns="121892" rIns="243785" bIns="121892" anchor="ctr"/>
          <a:lstStyle/>
          <a:p>
            <a:pPr>
              <a:defRPr/>
            </a:pPr>
            <a:endParaRPr lang="en-US" sz="2400" dirty="0">
              <a:ea typeface="宋体" panose="02010600030101010101" pitchFamily="2" charset="-122"/>
            </a:endParaRPr>
          </a:p>
        </p:txBody>
      </p:sp>
      <p:sp>
        <p:nvSpPr>
          <p:cNvPr id="40" name="文本框 39"/>
          <p:cNvSpPr txBox="1"/>
          <p:nvPr/>
        </p:nvSpPr>
        <p:spPr>
          <a:xfrm>
            <a:off x="6787232" y="2008976"/>
            <a:ext cx="3743528" cy="763735"/>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6787232" y="3042825"/>
            <a:ext cx="3743528" cy="763735"/>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6787232" y="4113531"/>
            <a:ext cx="3743528" cy="763735"/>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787232" y="5099444"/>
            <a:ext cx="3743528" cy="763735"/>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3249</Words>
  <Application>WPS 演示</Application>
  <PresentationFormat>宽屏</PresentationFormat>
  <Paragraphs>351</Paragraphs>
  <Slides>20</Slides>
  <Notes>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20</vt:i4>
      </vt:variant>
    </vt:vector>
  </HeadingPairs>
  <TitlesOfParts>
    <vt:vector size="45" baseType="lpstr">
      <vt:lpstr>Arial</vt:lpstr>
      <vt:lpstr>宋体</vt:lpstr>
      <vt:lpstr>Wingdings</vt:lpstr>
      <vt:lpstr>微软雅黑</vt:lpstr>
      <vt:lpstr>微软雅黑 Light</vt:lpstr>
      <vt:lpstr>Road Rage</vt:lpstr>
      <vt:lpstr>华文仿宋</vt:lpstr>
      <vt:lpstr>Calibri</vt:lpstr>
      <vt:lpstr>MS PGothic</vt:lpstr>
      <vt:lpstr>Lato</vt:lpstr>
      <vt:lpstr>Helvetica Light</vt:lpstr>
      <vt:lpstr>Helvetica</vt:lpstr>
      <vt:lpstr>Gill Sans</vt:lpstr>
      <vt:lpstr>Roboto</vt:lpstr>
      <vt:lpstr>Arial Unicode MS</vt:lpstr>
      <vt:lpstr>Calibri Light</vt:lpstr>
      <vt:lpstr>Nexa Bold</vt:lpstr>
      <vt:lpstr>Open Sans Semibold</vt:lpstr>
      <vt:lpstr>Raleway Light</vt:lpstr>
      <vt:lpstr>Source Sans Pro Light</vt:lpstr>
      <vt:lpstr>Segoe Print</vt:lpstr>
      <vt:lpstr>Gill Sans MT</vt:lpstr>
      <vt:lpstr>Roboto Bk</vt:lpstr>
      <vt:lpstr>Yu Gothic UI Semibold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dc:creator>
  <cp:lastModifiedBy>Administrator</cp:lastModifiedBy>
  <cp:revision>11</cp:revision>
  <dcterms:created xsi:type="dcterms:W3CDTF">2017-09-05T04:54:00Z</dcterms:created>
  <dcterms:modified xsi:type="dcterms:W3CDTF">2017-09-30T03:12:27Z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