
<file path=[Content_Types].xml><?xml version="1.0" encoding="utf-8"?>
<Types xmlns="http://schemas.openxmlformats.org/package/2006/content-types">
  <Default Extension="jpeg" ContentType="image/jpeg"/>
  <Default Extension="xlsx" ContentType="application/vnd.openxmlformats-officedocument.spreadsheetml.shee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63" r:id="rId6"/>
    <p:sldId id="264" r:id="rId7"/>
    <p:sldId id="265" r:id="rId8"/>
    <p:sldId id="259" r:id="rId9"/>
    <p:sldId id="266" r:id="rId10"/>
    <p:sldId id="267" r:id="rId11"/>
    <p:sldId id="268" r:id="rId12"/>
    <p:sldId id="260" r:id="rId13"/>
    <p:sldId id="269" r:id="rId14"/>
    <p:sldId id="270" r:id="rId15"/>
    <p:sldId id="271" r:id="rId16"/>
    <p:sldId id="261" r:id="rId17"/>
    <p:sldId id="272" r:id="rId18"/>
    <p:sldId id="273" r:id="rId19"/>
    <p:sldId id="262" r:id="rId20"/>
    <p:sldId id="274" r:id="rId21"/>
    <p:sldId id="275" r:id="rId2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BB19E"/>
    <a:srgbClr val="55917C"/>
    <a:srgbClr val="D5E6E0"/>
    <a:srgbClr val="9FC093"/>
    <a:srgbClr val="659B88"/>
    <a:srgbClr val="CFE0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p:scale>
          <a:sx n="66" d="100"/>
          <a:sy n="66" d="100"/>
        </p:scale>
        <p:origin x="1584" y="110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lang="zh-CN" sz="1860" b="0" i="0" u="none" strike="noStrike" kern="1200" spc="0" baseline="0">
              <a:solidFill>
                <a:schemeClr val="tx1">
                  <a:lumMod val="65000"/>
                  <a:lumOff val="35000"/>
                </a:schemeClr>
              </a:solidFill>
              <a:latin typeface="+mn-lt"/>
              <a:ea typeface="+mn-ea"/>
              <a:cs typeface="+mn-cs"/>
            </a:defRPr>
          </a:pPr>
        </a:p>
      </c:txPr>
    </c:title>
    <c:autoTitleDeleted val="0"/>
    <c:plotArea>
      <c:layout/>
      <c:lineChart>
        <c:grouping val="standard"/>
        <c:varyColors val="0"/>
        <c:ser>
          <c:idx val="0"/>
          <c:order val="0"/>
          <c:tx>
            <c:strRef>
              <c:f>Sheet1!$B$1</c:f>
              <c:strCache>
                <c:ptCount val="1"/>
                <c:pt idx="0">
                  <c:v>系列 1</c:v>
                </c:pt>
              </c:strCache>
            </c:strRef>
          </c:tx>
          <c:spPr>
            <a:ln w="28575" cap="rnd">
              <a:solidFill>
                <a:schemeClr val="accent1"/>
              </a:solidFill>
              <a:round/>
            </a:ln>
            <a:effectLst/>
          </c:spPr>
          <c:marker>
            <c:symbol val="none"/>
          </c:marker>
          <c:dPt>
            <c:idx val="1"/>
            <c:marker>
              <c:symbol val="none"/>
            </c:marker>
            <c:bubble3D val="0"/>
            <c:spPr>
              <a:ln w="28575" cap="rnd">
                <a:solidFill>
                  <a:schemeClr val="tx1">
                    <a:lumMod val="75000"/>
                    <a:lumOff val="25000"/>
                  </a:schemeClr>
                </a:solidFill>
                <a:round/>
              </a:ln>
              <a:effectLst/>
            </c:spPr>
          </c:dPt>
          <c:dPt>
            <c:idx val="2"/>
            <c:marker>
              <c:symbol val="none"/>
            </c:marker>
            <c:bubble3D val="0"/>
            <c:spPr>
              <a:ln w="28575" cap="rnd">
                <a:solidFill>
                  <a:schemeClr val="tx1">
                    <a:lumMod val="75000"/>
                    <a:lumOff val="25000"/>
                  </a:schemeClr>
                </a:solidFill>
                <a:round/>
              </a:ln>
              <a:effectLst/>
            </c:spPr>
          </c:dPt>
          <c:dPt>
            <c:idx val="3"/>
            <c:marker>
              <c:symbol val="none"/>
            </c:marker>
            <c:bubble3D val="0"/>
            <c:spPr>
              <a:ln w="28575" cap="rnd">
                <a:solidFill>
                  <a:schemeClr val="tx1">
                    <a:lumMod val="75000"/>
                    <a:lumOff val="25000"/>
                  </a:schemeClr>
                </a:solidFill>
                <a:round/>
              </a:ln>
              <a:effectLst/>
            </c:spPr>
          </c:dPt>
          <c:dLbls>
            <c:delete val="1"/>
          </c:dLbls>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smooth val="0"/>
        </c:ser>
        <c:ser>
          <c:idx val="1"/>
          <c:order val="1"/>
          <c:tx>
            <c:strRef>
              <c:f>Sheet1!$C$1</c:f>
              <c:strCache>
                <c:ptCount val="1"/>
                <c:pt idx="0">
                  <c:v>系列 2</c:v>
                </c:pt>
              </c:strCache>
            </c:strRef>
          </c:tx>
          <c:spPr>
            <a:ln w="28575" cap="rnd">
              <a:solidFill>
                <a:schemeClr val="bg1">
                  <a:lumMod val="50000"/>
                </a:schemeClr>
              </a:solidFill>
              <a:round/>
            </a:ln>
            <a:effectLst/>
          </c:spPr>
          <c:marker>
            <c:symbol val="none"/>
          </c:marker>
          <c:dLbls>
            <c:delete val="1"/>
          </c:dLbls>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c:v>
                </c:pt>
                <c:pt idx="2">
                  <c:v>1.8</c:v>
                </c:pt>
                <c:pt idx="3">
                  <c:v>2.8</c:v>
                </c:pt>
              </c:numCache>
            </c:numRef>
          </c:val>
          <c:smooth val="0"/>
        </c:ser>
        <c:ser>
          <c:idx val="2"/>
          <c:order val="2"/>
          <c:tx>
            <c:strRef>
              <c:f>Sheet1!$D$1</c:f>
              <c:strCache>
                <c:ptCount val="1"/>
                <c:pt idx="0">
                  <c:v>系列 3</c:v>
                </c:pt>
              </c:strCache>
            </c:strRef>
          </c:tx>
          <c:spPr>
            <a:ln w="28575" cap="rnd">
              <a:solidFill>
                <a:schemeClr val="accent3"/>
              </a:solidFill>
              <a:round/>
            </a:ln>
            <a:effectLst/>
          </c:spPr>
          <c:marker>
            <c:symbol val="none"/>
          </c:marker>
          <c:dLbls>
            <c:delete val="1"/>
          </c:dLbls>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smooth val="0"/>
        </c:ser>
        <c:dLbls>
          <c:showLegendKey val="0"/>
          <c:showVal val="0"/>
          <c:showCatName val="0"/>
          <c:showSerName val="0"/>
          <c:showPercent val="0"/>
          <c:showBubbleSize val="0"/>
        </c:dLbls>
        <c:marker val="0"/>
        <c:smooth val="0"/>
        <c:axId val="1913116544"/>
        <c:axId val="1913107840"/>
      </c:lineChart>
      <c:catAx>
        <c:axId val="1913116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1913107840"/>
        <c:crosses val="autoZero"/>
        <c:auto val="1"/>
        <c:lblAlgn val="ctr"/>
        <c:lblOffset val="100"/>
        <c:noMultiLvlLbl val="0"/>
      </c:catAx>
      <c:valAx>
        <c:axId val="19131078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191311654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F266DE54-B684-4C02-8EB7-01B1EA37654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4F23C1A-92C7-4EFC-9D53-91BF4A7C91B4}"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266DE54-B684-4C02-8EB7-01B1EA37654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4F23C1A-92C7-4EFC-9D53-91BF4A7C91B4}"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266DE54-B684-4C02-8EB7-01B1EA37654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4F23C1A-92C7-4EFC-9D53-91BF4A7C91B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266DE54-B684-4C02-8EB7-01B1EA37654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4F23C1A-92C7-4EFC-9D53-91BF4A7C91B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F266DE54-B684-4C02-8EB7-01B1EA37654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4F23C1A-92C7-4EFC-9D53-91BF4A7C91B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F266DE54-B684-4C02-8EB7-01B1EA37654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4F23C1A-92C7-4EFC-9D53-91BF4A7C91B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F266DE54-B684-4C02-8EB7-01B1EA37654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4F23C1A-92C7-4EFC-9D53-91BF4A7C91B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F266DE54-B684-4C02-8EB7-01B1EA37654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4F23C1A-92C7-4EFC-9D53-91BF4A7C91B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266DE54-B684-4C02-8EB7-01B1EA37654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4F23C1A-92C7-4EFC-9D53-91BF4A7C91B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F266DE54-B684-4C02-8EB7-01B1EA37654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4F23C1A-92C7-4EFC-9D53-91BF4A7C91B4}"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F266DE54-B684-4C02-8EB7-01B1EA37654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4F23C1A-92C7-4EFC-9D53-91BF4A7C91B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66DE54-B684-4C02-8EB7-01B1EA37654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F23C1A-92C7-4EFC-9D53-91BF4A7C91B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chart" Target="../charts/chart1.xml"/></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9" Type="http://schemas.openxmlformats.org/officeDocument/2006/relationships/hyperlink" Target="http://www.1ppt.com/word/" TargetMode="External"/><Relationship Id="rId8" Type="http://schemas.openxmlformats.org/officeDocument/2006/relationships/hyperlink" Target="http://www.1ppt.com/powerpoint/" TargetMode="External"/><Relationship Id="rId7" Type="http://schemas.openxmlformats.org/officeDocument/2006/relationships/hyperlink" Target="http://www.1ppt.com/xiazai/" TargetMode="External"/><Relationship Id="rId6" Type="http://schemas.openxmlformats.org/officeDocument/2006/relationships/hyperlink" Target="http://www.1ppt.com/tubiao/" TargetMode="External"/><Relationship Id="rId5" Type="http://schemas.openxmlformats.org/officeDocument/2006/relationships/hyperlink" Target="http://www.1ppt.com/beijing/" TargetMode="External"/><Relationship Id="rId4" Type="http://schemas.openxmlformats.org/officeDocument/2006/relationships/hyperlink" Target="http://www.1ppt.com/sucai/" TargetMode="External"/><Relationship Id="rId3" Type="http://schemas.openxmlformats.org/officeDocument/2006/relationships/hyperlink" Target="http://www.1ppt.com/jieri/" TargetMode="External"/><Relationship Id="rId2" Type="http://schemas.openxmlformats.org/officeDocument/2006/relationships/hyperlink" Target="http://www.1ppt.com/hangye/" TargetMode="External"/><Relationship Id="rId16" Type="http://schemas.openxmlformats.org/officeDocument/2006/relationships/slideLayout" Target="../slideLayouts/slideLayout1.xml"/><Relationship Id="rId15" Type="http://schemas.openxmlformats.org/officeDocument/2006/relationships/hyperlink" Target="http://www.1ppt.com/jiaoan/" TargetMode="External"/><Relationship Id="rId14" Type="http://schemas.openxmlformats.org/officeDocument/2006/relationships/hyperlink" Target="http://www.1ppt.com/shiti/" TargetMode="External"/><Relationship Id="rId13" Type="http://schemas.openxmlformats.org/officeDocument/2006/relationships/hyperlink" Target="http://www.1ppt.com/fanwen/" TargetMode="External"/><Relationship Id="rId12" Type="http://schemas.openxmlformats.org/officeDocument/2006/relationships/hyperlink" Target="http://www.1ppt.com/kejian/" TargetMode="External"/><Relationship Id="rId11" Type="http://schemas.openxmlformats.org/officeDocument/2006/relationships/hyperlink" Target="http://www.1ppt.com/ziliao/" TargetMode="External"/><Relationship Id="rId10" Type="http://schemas.openxmlformats.org/officeDocument/2006/relationships/hyperlink" Target="http://www.1ppt.com/excel/" TargetMode="External"/><Relationship Id="rId1" Type="http://schemas.openxmlformats.org/officeDocument/2006/relationships/hyperlink" Target="http://www.1ppt.com/moban/"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2675788" y="-2670141"/>
            <a:ext cx="6840424" cy="12192000"/>
          </a:xfrm>
          <a:prstGeom prst="rect">
            <a:avLst/>
          </a:prstGeom>
        </p:spPr>
      </p:pic>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t="67593"/>
          <a:stretch>
            <a:fillRect/>
          </a:stretch>
        </p:blipFill>
        <p:spPr>
          <a:xfrm rot="5400000">
            <a:off x="-1771650" y="1771649"/>
            <a:ext cx="6858000" cy="3314700"/>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269" b="66667"/>
          <a:stretch>
            <a:fillRect/>
          </a:stretch>
        </p:blipFill>
        <p:spPr>
          <a:xfrm rot="5400000">
            <a:off x="7039010" y="1705009"/>
            <a:ext cx="6864279" cy="34417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172791" y="7191"/>
            <a:ext cx="3882572" cy="6843618"/>
          </a:xfrm>
          <a:prstGeom prst="rect">
            <a:avLst/>
          </a:prstGeom>
          <a:effectLst>
            <a:outerShdw blurRad="63500" sx="102000" sy="102000" algn="ctr" rotWithShape="0">
              <a:schemeClr val="tx1">
                <a:lumMod val="50000"/>
                <a:lumOff val="50000"/>
                <a:alpha val="40000"/>
              </a:schemeClr>
            </a:outerShdw>
          </a:effectLst>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18891" t="51851" r="68052" b="35371"/>
          <a:stretch>
            <a:fillRect/>
          </a:stretch>
        </p:blipFill>
        <p:spPr>
          <a:xfrm rot="5400000">
            <a:off x="2385653" y="878811"/>
            <a:ext cx="1066800" cy="1566153"/>
          </a:xfrm>
          <a:prstGeom prst="rect">
            <a:avLst/>
          </a:prstGeom>
        </p:spPr>
      </p:pic>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l="75285" t="34074" r="10269" b="55926"/>
          <a:stretch>
            <a:fillRect/>
          </a:stretch>
        </p:blipFill>
        <p:spPr>
          <a:xfrm rot="5400000">
            <a:off x="8636702" y="4482229"/>
            <a:ext cx="1344796" cy="1396518"/>
          </a:xfrm>
          <a:prstGeom prst="rect">
            <a:avLst/>
          </a:prstGeom>
        </p:spPr>
      </p:pic>
      <p:sp>
        <p:nvSpPr>
          <p:cNvPr id="11" name="文本框 4"/>
          <p:cNvSpPr txBox="1"/>
          <p:nvPr/>
        </p:nvSpPr>
        <p:spPr>
          <a:xfrm>
            <a:off x="2298700" y="1683997"/>
            <a:ext cx="7594600" cy="22453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8000" dirty="0" smtClean="0">
                <a:solidFill>
                  <a:srgbClr val="659B88"/>
                </a:solidFill>
                <a:latin typeface="Impact" panose="020B0806030902050204" pitchFamily="34" charset="0"/>
                <a:ea typeface="微软雅黑" panose="020B0503020204020204" pitchFamily="34" charset="-122"/>
              </a:rPr>
              <a:t>2019</a:t>
            </a:r>
            <a:endParaRPr lang="en-US" altLang="zh-CN" sz="8000" dirty="0" smtClean="0">
              <a:solidFill>
                <a:srgbClr val="659B88"/>
              </a:solidFill>
              <a:latin typeface="Impact" panose="020B0806030902050204" pitchFamily="34" charset="0"/>
              <a:ea typeface="微软雅黑" panose="020B0503020204020204" pitchFamily="34" charset="-122"/>
            </a:endParaRPr>
          </a:p>
          <a:p>
            <a:pPr algn="ctr"/>
            <a:r>
              <a:rPr lang="zh-CN" altLang="en-US" sz="6000" dirty="0" smtClean="0">
                <a:solidFill>
                  <a:srgbClr val="659B88"/>
                </a:solidFill>
                <a:latin typeface="微软雅黑" panose="020B0503020204020204" pitchFamily="34" charset="-122"/>
                <a:ea typeface="微软雅黑" panose="020B0503020204020204" pitchFamily="34" charset="-122"/>
              </a:rPr>
              <a:t>清新简约毕业答辩</a:t>
            </a:r>
            <a:endParaRPr lang="zh-CN" altLang="en-US" sz="6000" dirty="0">
              <a:solidFill>
                <a:srgbClr val="659B88"/>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4297492" y="4016218"/>
            <a:ext cx="3576508" cy="337185"/>
          </a:xfrm>
          <a:prstGeom prst="rect">
            <a:avLst/>
          </a:prstGeom>
          <a:solidFill>
            <a:srgbClr val="659B88"/>
          </a:solidFill>
        </p:spPr>
        <p:txBody>
          <a:bodyPr wrap="square" rtlCol="0">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答辩</a:t>
            </a:r>
            <a:r>
              <a:rPr lang="zh-CN" altLang="en-US" sz="1600" dirty="0" smtClean="0">
                <a:solidFill>
                  <a:schemeClr val="bg1"/>
                </a:solidFill>
                <a:latin typeface="微软雅黑" panose="020B0503020204020204" pitchFamily="34" charset="-122"/>
                <a:ea typeface="微软雅黑" panose="020B0503020204020204" pitchFamily="34" charset="-122"/>
              </a:rPr>
              <a:t>人：猪七爷     指导老师：猪七爷</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nvGrpSpPr>
          <p:cNvPr id="13" name="组合 12"/>
          <p:cNvGrpSpPr/>
          <p:nvPr/>
        </p:nvGrpSpPr>
        <p:grpSpPr>
          <a:xfrm>
            <a:off x="3040574" y="4501505"/>
            <a:ext cx="6103426" cy="430887"/>
            <a:chOff x="3040574" y="4173164"/>
            <a:chExt cx="6103426" cy="430887"/>
          </a:xfrm>
        </p:grpSpPr>
        <p:sp>
          <p:nvSpPr>
            <p:cNvPr id="14" name="文本框 13"/>
            <p:cNvSpPr txBox="1"/>
            <p:nvPr/>
          </p:nvSpPr>
          <p:spPr>
            <a:xfrm>
              <a:off x="3730171" y="4173164"/>
              <a:ext cx="4731658" cy="430887"/>
            </a:xfrm>
            <a:prstGeom prst="rect">
              <a:avLst/>
            </a:prstGeom>
            <a:noFill/>
            <a:ln w="3175">
              <a:noFill/>
              <a:prstDash val="solid"/>
            </a:ln>
          </p:spPr>
          <p:txBody>
            <a:bodyPr wrap="square" rtlCol="0">
              <a:spAutoFit/>
            </a:bodyPr>
            <a:lstStyle>
              <a:defPPr>
                <a:defRPr lang="zh-CN"/>
              </a:defPPr>
              <a:lvl1pPr algn="ctr">
                <a:defRPr sz="6000" b="1">
                  <a:blipFill dpi="0" rotWithShape="1">
                    <a:blip r:embed="rId7"/>
                    <a:srcRect/>
                    <a:stretch>
                      <a:fillRect/>
                    </a:stretch>
                  </a:blipFill>
                </a:defRPr>
              </a:lvl1pPr>
            </a:lstStyle>
            <a:p>
              <a:r>
                <a:rPr lang="en-US" altLang="zh-CN" sz="1100" b="0" dirty="0" smtClean="0">
                  <a:solidFill>
                    <a:srgbClr val="659B88"/>
                  </a:solidFill>
                  <a:latin typeface="微软雅黑" panose="020B0503020204020204" pitchFamily="34" charset="-122"/>
                  <a:ea typeface="微软雅黑" panose="020B0503020204020204" pitchFamily="34" charset="-122"/>
                </a:rPr>
                <a:t>PROFESSIONAL GENERATION GRADUATION REPORT  POWERPOINT TEMPLATE</a:t>
              </a:r>
              <a:endParaRPr lang="zh-CN" altLang="en-US" sz="1100" b="0" dirty="0">
                <a:solidFill>
                  <a:srgbClr val="659B88"/>
                </a:solidFill>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6988460" y="4483857"/>
              <a:ext cx="2155540" cy="0"/>
            </a:xfrm>
            <a:prstGeom prst="line">
              <a:avLst/>
            </a:prstGeom>
            <a:ln w="19050">
              <a:solidFill>
                <a:srgbClr val="659B88"/>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3040574" y="4483857"/>
              <a:ext cx="2155540" cy="0"/>
            </a:xfrm>
            <a:prstGeom prst="line">
              <a:avLst/>
            </a:prstGeom>
            <a:ln w="19050">
              <a:solidFill>
                <a:srgbClr val="659B88"/>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椭圆 80"/>
          <p:cNvSpPr/>
          <p:nvPr/>
        </p:nvSpPr>
        <p:spPr bwMode="auto">
          <a:xfrm>
            <a:off x="1059356" y="-1600"/>
            <a:ext cx="703340" cy="1084427"/>
          </a:xfrm>
          <a:prstGeom prst="rect">
            <a:avLst/>
          </a:prstGeom>
          <a:solidFill>
            <a:srgbClr val="7BB19E"/>
          </a:solidFill>
          <a:ln w="5715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chemeClr val="tx1">
                  <a:lumMod val="75000"/>
                  <a:lumOff val="25000"/>
                </a:schemeClr>
              </a:solidFill>
              <a:effectLst/>
              <a:uLnTx/>
              <a:uFillTx/>
              <a:latin typeface="Arial" panose="020B0604020202020204" pitchFamily="34" charset="0"/>
              <a:ea typeface="宋体" panose="02010600030101010101" pitchFamily="2" charset="-122"/>
            </a:endParaRPr>
          </a:p>
        </p:txBody>
      </p:sp>
      <p:sp>
        <p:nvSpPr>
          <p:cNvPr id="29" name="文本框 28"/>
          <p:cNvSpPr txBox="1"/>
          <p:nvPr/>
        </p:nvSpPr>
        <p:spPr>
          <a:xfrm>
            <a:off x="1100194" y="484263"/>
            <a:ext cx="621664" cy="523220"/>
          </a:xfrm>
          <a:prstGeom prst="rect">
            <a:avLst/>
          </a:prstGeom>
          <a:solidFill>
            <a:schemeClr val="bg1"/>
          </a:solidFill>
        </p:spPr>
        <p:txBody>
          <a:bodyPr wrap="square" rtlCol="0">
            <a:spAutoFit/>
          </a:bodyPr>
          <a:lstStyle/>
          <a:p>
            <a:pPr algn="ctr"/>
            <a:r>
              <a:rPr lang="en-US" altLang="zh-CN" sz="2800" dirty="0" smtClean="0">
                <a:solidFill>
                  <a:srgbClr val="7BB19E"/>
                </a:solidFill>
              </a:rPr>
              <a:t>02</a:t>
            </a:r>
            <a:endParaRPr lang="zh-CN" altLang="en-US" sz="2800" dirty="0">
              <a:solidFill>
                <a:srgbClr val="7BB19E"/>
              </a:solidFill>
            </a:endParaRPr>
          </a:p>
        </p:txBody>
      </p:sp>
      <p:sp>
        <p:nvSpPr>
          <p:cNvPr id="32" name="椭圆 80"/>
          <p:cNvSpPr/>
          <p:nvPr/>
        </p:nvSpPr>
        <p:spPr bwMode="auto">
          <a:xfrm>
            <a:off x="0" y="-1600"/>
            <a:ext cx="12192000" cy="105024"/>
          </a:xfrm>
          <a:prstGeom prst="rect">
            <a:avLst/>
          </a:prstGeom>
          <a:solidFill>
            <a:srgbClr val="7BB19E"/>
          </a:solidFill>
          <a:ln w="5715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chemeClr val="tx1">
                  <a:lumMod val="75000"/>
                  <a:lumOff val="25000"/>
                </a:schemeClr>
              </a:solidFill>
              <a:effectLst/>
              <a:uLnTx/>
              <a:uFillTx/>
              <a:latin typeface="Arial" panose="020B0604020202020204" pitchFamily="34" charset="0"/>
              <a:ea typeface="宋体" panose="02010600030101010101" pitchFamily="2" charset="-122"/>
            </a:endParaRPr>
          </a:p>
        </p:txBody>
      </p:sp>
      <p:sp>
        <p:nvSpPr>
          <p:cNvPr id="33" name="椭圆 80"/>
          <p:cNvSpPr/>
          <p:nvPr/>
        </p:nvSpPr>
        <p:spPr bwMode="auto">
          <a:xfrm>
            <a:off x="0" y="6761323"/>
            <a:ext cx="12192000" cy="96677"/>
          </a:xfrm>
          <a:prstGeom prst="rect">
            <a:avLst/>
          </a:prstGeom>
          <a:solidFill>
            <a:srgbClr val="7BB19E"/>
          </a:solidFill>
          <a:ln w="5715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chemeClr val="tx1">
                  <a:lumMod val="75000"/>
                  <a:lumOff val="25000"/>
                </a:schemeClr>
              </a:solidFill>
              <a:effectLst/>
              <a:uLnTx/>
              <a:uFillTx/>
              <a:latin typeface="Arial" panose="020B0604020202020204" pitchFamily="34" charset="0"/>
              <a:ea typeface="宋体" panose="02010600030101010101" pitchFamily="2" charset="-122"/>
            </a:endParaRPr>
          </a:p>
        </p:txBody>
      </p:sp>
      <p:sp>
        <p:nvSpPr>
          <p:cNvPr id="8" name="矩形 7"/>
          <p:cNvSpPr/>
          <p:nvPr/>
        </p:nvSpPr>
        <p:spPr>
          <a:xfrm>
            <a:off x="2018075" y="205313"/>
            <a:ext cx="2492990" cy="562783"/>
          </a:xfrm>
          <a:prstGeom prst="rect">
            <a:avLst/>
          </a:prstGeom>
        </p:spPr>
        <p:txBody>
          <a:bodyPr wrap="none">
            <a:spAutoFit/>
          </a:bodyPr>
          <a:lstStyle/>
          <a:p>
            <a:pPr>
              <a:lnSpc>
                <a:spcPct val="200000"/>
              </a:lnSpc>
            </a:pP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课题</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研究的思路与方法</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2018075" y="764773"/>
            <a:ext cx="5022106" cy="369332"/>
          </a:xfrm>
          <a:prstGeom prst="snip1Rect">
            <a:avLst>
              <a:gd name="adj" fmla="val 0"/>
            </a:avLst>
          </a:prstGeom>
          <a:noFill/>
          <a:ln w="28575">
            <a:noFill/>
          </a:ln>
        </p:spPr>
        <p:txBody>
          <a:bodyPr wrap="square" rtlCol="0">
            <a:spAutoFit/>
          </a:bodyPr>
          <a:lstStyle/>
          <a:p>
            <a:r>
              <a:rPr lang="en-US" altLang="zh-CN" dirty="0" smtClean="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rPr>
              <a:t>Ideas And Methods</a:t>
            </a:r>
            <a:endParaRPr lang="zh-CN" altLang="en-US" dirty="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endParaRPr>
          </a:p>
        </p:txBody>
      </p:sp>
      <p:grpSp>
        <p:nvGrpSpPr>
          <p:cNvPr id="10" name="组合 9"/>
          <p:cNvGrpSpPr/>
          <p:nvPr/>
        </p:nvGrpSpPr>
        <p:grpSpPr>
          <a:xfrm>
            <a:off x="1402847" y="2608619"/>
            <a:ext cx="9294182" cy="2847488"/>
            <a:chOff x="966745" y="2475009"/>
            <a:chExt cx="10166386" cy="3114708"/>
          </a:xfrm>
        </p:grpSpPr>
        <p:sp>
          <p:nvSpPr>
            <p:cNvPr id="11" name="Rectangle 4"/>
            <p:cNvSpPr/>
            <p:nvPr/>
          </p:nvSpPr>
          <p:spPr>
            <a:xfrm>
              <a:off x="966745" y="2476060"/>
              <a:ext cx="5083193" cy="1556828"/>
            </a:xfrm>
            <a:prstGeom prst="rect">
              <a:avLst/>
            </a:prstGeom>
            <a:solidFill>
              <a:srgbClr val="7BB19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33"/>
            <p:cNvSpPr/>
            <p:nvPr/>
          </p:nvSpPr>
          <p:spPr>
            <a:xfrm>
              <a:off x="6049938" y="2479424"/>
              <a:ext cx="5083193" cy="1556828"/>
            </a:xfrm>
            <a:prstGeom prst="rect">
              <a:avLst/>
            </a:prstGeom>
            <a:solidFill>
              <a:srgbClr val="7BB19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34"/>
            <p:cNvSpPr/>
            <p:nvPr/>
          </p:nvSpPr>
          <p:spPr>
            <a:xfrm>
              <a:off x="966745" y="4032888"/>
              <a:ext cx="5083193" cy="1556828"/>
            </a:xfrm>
            <a:prstGeom prst="rect">
              <a:avLst/>
            </a:prstGeom>
            <a:solidFill>
              <a:srgbClr val="7BB19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35"/>
            <p:cNvSpPr/>
            <p:nvPr/>
          </p:nvSpPr>
          <p:spPr>
            <a:xfrm>
              <a:off x="6049938" y="4032888"/>
              <a:ext cx="5083193" cy="1556828"/>
            </a:xfrm>
            <a:prstGeom prst="rect">
              <a:avLst/>
            </a:prstGeom>
            <a:solidFill>
              <a:srgbClr val="7BB19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6"/>
            <p:cNvSpPr/>
            <p:nvPr/>
          </p:nvSpPr>
          <p:spPr>
            <a:xfrm>
              <a:off x="4492905" y="2475009"/>
              <a:ext cx="3115114" cy="3114708"/>
            </a:xfrm>
            <a:prstGeom prst="ellipse">
              <a:avLst/>
            </a:prstGeom>
            <a:solidFill>
              <a:srgbClr val="55917C"/>
            </a:solidFill>
            <a:ln w="38100" cmpd="sng">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a:p>
          </p:txBody>
        </p:sp>
        <p:cxnSp>
          <p:nvCxnSpPr>
            <p:cNvPr id="16" name="Straight Connector 3"/>
            <p:cNvCxnSpPr>
              <a:stCxn id="15" idx="4"/>
              <a:endCxn id="15" idx="0"/>
            </p:cNvCxnSpPr>
            <p:nvPr/>
          </p:nvCxnSpPr>
          <p:spPr>
            <a:xfrm flipV="1">
              <a:off x="6050463" y="2475009"/>
              <a:ext cx="0" cy="3114708"/>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47"/>
            <p:cNvCxnSpPr/>
            <p:nvPr/>
          </p:nvCxnSpPr>
          <p:spPr>
            <a:xfrm>
              <a:off x="4492905" y="4032888"/>
              <a:ext cx="3115114" cy="0"/>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Freeform 260"/>
            <p:cNvSpPr>
              <a:spLocks noChangeArrowheads="1"/>
            </p:cNvSpPr>
            <p:nvPr/>
          </p:nvSpPr>
          <p:spPr bwMode="auto">
            <a:xfrm>
              <a:off x="5228623" y="3047877"/>
              <a:ext cx="489963" cy="653199"/>
            </a:xfrm>
            <a:custGeom>
              <a:avLst/>
              <a:gdLst>
                <a:gd name="T0" fmla="*/ 594 w 595"/>
                <a:gd name="T1" fmla="*/ 242 h 795"/>
                <a:gd name="T2" fmla="*/ 577 w 595"/>
                <a:gd name="T3" fmla="*/ 259 h 795"/>
                <a:gd name="T4" fmla="*/ 218 w 595"/>
                <a:gd name="T5" fmla="*/ 409 h 795"/>
                <a:gd name="T6" fmla="*/ 209 w 595"/>
                <a:gd name="T7" fmla="*/ 409 h 795"/>
                <a:gd name="T8" fmla="*/ 201 w 595"/>
                <a:gd name="T9" fmla="*/ 401 h 795"/>
                <a:gd name="T10" fmla="*/ 193 w 595"/>
                <a:gd name="T11" fmla="*/ 384 h 795"/>
                <a:gd name="T12" fmla="*/ 193 w 595"/>
                <a:gd name="T13" fmla="*/ 117 h 795"/>
                <a:gd name="T14" fmla="*/ 201 w 595"/>
                <a:gd name="T15" fmla="*/ 100 h 795"/>
                <a:gd name="T16" fmla="*/ 218 w 595"/>
                <a:gd name="T17" fmla="*/ 100 h 795"/>
                <a:gd name="T18" fmla="*/ 577 w 595"/>
                <a:gd name="T19" fmla="*/ 217 h 795"/>
                <a:gd name="T20" fmla="*/ 594 w 595"/>
                <a:gd name="T21" fmla="*/ 242 h 795"/>
                <a:gd name="T22" fmla="*/ 251 w 595"/>
                <a:gd name="T23" fmla="*/ 719 h 795"/>
                <a:gd name="T24" fmla="*/ 126 w 595"/>
                <a:gd name="T25" fmla="*/ 794 h 795"/>
                <a:gd name="T26" fmla="*/ 0 w 595"/>
                <a:gd name="T27" fmla="*/ 719 h 795"/>
                <a:gd name="T28" fmla="*/ 92 w 595"/>
                <a:gd name="T29" fmla="*/ 652 h 795"/>
                <a:gd name="T30" fmla="*/ 92 w 595"/>
                <a:gd name="T31" fmla="*/ 92 h 795"/>
                <a:gd name="T32" fmla="*/ 101 w 595"/>
                <a:gd name="T33" fmla="*/ 83 h 795"/>
                <a:gd name="T34" fmla="*/ 75 w 595"/>
                <a:gd name="T35" fmla="*/ 42 h 795"/>
                <a:gd name="T36" fmla="*/ 126 w 595"/>
                <a:gd name="T37" fmla="*/ 0 h 795"/>
                <a:gd name="T38" fmla="*/ 142 w 595"/>
                <a:gd name="T39" fmla="*/ 0 h 795"/>
                <a:gd name="T40" fmla="*/ 193 w 595"/>
                <a:gd name="T41" fmla="*/ 42 h 795"/>
                <a:gd name="T42" fmla="*/ 159 w 595"/>
                <a:gd name="T43" fmla="*/ 92 h 795"/>
                <a:gd name="T44" fmla="*/ 159 w 595"/>
                <a:gd name="T45" fmla="*/ 652 h 795"/>
                <a:gd name="T46" fmla="*/ 251 w 595"/>
                <a:gd name="T47" fmla="*/ 719 h 795"/>
                <a:gd name="T48" fmla="*/ 226 w 595"/>
                <a:gd name="T49" fmla="*/ 719 h 795"/>
                <a:gd name="T50" fmla="*/ 159 w 595"/>
                <a:gd name="T51" fmla="*/ 677 h 795"/>
                <a:gd name="T52" fmla="*/ 159 w 595"/>
                <a:gd name="T53" fmla="*/ 719 h 795"/>
                <a:gd name="T54" fmla="*/ 126 w 595"/>
                <a:gd name="T55" fmla="*/ 752 h 795"/>
                <a:gd name="T56" fmla="*/ 92 w 595"/>
                <a:gd name="T57" fmla="*/ 719 h 795"/>
                <a:gd name="T58" fmla="*/ 92 w 595"/>
                <a:gd name="T59" fmla="*/ 677 h 795"/>
                <a:gd name="T60" fmla="*/ 25 w 595"/>
                <a:gd name="T61" fmla="*/ 719 h 795"/>
                <a:gd name="T62" fmla="*/ 126 w 595"/>
                <a:gd name="T63" fmla="*/ 777 h 795"/>
                <a:gd name="T64" fmla="*/ 226 w 595"/>
                <a:gd name="T65" fmla="*/ 719 h 795"/>
                <a:gd name="T66" fmla="*/ 226 w 595"/>
                <a:gd name="T67" fmla="*/ 719 h 795"/>
                <a:gd name="T68" fmla="*/ 226 w 595"/>
                <a:gd name="T69" fmla="*/ 719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5" h="795">
                  <a:moveTo>
                    <a:pt x="594" y="242"/>
                  </a:moveTo>
                  <a:cubicBezTo>
                    <a:pt x="594" y="251"/>
                    <a:pt x="586" y="259"/>
                    <a:pt x="577" y="259"/>
                  </a:cubicBezTo>
                  <a:cubicBezTo>
                    <a:pt x="218" y="409"/>
                    <a:pt x="218" y="409"/>
                    <a:pt x="218" y="409"/>
                  </a:cubicBezTo>
                  <a:lnTo>
                    <a:pt x="209" y="409"/>
                  </a:lnTo>
                  <a:cubicBezTo>
                    <a:pt x="209" y="409"/>
                    <a:pt x="201" y="409"/>
                    <a:pt x="201" y="401"/>
                  </a:cubicBezTo>
                  <a:cubicBezTo>
                    <a:pt x="193" y="401"/>
                    <a:pt x="193" y="393"/>
                    <a:pt x="193" y="384"/>
                  </a:cubicBezTo>
                  <a:cubicBezTo>
                    <a:pt x="193" y="117"/>
                    <a:pt x="193" y="117"/>
                    <a:pt x="193" y="117"/>
                  </a:cubicBezTo>
                  <a:cubicBezTo>
                    <a:pt x="193" y="108"/>
                    <a:pt x="193" y="108"/>
                    <a:pt x="201" y="100"/>
                  </a:cubicBezTo>
                  <a:cubicBezTo>
                    <a:pt x="201" y="100"/>
                    <a:pt x="209" y="100"/>
                    <a:pt x="218" y="100"/>
                  </a:cubicBezTo>
                  <a:cubicBezTo>
                    <a:pt x="577" y="217"/>
                    <a:pt x="577" y="217"/>
                    <a:pt x="577" y="217"/>
                  </a:cubicBezTo>
                  <a:cubicBezTo>
                    <a:pt x="586" y="225"/>
                    <a:pt x="594" y="234"/>
                    <a:pt x="594" y="242"/>
                  </a:cubicBezTo>
                  <a:close/>
                  <a:moveTo>
                    <a:pt x="251" y="719"/>
                  </a:moveTo>
                  <a:cubicBezTo>
                    <a:pt x="251" y="760"/>
                    <a:pt x="193" y="794"/>
                    <a:pt x="126" y="794"/>
                  </a:cubicBezTo>
                  <a:cubicBezTo>
                    <a:pt x="59" y="794"/>
                    <a:pt x="0" y="760"/>
                    <a:pt x="0" y="719"/>
                  </a:cubicBezTo>
                  <a:cubicBezTo>
                    <a:pt x="0" y="685"/>
                    <a:pt x="42" y="660"/>
                    <a:pt x="92" y="652"/>
                  </a:cubicBezTo>
                  <a:cubicBezTo>
                    <a:pt x="92" y="92"/>
                    <a:pt x="92" y="92"/>
                    <a:pt x="92" y="92"/>
                  </a:cubicBezTo>
                  <a:lnTo>
                    <a:pt x="101" y="83"/>
                  </a:lnTo>
                  <a:cubicBezTo>
                    <a:pt x="84" y="75"/>
                    <a:pt x="75" y="67"/>
                    <a:pt x="75" y="42"/>
                  </a:cubicBezTo>
                  <a:cubicBezTo>
                    <a:pt x="75" y="16"/>
                    <a:pt x="92" y="0"/>
                    <a:pt x="126" y="0"/>
                  </a:cubicBezTo>
                  <a:cubicBezTo>
                    <a:pt x="142" y="0"/>
                    <a:pt x="142" y="0"/>
                    <a:pt x="142" y="0"/>
                  </a:cubicBezTo>
                  <a:cubicBezTo>
                    <a:pt x="168" y="0"/>
                    <a:pt x="193" y="16"/>
                    <a:pt x="193" y="42"/>
                  </a:cubicBezTo>
                  <a:cubicBezTo>
                    <a:pt x="193" y="67"/>
                    <a:pt x="176" y="83"/>
                    <a:pt x="159" y="92"/>
                  </a:cubicBezTo>
                  <a:cubicBezTo>
                    <a:pt x="159" y="652"/>
                    <a:pt x="159" y="652"/>
                    <a:pt x="159" y="652"/>
                  </a:cubicBezTo>
                  <a:cubicBezTo>
                    <a:pt x="209" y="660"/>
                    <a:pt x="251" y="685"/>
                    <a:pt x="251" y="719"/>
                  </a:cubicBezTo>
                  <a:close/>
                  <a:moveTo>
                    <a:pt x="226" y="719"/>
                  </a:moveTo>
                  <a:cubicBezTo>
                    <a:pt x="226" y="702"/>
                    <a:pt x="201" y="677"/>
                    <a:pt x="159" y="677"/>
                  </a:cubicBezTo>
                  <a:cubicBezTo>
                    <a:pt x="159" y="719"/>
                    <a:pt x="159" y="719"/>
                    <a:pt x="159" y="719"/>
                  </a:cubicBezTo>
                  <a:cubicBezTo>
                    <a:pt x="159" y="736"/>
                    <a:pt x="142" y="752"/>
                    <a:pt x="126" y="752"/>
                  </a:cubicBezTo>
                  <a:cubicBezTo>
                    <a:pt x="109" y="752"/>
                    <a:pt x="92" y="736"/>
                    <a:pt x="92" y="719"/>
                  </a:cubicBezTo>
                  <a:cubicBezTo>
                    <a:pt x="92" y="677"/>
                    <a:pt x="92" y="677"/>
                    <a:pt x="92" y="677"/>
                  </a:cubicBezTo>
                  <a:cubicBezTo>
                    <a:pt x="59" y="677"/>
                    <a:pt x="25" y="702"/>
                    <a:pt x="25" y="719"/>
                  </a:cubicBezTo>
                  <a:cubicBezTo>
                    <a:pt x="25" y="752"/>
                    <a:pt x="75" y="777"/>
                    <a:pt x="126" y="777"/>
                  </a:cubicBezTo>
                  <a:cubicBezTo>
                    <a:pt x="184" y="777"/>
                    <a:pt x="226" y="752"/>
                    <a:pt x="226" y="719"/>
                  </a:cubicBezTo>
                  <a:close/>
                  <a:moveTo>
                    <a:pt x="226" y="719"/>
                  </a:moveTo>
                  <a:lnTo>
                    <a:pt x="226" y="719"/>
                  </a:lnTo>
                  <a:close/>
                </a:path>
              </a:pathLst>
            </a:custGeom>
            <a:solidFill>
              <a:schemeClr val="bg1"/>
            </a:solidFill>
            <a:ln>
              <a:noFill/>
            </a:ln>
            <a:effectLst/>
          </p:spPr>
          <p:txBody>
            <a:bodyPr wrap="none" anchor="ctr"/>
            <a:lstStyle/>
            <a:p>
              <a:pPr>
                <a:defRPr/>
              </a:pPr>
              <a:endParaRPr lang="en-US"/>
            </a:p>
          </p:txBody>
        </p:sp>
        <p:grpSp>
          <p:nvGrpSpPr>
            <p:cNvPr id="19" name="Group 70"/>
            <p:cNvGrpSpPr/>
            <p:nvPr/>
          </p:nvGrpSpPr>
          <p:grpSpPr>
            <a:xfrm>
              <a:off x="6434306" y="4342989"/>
              <a:ext cx="549513" cy="585851"/>
              <a:chOff x="1588" y="1588"/>
              <a:chExt cx="984250" cy="1049337"/>
            </a:xfrm>
            <a:solidFill>
              <a:schemeClr val="bg1"/>
            </a:solidFill>
          </p:grpSpPr>
          <p:sp>
            <p:nvSpPr>
              <p:cNvPr id="27" name="Freeform 23"/>
              <p:cNvSpPr>
                <a:spLocks noEditPoints="1"/>
              </p:cNvSpPr>
              <p:nvPr/>
            </p:nvSpPr>
            <p:spPr bwMode="auto">
              <a:xfrm>
                <a:off x="592138" y="395288"/>
                <a:ext cx="393700" cy="655637"/>
              </a:xfrm>
              <a:custGeom>
                <a:avLst/>
                <a:gdLst>
                  <a:gd name="T0" fmla="*/ 52 w 104"/>
                  <a:gd name="T1" fmla="*/ 0 h 173"/>
                  <a:gd name="T2" fmla="*/ 0 w 104"/>
                  <a:gd name="T3" fmla="*/ 52 h 173"/>
                  <a:gd name="T4" fmla="*/ 17 w 104"/>
                  <a:gd name="T5" fmla="*/ 90 h 173"/>
                  <a:gd name="T6" fmla="*/ 17 w 104"/>
                  <a:gd name="T7" fmla="*/ 173 h 173"/>
                  <a:gd name="T8" fmla="*/ 52 w 104"/>
                  <a:gd name="T9" fmla="*/ 139 h 173"/>
                  <a:gd name="T10" fmla="*/ 87 w 104"/>
                  <a:gd name="T11" fmla="*/ 173 h 173"/>
                  <a:gd name="T12" fmla="*/ 87 w 104"/>
                  <a:gd name="T13" fmla="*/ 90 h 173"/>
                  <a:gd name="T14" fmla="*/ 104 w 104"/>
                  <a:gd name="T15" fmla="*/ 52 h 173"/>
                  <a:gd name="T16" fmla="*/ 52 w 104"/>
                  <a:gd name="T17" fmla="*/ 0 h 173"/>
                  <a:gd name="T18" fmla="*/ 52 w 104"/>
                  <a:gd name="T19" fmla="*/ 87 h 173"/>
                  <a:gd name="T20" fmla="*/ 17 w 104"/>
                  <a:gd name="T21" fmla="*/ 52 h 173"/>
                  <a:gd name="T22" fmla="*/ 52 w 104"/>
                  <a:gd name="T23" fmla="*/ 17 h 173"/>
                  <a:gd name="T24" fmla="*/ 87 w 104"/>
                  <a:gd name="T25" fmla="*/ 52 h 173"/>
                  <a:gd name="T26" fmla="*/ 52 w 104"/>
                  <a:gd name="T27"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173">
                    <a:moveTo>
                      <a:pt x="52" y="0"/>
                    </a:moveTo>
                    <a:cubicBezTo>
                      <a:pt x="23" y="0"/>
                      <a:pt x="0" y="23"/>
                      <a:pt x="0" y="52"/>
                    </a:cubicBezTo>
                    <a:cubicBezTo>
                      <a:pt x="0" y="67"/>
                      <a:pt x="7" y="81"/>
                      <a:pt x="17" y="90"/>
                    </a:cubicBezTo>
                    <a:cubicBezTo>
                      <a:pt x="17" y="173"/>
                      <a:pt x="17" y="173"/>
                      <a:pt x="17" y="173"/>
                    </a:cubicBezTo>
                    <a:cubicBezTo>
                      <a:pt x="52" y="139"/>
                      <a:pt x="52" y="139"/>
                      <a:pt x="52" y="139"/>
                    </a:cubicBezTo>
                    <a:cubicBezTo>
                      <a:pt x="87" y="173"/>
                      <a:pt x="87" y="173"/>
                      <a:pt x="87" y="173"/>
                    </a:cubicBezTo>
                    <a:cubicBezTo>
                      <a:pt x="87" y="90"/>
                      <a:pt x="87" y="90"/>
                      <a:pt x="87" y="90"/>
                    </a:cubicBezTo>
                    <a:cubicBezTo>
                      <a:pt x="97" y="81"/>
                      <a:pt x="104" y="67"/>
                      <a:pt x="104" y="52"/>
                    </a:cubicBezTo>
                    <a:cubicBezTo>
                      <a:pt x="104" y="23"/>
                      <a:pt x="81" y="0"/>
                      <a:pt x="52" y="0"/>
                    </a:cubicBezTo>
                    <a:close/>
                    <a:moveTo>
                      <a:pt x="52" y="87"/>
                    </a:moveTo>
                    <a:cubicBezTo>
                      <a:pt x="33" y="87"/>
                      <a:pt x="17" y="71"/>
                      <a:pt x="17" y="52"/>
                    </a:cubicBezTo>
                    <a:cubicBezTo>
                      <a:pt x="17" y="33"/>
                      <a:pt x="33" y="17"/>
                      <a:pt x="52" y="17"/>
                    </a:cubicBezTo>
                    <a:cubicBezTo>
                      <a:pt x="71" y="17"/>
                      <a:pt x="87" y="33"/>
                      <a:pt x="87" y="52"/>
                    </a:cubicBezTo>
                    <a:cubicBezTo>
                      <a:pt x="87" y="71"/>
                      <a:pt x="71" y="87"/>
                      <a:pt x="52" y="87"/>
                    </a:cubicBezTo>
                    <a:close/>
                  </a:path>
                </a:pathLst>
              </a:custGeom>
              <a:grpFill/>
              <a:ln>
                <a:noFill/>
              </a:ln>
            </p:spPr>
            <p:txBody>
              <a:bodyPr vert="horz" wrap="square" lIns="91440" tIns="45720" rIns="91440" bIns="45720" numCol="1" anchor="t" anchorCtr="0" compatLnSpc="1"/>
              <a:lstStyle/>
              <a:p>
                <a:endParaRPr lang="id-ID"/>
              </a:p>
            </p:txBody>
          </p:sp>
          <p:sp>
            <p:nvSpPr>
              <p:cNvPr id="30" name="Freeform 24"/>
              <p:cNvSpPr/>
              <p:nvPr/>
            </p:nvSpPr>
            <p:spPr bwMode="auto">
              <a:xfrm>
                <a:off x="1588" y="1588"/>
                <a:ext cx="852488" cy="1049337"/>
              </a:xfrm>
              <a:custGeom>
                <a:avLst/>
                <a:gdLst>
                  <a:gd name="T0" fmla="*/ 277 w 537"/>
                  <a:gd name="T1" fmla="*/ 580 h 661"/>
                  <a:gd name="T2" fmla="*/ 83 w 537"/>
                  <a:gd name="T3" fmla="*/ 580 h 661"/>
                  <a:gd name="T4" fmla="*/ 83 w 537"/>
                  <a:gd name="T5" fmla="*/ 84 h 661"/>
                  <a:gd name="T6" fmla="*/ 312 w 537"/>
                  <a:gd name="T7" fmla="*/ 84 h 661"/>
                  <a:gd name="T8" fmla="*/ 437 w 537"/>
                  <a:gd name="T9" fmla="*/ 208 h 661"/>
                  <a:gd name="T10" fmla="*/ 537 w 537"/>
                  <a:gd name="T11" fmla="*/ 208 h 661"/>
                  <a:gd name="T12" fmla="*/ 537 w 537"/>
                  <a:gd name="T13" fmla="*/ 189 h 661"/>
                  <a:gd name="T14" fmla="*/ 348 w 537"/>
                  <a:gd name="T15" fmla="*/ 0 h 661"/>
                  <a:gd name="T16" fmla="*/ 0 w 537"/>
                  <a:gd name="T17" fmla="*/ 0 h 661"/>
                  <a:gd name="T18" fmla="*/ 0 w 537"/>
                  <a:gd name="T19" fmla="*/ 661 h 661"/>
                  <a:gd name="T20" fmla="*/ 355 w 537"/>
                  <a:gd name="T21" fmla="*/ 661 h 661"/>
                  <a:gd name="T22" fmla="*/ 279 w 537"/>
                  <a:gd name="T23" fmla="*/ 580 h 661"/>
                  <a:gd name="T24" fmla="*/ 277 w 537"/>
                  <a:gd name="T25" fmla="*/ 580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7" h="661">
                    <a:moveTo>
                      <a:pt x="277" y="580"/>
                    </a:moveTo>
                    <a:lnTo>
                      <a:pt x="83" y="580"/>
                    </a:lnTo>
                    <a:lnTo>
                      <a:pt x="83" y="84"/>
                    </a:lnTo>
                    <a:lnTo>
                      <a:pt x="312" y="84"/>
                    </a:lnTo>
                    <a:lnTo>
                      <a:pt x="437" y="208"/>
                    </a:lnTo>
                    <a:lnTo>
                      <a:pt x="537" y="208"/>
                    </a:lnTo>
                    <a:lnTo>
                      <a:pt x="537" y="189"/>
                    </a:lnTo>
                    <a:lnTo>
                      <a:pt x="348" y="0"/>
                    </a:lnTo>
                    <a:lnTo>
                      <a:pt x="0" y="0"/>
                    </a:lnTo>
                    <a:lnTo>
                      <a:pt x="0" y="661"/>
                    </a:lnTo>
                    <a:lnTo>
                      <a:pt x="355" y="661"/>
                    </a:lnTo>
                    <a:lnTo>
                      <a:pt x="279" y="580"/>
                    </a:lnTo>
                    <a:lnTo>
                      <a:pt x="277" y="580"/>
                    </a:lnTo>
                    <a:close/>
                  </a:path>
                </a:pathLst>
              </a:custGeom>
              <a:grpFill/>
              <a:ln>
                <a:noFill/>
              </a:ln>
            </p:spPr>
            <p:txBody>
              <a:bodyPr vert="horz" wrap="square" lIns="91440" tIns="45720" rIns="91440" bIns="45720" numCol="1" anchor="t" anchorCtr="0" compatLnSpc="1"/>
              <a:lstStyle/>
              <a:p>
                <a:endParaRPr lang="id-ID"/>
              </a:p>
            </p:txBody>
          </p:sp>
          <p:sp>
            <p:nvSpPr>
              <p:cNvPr id="31" name="Rectangle 25"/>
              <p:cNvSpPr>
                <a:spLocks noChangeArrowheads="1"/>
              </p:cNvSpPr>
              <p:nvPr/>
            </p:nvSpPr>
            <p:spPr bwMode="auto">
              <a:xfrm>
                <a:off x="198438" y="331788"/>
                <a:ext cx="330200" cy="63500"/>
              </a:xfrm>
              <a:prstGeom prst="rect">
                <a:avLst/>
              </a:prstGeom>
              <a:grpFill/>
              <a:ln>
                <a:noFill/>
              </a:ln>
            </p:spPr>
            <p:txBody>
              <a:bodyPr vert="horz" wrap="square" lIns="91440" tIns="45720" rIns="91440" bIns="45720" numCol="1" anchor="t" anchorCtr="0" compatLnSpc="1"/>
              <a:lstStyle/>
              <a:p>
                <a:endParaRPr lang="id-ID"/>
              </a:p>
            </p:txBody>
          </p:sp>
          <p:sp>
            <p:nvSpPr>
              <p:cNvPr id="34" name="Rectangle 26"/>
              <p:cNvSpPr>
                <a:spLocks noChangeArrowheads="1"/>
              </p:cNvSpPr>
              <p:nvPr/>
            </p:nvSpPr>
            <p:spPr bwMode="auto">
              <a:xfrm>
                <a:off x="198438" y="460375"/>
                <a:ext cx="330200" cy="68262"/>
              </a:xfrm>
              <a:prstGeom prst="rect">
                <a:avLst/>
              </a:prstGeom>
              <a:grpFill/>
              <a:ln>
                <a:noFill/>
              </a:ln>
            </p:spPr>
            <p:txBody>
              <a:bodyPr vert="horz" wrap="square" lIns="91440" tIns="45720" rIns="91440" bIns="45720" numCol="1" anchor="t" anchorCtr="0" compatLnSpc="1"/>
              <a:lstStyle/>
              <a:p>
                <a:endParaRPr lang="id-ID"/>
              </a:p>
            </p:txBody>
          </p:sp>
          <p:sp>
            <p:nvSpPr>
              <p:cNvPr id="35" name="Rectangle 27"/>
              <p:cNvSpPr>
                <a:spLocks noChangeArrowheads="1"/>
              </p:cNvSpPr>
              <p:nvPr/>
            </p:nvSpPr>
            <p:spPr bwMode="auto">
              <a:xfrm>
                <a:off x="198438" y="592138"/>
                <a:ext cx="330200" cy="65087"/>
              </a:xfrm>
              <a:prstGeom prst="rect">
                <a:avLst/>
              </a:prstGeom>
              <a:grpFill/>
              <a:ln>
                <a:noFill/>
              </a:ln>
            </p:spPr>
            <p:txBody>
              <a:bodyPr vert="horz" wrap="square" lIns="91440" tIns="45720" rIns="91440" bIns="45720" numCol="1" anchor="t" anchorCtr="0" compatLnSpc="1"/>
              <a:lstStyle/>
              <a:p>
                <a:endParaRPr lang="id-ID"/>
              </a:p>
            </p:txBody>
          </p:sp>
        </p:grpSp>
        <p:grpSp>
          <p:nvGrpSpPr>
            <p:cNvPr id="20" name="Group 76"/>
            <p:cNvGrpSpPr/>
            <p:nvPr/>
          </p:nvGrpSpPr>
          <p:grpSpPr>
            <a:xfrm>
              <a:off x="6348857" y="3157743"/>
              <a:ext cx="586325" cy="586323"/>
              <a:chOff x="6350" y="4763"/>
              <a:chExt cx="3371851" cy="3371850"/>
            </a:xfrm>
            <a:solidFill>
              <a:schemeClr val="bg1"/>
            </a:solidFill>
          </p:grpSpPr>
          <p:sp>
            <p:nvSpPr>
              <p:cNvPr id="22" name="Freeform 5"/>
              <p:cNvSpPr>
                <a:spLocks noEditPoints="1"/>
              </p:cNvSpPr>
              <p:nvPr/>
            </p:nvSpPr>
            <p:spPr bwMode="auto">
              <a:xfrm>
                <a:off x="989013" y="4763"/>
                <a:ext cx="2389188" cy="2393950"/>
              </a:xfrm>
              <a:custGeom>
                <a:avLst/>
                <a:gdLst>
                  <a:gd name="T0" fmla="*/ 444 w 635"/>
                  <a:gd name="T1" fmla="*/ 64 h 636"/>
                  <a:gd name="T2" fmla="*/ 259 w 635"/>
                  <a:gd name="T3" fmla="*/ 178 h 636"/>
                  <a:gd name="T4" fmla="*/ 21 w 635"/>
                  <a:gd name="T5" fmla="*/ 416 h 636"/>
                  <a:gd name="T6" fmla="*/ 21 w 635"/>
                  <a:gd name="T7" fmla="*/ 495 h 636"/>
                  <a:gd name="T8" fmla="*/ 140 w 635"/>
                  <a:gd name="T9" fmla="*/ 614 h 636"/>
                  <a:gd name="T10" fmla="*/ 219 w 635"/>
                  <a:gd name="T11" fmla="*/ 614 h 636"/>
                  <a:gd name="T12" fmla="*/ 457 w 635"/>
                  <a:gd name="T13" fmla="*/ 376 h 636"/>
                  <a:gd name="T14" fmla="*/ 571 w 635"/>
                  <a:gd name="T15" fmla="*/ 191 h 636"/>
                  <a:gd name="T16" fmla="*/ 635 w 635"/>
                  <a:gd name="T17" fmla="*/ 0 h 636"/>
                  <a:gd name="T18" fmla="*/ 444 w 635"/>
                  <a:gd name="T19" fmla="*/ 64 h 636"/>
                  <a:gd name="T20" fmla="*/ 279 w 635"/>
                  <a:gd name="T21" fmla="*/ 475 h 636"/>
                  <a:gd name="T22" fmla="*/ 160 w 635"/>
                  <a:gd name="T23" fmla="*/ 475 h 636"/>
                  <a:gd name="T24" fmla="*/ 160 w 635"/>
                  <a:gd name="T25" fmla="*/ 356 h 636"/>
                  <a:gd name="T26" fmla="*/ 279 w 635"/>
                  <a:gd name="T27" fmla="*/ 356 h 636"/>
                  <a:gd name="T28" fmla="*/ 279 w 635"/>
                  <a:gd name="T29" fmla="*/ 475 h 636"/>
                  <a:gd name="T30" fmla="*/ 437 w 635"/>
                  <a:gd name="T31" fmla="*/ 317 h 636"/>
                  <a:gd name="T32" fmla="*/ 318 w 635"/>
                  <a:gd name="T33" fmla="*/ 317 h 636"/>
                  <a:gd name="T34" fmla="*/ 318 w 635"/>
                  <a:gd name="T35" fmla="*/ 198 h 636"/>
                  <a:gd name="T36" fmla="*/ 437 w 635"/>
                  <a:gd name="T37" fmla="*/ 198 h 636"/>
                  <a:gd name="T38" fmla="*/ 437 w 635"/>
                  <a:gd name="T39" fmla="*/ 317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5" h="636">
                    <a:moveTo>
                      <a:pt x="444" y="64"/>
                    </a:moveTo>
                    <a:cubicBezTo>
                      <a:pt x="386" y="83"/>
                      <a:pt x="302" y="135"/>
                      <a:pt x="259" y="178"/>
                    </a:cubicBezTo>
                    <a:cubicBezTo>
                      <a:pt x="21" y="416"/>
                      <a:pt x="21" y="416"/>
                      <a:pt x="21" y="416"/>
                    </a:cubicBezTo>
                    <a:cubicBezTo>
                      <a:pt x="0" y="438"/>
                      <a:pt x="0" y="473"/>
                      <a:pt x="21" y="495"/>
                    </a:cubicBezTo>
                    <a:cubicBezTo>
                      <a:pt x="140" y="614"/>
                      <a:pt x="140" y="614"/>
                      <a:pt x="140" y="614"/>
                    </a:cubicBezTo>
                    <a:cubicBezTo>
                      <a:pt x="162" y="636"/>
                      <a:pt x="198" y="636"/>
                      <a:pt x="219" y="614"/>
                    </a:cubicBezTo>
                    <a:cubicBezTo>
                      <a:pt x="457" y="376"/>
                      <a:pt x="457" y="376"/>
                      <a:pt x="457" y="376"/>
                    </a:cubicBezTo>
                    <a:cubicBezTo>
                      <a:pt x="500" y="333"/>
                      <a:pt x="552" y="249"/>
                      <a:pt x="571" y="191"/>
                    </a:cubicBezTo>
                    <a:cubicBezTo>
                      <a:pt x="635" y="0"/>
                      <a:pt x="635" y="0"/>
                      <a:pt x="635" y="0"/>
                    </a:cubicBezTo>
                    <a:lnTo>
                      <a:pt x="444" y="64"/>
                    </a:lnTo>
                    <a:close/>
                    <a:moveTo>
                      <a:pt x="279" y="475"/>
                    </a:moveTo>
                    <a:cubicBezTo>
                      <a:pt x="246" y="508"/>
                      <a:pt x="193" y="508"/>
                      <a:pt x="160" y="475"/>
                    </a:cubicBezTo>
                    <a:cubicBezTo>
                      <a:pt x="127" y="442"/>
                      <a:pt x="127" y="389"/>
                      <a:pt x="160" y="356"/>
                    </a:cubicBezTo>
                    <a:cubicBezTo>
                      <a:pt x="193" y="324"/>
                      <a:pt x="246" y="324"/>
                      <a:pt x="279" y="356"/>
                    </a:cubicBezTo>
                    <a:cubicBezTo>
                      <a:pt x="311" y="389"/>
                      <a:pt x="311" y="442"/>
                      <a:pt x="279" y="475"/>
                    </a:cubicBezTo>
                    <a:close/>
                    <a:moveTo>
                      <a:pt x="437" y="317"/>
                    </a:moveTo>
                    <a:cubicBezTo>
                      <a:pt x="404" y="350"/>
                      <a:pt x="351" y="350"/>
                      <a:pt x="318" y="317"/>
                    </a:cubicBezTo>
                    <a:cubicBezTo>
                      <a:pt x="285" y="284"/>
                      <a:pt x="285" y="231"/>
                      <a:pt x="318" y="198"/>
                    </a:cubicBezTo>
                    <a:cubicBezTo>
                      <a:pt x="351" y="165"/>
                      <a:pt x="404" y="165"/>
                      <a:pt x="437" y="198"/>
                    </a:cubicBezTo>
                    <a:cubicBezTo>
                      <a:pt x="470" y="231"/>
                      <a:pt x="470" y="284"/>
                      <a:pt x="437" y="317"/>
                    </a:cubicBezTo>
                    <a:close/>
                  </a:path>
                </a:pathLst>
              </a:custGeom>
              <a:grpFill/>
              <a:ln>
                <a:noFill/>
              </a:ln>
            </p:spPr>
            <p:txBody>
              <a:bodyPr vert="horz" wrap="square" lIns="91440" tIns="45720" rIns="91440" bIns="45720" numCol="1" anchor="t" anchorCtr="0" compatLnSpc="1"/>
              <a:lstStyle/>
              <a:p>
                <a:endParaRPr lang="id-ID"/>
              </a:p>
            </p:txBody>
          </p:sp>
          <p:sp>
            <p:nvSpPr>
              <p:cNvPr id="23" name="Freeform 78"/>
              <p:cNvSpPr/>
              <p:nvPr/>
            </p:nvSpPr>
            <p:spPr bwMode="auto">
              <a:xfrm>
                <a:off x="93663" y="960438"/>
                <a:ext cx="1125538" cy="990600"/>
              </a:xfrm>
              <a:custGeom>
                <a:avLst/>
                <a:gdLst>
                  <a:gd name="T0" fmla="*/ 101 w 299"/>
                  <a:gd name="T1" fmla="*/ 241 h 263"/>
                  <a:gd name="T2" fmla="*/ 299 w 299"/>
                  <a:gd name="T3" fmla="*/ 43 h 263"/>
                  <a:gd name="T4" fmla="*/ 141 w 299"/>
                  <a:gd name="T5" fmla="*/ 43 h 263"/>
                  <a:gd name="T6" fmla="*/ 22 w 299"/>
                  <a:gd name="T7" fmla="*/ 162 h 263"/>
                  <a:gd name="T8" fmla="*/ 22 w 299"/>
                  <a:gd name="T9" fmla="*/ 241 h 263"/>
                  <a:gd name="T10" fmla="*/ 101 w 299"/>
                  <a:gd name="T11" fmla="*/ 241 h 263"/>
                </a:gdLst>
                <a:ahLst/>
                <a:cxnLst>
                  <a:cxn ang="0">
                    <a:pos x="T0" y="T1"/>
                  </a:cxn>
                  <a:cxn ang="0">
                    <a:pos x="T2" y="T3"/>
                  </a:cxn>
                  <a:cxn ang="0">
                    <a:pos x="T4" y="T5"/>
                  </a:cxn>
                  <a:cxn ang="0">
                    <a:pos x="T6" y="T7"/>
                  </a:cxn>
                  <a:cxn ang="0">
                    <a:pos x="T8" y="T9"/>
                  </a:cxn>
                  <a:cxn ang="0">
                    <a:pos x="T10" y="T11"/>
                  </a:cxn>
                </a:cxnLst>
                <a:rect l="0" t="0" r="r" b="b"/>
                <a:pathLst>
                  <a:path w="299" h="263">
                    <a:moveTo>
                      <a:pt x="101" y="241"/>
                    </a:moveTo>
                    <a:cubicBezTo>
                      <a:pt x="299" y="43"/>
                      <a:pt x="299" y="43"/>
                      <a:pt x="299" y="43"/>
                    </a:cubicBezTo>
                    <a:cubicBezTo>
                      <a:pt x="255" y="0"/>
                      <a:pt x="184" y="0"/>
                      <a:pt x="141" y="43"/>
                    </a:cubicBezTo>
                    <a:cubicBezTo>
                      <a:pt x="22" y="162"/>
                      <a:pt x="22" y="162"/>
                      <a:pt x="22" y="162"/>
                    </a:cubicBezTo>
                    <a:cubicBezTo>
                      <a:pt x="0" y="184"/>
                      <a:pt x="0" y="219"/>
                      <a:pt x="22" y="241"/>
                    </a:cubicBezTo>
                    <a:cubicBezTo>
                      <a:pt x="43" y="263"/>
                      <a:pt x="79" y="263"/>
                      <a:pt x="101" y="241"/>
                    </a:cubicBezTo>
                    <a:close/>
                  </a:path>
                </a:pathLst>
              </a:custGeom>
              <a:grpFill/>
              <a:ln>
                <a:noFill/>
              </a:ln>
            </p:spPr>
            <p:txBody>
              <a:bodyPr vert="horz" wrap="square" lIns="91440" tIns="45720" rIns="91440" bIns="45720" numCol="1" anchor="t" anchorCtr="0" compatLnSpc="1"/>
              <a:lstStyle/>
              <a:p>
                <a:endParaRPr lang="id-ID"/>
              </a:p>
            </p:txBody>
          </p:sp>
          <p:sp>
            <p:nvSpPr>
              <p:cNvPr id="24" name="Freeform 79"/>
              <p:cNvSpPr/>
              <p:nvPr/>
            </p:nvSpPr>
            <p:spPr bwMode="auto">
              <a:xfrm>
                <a:off x="1433513" y="2165351"/>
                <a:ext cx="992188" cy="1123950"/>
              </a:xfrm>
              <a:custGeom>
                <a:avLst/>
                <a:gdLst>
                  <a:gd name="T0" fmla="*/ 22 w 264"/>
                  <a:gd name="T1" fmla="*/ 198 h 299"/>
                  <a:gd name="T2" fmla="*/ 22 w 264"/>
                  <a:gd name="T3" fmla="*/ 277 h 299"/>
                  <a:gd name="T4" fmla="*/ 101 w 264"/>
                  <a:gd name="T5" fmla="*/ 277 h 299"/>
                  <a:gd name="T6" fmla="*/ 220 w 264"/>
                  <a:gd name="T7" fmla="*/ 159 h 299"/>
                  <a:gd name="T8" fmla="*/ 220 w 264"/>
                  <a:gd name="T9" fmla="*/ 0 h 299"/>
                  <a:gd name="T10" fmla="*/ 22 w 264"/>
                  <a:gd name="T11" fmla="*/ 198 h 299"/>
                </a:gdLst>
                <a:ahLst/>
                <a:cxnLst>
                  <a:cxn ang="0">
                    <a:pos x="T0" y="T1"/>
                  </a:cxn>
                  <a:cxn ang="0">
                    <a:pos x="T2" y="T3"/>
                  </a:cxn>
                  <a:cxn ang="0">
                    <a:pos x="T4" y="T5"/>
                  </a:cxn>
                  <a:cxn ang="0">
                    <a:pos x="T6" y="T7"/>
                  </a:cxn>
                  <a:cxn ang="0">
                    <a:pos x="T8" y="T9"/>
                  </a:cxn>
                  <a:cxn ang="0">
                    <a:pos x="T10" y="T11"/>
                  </a:cxn>
                </a:cxnLst>
                <a:rect l="0" t="0" r="r" b="b"/>
                <a:pathLst>
                  <a:path w="264" h="299">
                    <a:moveTo>
                      <a:pt x="22" y="198"/>
                    </a:moveTo>
                    <a:cubicBezTo>
                      <a:pt x="0" y="220"/>
                      <a:pt x="0" y="256"/>
                      <a:pt x="22" y="277"/>
                    </a:cubicBezTo>
                    <a:cubicBezTo>
                      <a:pt x="44" y="299"/>
                      <a:pt x="80" y="299"/>
                      <a:pt x="101" y="277"/>
                    </a:cubicBezTo>
                    <a:cubicBezTo>
                      <a:pt x="220" y="159"/>
                      <a:pt x="220" y="159"/>
                      <a:pt x="220" y="159"/>
                    </a:cubicBezTo>
                    <a:cubicBezTo>
                      <a:pt x="264" y="115"/>
                      <a:pt x="264" y="44"/>
                      <a:pt x="220" y="0"/>
                    </a:cubicBezTo>
                    <a:lnTo>
                      <a:pt x="22" y="198"/>
                    </a:lnTo>
                    <a:close/>
                  </a:path>
                </a:pathLst>
              </a:custGeom>
              <a:grpFill/>
              <a:ln>
                <a:noFill/>
              </a:ln>
            </p:spPr>
            <p:txBody>
              <a:bodyPr vert="horz" wrap="square" lIns="91440" tIns="45720" rIns="91440" bIns="45720" numCol="1" anchor="t" anchorCtr="0" compatLnSpc="1"/>
              <a:lstStyle/>
              <a:p>
                <a:endParaRPr lang="id-ID"/>
              </a:p>
            </p:txBody>
          </p:sp>
          <p:sp>
            <p:nvSpPr>
              <p:cNvPr id="25" name="Freeform 80"/>
              <p:cNvSpPr/>
              <p:nvPr/>
            </p:nvSpPr>
            <p:spPr bwMode="auto">
              <a:xfrm>
                <a:off x="804863" y="2017713"/>
                <a:ext cx="560388" cy="561975"/>
              </a:xfrm>
              <a:custGeom>
                <a:avLst/>
                <a:gdLst>
                  <a:gd name="T0" fmla="*/ 11 w 149"/>
                  <a:gd name="T1" fmla="*/ 19 h 149"/>
                  <a:gd name="T2" fmla="*/ 11 w 149"/>
                  <a:gd name="T3" fmla="*/ 59 h 149"/>
                  <a:gd name="T4" fmla="*/ 90 w 149"/>
                  <a:gd name="T5" fmla="*/ 138 h 149"/>
                  <a:gd name="T6" fmla="*/ 130 w 149"/>
                  <a:gd name="T7" fmla="*/ 138 h 149"/>
                  <a:gd name="T8" fmla="*/ 149 w 149"/>
                  <a:gd name="T9" fmla="*/ 118 h 149"/>
                  <a:gd name="T10" fmla="*/ 31 w 149"/>
                  <a:gd name="T11" fmla="*/ 0 h 149"/>
                  <a:gd name="T12" fmla="*/ 11 w 149"/>
                  <a:gd name="T13" fmla="*/ 19 h 149"/>
                </a:gdLst>
                <a:ahLst/>
                <a:cxnLst>
                  <a:cxn ang="0">
                    <a:pos x="T0" y="T1"/>
                  </a:cxn>
                  <a:cxn ang="0">
                    <a:pos x="T2" y="T3"/>
                  </a:cxn>
                  <a:cxn ang="0">
                    <a:pos x="T4" y="T5"/>
                  </a:cxn>
                  <a:cxn ang="0">
                    <a:pos x="T6" y="T7"/>
                  </a:cxn>
                  <a:cxn ang="0">
                    <a:pos x="T8" y="T9"/>
                  </a:cxn>
                  <a:cxn ang="0">
                    <a:pos x="T10" y="T11"/>
                  </a:cxn>
                  <a:cxn ang="0">
                    <a:pos x="T12" y="T13"/>
                  </a:cxn>
                </a:cxnLst>
                <a:rect l="0" t="0" r="r" b="b"/>
                <a:pathLst>
                  <a:path w="149" h="149">
                    <a:moveTo>
                      <a:pt x="11" y="19"/>
                    </a:moveTo>
                    <a:cubicBezTo>
                      <a:pt x="0" y="30"/>
                      <a:pt x="0" y="48"/>
                      <a:pt x="11" y="59"/>
                    </a:cubicBezTo>
                    <a:cubicBezTo>
                      <a:pt x="90" y="138"/>
                      <a:pt x="90" y="138"/>
                      <a:pt x="90" y="138"/>
                    </a:cubicBezTo>
                    <a:cubicBezTo>
                      <a:pt x="101" y="149"/>
                      <a:pt x="119" y="149"/>
                      <a:pt x="130" y="138"/>
                    </a:cubicBezTo>
                    <a:cubicBezTo>
                      <a:pt x="149" y="118"/>
                      <a:pt x="149" y="118"/>
                      <a:pt x="149" y="118"/>
                    </a:cubicBezTo>
                    <a:cubicBezTo>
                      <a:pt x="31" y="0"/>
                      <a:pt x="31" y="0"/>
                      <a:pt x="31" y="0"/>
                    </a:cubicBezTo>
                    <a:lnTo>
                      <a:pt x="11" y="19"/>
                    </a:lnTo>
                    <a:close/>
                  </a:path>
                </a:pathLst>
              </a:custGeom>
              <a:grpFill/>
              <a:ln>
                <a:noFill/>
              </a:ln>
            </p:spPr>
            <p:txBody>
              <a:bodyPr vert="horz" wrap="square" lIns="91440" tIns="45720" rIns="91440" bIns="45720" numCol="1" anchor="t" anchorCtr="0" compatLnSpc="1"/>
              <a:lstStyle/>
              <a:p>
                <a:endParaRPr lang="id-ID"/>
              </a:p>
            </p:txBody>
          </p:sp>
          <p:sp>
            <p:nvSpPr>
              <p:cNvPr id="26" name="Freeform 81"/>
              <p:cNvSpPr/>
              <p:nvPr/>
            </p:nvSpPr>
            <p:spPr bwMode="auto">
              <a:xfrm>
                <a:off x="6350" y="2322513"/>
                <a:ext cx="1054100" cy="1054100"/>
              </a:xfrm>
              <a:custGeom>
                <a:avLst/>
                <a:gdLst>
                  <a:gd name="T0" fmla="*/ 0 w 280"/>
                  <a:gd name="T1" fmla="*/ 280 h 280"/>
                  <a:gd name="T2" fmla="*/ 224 w 280"/>
                  <a:gd name="T3" fmla="*/ 56 h 280"/>
                  <a:gd name="T4" fmla="*/ 0 w 280"/>
                  <a:gd name="T5" fmla="*/ 280 h 280"/>
                </a:gdLst>
                <a:ahLst/>
                <a:cxnLst>
                  <a:cxn ang="0">
                    <a:pos x="T0" y="T1"/>
                  </a:cxn>
                  <a:cxn ang="0">
                    <a:pos x="T2" y="T3"/>
                  </a:cxn>
                  <a:cxn ang="0">
                    <a:pos x="T4" y="T5"/>
                  </a:cxn>
                </a:cxnLst>
                <a:rect l="0" t="0" r="r" b="b"/>
                <a:pathLst>
                  <a:path w="280" h="280">
                    <a:moveTo>
                      <a:pt x="0" y="280"/>
                    </a:moveTo>
                    <a:cubicBezTo>
                      <a:pt x="112" y="224"/>
                      <a:pt x="280" y="112"/>
                      <a:pt x="224" y="56"/>
                    </a:cubicBezTo>
                    <a:cubicBezTo>
                      <a:pt x="168" y="0"/>
                      <a:pt x="56" y="168"/>
                      <a:pt x="0" y="280"/>
                    </a:cubicBezTo>
                    <a:close/>
                  </a:path>
                </a:pathLst>
              </a:custGeom>
              <a:grpFill/>
              <a:ln>
                <a:noFill/>
              </a:ln>
            </p:spPr>
            <p:txBody>
              <a:bodyPr vert="horz" wrap="square" lIns="91440" tIns="45720" rIns="91440" bIns="45720" numCol="1" anchor="t" anchorCtr="0" compatLnSpc="1"/>
              <a:lstStyle/>
              <a:p>
                <a:endParaRPr lang="id-ID"/>
              </a:p>
            </p:txBody>
          </p:sp>
        </p:grpSp>
        <p:sp>
          <p:nvSpPr>
            <p:cNvPr id="21" name="Freeform 170"/>
            <p:cNvSpPr>
              <a:spLocks noChangeArrowheads="1"/>
            </p:cNvSpPr>
            <p:nvPr/>
          </p:nvSpPr>
          <p:spPr bwMode="auto">
            <a:xfrm>
              <a:off x="5105112" y="4304123"/>
              <a:ext cx="524045" cy="618259"/>
            </a:xfrm>
            <a:custGeom>
              <a:avLst/>
              <a:gdLst>
                <a:gd name="T0" fmla="*/ 283 w 391"/>
                <a:gd name="T1" fmla="*/ 178 h 463"/>
                <a:gd name="T2" fmla="*/ 283 w 391"/>
                <a:gd name="T3" fmla="*/ 178 h 463"/>
                <a:gd name="T4" fmla="*/ 319 w 391"/>
                <a:gd name="T5" fmla="*/ 18 h 463"/>
                <a:gd name="T6" fmla="*/ 204 w 391"/>
                <a:gd name="T7" fmla="*/ 134 h 463"/>
                <a:gd name="T8" fmla="*/ 98 w 391"/>
                <a:gd name="T9" fmla="*/ 231 h 463"/>
                <a:gd name="T10" fmla="*/ 98 w 391"/>
                <a:gd name="T11" fmla="*/ 400 h 463"/>
                <a:gd name="T12" fmla="*/ 310 w 391"/>
                <a:gd name="T13" fmla="*/ 462 h 463"/>
                <a:gd name="T14" fmla="*/ 390 w 391"/>
                <a:gd name="T15" fmla="*/ 222 h 463"/>
                <a:gd name="T16" fmla="*/ 283 w 391"/>
                <a:gd name="T17" fmla="*/ 178 h 463"/>
                <a:gd name="T18" fmla="*/ 71 w 391"/>
                <a:gd name="T19" fmla="*/ 178 h 463"/>
                <a:gd name="T20" fmla="*/ 71 w 391"/>
                <a:gd name="T21" fmla="*/ 178 h 463"/>
                <a:gd name="T22" fmla="*/ 0 w 391"/>
                <a:gd name="T23" fmla="*/ 257 h 463"/>
                <a:gd name="T24" fmla="*/ 0 w 391"/>
                <a:gd name="T25" fmla="*/ 372 h 463"/>
                <a:gd name="T26" fmla="*/ 71 w 391"/>
                <a:gd name="T27" fmla="*/ 453 h 463"/>
                <a:gd name="T28" fmla="*/ 44 w 391"/>
                <a:gd name="T29" fmla="*/ 400 h 463"/>
                <a:gd name="T30" fmla="*/ 44 w 391"/>
                <a:gd name="T31" fmla="*/ 240 h 463"/>
                <a:gd name="T32" fmla="*/ 71 w 391"/>
                <a:gd name="T33" fmla="*/ 178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1" h="463">
                  <a:moveTo>
                    <a:pt x="283" y="178"/>
                  </a:moveTo>
                  <a:lnTo>
                    <a:pt x="283" y="178"/>
                  </a:lnTo>
                  <a:cubicBezTo>
                    <a:pt x="283" y="169"/>
                    <a:pt x="373" y="89"/>
                    <a:pt x="319" y="18"/>
                  </a:cubicBezTo>
                  <a:cubicBezTo>
                    <a:pt x="310" y="0"/>
                    <a:pt x="266" y="98"/>
                    <a:pt x="204" y="134"/>
                  </a:cubicBezTo>
                  <a:cubicBezTo>
                    <a:pt x="169" y="160"/>
                    <a:pt x="98" y="204"/>
                    <a:pt x="98" y="231"/>
                  </a:cubicBezTo>
                  <a:cubicBezTo>
                    <a:pt x="98" y="400"/>
                    <a:pt x="98" y="400"/>
                    <a:pt x="98" y="400"/>
                  </a:cubicBezTo>
                  <a:cubicBezTo>
                    <a:pt x="98" y="435"/>
                    <a:pt x="213" y="462"/>
                    <a:pt x="310" y="462"/>
                  </a:cubicBezTo>
                  <a:cubicBezTo>
                    <a:pt x="345" y="462"/>
                    <a:pt x="390" y="249"/>
                    <a:pt x="390" y="222"/>
                  </a:cubicBezTo>
                  <a:cubicBezTo>
                    <a:pt x="390" y="187"/>
                    <a:pt x="292" y="187"/>
                    <a:pt x="283" y="178"/>
                  </a:cubicBezTo>
                  <a:close/>
                  <a:moveTo>
                    <a:pt x="71" y="178"/>
                  </a:moveTo>
                  <a:lnTo>
                    <a:pt x="71" y="178"/>
                  </a:lnTo>
                  <a:cubicBezTo>
                    <a:pt x="54" y="178"/>
                    <a:pt x="0" y="187"/>
                    <a:pt x="0" y="257"/>
                  </a:cubicBezTo>
                  <a:cubicBezTo>
                    <a:pt x="0" y="372"/>
                    <a:pt x="0" y="372"/>
                    <a:pt x="0" y="372"/>
                  </a:cubicBezTo>
                  <a:cubicBezTo>
                    <a:pt x="0" y="444"/>
                    <a:pt x="54" y="453"/>
                    <a:pt x="71" y="453"/>
                  </a:cubicBezTo>
                  <a:cubicBezTo>
                    <a:pt x="89" y="453"/>
                    <a:pt x="44" y="435"/>
                    <a:pt x="44" y="400"/>
                  </a:cubicBezTo>
                  <a:cubicBezTo>
                    <a:pt x="44" y="240"/>
                    <a:pt x="44" y="240"/>
                    <a:pt x="44" y="240"/>
                  </a:cubicBezTo>
                  <a:cubicBezTo>
                    <a:pt x="44" y="196"/>
                    <a:pt x="89" y="178"/>
                    <a:pt x="71" y="178"/>
                  </a:cubicBezTo>
                  <a:close/>
                </a:path>
              </a:pathLst>
            </a:custGeom>
            <a:solidFill>
              <a:schemeClr val="bg1"/>
            </a:solidFill>
            <a:ln>
              <a:noFill/>
            </a:ln>
            <a:effectLst/>
          </p:spPr>
          <p:txBody>
            <a:bodyPr wrap="none" anchor="ctr"/>
            <a:lstStyle/>
            <a:p>
              <a:endParaRPr lang="en-US"/>
            </a:p>
          </p:txBody>
        </p:sp>
      </p:grpSp>
      <p:sp>
        <p:nvSpPr>
          <p:cNvPr id="36" name="文本框 35"/>
          <p:cNvSpPr txBox="1"/>
          <p:nvPr/>
        </p:nvSpPr>
        <p:spPr>
          <a:xfrm>
            <a:off x="2150295" y="4544619"/>
            <a:ext cx="1863801" cy="630942"/>
          </a:xfrm>
          <a:prstGeom prst="rect">
            <a:avLst/>
          </a:prstGeom>
          <a:noFill/>
        </p:spPr>
        <p:txBody>
          <a:bodyPr wrap="square" rtlCol="0">
            <a:spAutoFit/>
          </a:bodyPr>
          <a:lstStyle/>
          <a:p>
            <a:pPr algn="just">
              <a:lnSpc>
                <a:spcPct val="125000"/>
              </a:lnSpc>
            </a:pPr>
            <a:r>
              <a:rPr lang="zh-CN" altLang="en-US" sz="1400" dirty="0" smtClean="0">
                <a:solidFill>
                  <a:schemeClr val="bg1"/>
                </a:solidFill>
                <a:latin typeface="微软雅黑" panose="020B0503020204020204" pitchFamily="34" charset="-122"/>
                <a:ea typeface="微软雅黑" panose="020B0503020204020204" pitchFamily="34" charset="-122"/>
              </a:rPr>
              <a:t>点击文本框即可进行编辑输入相关内容</a:t>
            </a:r>
            <a:endParaRPr lang="zh-CN" altLang="en-US" sz="1400" dirty="0" smtClean="0">
              <a:solidFill>
                <a:schemeClr val="bg1"/>
              </a:solidFill>
              <a:latin typeface="微软雅黑" panose="020B0503020204020204" pitchFamily="34" charset="-122"/>
              <a:ea typeface="微软雅黑" panose="020B0503020204020204" pitchFamily="34" charset="-122"/>
            </a:endParaRPr>
          </a:p>
        </p:txBody>
      </p:sp>
      <p:sp>
        <p:nvSpPr>
          <p:cNvPr id="37" name="文本框 36"/>
          <p:cNvSpPr txBox="1"/>
          <p:nvPr/>
        </p:nvSpPr>
        <p:spPr>
          <a:xfrm>
            <a:off x="1966911" y="4279206"/>
            <a:ext cx="2230569" cy="338554"/>
          </a:xfrm>
          <a:prstGeom prst="rect">
            <a:avLst/>
          </a:prstGeom>
          <a:noFill/>
        </p:spPr>
        <p:txBody>
          <a:bodyPr wrap="square" rtlCol="0">
            <a:spAutoFit/>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添加标题</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38" name="文本框 37"/>
          <p:cNvSpPr txBox="1"/>
          <p:nvPr/>
        </p:nvSpPr>
        <p:spPr>
          <a:xfrm>
            <a:off x="2150295" y="3159638"/>
            <a:ext cx="1863801" cy="630942"/>
          </a:xfrm>
          <a:prstGeom prst="rect">
            <a:avLst/>
          </a:prstGeom>
          <a:noFill/>
        </p:spPr>
        <p:txBody>
          <a:bodyPr wrap="square" rtlCol="0">
            <a:spAutoFit/>
          </a:bodyPr>
          <a:lstStyle/>
          <a:p>
            <a:pPr algn="just">
              <a:lnSpc>
                <a:spcPct val="125000"/>
              </a:lnSpc>
            </a:pPr>
            <a:r>
              <a:rPr lang="zh-CN" altLang="en-US" sz="1400" dirty="0" smtClean="0">
                <a:solidFill>
                  <a:schemeClr val="bg1"/>
                </a:solidFill>
                <a:latin typeface="微软雅黑" panose="020B0503020204020204" pitchFamily="34" charset="-122"/>
                <a:ea typeface="微软雅黑" panose="020B0503020204020204" pitchFamily="34" charset="-122"/>
              </a:rPr>
              <a:t>点击文本框即可进行编辑输入相关内容</a:t>
            </a:r>
            <a:endParaRPr lang="zh-CN" altLang="en-US" sz="1400" dirty="0" smtClean="0">
              <a:solidFill>
                <a:schemeClr val="bg1"/>
              </a:solidFill>
              <a:latin typeface="微软雅黑" panose="020B0503020204020204" pitchFamily="34" charset="-122"/>
              <a:ea typeface="微软雅黑" panose="020B0503020204020204" pitchFamily="34" charset="-122"/>
            </a:endParaRPr>
          </a:p>
        </p:txBody>
      </p:sp>
      <p:sp>
        <p:nvSpPr>
          <p:cNvPr id="39" name="文本框 38"/>
          <p:cNvSpPr txBox="1"/>
          <p:nvPr/>
        </p:nvSpPr>
        <p:spPr>
          <a:xfrm>
            <a:off x="1966911" y="2894225"/>
            <a:ext cx="2230569" cy="338554"/>
          </a:xfrm>
          <a:prstGeom prst="rect">
            <a:avLst/>
          </a:prstGeom>
          <a:noFill/>
        </p:spPr>
        <p:txBody>
          <a:bodyPr wrap="square" rtlCol="0">
            <a:spAutoFit/>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添加标题</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40" name="文本框 39"/>
          <p:cNvSpPr txBox="1"/>
          <p:nvPr/>
        </p:nvSpPr>
        <p:spPr>
          <a:xfrm>
            <a:off x="8086737" y="4544619"/>
            <a:ext cx="1863801" cy="630942"/>
          </a:xfrm>
          <a:prstGeom prst="rect">
            <a:avLst/>
          </a:prstGeom>
          <a:noFill/>
        </p:spPr>
        <p:txBody>
          <a:bodyPr wrap="square" rtlCol="0">
            <a:spAutoFit/>
          </a:bodyPr>
          <a:lstStyle/>
          <a:p>
            <a:pPr algn="just">
              <a:lnSpc>
                <a:spcPct val="125000"/>
              </a:lnSpc>
            </a:pPr>
            <a:r>
              <a:rPr lang="zh-CN" altLang="en-US" sz="1400" dirty="0" smtClean="0">
                <a:solidFill>
                  <a:schemeClr val="bg1"/>
                </a:solidFill>
                <a:latin typeface="微软雅黑" panose="020B0503020204020204" pitchFamily="34" charset="-122"/>
                <a:ea typeface="微软雅黑" panose="020B0503020204020204" pitchFamily="34" charset="-122"/>
              </a:rPr>
              <a:t>点击文本框即可进行编辑输入相关内容</a:t>
            </a:r>
            <a:endParaRPr lang="zh-CN" altLang="en-US" sz="1400" dirty="0" smtClean="0">
              <a:solidFill>
                <a:schemeClr val="bg1"/>
              </a:solidFill>
              <a:latin typeface="微软雅黑" panose="020B0503020204020204" pitchFamily="34" charset="-122"/>
              <a:ea typeface="微软雅黑" panose="020B0503020204020204" pitchFamily="34" charset="-122"/>
            </a:endParaRPr>
          </a:p>
        </p:txBody>
      </p:sp>
      <p:sp>
        <p:nvSpPr>
          <p:cNvPr id="41" name="文本框 40"/>
          <p:cNvSpPr txBox="1"/>
          <p:nvPr/>
        </p:nvSpPr>
        <p:spPr>
          <a:xfrm>
            <a:off x="7903353" y="4279206"/>
            <a:ext cx="2230569" cy="338554"/>
          </a:xfrm>
          <a:prstGeom prst="rect">
            <a:avLst/>
          </a:prstGeom>
          <a:noFill/>
        </p:spPr>
        <p:txBody>
          <a:bodyPr wrap="square" rtlCol="0">
            <a:spAutoFit/>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添加标题</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42" name="文本框 41"/>
          <p:cNvSpPr txBox="1"/>
          <p:nvPr/>
        </p:nvSpPr>
        <p:spPr>
          <a:xfrm>
            <a:off x="8086737" y="3159638"/>
            <a:ext cx="1863801" cy="630942"/>
          </a:xfrm>
          <a:prstGeom prst="rect">
            <a:avLst/>
          </a:prstGeom>
          <a:noFill/>
        </p:spPr>
        <p:txBody>
          <a:bodyPr wrap="square" rtlCol="0">
            <a:spAutoFit/>
          </a:bodyPr>
          <a:lstStyle/>
          <a:p>
            <a:pPr algn="just">
              <a:lnSpc>
                <a:spcPct val="125000"/>
              </a:lnSpc>
            </a:pPr>
            <a:r>
              <a:rPr lang="zh-CN" altLang="en-US" sz="1400" dirty="0" smtClean="0">
                <a:solidFill>
                  <a:schemeClr val="bg1"/>
                </a:solidFill>
                <a:latin typeface="微软雅黑" panose="020B0503020204020204" pitchFamily="34" charset="-122"/>
                <a:ea typeface="微软雅黑" panose="020B0503020204020204" pitchFamily="34" charset="-122"/>
              </a:rPr>
              <a:t>点击文本框即可进行编辑输入相关内容</a:t>
            </a:r>
            <a:endParaRPr lang="zh-CN" altLang="en-US" sz="1400" dirty="0" smtClean="0">
              <a:solidFill>
                <a:schemeClr val="bg1"/>
              </a:solidFill>
              <a:latin typeface="微软雅黑" panose="020B0503020204020204" pitchFamily="34" charset="-122"/>
              <a:ea typeface="微软雅黑" panose="020B0503020204020204" pitchFamily="34" charset="-122"/>
            </a:endParaRPr>
          </a:p>
        </p:txBody>
      </p:sp>
      <p:sp>
        <p:nvSpPr>
          <p:cNvPr id="43" name="文本框 42"/>
          <p:cNvSpPr txBox="1"/>
          <p:nvPr/>
        </p:nvSpPr>
        <p:spPr>
          <a:xfrm>
            <a:off x="7903353" y="2894225"/>
            <a:ext cx="2230569" cy="338554"/>
          </a:xfrm>
          <a:prstGeom prst="rect">
            <a:avLst/>
          </a:prstGeom>
          <a:noFill/>
        </p:spPr>
        <p:txBody>
          <a:bodyPr wrap="square" rtlCol="0">
            <a:spAutoFit/>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添加标题</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2675788" y="-2670141"/>
            <a:ext cx="6840424" cy="12192000"/>
          </a:xfrm>
          <a:prstGeom prst="rect">
            <a:avLst/>
          </a:prstGeom>
        </p:spPr>
      </p:pic>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t="67593"/>
          <a:stretch>
            <a:fillRect/>
          </a:stretch>
        </p:blipFill>
        <p:spPr>
          <a:xfrm rot="5400000">
            <a:off x="-1771650" y="1771649"/>
            <a:ext cx="6858000" cy="3314700"/>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269" b="66667"/>
          <a:stretch>
            <a:fillRect/>
          </a:stretch>
        </p:blipFill>
        <p:spPr>
          <a:xfrm rot="5400000">
            <a:off x="7039010" y="1705009"/>
            <a:ext cx="6864279" cy="34417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172791" y="7191"/>
            <a:ext cx="3882572" cy="6843618"/>
          </a:xfrm>
          <a:prstGeom prst="rect">
            <a:avLst/>
          </a:prstGeom>
          <a:effectLst>
            <a:outerShdw blurRad="63500" sx="102000" sy="102000" algn="ctr" rotWithShape="0">
              <a:schemeClr val="tx1">
                <a:lumMod val="50000"/>
                <a:lumOff val="50000"/>
                <a:alpha val="40000"/>
              </a:schemeClr>
            </a:outerShdw>
          </a:effectLst>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18891" t="51851" r="68052" b="35371"/>
          <a:stretch>
            <a:fillRect/>
          </a:stretch>
        </p:blipFill>
        <p:spPr>
          <a:xfrm rot="5400000">
            <a:off x="2385653" y="878811"/>
            <a:ext cx="1066800" cy="1566153"/>
          </a:xfrm>
          <a:prstGeom prst="rect">
            <a:avLst/>
          </a:prstGeom>
        </p:spPr>
      </p:pic>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l="75285" t="34074" r="10269" b="55926"/>
          <a:stretch>
            <a:fillRect/>
          </a:stretch>
        </p:blipFill>
        <p:spPr>
          <a:xfrm rot="5400000">
            <a:off x="8636702" y="4482229"/>
            <a:ext cx="1344796" cy="1396518"/>
          </a:xfrm>
          <a:prstGeom prst="rect">
            <a:avLst/>
          </a:prstGeom>
        </p:spPr>
      </p:pic>
      <p:grpSp>
        <p:nvGrpSpPr>
          <p:cNvPr id="11" name="组合 10"/>
          <p:cNvGrpSpPr/>
          <p:nvPr/>
        </p:nvGrpSpPr>
        <p:grpSpPr>
          <a:xfrm>
            <a:off x="4973982" y="1714712"/>
            <a:ext cx="2232828" cy="2151530"/>
            <a:chOff x="7419483" y="1702608"/>
            <a:chExt cx="2232828" cy="2151530"/>
          </a:xfrm>
        </p:grpSpPr>
        <p:sp>
          <p:nvSpPr>
            <p:cNvPr id="12" name="文本框 11"/>
            <p:cNvSpPr txBox="1"/>
            <p:nvPr/>
          </p:nvSpPr>
          <p:spPr>
            <a:xfrm>
              <a:off x="7419483" y="2327935"/>
              <a:ext cx="1358263" cy="1107996"/>
            </a:xfrm>
            <a:prstGeom prst="rect">
              <a:avLst/>
            </a:prstGeom>
            <a:noFill/>
            <a:ln>
              <a:noFill/>
            </a:ln>
          </p:spPr>
          <p:txBody>
            <a:bodyPr wrap="square" rtlCol="0">
              <a:spAutoFit/>
            </a:bodyPr>
            <a:lstStyle/>
            <a:p>
              <a:pPr algn="ctr"/>
              <a:r>
                <a:rPr lang="en-US" altLang="zh-CN" sz="6600" dirty="0" smtClean="0">
                  <a:solidFill>
                    <a:srgbClr val="7BB19E"/>
                  </a:solidFill>
                  <a:latin typeface="Road Rage" pitchFamily="50" charset="0"/>
                  <a:ea typeface="禹卫书法行书简体" panose="02000603000000000000" pitchFamily="2" charset="-122"/>
                </a:rPr>
                <a:t>o3</a:t>
              </a:r>
              <a:endParaRPr lang="zh-CN" altLang="en-US" sz="6600" dirty="0">
                <a:solidFill>
                  <a:srgbClr val="7BB19E"/>
                </a:solidFill>
                <a:latin typeface="Road Rage" pitchFamily="50" charset="0"/>
                <a:ea typeface="禹卫书法行书简体" panose="02000603000000000000" pitchFamily="2" charset="-122"/>
              </a:endParaRPr>
            </a:p>
          </p:txBody>
        </p:sp>
        <p:sp>
          <p:nvSpPr>
            <p:cNvPr id="13" name="文本框 12"/>
            <p:cNvSpPr txBox="1"/>
            <p:nvPr/>
          </p:nvSpPr>
          <p:spPr>
            <a:xfrm>
              <a:off x="8294048" y="2858076"/>
              <a:ext cx="1358263" cy="369332"/>
            </a:xfrm>
            <a:prstGeom prst="rect">
              <a:avLst/>
            </a:prstGeom>
            <a:noFill/>
            <a:ln>
              <a:noFill/>
            </a:ln>
          </p:spPr>
          <p:txBody>
            <a:bodyPr wrap="square" rtlCol="0">
              <a:spAutoFit/>
            </a:bodyPr>
            <a:lstStyle/>
            <a:p>
              <a:pPr algn="ctr"/>
              <a:r>
                <a:rPr lang="en-US" altLang="zh-CN" dirty="0" smtClean="0">
                  <a:solidFill>
                    <a:srgbClr val="7BB19E"/>
                  </a:solidFill>
                  <a:latin typeface="微软雅黑" panose="020B0503020204020204" pitchFamily="34" charset="-122"/>
                  <a:ea typeface="微软雅黑" panose="020B0503020204020204" pitchFamily="34" charset="-122"/>
                </a:rPr>
                <a:t>reply</a:t>
              </a:r>
              <a:endParaRPr lang="zh-CN" altLang="en-US" dirty="0">
                <a:solidFill>
                  <a:srgbClr val="7BB19E"/>
                </a:solidFill>
                <a:latin typeface="微软雅黑" panose="020B0503020204020204" pitchFamily="34" charset="-122"/>
                <a:ea typeface="微软雅黑" panose="020B0503020204020204" pitchFamily="34" charset="-122"/>
              </a:endParaRPr>
            </a:p>
          </p:txBody>
        </p:sp>
        <p:grpSp>
          <p:nvGrpSpPr>
            <p:cNvPr id="14" name="组合 13"/>
            <p:cNvGrpSpPr/>
            <p:nvPr/>
          </p:nvGrpSpPr>
          <p:grpSpPr>
            <a:xfrm>
              <a:off x="7462576" y="1702608"/>
              <a:ext cx="2151529" cy="2151530"/>
              <a:chOff x="7462576" y="1702608"/>
              <a:chExt cx="2151529" cy="2151530"/>
            </a:xfrm>
          </p:grpSpPr>
          <p:sp>
            <p:nvSpPr>
              <p:cNvPr id="15" name="矩形 14"/>
              <p:cNvSpPr/>
              <p:nvPr/>
            </p:nvSpPr>
            <p:spPr>
              <a:xfrm>
                <a:off x="7462576" y="1702608"/>
                <a:ext cx="2151529" cy="2151530"/>
              </a:xfrm>
              <a:prstGeom prst="rect">
                <a:avLst/>
              </a:prstGeom>
              <a:noFill/>
              <a:ln w="38100">
                <a:solidFill>
                  <a:srgbClr val="7BB1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7BB19E"/>
                  </a:solidFill>
                </a:endParaRPr>
              </a:p>
            </p:txBody>
          </p:sp>
          <p:cxnSp>
            <p:nvCxnSpPr>
              <p:cNvPr id="16" name="直接连接符 15"/>
              <p:cNvCxnSpPr>
                <a:stCxn id="12" idx="0"/>
              </p:cNvCxnSpPr>
              <p:nvPr/>
            </p:nvCxnSpPr>
            <p:spPr>
              <a:xfrm flipV="1">
                <a:off x="8098615" y="2033811"/>
                <a:ext cx="1" cy="294124"/>
              </a:xfrm>
              <a:prstGeom prst="line">
                <a:avLst/>
              </a:prstGeom>
              <a:ln w="38100">
                <a:solidFill>
                  <a:srgbClr val="7BB19E"/>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8098614" y="2043581"/>
                <a:ext cx="850137" cy="0"/>
              </a:xfrm>
              <a:prstGeom prst="line">
                <a:avLst/>
              </a:prstGeom>
              <a:ln w="38100">
                <a:solidFill>
                  <a:srgbClr val="7BB19E"/>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8948751" y="2033809"/>
                <a:ext cx="0" cy="921227"/>
              </a:xfrm>
              <a:prstGeom prst="line">
                <a:avLst/>
              </a:prstGeom>
              <a:ln w="38100">
                <a:solidFill>
                  <a:srgbClr val="7BB19E"/>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8948751" y="3224408"/>
                <a:ext cx="0" cy="298529"/>
              </a:xfrm>
              <a:prstGeom prst="line">
                <a:avLst/>
              </a:prstGeom>
              <a:ln w="38100">
                <a:solidFill>
                  <a:srgbClr val="7BB19E"/>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H="1" flipV="1">
                <a:off x="8098614" y="3513165"/>
                <a:ext cx="850137" cy="0"/>
              </a:xfrm>
              <a:prstGeom prst="line">
                <a:avLst/>
              </a:prstGeom>
              <a:ln w="38100">
                <a:solidFill>
                  <a:srgbClr val="7BB19E"/>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endCxn id="12" idx="2"/>
              </p:cNvCxnSpPr>
              <p:nvPr/>
            </p:nvCxnSpPr>
            <p:spPr>
              <a:xfrm flipV="1">
                <a:off x="8098614" y="3319841"/>
                <a:ext cx="1" cy="203104"/>
              </a:xfrm>
              <a:prstGeom prst="line">
                <a:avLst/>
              </a:prstGeom>
              <a:ln w="38100">
                <a:solidFill>
                  <a:srgbClr val="7BB19E"/>
                </a:solidFill>
              </a:ln>
            </p:spPr>
            <p:style>
              <a:lnRef idx="1">
                <a:schemeClr val="accent1"/>
              </a:lnRef>
              <a:fillRef idx="0">
                <a:schemeClr val="accent1"/>
              </a:fillRef>
              <a:effectRef idx="0">
                <a:schemeClr val="accent1"/>
              </a:effectRef>
              <a:fontRef idx="minor">
                <a:schemeClr val="tx1"/>
              </a:fontRef>
            </p:style>
          </p:cxnSp>
        </p:grpSp>
      </p:grpSp>
      <p:grpSp>
        <p:nvGrpSpPr>
          <p:cNvPr id="25" name="组合 24"/>
          <p:cNvGrpSpPr/>
          <p:nvPr/>
        </p:nvGrpSpPr>
        <p:grpSpPr>
          <a:xfrm>
            <a:off x="3591297" y="3996469"/>
            <a:ext cx="5022106" cy="1046441"/>
            <a:chOff x="3548623" y="3664126"/>
            <a:chExt cx="5022106" cy="1046441"/>
          </a:xfrm>
        </p:grpSpPr>
        <p:sp>
          <p:nvSpPr>
            <p:cNvPr id="26" name="文本框 25"/>
            <p:cNvSpPr txBox="1"/>
            <p:nvPr/>
          </p:nvSpPr>
          <p:spPr>
            <a:xfrm>
              <a:off x="3579712" y="3664126"/>
              <a:ext cx="4959929" cy="646331"/>
            </a:xfrm>
            <a:prstGeom prst="rect">
              <a:avLst/>
            </a:prstGeom>
            <a:noFill/>
          </p:spPr>
          <p:txBody>
            <a:bodyPr wrap="square" rtlCol="0">
              <a:spAutoFit/>
            </a:bodyPr>
            <a:lstStyle/>
            <a:p>
              <a:pPr algn="ctr"/>
              <a:r>
                <a:rPr lang="zh-CN" altLang="en-US" sz="3600" b="1" dirty="0">
                  <a:solidFill>
                    <a:srgbClr val="7BB19E"/>
                  </a:solidFill>
                  <a:latin typeface="微软雅黑" panose="020B0503020204020204" pitchFamily="34" charset="-122"/>
                  <a:ea typeface="微软雅黑" panose="020B0503020204020204" pitchFamily="34" charset="-122"/>
                </a:rPr>
                <a:t>课题研究的进展</a:t>
              </a:r>
              <a:endParaRPr lang="en-US" altLang="zh-CN" sz="3600" b="1" dirty="0">
                <a:solidFill>
                  <a:srgbClr val="7BB19E"/>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3548623" y="4310457"/>
              <a:ext cx="5022106" cy="400110"/>
            </a:xfrm>
            <a:prstGeom prst="snip1Rect">
              <a:avLst>
                <a:gd name="adj" fmla="val 0"/>
              </a:avLst>
            </a:prstGeom>
            <a:noFill/>
            <a:ln w="28575">
              <a:noFill/>
            </a:ln>
          </p:spPr>
          <p:txBody>
            <a:bodyPr wrap="square" rtlCol="0">
              <a:spAutoFit/>
            </a:bodyPr>
            <a:lstStyle/>
            <a:p>
              <a:pPr algn="ctr"/>
              <a:r>
                <a:rPr lang="en-US" altLang="zh-CN" sz="2000" dirty="0" smtClean="0">
                  <a:solidFill>
                    <a:srgbClr val="7BB19E"/>
                  </a:solidFill>
                  <a:latin typeface="微软雅黑" panose="020B0503020204020204" pitchFamily="34" charset="-122"/>
                  <a:ea typeface="微软雅黑" panose="020B0503020204020204" pitchFamily="34" charset="-122"/>
                  <a:cs typeface="Arial" panose="020B0604020202020204" pitchFamily="34" charset="0"/>
                </a:rPr>
                <a:t>THE RESEARCH PROGRESS</a:t>
              </a:r>
              <a:endParaRPr lang="zh-CN" altLang="en-US" sz="2000" dirty="0">
                <a:solidFill>
                  <a:srgbClr val="7BB19E"/>
                </a:solidFill>
                <a:latin typeface="微软雅黑" panose="020B0503020204020204" pitchFamily="34" charset="-122"/>
                <a:ea typeface="微软雅黑" panose="020B0503020204020204" pitchFamily="34" charset="-122"/>
                <a:cs typeface="Arial" panose="020B0604020202020204" pitchFamily="34" charset="0"/>
              </a:endParaRP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椭圆 80"/>
          <p:cNvSpPr/>
          <p:nvPr/>
        </p:nvSpPr>
        <p:spPr bwMode="auto">
          <a:xfrm>
            <a:off x="1059356" y="-1600"/>
            <a:ext cx="703340" cy="1084427"/>
          </a:xfrm>
          <a:prstGeom prst="rect">
            <a:avLst/>
          </a:prstGeom>
          <a:solidFill>
            <a:srgbClr val="7BB19E"/>
          </a:solidFill>
          <a:ln w="5715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chemeClr val="tx1">
                  <a:lumMod val="75000"/>
                  <a:lumOff val="25000"/>
                </a:schemeClr>
              </a:solidFill>
              <a:effectLst/>
              <a:uLnTx/>
              <a:uFillTx/>
              <a:latin typeface="Arial" panose="020B0604020202020204" pitchFamily="34" charset="0"/>
              <a:ea typeface="宋体" panose="02010600030101010101" pitchFamily="2" charset="-122"/>
            </a:endParaRPr>
          </a:p>
        </p:txBody>
      </p:sp>
      <p:sp>
        <p:nvSpPr>
          <p:cNvPr id="29" name="文本框 28"/>
          <p:cNvSpPr txBox="1"/>
          <p:nvPr/>
        </p:nvSpPr>
        <p:spPr>
          <a:xfrm>
            <a:off x="1100194" y="484263"/>
            <a:ext cx="621664" cy="523220"/>
          </a:xfrm>
          <a:prstGeom prst="rect">
            <a:avLst/>
          </a:prstGeom>
          <a:solidFill>
            <a:schemeClr val="bg1"/>
          </a:solidFill>
        </p:spPr>
        <p:txBody>
          <a:bodyPr wrap="square" rtlCol="0">
            <a:spAutoFit/>
          </a:bodyPr>
          <a:lstStyle/>
          <a:p>
            <a:pPr algn="ctr"/>
            <a:r>
              <a:rPr lang="en-US" altLang="zh-CN" sz="2800" dirty="0" smtClean="0">
                <a:solidFill>
                  <a:srgbClr val="7BB19E"/>
                </a:solidFill>
              </a:rPr>
              <a:t>03</a:t>
            </a:r>
            <a:endParaRPr lang="zh-CN" altLang="en-US" sz="2800" dirty="0">
              <a:solidFill>
                <a:srgbClr val="7BB19E"/>
              </a:solidFill>
            </a:endParaRPr>
          </a:p>
        </p:txBody>
      </p:sp>
      <p:sp>
        <p:nvSpPr>
          <p:cNvPr id="32" name="椭圆 80"/>
          <p:cNvSpPr/>
          <p:nvPr/>
        </p:nvSpPr>
        <p:spPr bwMode="auto">
          <a:xfrm>
            <a:off x="0" y="-1600"/>
            <a:ext cx="12192000" cy="105024"/>
          </a:xfrm>
          <a:prstGeom prst="rect">
            <a:avLst/>
          </a:prstGeom>
          <a:solidFill>
            <a:srgbClr val="7BB19E"/>
          </a:solidFill>
          <a:ln w="5715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chemeClr val="tx1">
                  <a:lumMod val="75000"/>
                  <a:lumOff val="25000"/>
                </a:schemeClr>
              </a:solidFill>
              <a:effectLst/>
              <a:uLnTx/>
              <a:uFillTx/>
              <a:latin typeface="Arial" panose="020B0604020202020204" pitchFamily="34" charset="0"/>
              <a:ea typeface="宋体" panose="02010600030101010101" pitchFamily="2" charset="-122"/>
            </a:endParaRPr>
          </a:p>
        </p:txBody>
      </p:sp>
      <p:sp>
        <p:nvSpPr>
          <p:cNvPr id="33" name="椭圆 80"/>
          <p:cNvSpPr/>
          <p:nvPr/>
        </p:nvSpPr>
        <p:spPr bwMode="auto">
          <a:xfrm>
            <a:off x="0" y="6761323"/>
            <a:ext cx="12192000" cy="96677"/>
          </a:xfrm>
          <a:prstGeom prst="rect">
            <a:avLst/>
          </a:prstGeom>
          <a:solidFill>
            <a:srgbClr val="7BB19E"/>
          </a:solidFill>
          <a:ln w="5715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chemeClr val="tx1">
                  <a:lumMod val="75000"/>
                  <a:lumOff val="25000"/>
                </a:schemeClr>
              </a:solidFill>
              <a:effectLst/>
              <a:uLnTx/>
              <a:uFillTx/>
              <a:latin typeface="Arial" panose="020B0604020202020204" pitchFamily="34" charset="0"/>
              <a:ea typeface="宋体" panose="02010600030101010101" pitchFamily="2" charset="-122"/>
            </a:endParaRPr>
          </a:p>
        </p:txBody>
      </p:sp>
      <p:sp>
        <p:nvSpPr>
          <p:cNvPr id="10" name="矩形 9"/>
          <p:cNvSpPr/>
          <p:nvPr/>
        </p:nvSpPr>
        <p:spPr>
          <a:xfrm>
            <a:off x="1904391" y="260034"/>
            <a:ext cx="1800493" cy="562783"/>
          </a:xfrm>
          <a:prstGeom prst="rect">
            <a:avLst/>
          </a:prstGeom>
        </p:spPr>
        <p:txBody>
          <a:bodyPr wrap="none">
            <a:spAutoFit/>
          </a:bodyPr>
          <a:lstStyle/>
          <a:p>
            <a:pPr>
              <a:lnSpc>
                <a:spcPct val="200000"/>
              </a:lnSpc>
            </a:pP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课题研究的进展</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1904391" y="822817"/>
            <a:ext cx="5022106" cy="369332"/>
          </a:xfrm>
          <a:prstGeom prst="snip1Rect">
            <a:avLst>
              <a:gd name="adj" fmla="val 0"/>
            </a:avLst>
          </a:prstGeom>
          <a:noFill/>
          <a:ln w="28575">
            <a:noFill/>
          </a:ln>
        </p:spPr>
        <p:txBody>
          <a:bodyPr wrap="square" rtlCol="0">
            <a:spAutoFit/>
          </a:bodyPr>
          <a:lstStyle/>
          <a:p>
            <a:r>
              <a:rPr lang="en-US" altLang="zh-CN" dirty="0" smtClean="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rPr>
              <a:t>The Research Progress</a:t>
            </a:r>
            <a:endParaRPr lang="zh-CN" altLang="en-US" dirty="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endParaRPr>
          </a:p>
        </p:txBody>
      </p:sp>
      <p:cxnSp>
        <p:nvCxnSpPr>
          <p:cNvPr id="8" name="Straight Connector 35"/>
          <p:cNvCxnSpPr/>
          <p:nvPr/>
        </p:nvCxnSpPr>
        <p:spPr>
          <a:xfrm>
            <a:off x="5953606" y="2235201"/>
            <a:ext cx="0" cy="4189701"/>
          </a:xfrm>
          <a:prstGeom prst="line">
            <a:avLst/>
          </a:prstGeom>
          <a:ln w="28575">
            <a:solidFill>
              <a:srgbClr val="7BB19E"/>
            </a:solidFill>
          </a:ln>
        </p:spPr>
        <p:style>
          <a:lnRef idx="1">
            <a:schemeClr val="accent1"/>
          </a:lnRef>
          <a:fillRef idx="0">
            <a:schemeClr val="accent1"/>
          </a:fillRef>
          <a:effectRef idx="0">
            <a:schemeClr val="accent1"/>
          </a:effectRef>
          <a:fontRef idx="minor">
            <a:schemeClr val="tx1"/>
          </a:fontRef>
        </p:style>
      </p:cxnSp>
      <p:grpSp>
        <p:nvGrpSpPr>
          <p:cNvPr id="9" name="Group 5"/>
          <p:cNvGrpSpPr/>
          <p:nvPr/>
        </p:nvGrpSpPr>
        <p:grpSpPr>
          <a:xfrm>
            <a:off x="6341863" y="1828800"/>
            <a:ext cx="4343400" cy="5029200"/>
            <a:chOff x="6178550" y="4186238"/>
            <a:chExt cx="998538" cy="957262"/>
          </a:xfrm>
          <a:solidFill>
            <a:srgbClr val="7BB19E"/>
          </a:solidFill>
        </p:grpSpPr>
        <p:sp>
          <p:nvSpPr>
            <p:cNvPr id="12" name="Freeform 5"/>
            <p:cNvSpPr/>
            <p:nvPr/>
          </p:nvSpPr>
          <p:spPr bwMode="auto">
            <a:xfrm>
              <a:off x="6692900" y="4186238"/>
              <a:ext cx="131763" cy="295275"/>
            </a:xfrm>
            <a:custGeom>
              <a:avLst/>
              <a:gdLst/>
              <a:ahLst/>
              <a:cxnLst>
                <a:cxn ang="0">
                  <a:pos x="42" y="103"/>
                </a:cxn>
                <a:cxn ang="0">
                  <a:pos x="47" y="102"/>
                </a:cxn>
                <a:cxn ang="0">
                  <a:pos x="33" y="58"/>
                </a:cxn>
                <a:cxn ang="0">
                  <a:pos x="4" y="2"/>
                </a:cxn>
                <a:cxn ang="0">
                  <a:pos x="19" y="63"/>
                </a:cxn>
                <a:cxn ang="0">
                  <a:pos x="38" y="106"/>
                </a:cxn>
                <a:cxn ang="0">
                  <a:pos x="42" y="103"/>
                </a:cxn>
              </a:cxnLst>
              <a:rect l="0" t="0" r="r" b="b"/>
              <a:pathLst>
                <a:path w="47" h="106">
                  <a:moveTo>
                    <a:pt x="42" y="103"/>
                  </a:moveTo>
                  <a:cubicBezTo>
                    <a:pt x="43" y="103"/>
                    <a:pt x="45" y="102"/>
                    <a:pt x="47" y="102"/>
                  </a:cubicBezTo>
                  <a:cubicBezTo>
                    <a:pt x="44" y="91"/>
                    <a:pt x="39" y="75"/>
                    <a:pt x="33" y="58"/>
                  </a:cubicBezTo>
                  <a:cubicBezTo>
                    <a:pt x="21" y="26"/>
                    <a:pt x="8" y="0"/>
                    <a:pt x="4" y="2"/>
                  </a:cubicBezTo>
                  <a:cubicBezTo>
                    <a:pt x="0" y="3"/>
                    <a:pt x="7" y="31"/>
                    <a:pt x="19" y="63"/>
                  </a:cubicBezTo>
                  <a:cubicBezTo>
                    <a:pt x="26" y="80"/>
                    <a:pt x="32" y="95"/>
                    <a:pt x="38" y="106"/>
                  </a:cubicBezTo>
                  <a:cubicBezTo>
                    <a:pt x="39" y="105"/>
                    <a:pt x="40" y="104"/>
                    <a:pt x="42" y="103"/>
                  </a:cubicBezTo>
                  <a:close/>
                </a:path>
              </a:pathLst>
            </a:custGeom>
            <a:grpFill/>
            <a:ln w="9525">
              <a:solidFill>
                <a:schemeClr val="bg1"/>
              </a:solidFill>
              <a:round/>
            </a:ln>
          </p:spPr>
          <p:txBody>
            <a:bodyPr vert="horz" wrap="square" lIns="91440" tIns="45720" rIns="91440" bIns="45720" numCol="1" anchor="t" anchorCtr="0" compatLnSpc="1"/>
            <a:lstStyle/>
            <a:p>
              <a:endParaRPr lang="en-US"/>
            </a:p>
          </p:txBody>
        </p:sp>
        <p:sp>
          <p:nvSpPr>
            <p:cNvPr id="13" name="Freeform 6"/>
            <p:cNvSpPr/>
            <p:nvPr/>
          </p:nvSpPr>
          <p:spPr bwMode="auto">
            <a:xfrm>
              <a:off x="6569075" y="4537075"/>
              <a:ext cx="233363" cy="230188"/>
            </a:xfrm>
            <a:custGeom>
              <a:avLst/>
              <a:gdLst/>
              <a:ahLst/>
              <a:cxnLst>
                <a:cxn ang="0">
                  <a:pos x="80" y="4"/>
                </a:cxn>
                <a:cxn ang="0">
                  <a:pos x="77" y="0"/>
                </a:cxn>
                <a:cxn ang="0">
                  <a:pos x="43" y="31"/>
                </a:cxn>
                <a:cxn ang="0">
                  <a:pos x="3" y="80"/>
                </a:cxn>
                <a:cxn ang="0">
                  <a:pos x="53" y="41"/>
                </a:cxn>
                <a:cxn ang="0">
                  <a:pos x="84" y="6"/>
                </a:cxn>
                <a:cxn ang="0">
                  <a:pos x="80" y="4"/>
                </a:cxn>
              </a:cxnLst>
              <a:rect l="0" t="0" r="r" b="b"/>
              <a:pathLst>
                <a:path w="84" h="83">
                  <a:moveTo>
                    <a:pt x="80" y="4"/>
                  </a:moveTo>
                  <a:cubicBezTo>
                    <a:pt x="78" y="2"/>
                    <a:pt x="77" y="1"/>
                    <a:pt x="77" y="0"/>
                  </a:cubicBezTo>
                  <a:cubicBezTo>
                    <a:pt x="68" y="7"/>
                    <a:pt x="55" y="18"/>
                    <a:pt x="43" y="31"/>
                  </a:cubicBezTo>
                  <a:cubicBezTo>
                    <a:pt x="18" y="55"/>
                    <a:pt x="0" y="77"/>
                    <a:pt x="3" y="80"/>
                  </a:cubicBezTo>
                  <a:cubicBezTo>
                    <a:pt x="6" y="83"/>
                    <a:pt x="28" y="65"/>
                    <a:pt x="53" y="41"/>
                  </a:cubicBezTo>
                  <a:cubicBezTo>
                    <a:pt x="66" y="28"/>
                    <a:pt x="76" y="15"/>
                    <a:pt x="84" y="6"/>
                  </a:cubicBezTo>
                  <a:cubicBezTo>
                    <a:pt x="82" y="6"/>
                    <a:pt x="81" y="5"/>
                    <a:pt x="80" y="4"/>
                  </a:cubicBezTo>
                  <a:close/>
                </a:path>
              </a:pathLst>
            </a:custGeom>
            <a:grpFill/>
            <a:ln w="9525">
              <a:solidFill>
                <a:schemeClr val="bg1"/>
              </a:solidFill>
              <a:round/>
            </a:ln>
          </p:spPr>
          <p:txBody>
            <a:bodyPr vert="horz" wrap="square" lIns="91440" tIns="45720" rIns="91440" bIns="45720" numCol="1" anchor="t" anchorCtr="0" compatLnSpc="1"/>
            <a:lstStyle/>
            <a:p>
              <a:endParaRPr lang="en-US"/>
            </a:p>
          </p:txBody>
        </p:sp>
        <p:sp>
          <p:nvSpPr>
            <p:cNvPr id="14" name="Freeform 7"/>
            <p:cNvSpPr/>
            <p:nvPr/>
          </p:nvSpPr>
          <p:spPr bwMode="auto">
            <a:xfrm>
              <a:off x="6873875" y="4508500"/>
              <a:ext cx="303213" cy="69850"/>
            </a:xfrm>
            <a:custGeom>
              <a:avLst/>
              <a:gdLst/>
              <a:ahLst/>
              <a:cxnLst>
                <a:cxn ang="0">
                  <a:pos x="1" y="5"/>
                </a:cxn>
                <a:cxn ang="0">
                  <a:pos x="0" y="9"/>
                </a:cxn>
                <a:cxn ang="0">
                  <a:pos x="45" y="19"/>
                </a:cxn>
                <a:cxn ang="0">
                  <a:pos x="108" y="21"/>
                </a:cxn>
                <a:cxn ang="0">
                  <a:pos x="47" y="5"/>
                </a:cxn>
                <a:cxn ang="0">
                  <a:pos x="1" y="0"/>
                </a:cxn>
                <a:cxn ang="0">
                  <a:pos x="1" y="5"/>
                </a:cxn>
              </a:cxnLst>
              <a:rect l="0" t="0" r="r" b="b"/>
              <a:pathLst>
                <a:path w="109" h="25">
                  <a:moveTo>
                    <a:pt x="1" y="5"/>
                  </a:moveTo>
                  <a:cubicBezTo>
                    <a:pt x="1" y="6"/>
                    <a:pt x="1" y="8"/>
                    <a:pt x="0" y="9"/>
                  </a:cubicBezTo>
                  <a:cubicBezTo>
                    <a:pt x="11" y="13"/>
                    <a:pt x="27" y="16"/>
                    <a:pt x="45" y="19"/>
                  </a:cubicBezTo>
                  <a:cubicBezTo>
                    <a:pt x="79" y="24"/>
                    <a:pt x="108" y="25"/>
                    <a:pt x="108" y="21"/>
                  </a:cubicBezTo>
                  <a:cubicBezTo>
                    <a:pt x="109" y="17"/>
                    <a:pt x="82" y="10"/>
                    <a:pt x="47" y="5"/>
                  </a:cubicBezTo>
                  <a:cubicBezTo>
                    <a:pt x="29" y="2"/>
                    <a:pt x="13" y="0"/>
                    <a:pt x="1" y="0"/>
                  </a:cubicBezTo>
                  <a:cubicBezTo>
                    <a:pt x="2" y="2"/>
                    <a:pt x="2" y="3"/>
                    <a:pt x="1" y="5"/>
                  </a:cubicBezTo>
                  <a:close/>
                </a:path>
              </a:pathLst>
            </a:custGeom>
            <a:grpFill/>
            <a:ln w="9525">
              <a:solidFill>
                <a:schemeClr val="bg1"/>
              </a:solidFill>
              <a:round/>
            </a:ln>
          </p:spPr>
          <p:txBody>
            <a:bodyPr vert="horz" wrap="square" lIns="91440" tIns="45720" rIns="91440" bIns="45720" numCol="1" anchor="t" anchorCtr="0" compatLnSpc="1"/>
            <a:lstStyle/>
            <a:p>
              <a:endParaRPr lang="en-US"/>
            </a:p>
          </p:txBody>
        </p:sp>
        <p:sp>
          <p:nvSpPr>
            <p:cNvPr id="15" name="Freeform 8"/>
            <p:cNvSpPr/>
            <p:nvPr/>
          </p:nvSpPr>
          <p:spPr bwMode="auto">
            <a:xfrm>
              <a:off x="6770688" y="4876800"/>
              <a:ext cx="114300" cy="266700"/>
            </a:xfrm>
            <a:custGeom>
              <a:avLst/>
              <a:gdLst/>
              <a:ahLst/>
              <a:cxnLst>
                <a:cxn ang="0">
                  <a:pos x="67" y="159"/>
                </a:cxn>
                <a:cxn ang="0">
                  <a:pos x="60" y="159"/>
                </a:cxn>
                <a:cxn ang="0">
                  <a:pos x="57" y="0"/>
                </a:cxn>
                <a:cxn ang="0">
                  <a:pos x="16" y="0"/>
                </a:cxn>
                <a:cxn ang="0">
                  <a:pos x="13" y="159"/>
                </a:cxn>
                <a:cxn ang="0">
                  <a:pos x="6" y="159"/>
                </a:cxn>
                <a:cxn ang="0">
                  <a:pos x="0" y="168"/>
                </a:cxn>
                <a:cxn ang="0">
                  <a:pos x="72" y="168"/>
                </a:cxn>
                <a:cxn ang="0">
                  <a:pos x="67" y="159"/>
                </a:cxn>
              </a:cxnLst>
              <a:rect l="0" t="0" r="r" b="b"/>
              <a:pathLst>
                <a:path w="72" h="168">
                  <a:moveTo>
                    <a:pt x="67" y="159"/>
                  </a:moveTo>
                  <a:lnTo>
                    <a:pt x="60" y="159"/>
                  </a:lnTo>
                  <a:lnTo>
                    <a:pt x="57" y="0"/>
                  </a:lnTo>
                  <a:lnTo>
                    <a:pt x="16" y="0"/>
                  </a:lnTo>
                  <a:lnTo>
                    <a:pt x="13" y="159"/>
                  </a:lnTo>
                  <a:lnTo>
                    <a:pt x="6" y="159"/>
                  </a:lnTo>
                  <a:lnTo>
                    <a:pt x="0" y="168"/>
                  </a:lnTo>
                  <a:lnTo>
                    <a:pt x="72" y="168"/>
                  </a:lnTo>
                  <a:lnTo>
                    <a:pt x="67" y="159"/>
                  </a:lnTo>
                  <a:close/>
                </a:path>
              </a:pathLst>
            </a:custGeom>
            <a:grpFill/>
            <a:ln w="9525">
              <a:solidFill>
                <a:schemeClr val="bg1"/>
              </a:solidFill>
              <a:round/>
            </a:ln>
          </p:spPr>
          <p:txBody>
            <a:bodyPr vert="horz" wrap="square" lIns="91440" tIns="45720" rIns="91440" bIns="45720" numCol="1" anchor="t" anchorCtr="0" compatLnSpc="1"/>
            <a:lstStyle/>
            <a:p>
              <a:endParaRPr lang="en-US"/>
            </a:p>
          </p:txBody>
        </p:sp>
        <p:sp>
          <p:nvSpPr>
            <p:cNvPr id="16" name="Freeform 9"/>
            <p:cNvSpPr/>
            <p:nvPr/>
          </p:nvSpPr>
          <p:spPr bwMode="auto">
            <a:xfrm>
              <a:off x="6799263" y="4559300"/>
              <a:ext cx="58738" cy="277813"/>
            </a:xfrm>
            <a:custGeom>
              <a:avLst/>
              <a:gdLst/>
              <a:ahLst/>
              <a:cxnLst>
                <a:cxn ang="0">
                  <a:pos x="21" y="100"/>
                </a:cxn>
                <a:cxn ang="0">
                  <a:pos x="16" y="0"/>
                </a:cxn>
                <a:cxn ang="0">
                  <a:pos x="10" y="1"/>
                </a:cxn>
                <a:cxn ang="0">
                  <a:pos x="5" y="0"/>
                </a:cxn>
                <a:cxn ang="0">
                  <a:pos x="0" y="100"/>
                </a:cxn>
                <a:cxn ang="0">
                  <a:pos x="21" y="100"/>
                </a:cxn>
              </a:cxnLst>
              <a:rect l="0" t="0" r="r" b="b"/>
              <a:pathLst>
                <a:path w="21" h="100">
                  <a:moveTo>
                    <a:pt x="21" y="100"/>
                  </a:moveTo>
                  <a:cubicBezTo>
                    <a:pt x="16" y="0"/>
                    <a:pt x="16" y="0"/>
                    <a:pt x="16" y="0"/>
                  </a:cubicBezTo>
                  <a:cubicBezTo>
                    <a:pt x="14" y="1"/>
                    <a:pt x="12" y="1"/>
                    <a:pt x="10" y="1"/>
                  </a:cubicBezTo>
                  <a:cubicBezTo>
                    <a:pt x="8" y="1"/>
                    <a:pt x="7" y="1"/>
                    <a:pt x="5" y="0"/>
                  </a:cubicBezTo>
                  <a:cubicBezTo>
                    <a:pt x="0" y="100"/>
                    <a:pt x="0" y="100"/>
                    <a:pt x="0" y="100"/>
                  </a:cubicBezTo>
                  <a:lnTo>
                    <a:pt x="21" y="100"/>
                  </a:lnTo>
                  <a:close/>
                </a:path>
              </a:pathLst>
            </a:custGeom>
            <a:grpFill/>
            <a:ln w="9525">
              <a:solidFill>
                <a:schemeClr val="bg1"/>
              </a:solidFill>
              <a:round/>
            </a:ln>
          </p:spPr>
          <p:txBody>
            <a:bodyPr vert="horz" wrap="square" lIns="91440" tIns="45720" rIns="91440" bIns="45720" numCol="1" anchor="t" anchorCtr="0" compatLnSpc="1"/>
            <a:lstStyle/>
            <a:p>
              <a:endParaRPr lang="en-US"/>
            </a:p>
          </p:txBody>
        </p:sp>
        <p:sp>
          <p:nvSpPr>
            <p:cNvPr id="17" name="Freeform 10"/>
            <p:cNvSpPr/>
            <p:nvPr/>
          </p:nvSpPr>
          <p:spPr bwMode="auto">
            <a:xfrm>
              <a:off x="6796088" y="4845050"/>
              <a:ext cx="65088" cy="22225"/>
            </a:xfrm>
            <a:custGeom>
              <a:avLst/>
              <a:gdLst/>
              <a:ahLst/>
              <a:cxnLst>
                <a:cxn ang="0">
                  <a:pos x="41" y="14"/>
                </a:cxn>
                <a:cxn ang="0">
                  <a:pos x="39" y="0"/>
                </a:cxn>
                <a:cxn ang="0">
                  <a:pos x="2" y="0"/>
                </a:cxn>
                <a:cxn ang="0">
                  <a:pos x="0" y="14"/>
                </a:cxn>
                <a:cxn ang="0">
                  <a:pos x="41" y="14"/>
                </a:cxn>
              </a:cxnLst>
              <a:rect l="0" t="0" r="r" b="b"/>
              <a:pathLst>
                <a:path w="41" h="14">
                  <a:moveTo>
                    <a:pt x="41" y="14"/>
                  </a:moveTo>
                  <a:lnTo>
                    <a:pt x="39" y="0"/>
                  </a:lnTo>
                  <a:lnTo>
                    <a:pt x="2" y="0"/>
                  </a:lnTo>
                  <a:lnTo>
                    <a:pt x="0" y="14"/>
                  </a:lnTo>
                  <a:lnTo>
                    <a:pt x="41" y="14"/>
                  </a:lnTo>
                  <a:close/>
                </a:path>
              </a:pathLst>
            </a:custGeom>
            <a:grpFill/>
            <a:ln w="9525">
              <a:solidFill>
                <a:schemeClr val="bg1"/>
              </a:solidFill>
              <a:round/>
            </a:ln>
          </p:spPr>
          <p:txBody>
            <a:bodyPr vert="horz" wrap="square" lIns="91440" tIns="45720" rIns="91440" bIns="45720" numCol="1" anchor="t" anchorCtr="0" compatLnSpc="1"/>
            <a:lstStyle/>
            <a:p>
              <a:endParaRPr lang="en-US"/>
            </a:p>
          </p:txBody>
        </p:sp>
        <p:sp>
          <p:nvSpPr>
            <p:cNvPr id="18" name="Freeform 11"/>
            <p:cNvSpPr>
              <a:spLocks noEditPoints="1"/>
            </p:cNvSpPr>
            <p:nvPr/>
          </p:nvSpPr>
          <p:spPr bwMode="auto">
            <a:xfrm>
              <a:off x="6791325" y="4478338"/>
              <a:ext cx="74613" cy="74613"/>
            </a:xfrm>
            <a:custGeom>
              <a:avLst/>
              <a:gdLst/>
              <a:ahLst/>
              <a:cxnLst>
                <a:cxn ang="0">
                  <a:pos x="13" y="0"/>
                </a:cxn>
                <a:cxn ang="0">
                  <a:pos x="0" y="13"/>
                </a:cxn>
                <a:cxn ang="0">
                  <a:pos x="13" y="27"/>
                </a:cxn>
                <a:cxn ang="0">
                  <a:pos x="27" y="13"/>
                </a:cxn>
                <a:cxn ang="0">
                  <a:pos x="13" y="0"/>
                </a:cxn>
                <a:cxn ang="0">
                  <a:pos x="8" y="12"/>
                </a:cxn>
                <a:cxn ang="0">
                  <a:pos x="5" y="8"/>
                </a:cxn>
                <a:cxn ang="0">
                  <a:pos x="8" y="5"/>
                </a:cxn>
                <a:cxn ang="0">
                  <a:pos x="12" y="8"/>
                </a:cxn>
                <a:cxn ang="0">
                  <a:pos x="8" y="12"/>
                </a:cxn>
              </a:cxnLst>
              <a:rect l="0" t="0" r="r" b="b"/>
              <a:pathLst>
                <a:path w="27" h="27">
                  <a:moveTo>
                    <a:pt x="13" y="0"/>
                  </a:moveTo>
                  <a:cubicBezTo>
                    <a:pt x="6" y="0"/>
                    <a:pt x="0" y="6"/>
                    <a:pt x="0" y="13"/>
                  </a:cubicBezTo>
                  <a:cubicBezTo>
                    <a:pt x="0" y="21"/>
                    <a:pt x="6" y="27"/>
                    <a:pt x="13" y="27"/>
                  </a:cubicBezTo>
                  <a:cubicBezTo>
                    <a:pt x="21" y="27"/>
                    <a:pt x="27" y="21"/>
                    <a:pt x="27" y="13"/>
                  </a:cubicBezTo>
                  <a:cubicBezTo>
                    <a:pt x="27" y="6"/>
                    <a:pt x="21" y="0"/>
                    <a:pt x="13" y="0"/>
                  </a:cubicBezTo>
                  <a:close/>
                  <a:moveTo>
                    <a:pt x="8" y="12"/>
                  </a:moveTo>
                  <a:cubicBezTo>
                    <a:pt x="6" y="12"/>
                    <a:pt x="5" y="10"/>
                    <a:pt x="5" y="8"/>
                  </a:cubicBezTo>
                  <a:cubicBezTo>
                    <a:pt x="5" y="6"/>
                    <a:pt x="6" y="5"/>
                    <a:pt x="8" y="5"/>
                  </a:cubicBezTo>
                  <a:cubicBezTo>
                    <a:pt x="11" y="5"/>
                    <a:pt x="12" y="6"/>
                    <a:pt x="12" y="8"/>
                  </a:cubicBezTo>
                  <a:cubicBezTo>
                    <a:pt x="12" y="10"/>
                    <a:pt x="11" y="12"/>
                    <a:pt x="8" y="12"/>
                  </a:cubicBezTo>
                  <a:close/>
                </a:path>
              </a:pathLst>
            </a:custGeom>
            <a:grpFill/>
            <a:ln w="9525">
              <a:solidFill>
                <a:schemeClr val="bg1"/>
              </a:solidFill>
              <a:round/>
            </a:ln>
          </p:spPr>
          <p:txBody>
            <a:bodyPr vert="horz" wrap="square" lIns="91440" tIns="45720" rIns="91440" bIns="45720" numCol="1" anchor="t" anchorCtr="0" compatLnSpc="1"/>
            <a:lstStyle/>
            <a:p>
              <a:endParaRPr lang="en-US"/>
            </a:p>
          </p:txBody>
        </p:sp>
        <p:sp>
          <p:nvSpPr>
            <p:cNvPr id="19" name="Freeform 12"/>
            <p:cNvSpPr/>
            <p:nvPr/>
          </p:nvSpPr>
          <p:spPr bwMode="auto">
            <a:xfrm>
              <a:off x="6226175" y="4686300"/>
              <a:ext cx="47625" cy="112713"/>
            </a:xfrm>
            <a:custGeom>
              <a:avLst/>
              <a:gdLst/>
              <a:ahLst/>
              <a:cxnLst>
                <a:cxn ang="0">
                  <a:pos x="16" y="39"/>
                </a:cxn>
                <a:cxn ang="0">
                  <a:pos x="17" y="39"/>
                </a:cxn>
                <a:cxn ang="0">
                  <a:pos x="12" y="22"/>
                </a:cxn>
                <a:cxn ang="0">
                  <a:pos x="1" y="0"/>
                </a:cxn>
                <a:cxn ang="0">
                  <a:pos x="7" y="24"/>
                </a:cxn>
                <a:cxn ang="0">
                  <a:pos x="14" y="40"/>
                </a:cxn>
                <a:cxn ang="0">
                  <a:pos x="16" y="39"/>
                </a:cxn>
              </a:cxnLst>
              <a:rect l="0" t="0" r="r" b="b"/>
              <a:pathLst>
                <a:path w="17" h="40">
                  <a:moveTo>
                    <a:pt x="16" y="39"/>
                  </a:moveTo>
                  <a:cubicBezTo>
                    <a:pt x="16" y="39"/>
                    <a:pt x="17" y="39"/>
                    <a:pt x="17" y="39"/>
                  </a:cubicBezTo>
                  <a:cubicBezTo>
                    <a:pt x="16" y="34"/>
                    <a:pt x="15" y="28"/>
                    <a:pt x="12" y="22"/>
                  </a:cubicBezTo>
                  <a:cubicBezTo>
                    <a:pt x="8" y="10"/>
                    <a:pt x="3" y="0"/>
                    <a:pt x="1" y="0"/>
                  </a:cubicBezTo>
                  <a:cubicBezTo>
                    <a:pt x="0" y="1"/>
                    <a:pt x="3" y="11"/>
                    <a:pt x="7" y="24"/>
                  </a:cubicBezTo>
                  <a:cubicBezTo>
                    <a:pt x="9" y="30"/>
                    <a:pt x="12" y="36"/>
                    <a:pt x="14" y="40"/>
                  </a:cubicBezTo>
                  <a:cubicBezTo>
                    <a:pt x="14" y="39"/>
                    <a:pt x="15" y="39"/>
                    <a:pt x="16" y="39"/>
                  </a:cubicBezTo>
                  <a:close/>
                </a:path>
              </a:pathLst>
            </a:custGeom>
            <a:grpFill/>
            <a:ln w="9525">
              <a:solidFill>
                <a:schemeClr val="bg1"/>
              </a:solidFill>
              <a:round/>
            </a:ln>
          </p:spPr>
          <p:txBody>
            <a:bodyPr vert="horz" wrap="square" lIns="91440" tIns="45720" rIns="91440" bIns="45720" numCol="1" anchor="t" anchorCtr="0" compatLnSpc="1"/>
            <a:lstStyle/>
            <a:p>
              <a:endParaRPr lang="en-US"/>
            </a:p>
          </p:txBody>
        </p:sp>
        <p:sp>
          <p:nvSpPr>
            <p:cNvPr id="20" name="Freeform 13"/>
            <p:cNvSpPr/>
            <p:nvPr/>
          </p:nvSpPr>
          <p:spPr bwMode="auto">
            <a:xfrm>
              <a:off x="6178550" y="4818063"/>
              <a:ext cx="85725" cy="88900"/>
            </a:xfrm>
            <a:custGeom>
              <a:avLst/>
              <a:gdLst/>
              <a:ahLst/>
              <a:cxnLst>
                <a:cxn ang="0">
                  <a:pos x="30" y="2"/>
                </a:cxn>
                <a:cxn ang="0">
                  <a:pos x="29" y="0"/>
                </a:cxn>
                <a:cxn ang="0">
                  <a:pos x="16" y="12"/>
                </a:cxn>
                <a:cxn ang="0">
                  <a:pos x="1" y="31"/>
                </a:cxn>
                <a:cxn ang="0">
                  <a:pos x="20" y="16"/>
                </a:cxn>
                <a:cxn ang="0">
                  <a:pos x="31" y="3"/>
                </a:cxn>
                <a:cxn ang="0">
                  <a:pos x="30" y="2"/>
                </a:cxn>
              </a:cxnLst>
              <a:rect l="0" t="0" r="r" b="b"/>
              <a:pathLst>
                <a:path w="31" h="32">
                  <a:moveTo>
                    <a:pt x="30" y="2"/>
                  </a:moveTo>
                  <a:cubicBezTo>
                    <a:pt x="29" y="2"/>
                    <a:pt x="29" y="1"/>
                    <a:pt x="29" y="0"/>
                  </a:cubicBezTo>
                  <a:cubicBezTo>
                    <a:pt x="25" y="3"/>
                    <a:pt x="21" y="7"/>
                    <a:pt x="16" y="12"/>
                  </a:cubicBezTo>
                  <a:cubicBezTo>
                    <a:pt x="7" y="22"/>
                    <a:pt x="0" y="30"/>
                    <a:pt x="1" y="31"/>
                  </a:cubicBezTo>
                  <a:cubicBezTo>
                    <a:pt x="2" y="32"/>
                    <a:pt x="10" y="25"/>
                    <a:pt x="20" y="16"/>
                  </a:cubicBezTo>
                  <a:cubicBezTo>
                    <a:pt x="25" y="11"/>
                    <a:pt x="29" y="6"/>
                    <a:pt x="31" y="3"/>
                  </a:cubicBezTo>
                  <a:cubicBezTo>
                    <a:pt x="31" y="3"/>
                    <a:pt x="30" y="2"/>
                    <a:pt x="30" y="2"/>
                  </a:cubicBezTo>
                  <a:close/>
                </a:path>
              </a:pathLst>
            </a:custGeom>
            <a:grpFill/>
            <a:ln w="9525">
              <a:solidFill>
                <a:schemeClr val="bg1"/>
              </a:solidFill>
              <a:round/>
            </a:ln>
          </p:spPr>
          <p:txBody>
            <a:bodyPr vert="horz" wrap="square" lIns="91440" tIns="45720" rIns="91440" bIns="45720" numCol="1" anchor="t" anchorCtr="0" compatLnSpc="1"/>
            <a:lstStyle/>
            <a:p>
              <a:endParaRPr lang="en-US"/>
            </a:p>
          </p:txBody>
        </p:sp>
        <p:sp>
          <p:nvSpPr>
            <p:cNvPr id="21" name="Freeform 14"/>
            <p:cNvSpPr/>
            <p:nvPr/>
          </p:nvSpPr>
          <p:spPr bwMode="auto">
            <a:xfrm>
              <a:off x="6292850" y="4810125"/>
              <a:ext cx="117475" cy="23813"/>
            </a:xfrm>
            <a:custGeom>
              <a:avLst/>
              <a:gdLst/>
              <a:ahLst/>
              <a:cxnLst>
                <a:cxn ang="0">
                  <a:pos x="1" y="2"/>
                </a:cxn>
                <a:cxn ang="0">
                  <a:pos x="0" y="3"/>
                </a:cxn>
                <a:cxn ang="0">
                  <a:pos x="18" y="7"/>
                </a:cxn>
                <a:cxn ang="0">
                  <a:pos x="41" y="8"/>
                </a:cxn>
                <a:cxn ang="0">
                  <a:pos x="18" y="2"/>
                </a:cxn>
                <a:cxn ang="0">
                  <a:pos x="1" y="0"/>
                </a:cxn>
                <a:cxn ang="0">
                  <a:pos x="1" y="2"/>
                </a:cxn>
              </a:cxnLst>
              <a:rect l="0" t="0" r="r" b="b"/>
              <a:pathLst>
                <a:path w="42" h="9">
                  <a:moveTo>
                    <a:pt x="1" y="2"/>
                  </a:moveTo>
                  <a:cubicBezTo>
                    <a:pt x="1" y="2"/>
                    <a:pt x="1" y="3"/>
                    <a:pt x="0" y="3"/>
                  </a:cubicBezTo>
                  <a:cubicBezTo>
                    <a:pt x="5" y="5"/>
                    <a:pt x="11" y="6"/>
                    <a:pt x="18" y="7"/>
                  </a:cubicBezTo>
                  <a:cubicBezTo>
                    <a:pt x="31" y="9"/>
                    <a:pt x="41" y="9"/>
                    <a:pt x="41" y="8"/>
                  </a:cubicBezTo>
                  <a:cubicBezTo>
                    <a:pt x="42" y="6"/>
                    <a:pt x="31" y="4"/>
                    <a:pt x="18" y="2"/>
                  </a:cubicBezTo>
                  <a:cubicBezTo>
                    <a:pt x="11" y="1"/>
                    <a:pt x="5" y="0"/>
                    <a:pt x="1" y="0"/>
                  </a:cubicBezTo>
                  <a:cubicBezTo>
                    <a:pt x="1" y="0"/>
                    <a:pt x="1" y="1"/>
                    <a:pt x="1" y="2"/>
                  </a:cubicBezTo>
                  <a:close/>
                </a:path>
              </a:pathLst>
            </a:custGeom>
            <a:grpFill/>
            <a:ln w="9525">
              <a:solidFill>
                <a:schemeClr val="bg1"/>
              </a:solidFill>
              <a:round/>
            </a:ln>
          </p:spPr>
          <p:txBody>
            <a:bodyPr vert="horz" wrap="square" lIns="91440" tIns="45720" rIns="91440" bIns="45720" numCol="1" anchor="t" anchorCtr="0" compatLnSpc="1"/>
            <a:lstStyle/>
            <a:p>
              <a:endParaRPr lang="en-US"/>
            </a:p>
          </p:txBody>
        </p:sp>
        <p:sp>
          <p:nvSpPr>
            <p:cNvPr id="22" name="Freeform 15"/>
            <p:cNvSpPr/>
            <p:nvPr/>
          </p:nvSpPr>
          <p:spPr bwMode="auto">
            <a:xfrm>
              <a:off x="6253163" y="4948238"/>
              <a:ext cx="46038" cy="100013"/>
            </a:xfrm>
            <a:custGeom>
              <a:avLst/>
              <a:gdLst/>
              <a:ahLst/>
              <a:cxnLst>
                <a:cxn ang="0">
                  <a:pos x="27" y="60"/>
                </a:cxn>
                <a:cxn ang="0">
                  <a:pos x="23" y="60"/>
                </a:cxn>
                <a:cxn ang="0">
                  <a:pos x="22" y="0"/>
                </a:cxn>
                <a:cxn ang="0">
                  <a:pos x="7" y="0"/>
                </a:cxn>
                <a:cxn ang="0">
                  <a:pos x="6" y="60"/>
                </a:cxn>
                <a:cxn ang="0">
                  <a:pos x="2" y="60"/>
                </a:cxn>
                <a:cxn ang="0">
                  <a:pos x="0" y="63"/>
                </a:cxn>
                <a:cxn ang="0">
                  <a:pos x="29" y="63"/>
                </a:cxn>
                <a:cxn ang="0">
                  <a:pos x="27" y="60"/>
                </a:cxn>
              </a:cxnLst>
              <a:rect l="0" t="0" r="r" b="b"/>
              <a:pathLst>
                <a:path w="29" h="63">
                  <a:moveTo>
                    <a:pt x="27" y="60"/>
                  </a:moveTo>
                  <a:lnTo>
                    <a:pt x="23" y="60"/>
                  </a:lnTo>
                  <a:lnTo>
                    <a:pt x="22" y="0"/>
                  </a:lnTo>
                  <a:lnTo>
                    <a:pt x="7" y="0"/>
                  </a:lnTo>
                  <a:lnTo>
                    <a:pt x="6" y="60"/>
                  </a:lnTo>
                  <a:lnTo>
                    <a:pt x="2" y="60"/>
                  </a:lnTo>
                  <a:lnTo>
                    <a:pt x="0" y="63"/>
                  </a:lnTo>
                  <a:lnTo>
                    <a:pt x="29" y="63"/>
                  </a:lnTo>
                  <a:lnTo>
                    <a:pt x="27" y="60"/>
                  </a:lnTo>
                  <a:close/>
                </a:path>
              </a:pathLst>
            </a:custGeom>
            <a:grpFill/>
            <a:ln w="9525">
              <a:solidFill>
                <a:schemeClr val="bg1"/>
              </a:solidFill>
              <a:round/>
            </a:ln>
          </p:spPr>
          <p:txBody>
            <a:bodyPr vert="horz" wrap="square" lIns="91440" tIns="45720" rIns="91440" bIns="45720" numCol="1" anchor="t" anchorCtr="0" compatLnSpc="1"/>
            <a:lstStyle/>
            <a:p>
              <a:endParaRPr lang="en-US"/>
            </a:p>
          </p:txBody>
        </p:sp>
        <p:sp>
          <p:nvSpPr>
            <p:cNvPr id="23" name="Freeform 16"/>
            <p:cNvSpPr/>
            <p:nvPr/>
          </p:nvSpPr>
          <p:spPr bwMode="auto">
            <a:xfrm>
              <a:off x="6264275" y="4829175"/>
              <a:ext cx="23813" cy="106363"/>
            </a:xfrm>
            <a:custGeom>
              <a:avLst/>
              <a:gdLst/>
              <a:ahLst/>
              <a:cxnLst>
                <a:cxn ang="0">
                  <a:pos x="8" y="38"/>
                </a:cxn>
                <a:cxn ang="0">
                  <a:pos x="6" y="0"/>
                </a:cxn>
                <a:cxn ang="0">
                  <a:pos x="4" y="0"/>
                </a:cxn>
                <a:cxn ang="0">
                  <a:pos x="2" y="0"/>
                </a:cxn>
                <a:cxn ang="0">
                  <a:pos x="0" y="38"/>
                </a:cxn>
                <a:cxn ang="0">
                  <a:pos x="8" y="38"/>
                </a:cxn>
              </a:cxnLst>
              <a:rect l="0" t="0" r="r" b="b"/>
              <a:pathLst>
                <a:path w="8" h="38">
                  <a:moveTo>
                    <a:pt x="8" y="38"/>
                  </a:moveTo>
                  <a:cubicBezTo>
                    <a:pt x="6" y="0"/>
                    <a:pt x="6" y="0"/>
                    <a:pt x="6" y="0"/>
                  </a:cubicBezTo>
                  <a:cubicBezTo>
                    <a:pt x="6" y="0"/>
                    <a:pt x="5" y="0"/>
                    <a:pt x="4" y="0"/>
                  </a:cubicBezTo>
                  <a:cubicBezTo>
                    <a:pt x="3" y="0"/>
                    <a:pt x="3" y="0"/>
                    <a:pt x="2" y="0"/>
                  </a:cubicBezTo>
                  <a:cubicBezTo>
                    <a:pt x="0" y="38"/>
                    <a:pt x="0" y="38"/>
                    <a:pt x="0" y="38"/>
                  </a:cubicBezTo>
                  <a:lnTo>
                    <a:pt x="8" y="38"/>
                  </a:lnTo>
                  <a:close/>
                </a:path>
              </a:pathLst>
            </a:custGeom>
            <a:grpFill/>
            <a:ln w="9525">
              <a:solidFill>
                <a:schemeClr val="bg1"/>
              </a:solidFill>
              <a:round/>
            </a:ln>
          </p:spPr>
          <p:txBody>
            <a:bodyPr vert="horz" wrap="square" lIns="91440" tIns="45720" rIns="91440" bIns="45720" numCol="1" anchor="t" anchorCtr="0" compatLnSpc="1"/>
            <a:lstStyle/>
            <a:p>
              <a:endParaRPr lang="en-US"/>
            </a:p>
          </p:txBody>
        </p:sp>
        <p:sp>
          <p:nvSpPr>
            <p:cNvPr id="24" name="Rectangle 17"/>
            <p:cNvSpPr>
              <a:spLocks noChangeArrowheads="1"/>
            </p:cNvSpPr>
            <p:nvPr/>
          </p:nvSpPr>
          <p:spPr bwMode="auto">
            <a:xfrm>
              <a:off x="6264275" y="4937125"/>
              <a:ext cx="23813" cy="9525"/>
            </a:xfrm>
            <a:prstGeom prst="rect">
              <a:avLst/>
            </a:prstGeom>
            <a:grpFill/>
            <a:ln w="9525">
              <a:solidFill>
                <a:schemeClr val="bg1"/>
              </a:solidFill>
              <a:miter lim="800000"/>
            </a:ln>
          </p:spPr>
          <p:txBody>
            <a:bodyPr vert="horz" wrap="square" lIns="91440" tIns="45720" rIns="91440" bIns="45720" numCol="1" anchor="t" anchorCtr="0" compatLnSpc="1"/>
            <a:lstStyle/>
            <a:p>
              <a:endParaRPr lang="en-US"/>
            </a:p>
          </p:txBody>
        </p:sp>
        <p:sp>
          <p:nvSpPr>
            <p:cNvPr id="25" name="Freeform 18"/>
            <p:cNvSpPr>
              <a:spLocks noEditPoints="1"/>
            </p:cNvSpPr>
            <p:nvPr/>
          </p:nvSpPr>
          <p:spPr bwMode="auto">
            <a:xfrm>
              <a:off x="6262688" y="4799013"/>
              <a:ext cx="26988" cy="26988"/>
            </a:xfrm>
            <a:custGeom>
              <a:avLst/>
              <a:gdLst/>
              <a:ahLst/>
              <a:cxnLst>
                <a:cxn ang="0">
                  <a:pos x="5" y="0"/>
                </a:cxn>
                <a:cxn ang="0">
                  <a:pos x="0" y="5"/>
                </a:cxn>
                <a:cxn ang="0">
                  <a:pos x="5" y="10"/>
                </a:cxn>
                <a:cxn ang="0">
                  <a:pos x="10" y="5"/>
                </a:cxn>
                <a:cxn ang="0">
                  <a:pos x="5" y="0"/>
                </a:cxn>
                <a:cxn ang="0">
                  <a:pos x="3" y="4"/>
                </a:cxn>
                <a:cxn ang="0">
                  <a:pos x="2" y="3"/>
                </a:cxn>
                <a:cxn ang="0">
                  <a:pos x="3" y="1"/>
                </a:cxn>
                <a:cxn ang="0">
                  <a:pos x="5" y="3"/>
                </a:cxn>
                <a:cxn ang="0">
                  <a:pos x="3" y="4"/>
                </a:cxn>
              </a:cxnLst>
              <a:rect l="0" t="0" r="r" b="b"/>
              <a:pathLst>
                <a:path w="10" h="10">
                  <a:moveTo>
                    <a:pt x="5" y="0"/>
                  </a:moveTo>
                  <a:cubicBezTo>
                    <a:pt x="2" y="0"/>
                    <a:pt x="0" y="2"/>
                    <a:pt x="0" y="5"/>
                  </a:cubicBezTo>
                  <a:cubicBezTo>
                    <a:pt x="0" y="8"/>
                    <a:pt x="2" y="10"/>
                    <a:pt x="5" y="10"/>
                  </a:cubicBezTo>
                  <a:cubicBezTo>
                    <a:pt x="8" y="10"/>
                    <a:pt x="10" y="8"/>
                    <a:pt x="10" y="5"/>
                  </a:cubicBezTo>
                  <a:cubicBezTo>
                    <a:pt x="10" y="2"/>
                    <a:pt x="8" y="0"/>
                    <a:pt x="5" y="0"/>
                  </a:cubicBezTo>
                  <a:close/>
                  <a:moveTo>
                    <a:pt x="3" y="4"/>
                  </a:moveTo>
                  <a:cubicBezTo>
                    <a:pt x="2" y="4"/>
                    <a:pt x="2" y="4"/>
                    <a:pt x="2" y="3"/>
                  </a:cubicBezTo>
                  <a:cubicBezTo>
                    <a:pt x="2" y="2"/>
                    <a:pt x="2" y="1"/>
                    <a:pt x="3" y="1"/>
                  </a:cubicBezTo>
                  <a:cubicBezTo>
                    <a:pt x="4" y="1"/>
                    <a:pt x="5" y="2"/>
                    <a:pt x="5" y="3"/>
                  </a:cubicBezTo>
                  <a:cubicBezTo>
                    <a:pt x="5" y="4"/>
                    <a:pt x="4" y="4"/>
                    <a:pt x="3" y="4"/>
                  </a:cubicBezTo>
                  <a:close/>
                </a:path>
              </a:pathLst>
            </a:custGeom>
            <a:grpFill/>
            <a:ln w="9525">
              <a:solidFill>
                <a:schemeClr val="bg1"/>
              </a:solidFill>
              <a:round/>
            </a:ln>
          </p:spPr>
          <p:txBody>
            <a:bodyPr vert="horz" wrap="square" lIns="91440" tIns="45720" rIns="91440" bIns="45720" numCol="1" anchor="t" anchorCtr="0" compatLnSpc="1"/>
            <a:lstStyle/>
            <a:p>
              <a:endParaRPr lang="en-US"/>
            </a:p>
          </p:txBody>
        </p:sp>
        <p:sp>
          <p:nvSpPr>
            <p:cNvPr id="26" name="Freeform 19"/>
            <p:cNvSpPr/>
            <p:nvPr/>
          </p:nvSpPr>
          <p:spPr bwMode="auto">
            <a:xfrm>
              <a:off x="6503988" y="4948238"/>
              <a:ext cx="55563" cy="136525"/>
            </a:xfrm>
            <a:custGeom>
              <a:avLst/>
              <a:gdLst/>
              <a:ahLst/>
              <a:cxnLst>
                <a:cxn ang="0">
                  <a:pos x="4" y="0"/>
                </a:cxn>
                <a:cxn ang="0">
                  <a:pos x="0" y="86"/>
                </a:cxn>
                <a:cxn ang="0">
                  <a:pos x="35" y="86"/>
                </a:cxn>
                <a:cxn ang="0">
                  <a:pos x="32" y="0"/>
                </a:cxn>
                <a:cxn ang="0">
                  <a:pos x="4" y="0"/>
                </a:cxn>
              </a:cxnLst>
              <a:rect l="0" t="0" r="r" b="b"/>
              <a:pathLst>
                <a:path w="35" h="86">
                  <a:moveTo>
                    <a:pt x="4" y="0"/>
                  </a:moveTo>
                  <a:lnTo>
                    <a:pt x="0" y="86"/>
                  </a:lnTo>
                  <a:lnTo>
                    <a:pt x="35" y="86"/>
                  </a:lnTo>
                  <a:lnTo>
                    <a:pt x="32" y="0"/>
                  </a:lnTo>
                  <a:lnTo>
                    <a:pt x="4" y="0"/>
                  </a:lnTo>
                  <a:close/>
                </a:path>
              </a:pathLst>
            </a:custGeom>
            <a:grpFill/>
            <a:ln w="9525">
              <a:solidFill>
                <a:schemeClr val="bg1"/>
              </a:solidFill>
              <a:round/>
            </a:ln>
          </p:spPr>
          <p:txBody>
            <a:bodyPr vert="horz" wrap="square" lIns="91440" tIns="45720" rIns="91440" bIns="45720" numCol="1" anchor="t" anchorCtr="0" compatLnSpc="1"/>
            <a:lstStyle/>
            <a:p>
              <a:endParaRPr lang="en-US"/>
            </a:p>
          </p:txBody>
        </p:sp>
        <p:sp>
          <p:nvSpPr>
            <p:cNvPr id="27" name="Freeform 21"/>
            <p:cNvSpPr/>
            <p:nvPr/>
          </p:nvSpPr>
          <p:spPr bwMode="auto">
            <a:xfrm>
              <a:off x="6510338" y="4718050"/>
              <a:ext cx="44450" cy="203200"/>
            </a:xfrm>
            <a:custGeom>
              <a:avLst/>
              <a:gdLst/>
              <a:ahLst/>
              <a:cxnLst>
                <a:cxn ang="0">
                  <a:pos x="16" y="73"/>
                </a:cxn>
                <a:cxn ang="0">
                  <a:pos x="12" y="0"/>
                </a:cxn>
                <a:cxn ang="0">
                  <a:pos x="8" y="1"/>
                </a:cxn>
                <a:cxn ang="0">
                  <a:pos x="4" y="0"/>
                </a:cxn>
                <a:cxn ang="0">
                  <a:pos x="0" y="73"/>
                </a:cxn>
                <a:cxn ang="0">
                  <a:pos x="16" y="73"/>
                </a:cxn>
              </a:cxnLst>
              <a:rect l="0" t="0" r="r" b="b"/>
              <a:pathLst>
                <a:path w="16" h="73">
                  <a:moveTo>
                    <a:pt x="16" y="73"/>
                  </a:moveTo>
                  <a:cubicBezTo>
                    <a:pt x="12" y="0"/>
                    <a:pt x="12" y="0"/>
                    <a:pt x="12" y="0"/>
                  </a:cubicBezTo>
                  <a:cubicBezTo>
                    <a:pt x="11" y="1"/>
                    <a:pt x="9" y="1"/>
                    <a:pt x="8" y="1"/>
                  </a:cubicBezTo>
                  <a:cubicBezTo>
                    <a:pt x="6" y="1"/>
                    <a:pt x="5" y="1"/>
                    <a:pt x="4" y="0"/>
                  </a:cubicBezTo>
                  <a:cubicBezTo>
                    <a:pt x="0" y="73"/>
                    <a:pt x="0" y="73"/>
                    <a:pt x="0" y="73"/>
                  </a:cubicBezTo>
                  <a:lnTo>
                    <a:pt x="16" y="73"/>
                  </a:lnTo>
                  <a:close/>
                </a:path>
              </a:pathLst>
            </a:custGeom>
            <a:grpFill/>
            <a:ln w="9525">
              <a:solidFill>
                <a:schemeClr val="bg1"/>
              </a:solidFill>
              <a:round/>
            </a:ln>
          </p:spPr>
          <p:txBody>
            <a:bodyPr vert="horz" wrap="square" lIns="91440" tIns="45720" rIns="91440" bIns="45720" numCol="1" anchor="t" anchorCtr="0" compatLnSpc="1"/>
            <a:lstStyle/>
            <a:p>
              <a:endParaRPr lang="en-US"/>
            </a:p>
          </p:txBody>
        </p:sp>
        <p:sp>
          <p:nvSpPr>
            <p:cNvPr id="30" name="Rectangle 22"/>
            <p:cNvSpPr>
              <a:spLocks noChangeArrowheads="1"/>
            </p:cNvSpPr>
            <p:nvPr/>
          </p:nvSpPr>
          <p:spPr bwMode="auto">
            <a:xfrm>
              <a:off x="6510338" y="4926013"/>
              <a:ext cx="44450" cy="17463"/>
            </a:xfrm>
            <a:prstGeom prst="rect">
              <a:avLst/>
            </a:prstGeom>
            <a:grpFill/>
            <a:ln w="9525">
              <a:solidFill>
                <a:schemeClr val="bg1"/>
              </a:solidFill>
              <a:miter lim="800000"/>
            </a:ln>
          </p:spPr>
          <p:txBody>
            <a:bodyPr vert="horz" wrap="square" lIns="91440" tIns="45720" rIns="91440" bIns="45720" numCol="1" anchor="t" anchorCtr="0" compatLnSpc="1"/>
            <a:lstStyle/>
            <a:p>
              <a:endParaRPr lang="en-US"/>
            </a:p>
          </p:txBody>
        </p:sp>
        <p:sp>
          <p:nvSpPr>
            <p:cNvPr id="31" name="Freeform 23"/>
            <p:cNvSpPr>
              <a:spLocks noEditPoints="1"/>
            </p:cNvSpPr>
            <p:nvPr/>
          </p:nvSpPr>
          <p:spPr bwMode="auto">
            <a:xfrm>
              <a:off x="6503988" y="4659313"/>
              <a:ext cx="55563" cy="55563"/>
            </a:xfrm>
            <a:custGeom>
              <a:avLst/>
              <a:gdLst/>
              <a:ahLst/>
              <a:cxnLst>
                <a:cxn ang="0">
                  <a:pos x="10" y="0"/>
                </a:cxn>
                <a:cxn ang="0">
                  <a:pos x="0" y="10"/>
                </a:cxn>
                <a:cxn ang="0">
                  <a:pos x="10" y="20"/>
                </a:cxn>
                <a:cxn ang="0">
                  <a:pos x="20" y="10"/>
                </a:cxn>
                <a:cxn ang="0">
                  <a:pos x="10" y="0"/>
                </a:cxn>
                <a:cxn ang="0">
                  <a:pos x="6" y="9"/>
                </a:cxn>
                <a:cxn ang="0">
                  <a:pos x="4" y="6"/>
                </a:cxn>
                <a:cxn ang="0">
                  <a:pos x="6" y="3"/>
                </a:cxn>
                <a:cxn ang="0">
                  <a:pos x="9" y="6"/>
                </a:cxn>
                <a:cxn ang="0">
                  <a:pos x="6" y="9"/>
                </a:cxn>
              </a:cxnLst>
              <a:rect l="0" t="0" r="r" b="b"/>
              <a:pathLst>
                <a:path w="20" h="20">
                  <a:moveTo>
                    <a:pt x="10" y="0"/>
                  </a:moveTo>
                  <a:cubicBezTo>
                    <a:pt x="5" y="0"/>
                    <a:pt x="0" y="4"/>
                    <a:pt x="0" y="10"/>
                  </a:cubicBezTo>
                  <a:cubicBezTo>
                    <a:pt x="0" y="15"/>
                    <a:pt x="5" y="20"/>
                    <a:pt x="10" y="20"/>
                  </a:cubicBezTo>
                  <a:cubicBezTo>
                    <a:pt x="15" y="20"/>
                    <a:pt x="20" y="15"/>
                    <a:pt x="20" y="10"/>
                  </a:cubicBezTo>
                  <a:cubicBezTo>
                    <a:pt x="20" y="4"/>
                    <a:pt x="15" y="0"/>
                    <a:pt x="10" y="0"/>
                  </a:cubicBezTo>
                  <a:close/>
                  <a:moveTo>
                    <a:pt x="6" y="9"/>
                  </a:moveTo>
                  <a:cubicBezTo>
                    <a:pt x="5" y="9"/>
                    <a:pt x="4" y="7"/>
                    <a:pt x="4" y="6"/>
                  </a:cubicBezTo>
                  <a:cubicBezTo>
                    <a:pt x="4" y="4"/>
                    <a:pt x="5" y="3"/>
                    <a:pt x="6" y="3"/>
                  </a:cubicBezTo>
                  <a:cubicBezTo>
                    <a:pt x="8" y="3"/>
                    <a:pt x="9" y="4"/>
                    <a:pt x="9" y="6"/>
                  </a:cubicBezTo>
                  <a:cubicBezTo>
                    <a:pt x="9" y="7"/>
                    <a:pt x="8" y="9"/>
                    <a:pt x="6" y="9"/>
                  </a:cubicBezTo>
                  <a:close/>
                </a:path>
              </a:pathLst>
            </a:custGeom>
            <a:grpFill/>
            <a:ln w="9525">
              <a:solidFill>
                <a:schemeClr val="bg1"/>
              </a:solidFill>
              <a:round/>
            </a:ln>
          </p:spPr>
          <p:txBody>
            <a:bodyPr vert="horz" wrap="square" lIns="91440" tIns="45720" rIns="91440" bIns="45720" numCol="1" anchor="t" anchorCtr="0" compatLnSpc="1"/>
            <a:lstStyle/>
            <a:p>
              <a:endParaRPr lang="en-US"/>
            </a:p>
          </p:txBody>
        </p:sp>
        <p:sp>
          <p:nvSpPr>
            <p:cNvPr id="34" name="Freeform 24"/>
            <p:cNvSpPr/>
            <p:nvPr/>
          </p:nvSpPr>
          <p:spPr bwMode="auto">
            <a:xfrm>
              <a:off x="6526213" y="4433888"/>
              <a:ext cx="47625" cy="219075"/>
            </a:xfrm>
            <a:custGeom>
              <a:avLst/>
              <a:gdLst/>
              <a:ahLst/>
              <a:cxnLst>
                <a:cxn ang="0">
                  <a:pos x="4" y="78"/>
                </a:cxn>
                <a:cxn ang="0">
                  <a:pos x="7" y="79"/>
                </a:cxn>
                <a:cxn ang="0">
                  <a:pos x="13" y="46"/>
                </a:cxn>
                <a:cxn ang="0">
                  <a:pos x="14" y="0"/>
                </a:cxn>
                <a:cxn ang="0">
                  <a:pos x="3" y="45"/>
                </a:cxn>
                <a:cxn ang="0">
                  <a:pos x="0" y="78"/>
                </a:cxn>
                <a:cxn ang="0">
                  <a:pos x="4" y="78"/>
                </a:cxn>
              </a:cxnLst>
              <a:rect l="0" t="0" r="r" b="b"/>
              <a:pathLst>
                <a:path w="17" h="79">
                  <a:moveTo>
                    <a:pt x="4" y="78"/>
                  </a:moveTo>
                  <a:cubicBezTo>
                    <a:pt x="5" y="78"/>
                    <a:pt x="6" y="79"/>
                    <a:pt x="7" y="79"/>
                  </a:cubicBezTo>
                  <a:cubicBezTo>
                    <a:pt x="9" y="71"/>
                    <a:pt x="11" y="59"/>
                    <a:pt x="13" y="46"/>
                  </a:cubicBezTo>
                  <a:cubicBezTo>
                    <a:pt x="17" y="21"/>
                    <a:pt x="17" y="1"/>
                    <a:pt x="14" y="0"/>
                  </a:cubicBezTo>
                  <a:cubicBezTo>
                    <a:pt x="11" y="0"/>
                    <a:pt x="6" y="20"/>
                    <a:pt x="3" y="45"/>
                  </a:cubicBezTo>
                  <a:cubicBezTo>
                    <a:pt x="1" y="58"/>
                    <a:pt x="0" y="70"/>
                    <a:pt x="0" y="78"/>
                  </a:cubicBezTo>
                  <a:cubicBezTo>
                    <a:pt x="1" y="78"/>
                    <a:pt x="2" y="78"/>
                    <a:pt x="4" y="78"/>
                  </a:cubicBezTo>
                  <a:close/>
                </a:path>
              </a:pathLst>
            </a:custGeom>
            <a:grpFill/>
            <a:ln w="9525">
              <a:solidFill>
                <a:schemeClr val="bg1"/>
              </a:solidFill>
              <a:round/>
            </a:ln>
          </p:spPr>
          <p:txBody>
            <a:bodyPr vert="horz" wrap="square" lIns="91440" tIns="45720" rIns="91440" bIns="45720" numCol="1" anchor="t" anchorCtr="0" compatLnSpc="1"/>
            <a:lstStyle/>
            <a:p>
              <a:endParaRPr lang="en-US"/>
            </a:p>
          </p:txBody>
        </p:sp>
        <p:sp>
          <p:nvSpPr>
            <p:cNvPr id="35" name="Freeform 25"/>
            <p:cNvSpPr/>
            <p:nvPr/>
          </p:nvSpPr>
          <p:spPr bwMode="auto">
            <a:xfrm>
              <a:off x="6284913" y="4686300"/>
              <a:ext cx="215900" cy="80963"/>
            </a:xfrm>
            <a:custGeom>
              <a:avLst/>
              <a:gdLst/>
              <a:ahLst/>
              <a:cxnLst>
                <a:cxn ang="0">
                  <a:pos x="76" y="3"/>
                </a:cxn>
                <a:cxn ang="0">
                  <a:pos x="76" y="0"/>
                </a:cxn>
                <a:cxn ang="0">
                  <a:pos x="43" y="8"/>
                </a:cxn>
                <a:cxn ang="0">
                  <a:pos x="1" y="26"/>
                </a:cxn>
                <a:cxn ang="0">
                  <a:pos x="46" y="18"/>
                </a:cxn>
                <a:cxn ang="0">
                  <a:pos x="78" y="6"/>
                </a:cxn>
                <a:cxn ang="0">
                  <a:pos x="76" y="3"/>
                </a:cxn>
              </a:cxnLst>
              <a:rect l="0" t="0" r="r" b="b"/>
              <a:pathLst>
                <a:path w="78" h="29">
                  <a:moveTo>
                    <a:pt x="76" y="3"/>
                  </a:moveTo>
                  <a:cubicBezTo>
                    <a:pt x="76" y="2"/>
                    <a:pt x="75" y="1"/>
                    <a:pt x="76" y="0"/>
                  </a:cubicBezTo>
                  <a:cubicBezTo>
                    <a:pt x="67" y="1"/>
                    <a:pt x="56" y="4"/>
                    <a:pt x="43" y="8"/>
                  </a:cubicBezTo>
                  <a:cubicBezTo>
                    <a:pt x="19" y="15"/>
                    <a:pt x="0" y="24"/>
                    <a:pt x="1" y="26"/>
                  </a:cubicBezTo>
                  <a:cubicBezTo>
                    <a:pt x="1" y="29"/>
                    <a:pt x="22" y="25"/>
                    <a:pt x="46" y="18"/>
                  </a:cubicBezTo>
                  <a:cubicBezTo>
                    <a:pt x="59" y="14"/>
                    <a:pt x="70" y="10"/>
                    <a:pt x="78" y="6"/>
                  </a:cubicBezTo>
                  <a:cubicBezTo>
                    <a:pt x="77" y="5"/>
                    <a:pt x="76" y="4"/>
                    <a:pt x="76" y="3"/>
                  </a:cubicBezTo>
                  <a:close/>
                </a:path>
              </a:pathLst>
            </a:custGeom>
            <a:grpFill/>
            <a:ln w="9525">
              <a:solidFill>
                <a:schemeClr val="bg1"/>
              </a:solidFill>
              <a:round/>
            </a:ln>
          </p:spPr>
          <p:txBody>
            <a:bodyPr vert="horz" wrap="square" lIns="91440" tIns="45720" rIns="91440" bIns="45720" numCol="1" anchor="t" anchorCtr="0" compatLnSpc="1"/>
            <a:lstStyle/>
            <a:p>
              <a:endParaRPr lang="en-US"/>
            </a:p>
          </p:txBody>
        </p:sp>
        <p:sp>
          <p:nvSpPr>
            <p:cNvPr id="36" name="Freeform 26"/>
            <p:cNvSpPr/>
            <p:nvPr/>
          </p:nvSpPr>
          <p:spPr bwMode="auto">
            <a:xfrm>
              <a:off x="6557963" y="4697413"/>
              <a:ext cx="38100" cy="36513"/>
            </a:xfrm>
            <a:custGeom>
              <a:avLst/>
              <a:gdLst/>
              <a:ahLst/>
              <a:cxnLst>
                <a:cxn ang="0">
                  <a:pos x="14" y="6"/>
                </a:cxn>
                <a:cxn ang="0">
                  <a:pos x="4" y="0"/>
                </a:cxn>
                <a:cxn ang="0">
                  <a:pos x="2" y="3"/>
                </a:cxn>
                <a:cxn ang="0">
                  <a:pos x="0" y="5"/>
                </a:cxn>
                <a:cxn ang="0">
                  <a:pos x="9" y="13"/>
                </a:cxn>
                <a:cxn ang="0">
                  <a:pos x="14" y="6"/>
                </a:cxn>
              </a:cxnLst>
              <a:rect l="0" t="0" r="r" b="b"/>
              <a:pathLst>
                <a:path w="14" h="13">
                  <a:moveTo>
                    <a:pt x="14" y="6"/>
                  </a:moveTo>
                  <a:cubicBezTo>
                    <a:pt x="10" y="4"/>
                    <a:pt x="7" y="2"/>
                    <a:pt x="4" y="0"/>
                  </a:cubicBezTo>
                  <a:cubicBezTo>
                    <a:pt x="4" y="1"/>
                    <a:pt x="3" y="2"/>
                    <a:pt x="2" y="3"/>
                  </a:cubicBezTo>
                  <a:cubicBezTo>
                    <a:pt x="2" y="4"/>
                    <a:pt x="1" y="5"/>
                    <a:pt x="0" y="5"/>
                  </a:cubicBezTo>
                  <a:cubicBezTo>
                    <a:pt x="2" y="8"/>
                    <a:pt x="5" y="11"/>
                    <a:pt x="9" y="13"/>
                  </a:cubicBezTo>
                  <a:cubicBezTo>
                    <a:pt x="10" y="11"/>
                    <a:pt x="12" y="9"/>
                    <a:pt x="14" y="6"/>
                  </a:cubicBezTo>
                  <a:close/>
                </a:path>
              </a:pathLst>
            </a:custGeom>
            <a:grpFill/>
            <a:ln w="9525">
              <a:solidFill>
                <a:schemeClr val="bg1"/>
              </a:solidFill>
              <a:round/>
            </a:ln>
          </p:spPr>
          <p:txBody>
            <a:bodyPr vert="horz" wrap="square" lIns="91440" tIns="45720" rIns="91440" bIns="45720" numCol="1" anchor="t" anchorCtr="0" compatLnSpc="1"/>
            <a:lstStyle/>
            <a:p>
              <a:endParaRPr lang="en-US"/>
            </a:p>
          </p:txBody>
        </p:sp>
        <p:sp>
          <p:nvSpPr>
            <p:cNvPr id="37" name="Freeform 27"/>
            <p:cNvSpPr/>
            <p:nvPr/>
          </p:nvSpPr>
          <p:spPr bwMode="auto">
            <a:xfrm>
              <a:off x="6604000" y="4737100"/>
              <a:ext cx="139700" cy="107950"/>
            </a:xfrm>
            <a:custGeom>
              <a:avLst/>
              <a:gdLst/>
              <a:ahLst/>
              <a:cxnLst>
                <a:cxn ang="0">
                  <a:pos x="15" y="5"/>
                </a:cxn>
                <a:cxn ang="0">
                  <a:pos x="8" y="0"/>
                </a:cxn>
                <a:cxn ang="0">
                  <a:pos x="0" y="6"/>
                </a:cxn>
                <a:cxn ang="0">
                  <a:pos x="9" y="13"/>
                </a:cxn>
                <a:cxn ang="0">
                  <a:pos x="48" y="36"/>
                </a:cxn>
                <a:cxn ang="0">
                  <a:pos x="15" y="5"/>
                </a:cxn>
              </a:cxnLst>
              <a:rect l="0" t="0" r="r" b="b"/>
              <a:pathLst>
                <a:path w="50" h="39">
                  <a:moveTo>
                    <a:pt x="15" y="5"/>
                  </a:moveTo>
                  <a:cubicBezTo>
                    <a:pt x="13" y="3"/>
                    <a:pt x="11" y="2"/>
                    <a:pt x="8" y="0"/>
                  </a:cubicBezTo>
                  <a:cubicBezTo>
                    <a:pt x="5" y="2"/>
                    <a:pt x="3" y="5"/>
                    <a:pt x="0" y="6"/>
                  </a:cubicBezTo>
                  <a:cubicBezTo>
                    <a:pt x="3" y="8"/>
                    <a:pt x="6" y="11"/>
                    <a:pt x="9" y="13"/>
                  </a:cubicBezTo>
                  <a:cubicBezTo>
                    <a:pt x="29" y="28"/>
                    <a:pt x="47" y="39"/>
                    <a:pt x="48" y="36"/>
                  </a:cubicBezTo>
                  <a:cubicBezTo>
                    <a:pt x="50" y="34"/>
                    <a:pt x="35" y="20"/>
                    <a:pt x="15" y="5"/>
                  </a:cubicBezTo>
                  <a:close/>
                </a:path>
              </a:pathLst>
            </a:custGeom>
            <a:grpFill/>
            <a:ln w="9525">
              <a:solidFill>
                <a:schemeClr val="bg1"/>
              </a:solidFill>
              <a:round/>
            </a:ln>
          </p:spPr>
          <p:txBody>
            <a:bodyPr vert="horz" wrap="square" lIns="91440" tIns="45720" rIns="91440" bIns="45720" numCol="1" anchor="t" anchorCtr="0" compatLnSpc="1"/>
            <a:lstStyle/>
            <a:p>
              <a:endParaRPr lang="en-US"/>
            </a:p>
          </p:txBody>
        </p:sp>
      </p:grpSp>
      <p:sp>
        <p:nvSpPr>
          <p:cNvPr id="38" name="文本框 37"/>
          <p:cNvSpPr txBox="1"/>
          <p:nvPr/>
        </p:nvSpPr>
        <p:spPr>
          <a:xfrm>
            <a:off x="1323337" y="2543899"/>
            <a:ext cx="3635913" cy="1015663"/>
          </a:xfrm>
          <a:prstGeom prst="rect">
            <a:avLst/>
          </a:prstGeom>
          <a:noFill/>
        </p:spPr>
        <p:txBody>
          <a:bodyPr wrap="square" rtlCol="0">
            <a:spAutoFit/>
          </a:bodyPr>
          <a:lstStyle/>
          <a:p>
            <a:pPr algn="just">
              <a:lnSpc>
                <a:spcPct val="125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9" name="文本框 38"/>
          <p:cNvSpPr txBox="1"/>
          <p:nvPr/>
        </p:nvSpPr>
        <p:spPr>
          <a:xfrm>
            <a:off x="1350526" y="2235201"/>
            <a:ext cx="1359748" cy="338554"/>
          </a:xfrm>
          <a:prstGeom prst="rect">
            <a:avLst/>
          </a:prstGeom>
          <a:noFill/>
        </p:spPr>
        <p:txBody>
          <a:bodyPr wrap="square" rtlCol="0">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40" name="组合 39"/>
          <p:cNvGrpSpPr/>
          <p:nvPr/>
        </p:nvGrpSpPr>
        <p:grpSpPr>
          <a:xfrm>
            <a:off x="1350526" y="5033966"/>
            <a:ext cx="513416" cy="512544"/>
            <a:chOff x="6668206" y="2451533"/>
            <a:chExt cx="1382059" cy="1379709"/>
          </a:xfrm>
        </p:grpSpPr>
        <p:sp>
          <p:nvSpPr>
            <p:cNvPr id="41" name="Freeform 470"/>
            <p:cNvSpPr/>
            <p:nvPr/>
          </p:nvSpPr>
          <p:spPr bwMode="auto">
            <a:xfrm>
              <a:off x="6668206" y="2451533"/>
              <a:ext cx="1382059" cy="1379709"/>
            </a:xfrm>
            <a:custGeom>
              <a:avLst/>
              <a:gdLst>
                <a:gd name="T0" fmla="*/ 508 w 1016"/>
                <a:gd name="T1" fmla="*/ 0 h 1016"/>
                <a:gd name="T2" fmla="*/ 1016 w 1016"/>
                <a:gd name="T3" fmla="*/ 508 h 1016"/>
                <a:gd name="T4" fmla="*/ 897 w 1016"/>
                <a:gd name="T5" fmla="*/ 835 h 1016"/>
                <a:gd name="T6" fmla="*/ 508 w 1016"/>
                <a:gd name="T7" fmla="*/ 1016 h 1016"/>
                <a:gd name="T8" fmla="*/ 118 w 1016"/>
                <a:gd name="T9" fmla="*/ 835 h 1016"/>
                <a:gd name="T10" fmla="*/ 0 w 1016"/>
                <a:gd name="T11" fmla="*/ 508 h 1016"/>
                <a:gd name="T12" fmla="*/ 508 w 1016"/>
                <a:gd name="T13" fmla="*/ 0 h 1016"/>
              </a:gdLst>
              <a:ahLst/>
              <a:cxnLst>
                <a:cxn ang="0">
                  <a:pos x="T0" y="T1"/>
                </a:cxn>
                <a:cxn ang="0">
                  <a:pos x="T2" y="T3"/>
                </a:cxn>
                <a:cxn ang="0">
                  <a:pos x="T4" y="T5"/>
                </a:cxn>
                <a:cxn ang="0">
                  <a:pos x="T6" y="T7"/>
                </a:cxn>
                <a:cxn ang="0">
                  <a:pos x="T8" y="T9"/>
                </a:cxn>
                <a:cxn ang="0">
                  <a:pos x="T10" y="T11"/>
                </a:cxn>
                <a:cxn ang="0">
                  <a:pos x="T12" y="T13"/>
                </a:cxn>
              </a:cxnLst>
              <a:rect l="0" t="0" r="r" b="b"/>
              <a:pathLst>
                <a:path w="1016" h="1016">
                  <a:moveTo>
                    <a:pt x="508" y="0"/>
                  </a:moveTo>
                  <a:cubicBezTo>
                    <a:pt x="788" y="0"/>
                    <a:pt x="1016" y="228"/>
                    <a:pt x="1016" y="508"/>
                  </a:cubicBezTo>
                  <a:cubicBezTo>
                    <a:pt x="1016" y="633"/>
                    <a:pt x="971" y="746"/>
                    <a:pt x="897" y="835"/>
                  </a:cubicBezTo>
                  <a:cubicBezTo>
                    <a:pt x="804" y="946"/>
                    <a:pt x="664" y="1016"/>
                    <a:pt x="508" y="1016"/>
                  </a:cubicBezTo>
                  <a:cubicBezTo>
                    <a:pt x="351" y="1016"/>
                    <a:pt x="211" y="946"/>
                    <a:pt x="118" y="835"/>
                  </a:cubicBezTo>
                  <a:cubicBezTo>
                    <a:pt x="44" y="746"/>
                    <a:pt x="0" y="633"/>
                    <a:pt x="0" y="508"/>
                  </a:cubicBezTo>
                  <a:cubicBezTo>
                    <a:pt x="0" y="228"/>
                    <a:pt x="227" y="0"/>
                    <a:pt x="508" y="0"/>
                  </a:cubicBezTo>
                  <a:close/>
                </a:path>
              </a:pathLst>
            </a:custGeom>
            <a:solidFill>
              <a:srgbClr val="7BB19E"/>
            </a:solidFill>
            <a:ln w="76200">
              <a:solidFill>
                <a:schemeClr val="bg1"/>
              </a:solidFill>
            </a:ln>
          </p:spPr>
          <p:txBody>
            <a:bodyPr vert="horz" wrap="square" lIns="91440" tIns="45720" rIns="91440" bIns="45720" numCol="1" anchor="t" anchorCtr="0" compatLnSpc="1"/>
            <a:lstStyle/>
            <a:p>
              <a:endParaRPr lang="zh-CN" altLang="en-US">
                <a:solidFill>
                  <a:prstClr val="black"/>
                </a:solidFill>
              </a:endParaRPr>
            </a:p>
          </p:txBody>
        </p:sp>
        <p:grpSp>
          <p:nvGrpSpPr>
            <p:cNvPr id="42" name="组合 41"/>
            <p:cNvGrpSpPr/>
            <p:nvPr/>
          </p:nvGrpSpPr>
          <p:grpSpPr>
            <a:xfrm>
              <a:off x="7065429" y="2714781"/>
              <a:ext cx="766244" cy="766243"/>
              <a:chOff x="6419851" y="503238"/>
              <a:chExt cx="517525" cy="517525"/>
            </a:xfrm>
          </p:grpSpPr>
          <p:sp>
            <p:nvSpPr>
              <p:cNvPr id="43" name="Freeform 471"/>
              <p:cNvSpPr>
                <a:spLocks noEditPoints="1"/>
              </p:cNvSpPr>
              <p:nvPr/>
            </p:nvSpPr>
            <p:spPr bwMode="auto">
              <a:xfrm>
                <a:off x="6419851" y="503238"/>
                <a:ext cx="517525" cy="517525"/>
              </a:xfrm>
              <a:custGeom>
                <a:avLst/>
                <a:gdLst>
                  <a:gd name="T0" fmla="*/ 0 w 326"/>
                  <a:gd name="T1" fmla="*/ 0 h 326"/>
                  <a:gd name="T2" fmla="*/ 0 w 326"/>
                  <a:gd name="T3" fmla="*/ 326 h 326"/>
                  <a:gd name="T4" fmla="*/ 326 w 326"/>
                  <a:gd name="T5" fmla="*/ 326 h 326"/>
                  <a:gd name="T6" fmla="*/ 0 w 326"/>
                  <a:gd name="T7" fmla="*/ 0 h 326"/>
                  <a:gd name="T8" fmla="*/ 50 w 326"/>
                  <a:gd name="T9" fmla="*/ 122 h 326"/>
                  <a:gd name="T10" fmla="*/ 204 w 326"/>
                  <a:gd name="T11" fmla="*/ 276 h 326"/>
                  <a:gd name="T12" fmla="*/ 50 w 326"/>
                  <a:gd name="T13" fmla="*/ 276 h 326"/>
                  <a:gd name="T14" fmla="*/ 50 w 326"/>
                  <a:gd name="T15" fmla="*/ 122 h 3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6" h="326">
                    <a:moveTo>
                      <a:pt x="0" y="0"/>
                    </a:moveTo>
                    <a:lnTo>
                      <a:pt x="0" y="326"/>
                    </a:lnTo>
                    <a:lnTo>
                      <a:pt x="326" y="326"/>
                    </a:lnTo>
                    <a:lnTo>
                      <a:pt x="0" y="0"/>
                    </a:lnTo>
                    <a:close/>
                    <a:moveTo>
                      <a:pt x="50" y="122"/>
                    </a:moveTo>
                    <a:lnTo>
                      <a:pt x="204" y="276"/>
                    </a:lnTo>
                    <a:lnTo>
                      <a:pt x="50" y="276"/>
                    </a:lnTo>
                    <a:lnTo>
                      <a:pt x="50" y="122"/>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4" name="Freeform 472"/>
              <p:cNvSpPr/>
              <p:nvPr/>
            </p:nvSpPr>
            <p:spPr bwMode="auto">
              <a:xfrm>
                <a:off x="6435726" y="539750"/>
                <a:ext cx="20638" cy="20638"/>
              </a:xfrm>
              <a:custGeom>
                <a:avLst/>
                <a:gdLst>
                  <a:gd name="T0" fmla="*/ 0 w 13"/>
                  <a:gd name="T1" fmla="*/ 13 h 13"/>
                  <a:gd name="T2" fmla="*/ 0 w 13"/>
                  <a:gd name="T3" fmla="*/ 12 h 13"/>
                  <a:gd name="T4" fmla="*/ 12 w 13"/>
                  <a:gd name="T5" fmla="*/ 0 h 13"/>
                  <a:gd name="T6" fmla="*/ 13 w 13"/>
                  <a:gd name="T7" fmla="*/ 1 h 13"/>
                  <a:gd name="T8" fmla="*/ 0 w 13"/>
                  <a:gd name="T9" fmla="*/ 13 h 13"/>
                </a:gdLst>
                <a:ahLst/>
                <a:cxnLst>
                  <a:cxn ang="0">
                    <a:pos x="T0" y="T1"/>
                  </a:cxn>
                  <a:cxn ang="0">
                    <a:pos x="T2" y="T3"/>
                  </a:cxn>
                  <a:cxn ang="0">
                    <a:pos x="T4" y="T5"/>
                  </a:cxn>
                  <a:cxn ang="0">
                    <a:pos x="T6" y="T7"/>
                  </a:cxn>
                  <a:cxn ang="0">
                    <a:pos x="T8" y="T9"/>
                  </a:cxn>
                </a:cxnLst>
                <a:rect l="0" t="0" r="r" b="b"/>
                <a:pathLst>
                  <a:path w="13" h="13">
                    <a:moveTo>
                      <a:pt x="0" y="13"/>
                    </a:moveTo>
                    <a:lnTo>
                      <a:pt x="0" y="12"/>
                    </a:lnTo>
                    <a:lnTo>
                      <a:pt x="12" y="0"/>
                    </a:lnTo>
                    <a:lnTo>
                      <a:pt x="13" y="1"/>
                    </a:lnTo>
                    <a:lnTo>
                      <a:pt x="0" y="1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5" name="Freeform 473"/>
              <p:cNvSpPr/>
              <p:nvPr/>
            </p:nvSpPr>
            <p:spPr bwMode="auto">
              <a:xfrm>
                <a:off x="6451601" y="547688"/>
                <a:ext cx="12700" cy="12700"/>
              </a:xfrm>
              <a:custGeom>
                <a:avLst/>
                <a:gdLst>
                  <a:gd name="T0" fmla="*/ 0 w 8"/>
                  <a:gd name="T1" fmla="*/ 8 h 8"/>
                  <a:gd name="T2" fmla="*/ 0 w 8"/>
                  <a:gd name="T3" fmla="*/ 8 h 8"/>
                  <a:gd name="T4" fmla="*/ 7 w 8"/>
                  <a:gd name="T5" fmla="*/ 0 h 8"/>
                  <a:gd name="T6" fmla="*/ 8 w 8"/>
                  <a:gd name="T7" fmla="*/ 1 h 8"/>
                  <a:gd name="T8" fmla="*/ 0 w 8"/>
                  <a:gd name="T9" fmla="*/ 8 h 8"/>
                </a:gdLst>
                <a:ahLst/>
                <a:cxnLst>
                  <a:cxn ang="0">
                    <a:pos x="T0" y="T1"/>
                  </a:cxn>
                  <a:cxn ang="0">
                    <a:pos x="T2" y="T3"/>
                  </a:cxn>
                  <a:cxn ang="0">
                    <a:pos x="T4" y="T5"/>
                  </a:cxn>
                  <a:cxn ang="0">
                    <a:pos x="T6" y="T7"/>
                  </a:cxn>
                  <a:cxn ang="0">
                    <a:pos x="T8" y="T9"/>
                  </a:cxn>
                </a:cxnLst>
                <a:rect l="0" t="0" r="r" b="b"/>
                <a:pathLst>
                  <a:path w="8" h="8">
                    <a:moveTo>
                      <a:pt x="0" y="8"/>
                    </a:moveTo>
                    <a:lnTo>
                      <a:pt x="0" y="8"/>
                    </a:lnTo>
                    <a:lnTo>
                      <a:pt x="7" y="0"/>
                    </a:lnTo>
                    <a:lnTo>
                      <a:pt x="8" y="1"/>
                    </a:lnTo>
                    <a:lnTo>
                      <a:pt x="0"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 name="Freeform 474"/>
              <p:cNvSpPr/>
              <p:nvPr/>
            </p:nvSpPr>
            <p:spPr bwMode="auto">
              <a:xfrm>
                <a:off x="6451601" y="555625"/>
                <a:ext cx="20638" cy="22225"/>
              </a:xfrm>
              <a:custGeom>
                <a:avLst/>
                <a:gdLst>
                  <a:gd name="T0" fmla="*/ 1 w 13"/>
                  <a:gd name="T1" fmla="*/ 14 h 14"/>
                  <a:gd name="T2" fmla="*/ 0 w 13"/>
                  <a:gd name="T3" fmla="*/ 13 h 14"/>
                  <a:gd name="T4" fmla="*/ 12 w 13"/>
                  <a:gd name="T5" fmla="*/ 0 h 14"/>
                  <a:gd name="T6" fmla="*/ 13 w 13"/>
                  <a:gd name="T7" fmla="*/ 1 h 14"/>
                  <a:gd name="T8" fmla="*/ 1 w 13"/>
                  <a:gd name="T9" fmla="*/ 14 h 14"/>
                </a:gdLst>
                <a:ahLst/>
                <a:cxnLst>
                  <a:cxn ang="0">
                    <a:pos x="T0" y="T1"/>
                  </a:cxn>
                  <a:cxn ang="0">
                    <a:pos x="T2" y="T3"/>
                  </a:cxn>
                  <a:cxn ang="0">
                    <a:pos x="T4" y="T5"/>
                  </a:cxn>
                  <a:cxn ang="0">
                    <a:pos x="T6" y="T7"/>
                  </a:cxn>
                  <a:cxn ang="0">
                    <a:pos x="T8" y="T9"/>
                  </a:cxn>
                </a:cxnLst>
                <a:rect l="0" t="0" r="r" b="b"/>
                <a:pathLst>
                  <a:path w="13" h="14">
                    <a:moveTo>
                      <a:pt x="1" y="14"/>
                    </a:moveTo>
                    <a:lnTo>
                      <a:pt x="0" y="13"/>
                    </a:lnTo>
                    <a:lnTo>
                      <a:pt x="12" y="0"/>
                    </a:lnTo>
                    <a:lnTo>
                      <a:pt x="13" y="1"/>
                    </a:lnTo>
                    <a:lnTo>
                      <a:pt x="1" y="14"/>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 name="Freeform 475"/>
              <p:cNvSpPr/>
              <p:nvPr/>
            </p:nvSpPr>
            <p:spPr bwMode="auto">
              <a:xfrm>
                <a:off x="6467476" y="565150"/>
                <a:ext cx="12700" cy="12700"/>
              </a:xfrm>
              <a:custGeom>
                <a:avLst/>
                <a:gdLst>
                  <a:gd name="T0" fmla="*/ 1 w 8"/>
                  <a:gd name="T1" fmla="*/ 8 h 8"/>
                  <a:gd name="T2" fmla="*/ 0 w 8"/>
                  <a:gd name="T3" fmla="*/ 7 h 8"/>
                  <a:gd name="T4" fmla="*/ 8 w 8"/>
                  <a:gd name="T5" fmla="*/ 0 h 8"/>
                  <a:gd name="T6" fmla="*/ 8 w 8"/>
                  <a:gd name="T7" fmla="*/ 0 h 8"/>
                  <a:gd name="T8" fmla="*/ 1 w 8"/>
                  <a:gd name="T9" fmla="*/ 8 h 8"/>
                </a:gdLst>
                <a:ahLst/>
                <a:cxnLst>
                  <a:cxn ang="0">
                    <a:pos x="T0" y="T1"/>
                  </a:cxn>
                  <a:cxn ang="0">
                    <a:pos x="T2" y="T3"/>
                  </a:cxn>
                  <a:cxn ang="0">
                    <a:pos x="T4" y="T5"/>
                  </a:cxn>
                  <a:cxn ang="0">
                    <a:pos x="T6" y="T7"/>
                  </a:cxn>
                  <a:cxn ang="0">
                    <a:pos x="T8" y="T9"/>
                  </a:cxn>
                </a:cxnLst>
                <a:rect l="0" t="0" r="r" b="b"/>
                <a:pathLst>
                  <a:path w="8" h="8">
                    <a:moveTo>
                      <a:pt x="1" y="8"/>
                    </a:moveTo>
                    <a:lnTo>
                      <a:pt x="0" y="7"/>
                    </a:lnTo>
                    <a:lnTo>
                      <a:pt x="8" y="0"/>
                    </a:lnTo>
                    <a:lnTo>
                      <a:pt x="8" y="0"/>
                    </a:lnTo>
                    <a:lnTo>
                      <a:pt x="1"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8" name="Freeform 476"/>
              <p:cNvSpPr/>
              <p:nvPr/>
            </p:nvSpPr>
            <p:spPr bwMode="auto">
              <a:xfrm>
                <a:off x="6467476" y="571500"/>
                <a:ext cx="20638" cy="22225"/>
              </a:xfrm>
              <a:custGeom>
                <a:avLst/>
                <a:gdLst>
                  <a:gd name="T0" fmla="*/ 1 w 13"/>
                  <a:gd name="T1" fmla="*/ 14 h 14"/>
                  <a:gd name="T2" fmla="*/ 0 w 13"/>
                  <a:gd name="T3" fmla="*/ 13 h 14"/>
                  <a:gd name="T4" fmla="*/ 12 w 13"/>
                  <a:gd name="T5" fmla="*/ 0 h 14"/>
                  <a:gd name="T6" fmla="*/ 13 w 13"/>
                  <a:gd name="T7" fmla="*/ 1 h 14"/>
                  <a:gd name="T8" fmla="*/ 1 w 13"/>
                  <a:gd name="T9" fmla="*/ 14 h 14"/>
                </a:gdLst>
                <a:ahLst/>
                <a:cxnLst>
                  <a:cxn ang="0">
                    <a:pos x="T0" y="T1"/>
                  </a:cxn>
                  <a:cxn ang="0">
                    <a:pos x="T2" y="T3"/>
                  </a:cxn>
                  <a:cxn ang="0">
                    <a:pos x="T4" y="T5"/>
                  </a:cxn>
                  <a:cxn ang="0">
                    <a:pos x="T6" y="T7"/>
                  </a:cxn>
                  <a:cxn ang="0">
                    <a:pos x="T8" y="T9"/>
                  </a:cxn>
                </a:cxnLst>
                <a:rect l="0" t="0" r="r" b="b"/>
                <a:pathLst>
                  <a:path w="13" h="14">
                    <a:moveTo>
                      <a:pt x="1" y="14"/>
                    </a:moveTo>
                    <a:lnTo>
                      <a:pt x="0" y="13"/>
                    </a:lnTo>
                    <a:lnTo>
                      <a:pt x="12" y="0"/>
                    </a:lnTo>
                    <a:lnTo>
                      <a:pt x="13" y="1"/>
                    </a:lnTo>
                    <a:lnTo>
                      <a:pt x="1" y="14"/>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 name="Freeform 477"/>
              <p:cNvSpPr/>
              <p:nvPr/>
            </p:nvSpPr>
            <p:spPr bwMode="auto">
              <a:xfrm>
                <a:off x="6483351" y="581025"/>
                <a:ext cx="12700" cy="12700"/>
              </a:xfrm>
              <a:custGeom>
                <a:avLst/>
                <a:gdLst>
                  <a:gd name="T0" fmla="*/ 1 w 8"/>
                  <a:gd name="T1" fmla="*/ 8 h 8"/>
                  <a:gd name="T2" fmla="*/ 0 w 8"/>
                  <a:gd name="T3" fmla="*/ 7 h 8"/>
                  <a:gd name="T4" fmla="*/ 7 w 8"/>
                  <a:gd name="T5" fmla="*/ 0 h 8"/>
                  <a:gd name="T6" fmla="*/ 8 w 8"/>
                  <a:gd name="T7" fmla="*/ 1 h 8"/>
                  <a:gd name="T8" fmla="*/ 1 w 8"/>
                  <a:gd name="T9" fmla="*/ 8 h 8"/>
                </a:gdLst>
                <a:ahLst/>
                <a:cxnLst>
                  <a:cxn ang="0">
                    <a:pos x="T0" y="T1"/>
                  </a:cxn>
                  <a:cxn ang="0">
                    <a:pos x="T2" y="T3"/>
                  </a:cxn>
                  <a:cxn ang="0">
                    <a:pos x="T4" y="T5"/>
                  </a:cxn>
                  <a:cxn ang="0">
                    <a:pos x="T6" y="T7"/>
                  </a:cxn>
                  <a:cxn ang="0">
                    <a:pos x="T8" y="T9"/>
                  </a:cxn>
                </a:cxnLst>
                <a:rect l="0" t="0" r="r" b="b"/>
                <a:pathLst>
                  <a:path w="8" h="8">
                    <a:moveTo>
                      <a:pt x="1" y="8"/>
                    </a:moveTo>
                    <a:lnTo>
                      <a:pt x="0" y="7"/>
                    </a:lnTo>
                    <a:lnTo>
                      <a:pt x="7" y="0"/>
                    </a:lnTo>
                    <a:lnTo>
                      <a:pt x="8" y="1"/>
                    </a:lnTo>
                    <a:lnTo>
                      <a:pt x="1"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0" name="Freeform 478"/>
              <p:cNvSpPr/>
              <p:nvPr/>
            </p:nvSpPr>
            <p:spPr bwMode="auto">
              <a:xfrm>
                <a:off x="6483351" y="588963"/>
                <a:ext cx="20638" cy="20638"/>
              </a:xfrm>
              <a:custGeom>
                <a:avLst/>
                <a:gdLst>
                  <a:gd name="T0" fmla="*/ 1 w 13"/>
                  <a:gd name="T1" fmla="*/ 13 h 13"/>
                  <a:gd name="T2" fmla="*/ 0 w 13"/>
                  <a:gd name="T3" fmla="*/ 12 h 13"/>
                  <a:gd name="T4" fmla="*/ 13 w 13"/>
                  <a:gd name="T5" fmla="*/ 0 h 13"/>
                  <a:gd name="T6" fmla="*/ 13 w 13"/>
                  <a:gd name="T7" fmla="*/ 0 h 13"/>
                  <a:gd name="T8" fmla="*/ 1 w 13"/>
                  <a:gd name="T9" fmla="*/ 13 h 13"/>
                </a:gdLst>
                <a:ahLst/>
                <a:cxnLst>
                  <a:cxn ang="0">
                    <a:pos x="T0" y="T1"/>
                  </a:cxn>
                  <a:cxn ang="0">
                    <a:pos x="T2" y="T3"/>
                  </a:cxn>
                  <a:cxn ang="0">
                    <a:pos x="T4" y="T5"/>
                  </a:cxn>
                  <a:cxn ang="0">
                    <a:pos x="T6" y="T7"/>
                  </a:cxn>
                  <a:cxn ang="0">
                    <a:pos x="T8" y="T9"/>
                  </a:cxn>
                </a:cxnLst>
                <a:rect l="0" t="0" r="r" b="b"/>
                <a:pathLst>
                  <a:path w="13" h="13">
                    <a:moveTo>
                      <a:pt x="1" y="13"/>
                    </a:moveTo>
                    <a:lnTo>
                      <a:pt x="0" y="12"/>
                    </a:lnTo>
                    <a:lnTo>
                      <a:pt x="13" y="0"/>
                    </a:lnTo>
                    <a:lnTo>
                      <a:pt x="13" y="0"/>
                    </a:lnTo>
                    <a:lnTo>
                      <a:pt x="1" y="1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1" name="Freeform 479"/>
              <p:cNvSpPr/>
              <p:nvPr/>
            </p:nvSpPr>
            <p:spPr bwMode="auto">
              <a:xfrm>
                <a:off x="6499226" y="596900"/>
                <a:ext cx="12700" cy="12700"/>
              </a:xfrm>
              <a:custGeom>
                <a:avLst/>
                <a:gdLst>
                  <a:gd name="T0" fmla="*/ 1 w 8"/>
                  <a:gd name="T1" fmla="*/ 8 h 8"/>
                  <a:gd name="T2" fmla="*/ 0 w 8"/>
                  <a:gd name="T3" fmla="*/ 7 h 8"/>
                  <a:gd name="T4" fmla="*/ 8 w 8"/>
                  <a:gd name="T5" fmla="*/ 0 h 8"/>
                  <a:gd name="T6" fmla="*/ 8 w 8"/>
                  <a:gd name="T7" fmla="*/ 0 h 8"/>
                  <a:gd name="T8" fmla="*/ 1 w 8"/>
                  <a:gd name="T9" fmla="*/ 8 h 8"/>
                </a:gdLst>
                <a:ahLst/>
                <a:cxnLst>
                  <a:cxn ang="0">
                    <a:pos x="T0" y="T1"/>
                  </a:cxn>
                  <a:cxn ang="0">
                    <a:pos x="T2" y="T3"/>
                  </a:cxn>
                  <a:cxn ang="0">
                    <a:pos x="T4" y="T5"/>
                  </a:cxn>
                  <a:cxn ang="0">
                    <a:pos x="T6" y="T7"/>
                  </a:cxn>
                  <a:cxn ang="0">
                    <a:pos x="T8" y="T9"/>
                  </a:cxn>
                </a:cxnLst>
                <a:rect l="0" t="0" r="r" b="b"/>
                <a:pathLst>
                  <a:path w="8" h="8">
                    <a:moveTo>
                      <a:pt x="1" y="8"/>
                    </a:moveTo>
                    <a:lnTo>
                      <a:pt x="0" y="7"/>
                    </a:lnTo>
                    <a:lnTo>
                      <a:pt x="8" y="0"/>
                    </a:lnTo>
                    <a:lnTo>
                      <a:pt x="8" y="0"/>
                    </a:lnTo>
                    <a:lnTo>
                      <a:pt x="1"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2" name="Freeform 480"/>
              <p:cNvSpPr/>
              <p:nvPr/>
            </p:nvSpPr>
            <p:spPr bwMode="auto">
              <a:xfrm>
                <a:off x="6499226" y="604838"/>
                <a:ext cx="22225" cy="20638"/>
              </a:xfrm>
              <a:custGeom>
                <a:avLst/>
                <a:gdLst>
                  <a:gd name="T0" fmla="*/ 1 w 14"/>
                  <a:gd name="T1" fmla="*/ 13 h 13"/>
                  <a:gd name="T2" fmla="*/ 0 w 14"/>
                  <a:gd name="T3" fmla="*/ 12 h 13"/>
                  <a:gd name="T4" fmla="*/ 13 w 14"/>
                  <a:gd name="T5" fmla="*/ 0 h 13"/>
                  <a:gd name="T6" fmla="*/ 14 w 14"/>
                  <a:gd name="T7" fmla="*/ 1 h 13"/>
                  <a:gd name="T8" fmla="*/ 1 w 14"/>
                  <a:gd name="T9" fmla="*/ 13 h 13"/>
                </a:gdLst>
                <a:ahLst/>
                <a:cxnLst>
                  <a:cxn ang="0">
                    <a:pos x="T0" y="T1"/>
                  </a:cxn>
                  <a:cxn ang="0">
                    <a:pos x="T2" y="T3"/>
                  </a:cxn>
                  <a:cxn ang="0">
                    <a:pos x="T4" y="T5"/>
                  </a:cxn>
                  <a:cxn ang="0">
                    <a:pos x="T6" y="T7"/>
                  </a:cxn>
                  <a:cxn ang="0">
                    <a:pos x="T8" y="T9"/>
                  </a:cxn>
                </a:cxnLst>
                <a:rect l="0" t="0" r="r" b="b"/>
                <a:pathLst>
                  <a:path w="14" h="13">
                    <a:moveTo>
                      <a:pt x="1" y="13"/>
                    </a:moveTo>
                    <a:lnTo>
                      <a:pt x="0" y="12"/>
                    </a:lnTo>
                    <a:lnTo>
                      <a:pt x="13" y="0"/>
                    </a:lnTo>
                    <a:lnTo>
                      <a:pt x="14" y="1"/>
                    </a:lnTo>
                    <a:lnTo>
                      <a:pt x="1" y="1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3" name="Freeform 481"/>
              <p:cNvSpPr/>
              <p:nvPr/>
            </p:nvSpPr>
            <p:spPr bwMode="auto">
              <a:xfrm>
                <a:off x="6515101" y="612775"/>
                <a:ext cx="14288" cy="12700"/>
              </a:xfrm>
              <a:custGeom>
                <a:avLst/>
                <a:gdLst>
                  <a:gd name="T0" fmla="*/ 1 w 9"/>
                  <a:gd name="T1" fmla="*/ 8 h 8"/>
                  <a:gd name="T2" fmla="*/ 0 w 9"/>
                  <a:gd name="T3" fmla="*/ 8 h 8"/>
                  <a:gd name="T4" fmla="*/ 8 w 9"/>
                  <a:gd name="T5" fmla="*/ 0 h 8"/>
                  <a:gd name="T6" fmla="*/ 9 w 9"/>
                  <a:gd name="T7" fmla="*/ 1 h 8"/>
                  <a:gd name="T8" fmla="*/ 1 w 9"/>
                  <a:gd name="T9" fmla="*/ 8 h 8"/>
                </a:gdLst>
                <a:ahLst/>
                <a:cxnLst>
                  <a:cxn ang="0">
                    <a:pos x="T0" y="T1"/>
                  </a:cxn>
                  <a:cxn ang="0">
                    <a:pos x="T2" y="T3"/>
                  </a:cxn>
                  <a:cxn ang="0">
                    <a:pos x="T4" y="T5"/>
                  </a:cxn>
                  <a:cxn ang="0">
                    <a:pos x="T6" y="T7"/>
                  </a:cxn>
                  <a:cxn ang="0">
                    <a:pos x="T8" y="T9"/>
                  </a:cxn>
                </a:cxnLst>
                <a:rect l="0" t="0" r="r" b="b"/>
                <a:pathLst>
                  <a:path w="9" h="8">
                    <a:moveTo>
                      <a:pt x="1" y="8"/>
                    </a:moveTo>
                    <a:lnTo>
                      <a:pt x="0" y="8"/>
                    </a:lnTo>
                    <a:lnTo>
                      <a:pt x="8" y="0"/>
                    </a:lnTo>
                    <a:lnTo>
                      <a:pt x="9" y="1"/>
                    </a:lnTo>
                    <a:lnTo>
                      <a:pt x="1"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4" name="Freeform 482"/>
              <p:cNvSpPr/>
              <p:nvPr/>
            </p:nvSpPr>
            <p:spPr bwMode="auto">
              <a:xfrm>
                <a:off x="6516689" y="620713"/>
                <a:ext cx="20638" cy="20638"/>
              </a:xfrm>
              <a:custGeom>
                <a:avLst/>
                <a:gdLst>
                  <a:gd name="T0" fmla="*/ 0 w 13"/>
                  <a:gd name="T1" fmla="*/ 13 h 13"/>
                  <a:gd name="T2" fmla="*/ 0 w 13"/>
                  <a:gd name="T3" fmla="*/ 13 h 13"/>
                  <a:gd name="T4" fmla="*/ 12 w 13"/>
                  <a:gd name="T5" fmla="*/ 0 h 13"/>
                  <a:gd name="T6" fmla="*/ 13 w 13"/>
                  <a:gd name="T7" fmla="*/ 1 h 13"/>
                  <a:gd name="T8" fmla="*/ 0 w 13"/>
                  <a:gd name="T9" fmla="*/ 13 h 13"/>
                </a:gdLst>
                <a:ahLst/>
                <a:cxnLst>
                  <a:cxn ang="0">
                    <a:pos x="T0" y="T1"/>
                  </a:cxn>
                  <a:cxn ang="0">
                    <a:pos x="T2" y="T3"/>
                  </a:cxn>
                  <a:cxn ang="0">
                    <a:pos x="T4" y="T5"/>
                  </a:cxn>
                  <a:cxn ang="0">
                    <a:pos x="T6" y="T7"/>
                  </a:cxn>
                  <a:cxn ang="0">
                    <a:pos x="T8" y="T9"/>
                  </a:cxn>
                </a:cxnLst>
                <a:rect l="0" t="0" r="r" b="b"/>
                <a:pathLst>
                  <a:path w="13" h="13">
                    <a:moveTo>
                      <a:pt x="0" y="13"/>
                    </a:moveTo>
                    <a:lnTo>
                      <a:pt x="0" y="13"/>
                    </a:lnTo>
                    <a:lnTo>
                      <a:pt x="12" y="0"/>
                    </a:lnTo>
                    <a:lnTo>
                      <a:pt x="13" y="1"/>
                    </a:lnTo>
                    <a:lnTo>
                      <a:pt x="0" y="1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5" name="Freeform 483"/>
              <p:cNvSpPr/>
              <p:nvPr/>
            </p:nvSpPr>
            <p:spPr bwMode="auto">
              <a:xfrm>
                <a:off x="6532564" y="628650"/>
                <a:ext cx="12700" cy="12700"/>
              </a:xfrm>
              <a:custGeom>
                <a:avLst/>
                <a:gdLst>
                  <a:gd name="T0" fmla="*/ 0 w 8"/>
                  <a:gd name="T1" fmla="*/ 8 h 8"/>
                  <a:gd name="T2" fmla="*/ 0 w 8"/>
                  <a:gd name="T3" fmla="*/ 8 h 8"/>
                  <a:gd name="T4" fmla="*/ 7 w 8"/>
                  <a:gd name="T5" fmla="*/ 0 h 8"/>
                  <a:gd name="T6" fmla="*/ 8 w 8"/>
                  <a:gd name="T7" fmla="*/ 1 h 8"/>
                  <a:gd name="T8" fmla="*/ 0 w 8"/>
                  <a:gd name="T9" fmla="*/ 8 h 8"/>
                </a:gdLst>
                <a:ahLst/>
                <a:cxnLst>
                  <a:cxn ang="0">
                    <a:pos x="T0" y="T1"/>
                  </a:cxn>
                  <a:cxn ang="0">
                    <a:pos x="T2" y="T3"/>
                  </a:cxn>
                  <a:cxn ang="0">
                    <a:pos x="T4" y="T5"/>
                  </a:cxn>
                  <a:cxn ang="0">
                    <a:pos x="T6" y="T7"/>
                  </a:cxn>
                  <a:cxn ang="0">
                    <a:pos x="T8" y="T9"/>
                  </a:cxn>
                </a:cxnLst>
                <a:rect l="0" t="0" r="r" b="b"/>
                <a:pathLst>
                  <a:path w="8" h="8">
                    <a:moveTo>
                      <a:pt x="0" y="8"/>
                    </a:moveTo>
                    <a:lnTo>
                      <a:pt x="0" y="8"/>
                    </a:lnTo>
                    <a:lnTo>
                      <a:pt x="7" y="0"/>
                    </a:lnTo>
                    <a:lnTo>
                      <a:pt x="8" y="1"/>
                    </a:lnTo>
                    <a:lnTo>
                      <a:pt x="0"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6" name="Freeform 484"/>
              <p:cNvSpPr/>
              <p:nvPr/>
            </p:nvSpPr>
            <p:spPr bwMode="auto">
              <a:xfrm>
                <a:off x="6532564" y="636588"/>
                <a:ext cx="20638" cy="22225"/>
              </a:xfrm>
              <a:custGeom>
                <a:avLst/>
                <a:gdLst>
                  <a:gd name="T0" fmla="*/ 1 w 13"/>
                  <a:gd name="T1" fmla="*/ 14 h 14"/>
                  <a:gd name="T2" fmla="*/ 0 w 13"/>
                  <a:gd name="T3" fmla="*/ 12 h 14"/>
                  <a:gd name="T4" fmla="*/ 12 w 13"/>
                  <a:gd name="T5" fmla="*/ 0 h 14"/>
                  <a:gd name="T6" fmla="*/ 13 w 13"/>
                  <a:gd name="T7" fmla="*/ 1 h 14"/>
                  <a:gd name="T8" fmla="*/ 1 w 13"/>
                  <a:gd name="T9" fmla="*/ 14 h 14"/>
                </a:gdLst>
                <a:ahLst/>
                <a:cxnLst>
                  <a:cxn ang="0">
                    <a:pos x="T0" y="T1"/>
                  </a:cxn>
                  <a:cxn ang="0">
                    <a:pos x="T2" y="T3"/>
                  </a:cxn>
                  <a:cxn ang="0">
                    <a:pos x="T4" y="T5"/>
                  </a:cxn>
                  <a:cxn ang="0">
                    <a:pos x="T6" y="T7"/>
                  </a:cxn>
                  <a:cxn ang="0">
                    <a:pos x="T8" y="T9"/>
                  </a:cxn>
                </a:cxnLst>
                <a:rect l="0" t="0" r="r" b="b"/>
                <a:pathLst>
                  <a:path w="13" h="14">
                    <a:moveTo>
                      <a:pt x="1" y="14"/>
                    </a:moveTo>
                    <a:lnTo>
                      <a:pt x="0" y="12"/>
                    </a:lnTo>
                    <a:lnTo>
                      <a:pt x="12" y="0"/>
                    </a:lnTo>
                    <a:lnTo>
                      <a:pt x="13" y="1"/>
                    </a:lnTo>
                    <a:lnTo>
                      <a:pt x="1" y="14"/>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7" name="Freeform 485"/>
              <p:cNvSpPr/>
              <p:nvPr/>
            </p:nvSpPr>
            <p:spPr bwMode="auto">
              <a:xfrm>
                <a:off x="6548439" y="646113"/>
                <a:ext cx="12700" cy="12700"/>
              </a:xfrm>
              <a:custGeom>
                <a:avLst/>
                <a:gdLst>
                  <a:gd name="T0" fmla="*/ 1 w 8"/>
                  <a:gd name="T1" fmla="*/ 8 h 8"/>
                  <a:gd name="T2" fmla="*/ 0 w 8"/>
                  <a:gd name="T3" fmla="*/ 7 h 8"/>
                  <a:gd name="T4" fmla="*/ 8 w 8"/>
                  <a:gd name="T5" fmla="*/ 0 h 8"/>
                  <a:gd name="T6" fmla="*/ 8 w 8"/>
                  <a:gd name="T7" fmla="*/ 0 h 8"/>
                  <a:gd name="T8" fmla="*/ 1 w 8"/>
                  <a:gd name="T9" fmla="*/ 8 h 8"/>
                </a:gdLst>
                <a:ahLst/>
                <a:cxnLst>
                  <a:cxn ang="0">
                    <a:pos x="T0" y="T1"/>
                  </a:cxn>
                  <a:cxn ang="0">
                    <a:pos x="T2" y="T3"/>
                  </a:cxn>
                  <a:cxn ang="0">
                    <a:pos x="T4" y="T5"/>
                  </a:cxn>
                  <a:cxn ang="0">
                    <a:pos x="T6" y="T7"/>
                  </a:cxn>
                  <a:cxn ang="0">
                    <a:pos x="T8" y="T9"/>
                  </a:cxn>
                </a:cxnLst>
                <a:rect l="0" t="0" r="r" b="b"/>
                <a:pathLst>
                  <a:path w="8" h="8">
                    <a:moveTo>
                      <a:pt x="1" y="8"/>
                    </a:moveTo>
                    <a:lnTo>
                      <a:pt x="0" y="7"/>
                    </a:lnTo>
                    <a:lnTo>
                      <a:pt x="8" y="0"/>
                    </a:lnTo>
                    <a:lnTo>
                      <a:pt x="8" y="0"/>
                    </a:lnTo>
                    <a:lnTo>
                      <a:pt x="1"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8" name="Freeform 486"/>
              <p:cNvSpPr/>
              <p:nvPr/>
            </p:nvSpPr>
            <p:spPr bwMode="auto">
              <a:xfrm>
                <a:off x="6548439" y="654050"/>
                <a:ext cx="20638" cy="19050"/>
              </a:xfrm>
              <a:custGeom>
                <a:avLst/>
                <a:gdLst>
                  <a:gd name="T0" fmla="*/ 1 w 13"/>
                  <a:gd name="T1" fmla="*/ 12 h 12"/>
                  <a:gd name="T2" fmla="*/ 0 w 13"/>
                  <a:gd name="T3" fmla="*/ 12 h 12"/>
                  <a:gd name="T4" fmla="*/ 12 w 13"/>
                  <a:gd name="T5" fmla="*/ 0 h 12"/>
                  <a:gd name="T6" fmla="*/ 13 w 13"/>
                  <a:gd name="T7" fmla="*/ 0 h 12"/>
                  <a:gd name="T8" fmla="*/ 1 w 13"/>
                  <a:gd name="T9" fmla="*/ 12 h 12"/>
                </a:gdLst>
                <a:ahLst/>
                <a:cxnLst>
                  <a:cxn ang="0">
                    <a:pos x="T0" y="T1"/>
                  </a:cxn>
                  <a:cxn ang="0">
                    <a:pos x="T2" y="T3"/>
                  </a:cxn>
                  <a:cxn ang="0">
                    <a:pos x="T4" y="T5"/>
                  </a:cxn>
                  <a:cxn ang="0">
                    <a:pos x="T6" y="T7"/>
                  </a:cxn>
                  <a:cxn ang="0">
                    <a:pos x="T8" y="T9"/>
                  </a:cxn>
                </a:cxnLst>
                <a:rect l="0" t="0" r="r" b="b"/>
                <a:pathLst>
                  <a:path w="13" h="12">
                    <a:moveTo>
                      <a:pt x="1" y="12"/>
                    </a:moveTo>
                    <a:lnTo>
                      <a:pt x="0" y="12"/>
                    </a:lnTo>
                    <a:lnTo>
                      <a:pt x="12" y="0"/>
                    </a:lnTo>
                    <a:lnTo>
                      <a:pt x="13" y="0"/>
                    </a:lnTo>
                    <a:lnTo>
                      <a:pt x="1" y="12"/>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9" name="Freeform 487"/>
              <p:cNvSpPr/>
              <p:nvPr/>
            </p:nvSpPr>
            <p:spPr bwMode="auto">
              <a:xfrm>
                <a:off x="6564314" y="661988"/>
                <a:ext cx="12700" cy="12700"/>
              </a:xfrm>
              <a:custGeom>
                <a:avLst/>
                <a:gdLst>
                  <a:gd name="T0" fmla="*/ 0 w 8"/>
                  <a:gd name="T1" fmla="*/ 8 h 8"/>
                  <a:gd name="T2" fmla="*/ 0 w 8"/>
                  <a:gd name="T3" fmla="*/ 7 h 8"/>
                  <a:gd name="T4" fmla="*/ 7 w 8"/>
                  <a:gd name="T5" fmla="*/ 0 h 8"/>
                  <a:gd name="T6" fmla="*/ 8 w 8"/>
                  <a:gd name="T7" fmla="*/ 1 h 8"/>
                  <a:gd name="T8" fmla="*/ 0 w 8"/>
                  <a:gd name="T9" fmla="*/ 8 h 8"/>
                </a:gdLst>
                <a:ahLst/>
                <a:cxnLst>
                  <a:cxn ang="0">
                    <a:pos x="T0" y="T1"/>
                  </a:cxn>
                  <a:cxn ang="0">
                    <a:pos x="T2" y="T3"/>
                  </a:cxn>
                  <a:cxn ang="0">
                    <a:pos x="T4" y="T5"/>
                  </a:cxn>
                  <a:cxn ang="0">
                    <a:pos x="T6" y="T7"/>
                  </a:cxn>
                  <a:cxn ang="0">
                    <a:pos x="T8" y="T9"/>
                  </a:cxn>
                </a:cxnLst>
                <a:rect l="0" t="0" r="r" b="b"/>
                <a:pathLst>
                  <a:path w="8" h="8">
                    <a:moveTo>
                      <a:pt x="0" y="8"/>
                    </a:moveTo>
                    <a:lnTo>
                      <a:pt x="0" y="7"/>
                    </a:lnTo>
                    <a:lnTo>
                      <a:pt x="7" y="0"/>
                    </a:lnTo>
                    <a:lnTo>
                      <a:pt x="8" y="1"/>
                    </a:lnTo>
                    <a:lnTo>
                      <a:pt x="0"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0" name="Freeform 488"/>
              <p:cNvSpPr/>
              <p:nvPr/>
            </p:nvSpPr>
            <p:spPr bwMode="auto">
              <a:xfrm>
                <a:off x="6564314" y="669925"/>
                <a:ext cx="20638" cy="20638"/>
              </a:xfrm>
              <a:custGeom>
                <a:avLst/>
                <a:gdLst>
                  <a:gd name="T0" fmla="*/ 1 w 13"/>
                  <a:gd name="T1" fmla="*/ 13 h 13"/>
                  <a:gd name="T2" fmla="*/ 0 w 13"/>
                  <a:gd name="T3" fmla="*/ 12 h 13"/>
                  <a:gd name="T4" fmla="*/ 13 w 13"/>
                  <a:gd name="T5" fmla="*/ 0 h 13"/>
                  <a:gd name="T6" fmla="*/ 13 w 13"/>
                  <a:gd name="T7" fmla="*/ 1 h 13"/>
                  <a:gd name="T8" fmla="*/ 1 w 13"/>
                  <a:gd name="T9" fmla="*/ 13 h 13"/>
                </a:gdLst>
                <a:ahLst/>
                <a:cxnLst>
                  <a:cxn ang="0">
                    <a:pos x="T0" y="T1"/>
                  </a:cxn>
                  <a:cxn ang="0">
                    <a:pos x="T2" y="T3"/>
                  </a:cxn>
                  <a:cxn ang="0">
                    <a:pos x="T4" y="T5"/>
                  </a:cxn>
                  <a:cxn ang="0">
                    <a:pos x="T6" y="T7"/>
                  </a:cxn>
                  <a:cxn ang="0">
                    <a:pos x="T8" y="T9"/>
                  </a:cxn>
                </a:cxnLst>
                <a:rect l="0" t="0" r="r" b="b"/>
                <a:pathLst>
                  <a:path w="13" h="13">
                    <a:moveTo>
                      <a:pt x="1" y="13"/>
                    </a:moveTo>
                    <a:lnTo>
                      <a:pt x="0" y="12"/>
                    </a:lnTo>
                    <a:lnTo>
                      <a:pt x="13" y="0"/>
                    </a:lnTo>
                    <a:lnTo>
                      <a:pt x="13" y="1"/>
                    </a:lnTo>
                    <a:lnTo>
                      <a:pt x="1" y="1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1" name="Freeform 489"/>
              <p:cNvSpPr/>
              <p:nvPr/>
            </p:nvSpPr>
            <p:spPr bwMode="auto">
              <a:xfrm>
                <a:off x="6580189" y="677863"/>
                <a:ext cx="12700" cy="12700"/>
              </a:xfrm>
              <a:custGeom>
                <a:avLst/>
                <a:gdLst>
                  <a:gd name="T0" fmla="*/ 1 w 8"/>
                  <a:gd name="T1" fmla="*/ 8 h 8"/>
                  <a:gd name="T2" fmla="*/ 0 w 8"/>
                  <a:gd name="T3" fmla="*/ 7 h 8"/>
                  <a:gd name="T4" fmla="*/ 8 w 8"/>
                  <a:gd name="T5" fmla="*/ 0 h 8"/>
                  <a:gd name="T6" fmla="*/ 8 w 8"/>
                  <a:gd name="T7" fmla="*/ 0 h 8"/>
                  <a:gd name="T8" fmla="*/ 1 w 8"/>
                  <a:gd name="T9" fmla="*/ 8 h 8"/>
                </a:gdLst>
                <a:ahLst/>
                <a:cxnLst>
                  <a:cxn ang="0">
                    <a:pos x="T0" y="T1"/>
                  </a:cxn>
                  <a:cxn ang="0">
                    <a:pos x="T2" y="T3"/>
                  </a:cxn>
                  <a:cxn ang="0">
                    <a:pos x="T4" y="T5"/>
                  </a:cxn>
                  <a:cxn ang="0">
                    <a:pos x="T6" y="T7"/>
                  </a:cxn>
                  <a:cxn ang="0">
                    <a:pos x="T8" y="T9"/>
                  </a:cxn>
                </a:cxnLst>
                <a:rect l="0" t="0" r="r" b="b"/>
                <a:pathLst>
                  <a:path w="8" h="8">
                    <a:moveTo>
                      <a:pt x="1" y="8"/>
                    </a:moveTo>
                    <a:lnTo>
                      <a:pt x="0" y="7"/>
                    </a:lnTo>
                    <a:lnTo>
                      <a:pt x="8" y="0"/>
                    </a:lnTo>
                    <a:lnTo>
                      <a:pt x="8" y="0"/>
                    </a:lnTo>
                    <a:lnTo>
                      <a:pt x="1"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2" name="Freeform 490"/>
              <p:cNvSpPr/>
              <p:nvPr/>
            </p:nvSpPr>
            <p:spPr bwMode="auto">
              <a:xfrm>
                <a:off x="6580189" y="685800"/>
                <a:ext cx="22225" cy="20638"/>
              </a:xfrm>
              <a:custGeom>
                <a:avLst/>
                <a:gdLst>
                  <a:gd name="T0" fmla="*/ 1 w 14"/>
                  <a:gd name="T1" fmla="*/ 13 h 13"/>
                  <a:gd name="T2" fmla="*/ 0 w 14"/>
                  <a:gd name="T3" fmla="*/ 12 h 13"/>
                  <a:gd name="T4" fmla="*/ 12 w 14"/>
                  <a:gd name="T5" fmla="*/ 0 h 13"/>
                  <a:gd name="T6" fmla="*/ 14 w 14"/>
                  <a:gd name="T7" fmla="*/ 1 h 13"/>
                  <a:gd name="T8" fmla="*/ 1 w 14"/>
                  <a:gd name="T9" fmla="*/ 13 h 13"/>
                </a:gdLst>
                <a:ahLst/>
                <a:cxnLst>
                  <a:cxn ang="0">
                    <a:pos x="T0" y="T1"/>
                  </a:cxn>
                  <a:cxn ang="0">
                    <a:pos x="T2" y="T3"/>
                  </a:cxn>
                  <a:cxn ang="0">
                    <a:pos x="T4" y="T5"/>
                  </a:cxn>
                  <a:cxn ang="0">
                    <a:pos x="T6" y="T7"/>
                  </a:cxn>
                  <a:cxn ang="0">
                    <a:pos x="T8" y="T9"/>
                  </a:cxn>
                </a:cxnLst>
                <a:rect l="0" t="0" r="r" b="b"/>
                <a:pathLst>
                  <a:path w="14" h="13">
                    <a:moveTo>
                      <a:pt x="1" y="13"/>
                    </a:moveTo>
                    <a:lnTo>
                      <a:pt x="0" y="12"/>
                    </a:lnTo>
                    <a:lnTo>
                      <a:pt x="12" y="0"/>
                    </a:lnTo>
                    <a:lnTo>
                      <a:pt x="14" y="1"/>
                    </a:lnTo>
                    <a:lnTo>
                      <a:pt x="1" y="1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3" name="Freeform 491"/>
              <p:cNvSpPr/>
              <p:nvPr/>
            </p:nvSpPr>
            <p:spPr bwMode="auto">
              <a:xfrm>
                <a:off x="6597651" y="693738"/>
                <a:ext cx="12700" cy="12700"/>
              </a:xfrm>
              <a:custGeom>
                <a:avLst/>
                <a:gdLst>
                  <a:gd name="T0" fmla="*/ 0 w 8"/>
                  <a:gd name="T1" fmla="*/ 8 h 8"/>
                  <a:gd name="T2" fmla="*/ 0 w 8"/>
                  <a:gd name="T3" fmla="*/ 8 h 8"/>
                  <a:gd name="T4" fmla="*/ 7 w 8"/>
                  <a:gd name="T5" fmla="*/ 0 h 8"/>
                  <a:gd name="T6" fmla="*/ 8 w 8"/>
                  <a:gd name="T7" fmla="*/ 1 h 8"/>
                  <a:gd name="T8" fmla="*/ 0 w 8"/>
                  <a:gd name="T9" fmla="*/ 8 h 8"/>
                </a:gdLst>
                <a:ahLst/>
                <a:cxnLst>
                  <a:cxn ang="0">
                    <a:pos x="T0" y="T1"/>
                  </a:cxn>
                  <a:cxn ang="0">
                    <a:pos x="T2" y="T3"/>
                  </a:cxn>
                  <a:cxn ang="0">
                    <a:pos x="T4" y="T5"/>
                  </a:cxn>
                  <a:cxn ang="0">
                    <a:pos x="T6" y="T7"/>
                  </a:cxn>
                  <a:cxn ang="0">
                    <a:pos x="T8" y="T9"/>
                  </a:cxn>
                </a:cxnLst>
                <a:rect l="0" t="0" r="r" b="b"/>
                <a:pathLst>
                  <a:path w="8" h="8">
                    <a:moveTo>
                      <a:pt x="0" y="8"/>
                    </a:moveTo>
                    <a:lnTo>
                      <a:pt x="0" y="8"/>
                    </a:lnTo>
                    <a:lnTo>
                      <a:pt x="7" y="0"/>
                    </a:lnTo>
                    <a:lnTo>
                      <a:pt x="8" y="1"/>
                    </a:lnTo>
                    <a:lnTo>
                      <a:pt x="0"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4" name="Freeform 492"/>
              <p:cNvSpPr/>
              <p:nvPr/>
            </p:nvSpPr>
            <p:spPr bwMode="auto">
              <a:xfrm>
                <a:off x="6597651" y="701675"/>
                <a:ext cx="19050" cy="20638"/>
              </a:xfrm>
              <a:custGeom>
                <a:avLst/>
                <a:gdLst>
                  <a:gd name="T0" fmla="*/ 0 w 12"/>
                  <a:gd name="T1" fmla="*/ 13 h 13"/>
                  <a:gd name="T2" fmla="*/ 0 w 12"/>
                  <a:gd name="T3" fmla="*/ 13 h 13"/>
                  <a:gd name="T4" fmla="*/ 12 w 12"/>
                  <a:gd name="T5" fmla="*/ 0 h 13"/>
                  <a:gd name="T6" fmla="*/ 12 w 12"/>
                  <a:gd name="T7" fmla="*/ 1 h 13"/>
                  <a:gd name="T8" fmla="*/ 0 w 12"/>
                  <a:gd name="T9" fmla="*/ 13 h 13"/>
                </a:gdLst>
                <a:ahLst/>
                <a:cxnLst>
                  <a:cxn ang="0">
                    <a:pos x="T0" y="T1"/>
                  </a:cxn>
                  <a:cxn ang="0">
                    <a:pos x="T2" y="T3"/>
                  </a:cxn>
                  <a:cxn ang="0">
                    <a:pos x="T4" y="T5"/>
                  </a:cxn>
                  <a:cxn ang="0">
                    <a:pos x="T6" y="T7"/>
                  </a:cxn>
                  <a:cxn ang="0">
                    <a:pos x="T8" y="T9"/>
                  </a:cxn>
                </a:cxnLst>
                <a:rect l="0" t="0" r="r" b="b"/>
                <a:pathLst>
                  <a:path w="12" h="13">
                    <a:moveTo>
                      <a:pt x="0" y="13"/>
                    </a:moveTo>
                    <a:lnTo>
                      <a:pt x="0" y="13"/>
                    </a:lnTo>
                    <a:lnTo>
                      <a:pt x="12" y="0"/>
                    </a:lnTo>
                    <a:lnTo>
                      <a:pt x="12" y="1"/>
                    </a:lnTo>
                    <a:lnTo>
                      <a:pt x="0" y="1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5" name="Freeform 493"/>
              <p:cNvSpPr/>
              <p:nvPr/>
            </p:nvSpPr>
            <p:spPr bwMode="auto">
              <a:xfrm>
                <a:off x="6613526" y="709613"/>
                <a:ext cx="12700" cy="14288"/>
              </a:xfrm>
              <a:custGeom>
                <a:avLst/>
                <a:gdLst>
                  <a:gd name="T0" fmla="*/ 0 w 8"/>
                  <a:gd name="T1" fmla="*/ 9 h 9"/>
                  <a:gd name="T2" fmla="*/ 0 w 8"/>
                  <a:gd name="T3" fmla="*/ 8 h 9"/>
                  <a:gd name="T4" fmla="*/ 7 w 8"/>
                  <a:gd name="T5" fmla="*/ 0 h 9"/>
                  <a:gd name="T6" fmla="*/ 8 w 8"/>
                  <a:gd name="T7" fmla="*/ 1 h 9"/>
                  <a:gd name="T8" fmla="*/ 0 w 8"/>
                  <a:gd name="T9" fmla="*/ 9 h 9"/>
                </a:gdLst>
                <a:ahLst/>
                <a:cxnLst>
                  <a:cxn ang="0">
                    <a:pos x="T0" y="T1"/>
                  </a:cxn>
                  <a:cxn ang="0">
                    <a:pos x="T2" y="T3"/>
                  </a:cxn>
                  <a:cxn ang="0">
                    <a:pos x="T4" y="T5"/>
                  </a:cxn>
                  <a:cxn ang="0">
                    <a:pos x="T6" y="T7"/>
                  </a:cxn>
                  <a:cxn ang="0">
                    <a:pos x="T8" y="T9"/>
                  </a:cxn>
                </a:cxnLst>
                <a:rect l="0" t="0" r="r" b="b"/>
                <a:pathLst>
                  <a:path w="8" h="9">
                    <a:moveTo>
                      <a:pt x="0" y="9"/>
                    </a:moveTo>
                    <a:lnTo>
                      <a:pt x="0" y="8"/>
                    </a:lnTo>
                    <a:lnTo>
                      <a:pt x="7" y="0"/>
                    </a:lnTo>
                    <a:lnTo>
                      <a:pt x="8" y="1"/>
                    </a:lnTo>
                    <a:lnTo>
                      <a:pt x="0" y="9"/>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6" name="Freeform 494"/>
              <p:cNvSpPr/>
              <p:nvPr/>
            </p:nvSpPr>
            <p:spPr bwMode="auto">
              <a:xfrm>
                <a:off x="6613526" y="717550"/>
                <a:ext cx="20638" cy="22225"/>
              </a:xfrm>
              <a:custGeom>
                <a:avLst/>
                <a:gdLst>
                  <a:gd name="T0" fmla="*/ 1 w 13"/>
                  <a:gd name="T1" fmla="*/ 14 h 14"/>
                  <a:gd name="T2" fmla="*/ 0 w 13"/>
                  <a:gd name="T3" fmla="*/ 12 h 14"/>
                  <a:gd name="T4" fmla="*/ 12 w 13"/>
                  <a:gd name="T5" fmla="*/ 0 h 14"/>
                  <a:gd name="T6" fmla="*/ 13 w 13"/>
                  <a:gd name="T7" fmla="*/ 1 h 14"/>
                  <a:gd name="T8" fmla="*/ 1 w 13"/>
                  <a:gd name="T9" fmla="*/ 14 h 14"/>
                </a:gdLst>
                <a:ahLst/>
                <a:cxnLst>
                  <a:cxn ang="0">
                    <a:pos x="T0" y="T1"/>
                  </a:cxn>
                  <a:cxn ang="0">
                    <a:pos x="T2" y="T3"/>
                  </a:cxn>
                  <a:cxn ang="0">
                    <a:pos x="T4" y="T5"/>
                  </a:cxn>
                  <a:cxn ang="0">
                    <a:pos x="T6" y="T7"/>
                  </a:cxn>
                  <a:cxn ang="0">
                    <a:pos x="T8" y="T9"/>
                  </a:cxn>
                </a:cxnLst>
                <a:rect l="0" t="0" r="r" b="b"/>
                <a:pathLst>
                  <a:path w="13" h="14">
                    <a:moveTo>
                      <a:pt x="1" y="14"/>
                    </a:moveTo>
                    <a:lnTo>
                      <a:pt x="0" y="12"/>
                    </a:lnTo>
                    <a:lnTo>
                      <a:pt x="12" y="0"/>
                    </a:lnTo>
                    <a:lnTo>
                      <a:pt x="13" y="1"/>
                    </a:lnTo>
                    <a:lnTo>
                      <a:pt x="1" y="14"/>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7" name="Freeform 495"/>
              <p:cNvSpPr/>
              <p:nvPr/>
            </p:nvSpPr>
            <p:spPr bwMode="auto">
              <a:xfrm>
                <a:off x="6629401" y="725488"/>
                <a:ext cx="12700" cy="14288"/>
              </a:xfrm>
              <a:custGeom>
                <a:avLst/>
                <a:gdLst>
                  <a:gd name="T0" fmla="*/ 1 w 8"/>
                  <a:gd name="T1" fmla="*/ 9 h 9"/>
                  <a:gd name="T2" fmla="*/ 0 w 8"/>
                  <a:gd name="T3" fmla="*/ 8 h 9"/>
                  <a:gd name="T4" fmla="*/ 7 w 8"/>
                  <a:gd name="T5" fmla="*/ 0 h 9"/>
                  <a:gd name="T6" fmla="*/ 8 w 8"/>
                  <a:gd name="T7" fmla="*/ 1 h 9"/>
                  <a:gd name="T8" fmla="*/ 1 w 8"/>
                  <a:gd name="T9" fmla="*/ 9 h 9"/>
                </a:gdLst>
                <a:ahLst/>
                <a:cxnLst>
                  <a:cxn ang="0">
                    <a:pos x="T0" y="T1"/>
                  </a:cxn>
                  <a:cxn ang="0">
                    <a:pos x="T2" y="T3"/>
                  </a:cxn>
                  <a:cxn ang="0">
                    <a:pos x="T4" y="T5"/>
                  </a:cxn>
                  <a:cxn ang="0">
                    <a:pos x="T6" y="T7"/>
                  </a:cxn>
                  <a:cxn ang="0">
                    <a:pos x="T8" y="T9"/>
                  </a:cxn>
                </a:cxnLst>
                <a:rect l="0" t="0" r="r" b="b"/>
                <a:pathLst>
                  <a:path w="8" h="9">
                    <a:moveTo>
                      <a:pt x="1" y="9"/>
                    </a:moveTo>
                    <a:lnTo>
                      <a:pt x="0" y="8"/>
                    </a:lnTo>
                    <a:lnTo>
                      <a:pt x="7" y="0"/>
                    </a:lnTo>
                    <a:lnTo>
                      <a:pt x="8" y="1"/>
                    </a:lnTo>
                    <a:lnTo>
                      <a:pt x="1" y="9"/>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8" name="Freeform 496"/>
              <p:cNvSpPr/>
              <p:nvPr/>
            </p:nvSpPr>
            <p:spPr bwMode="auto">
              <a:xfrm>
                <a:off x="6629401" y="735013"/>
                <a:ext cx="20638" cy="19050"/>
              </a:xfrm>
              <a:custGeom>
                <a:avLst/>
                <a:gdLst>
                  <a:gd name="T0" fmla="*/ 1 w 13"/>
                  <a:gd name="T1" fmla="*/ 12 h 12"/>
                  <a:gd name="T2" fmla="*/ 0 w 13"/>
                  <a:gd name="T3" fmla="*/ 12 h 12"/>
                  <a:gd name="T4" fmla="*/ 12 w 13"/>
                  <a:gd name="T5" fmla="*/ 0 h 12"/>
                  <a:gd name="T6" fmla="*/ 13 w 13"/>
                  <a:gd name="T7" fmla="*/ 0 h 12"/>
                  <a:gd name="T8" fmla="*/ 1 w 13"/>
                  <a:gd name="T9" fmla="*/ 12 h 12"/>
                </a:gdLst>
                <a:ahLst/>
                <a:cxnLst>
                  <a:cxn ang="0">
                    <a:pos x="T0" y="T1"/>
                  </a:cxn>
                  <a:cxn ang="0">
                    <a:pos x="T2" y="T3"/>
                  </a:cxn>
                  <a:cxn ang="0">
                    <a:pos x="T4" y="T5"/>
                  </a:cxn>
                  <a:cxn ang="0">
                    <a:pos x="T6" y="T7"/>
                  </a:cxn>
                  <a:cxn ang="0">
                    <a:pos x="T8" y="T9"/>
                  </a:cxn>
                </a:cxnLst>
                <a:rect l="0" t="0" r="r" b="b"/>
                <a:pathLst>
                  <a:path w="13" h="12">
                    <a:moveTo>
                      <a:pt x="1" y="12"/>
                    </a:moveTo>
                    <a:lnTo>
                      <a:pt x="0" y="12"/>
                    </a:lnTo>
                    <a:lnTo>
                      <a:pt x="12" y="0"/>
                    </a:lnTo>
                    <a:lnTo>
                      <a:pt x="13" y="0"/>
                    </a:lnTo>
                    <a:lnTo>
                      <a:pt x="1" y="12"/>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9" name="Freeform 497"/>
              <p:cNvSpPr/>
              <p:nvPr/>
            </p:nvSpPr>
            <p:spPr bwMode="auto">
              <a:xfrm>
                <a:off x="6645276" y="742950"/>
                <a:ext cx="12700" cy="12700"/>
              </a:xfrm>
              <a:custGeom>
                <a:avLst/>
                <a:gdLst>
                  <a:gd name="T0" fmla="*/ 1 w 8"/>
                  <a:gd name="T1" fmla="*/ 8 h 8"/>
                  <a:gd name="T2" fmla="*/ 0 w 8"/>
                  <a:gd name="T3" fmla="*/ 7 h 8"/>
                  <a:gd name="T4" fmla="*/ 7 w 8"/>
                  <a:gd name="T5" fmla="*/ 0 h 8"/>
                  <a:gd name="T6" fmla="*/ 8 w 8"/>
                  <a:gd name="T7" fmla="*/ 0 h 8"/>
                  <a:gd name="T8" fmla="*/ 1 w 8"/>
                  <a:gd name="T9" fmla="*/ 8 h 8"/>
                </a:gdLst>
                <a:ahLst/>
                <a:cxnLst>
                  <a:cxn ang="0">
                    <a:pos x="T0" y="T1"/>
                  </a:cxn>
                  <a:cxn ang="0">
                    <a:pos x="T2" y="T3"/>
                  </a:cxn>
                  <a:cxn ang="0">
                    <a:pos x="T4" y="T5"/>
                  </a:cxn>
                  <a:cxn ang="0">
                    <a:pos x="T6" y="T7"/>
                  </a:cxn>
                  <a:cxn ang="0">
                    <a:pos x="T8" y="T9"/>
                  </a:cxn>
                </a:cxnLst>
                <a:rect l="0" t="0" r="r" b="b"/>
                <a:pathLst>
                  <a:path w="8" h="8">
                    <a:moveTo>
                      <a:pt x="1" y="8"/>
                    </a:moveTo>
                    <a:lnTo>
                      <a:pt x="0" y="7"/>
                    </a:lnTo>
                    <a:lnTo>
                      <a:pt x="7" y="0"/>
                    </a:lnTo>
                    <a:lnTo>
                      <a:pt x="8" y="0"/>
                    </a:lnTo>
                    <a:lnTo>
                      <a:pt x="1"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0" name="Freeform 498"/>
              <p:cNvSpPr/>
              <p:nvPr/>
            </p:nvSpPr>
            <p:spPr bwMode="auto">
              <a:xfrm>
                <a:off x="6645276" y="749300"/>
                <a:ext cx="20638" cy="22225"/>
              </a:xfrm>
              <a:custGeom>
                <a:avLst/>
                <a:gdLst>
                  <a:gd name="T0" fmla="*/ 1 w 13"/>
                  <a:gd name="T1" fmla="*/ 14 h 14"/>
                  <a:gd name="T2" fmla="*/ 0 w 13"/>
                  <a:gd name="T3" fmla="*/ 13 h 14"/>
                  <a:gd name="T4" fmla="*/ 13 w 13"/>
                  <a:gd name="T5" fmla="*/ 0 h 14"/>
                  <a:gd name="T6" fmla="*/ 13 w 13"/>
                  <a:gd name="T7" fmla="*/ 2 h 14"/>
                  <a:gd name="T8" fmla="*/ 1 w 13"/>
                  <a:gd name="T9" fmla="*/ 14 h 14"/>
                </a:gdLst>
                <a:ahLst/>
                <a:cxnLst>
                  <a:cxn ang="0">
                    <a:pos x="T0" y="T1"/>
                  </a:cxn>
                  <a:cxn ang="0">
                    <a:pos x="T2" y="T3"/>
                  </a:cxn>
                  <a:cxn ang="0">
                    <a:pos x="T4" y="T5"/>
                  </a:cxn>
                  <a:cxn ang="0">
                    <a:pos x="T6" y="T7"/>
                  </a:cxn>
                  <a:cxn ang="0">
                    <a:pos x="T8" y="T9"/>
                  </a:cxn>
                </a:cxnLst>
                <a:rect l="0" t="0" r="r" b="b"/>
                <a:pathLst>
                  <a:path w="13" h="14">
                    <a:moveTo>
                      <a:pt x="1" y="14"/>
                    </a:moveTo>
                    <a:lnTo>
                      <a:pt x="0" y="13"/>
                    </a:lnTo>
                    <a:lnTo>
                      <a:pt x="13" y="0"/>
                    </a:lnTo>
                    <a:lnTo>
                      <a:pt x="13" y="2"/>
                    </a:lnTo>
                    <a:lnTo>
                      <a:pt x="1" y="14"/>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1" name="Freeform 499"/>
              <p:cNvSpPr/>
              <p:nvPr/>
            </p:nvSpPr>
            <p:spPr bwMode="auto">
              <a:xfrm>
                <a:off x="6661151" y="758825"/>
                <a:ext cx="12700" cy="12700"/>
              </a:xfrm>
              <a:custGeom>
                <a:avLst/>
                <a:gdLst>
                  <a:gd name="T0" fmla="*/ 1 w 8"/>
                  <a:gd name="T1" fmla="*/ 8 h 8"/>
                  <a:gd name="T2" fmla="*/ 0 w 8"/>
                  <a:gd name="T3" fmla="*/ 7 h 8"/>
                  <a:gd name="T4" fmla="*/ 8 w 8"/>
                  <a:gd name="T5" fmla="*/ 0 h 8"/>
                  <a:gd name="T6" fmla="*/ 8 w 8"/>
                  <a:gd name="T7" fmla="*/ 0 h 8"/>
                  <a:gd name="T8" fmla="*/ 1 w 8"/>
                  <a:gd name="T9" fmla="*/ 8 h 8"/>
                </a:gdLst>
                <a:ahLst/>
                <a:cxnLst>
                  <a:cxn ang="0">
                    <a:pos x="T0" y="T1"/>
                  </a:cxn>
                  <a:cxn ang="0">
                    <a:pos x="T2" y="T3"/>
                  </a:cxn>
                  <a:cxn ang="0">
                    <a:pos x="T4" y="T5"/>
                  </a:cxn>
                  <a:cxn ang="0">
                    <a:pos x="T6" y="T7"/>
                  </a:cxn>
                  <a:cxn ang="0">
                    <a:pos x="T8" y="T9"/>
                  </a:cxn>
                </a:cxnLst>
                <a:rect l="0" t="0" r="r" b="b"/>
                <a:pathLst>
                  <a:path w="8" h="8">
                    <a:moveTo>
                      <a:pt x="1" y="8"/>
                    </a:moveTo>
                    <a:lnTo>
                      <a:pt x="0" y="7"/>
                    </a:lnTo>
                    <a:lnTo>
                      <a:pt x="8" y="0"/>
                    </a:lnTo>
                    <a:lnTo>
                      <a:pt x="8" y="0"/>
                    </a:lnTo>
                    <a:lnTo>
                      <a:pt x="1"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2" name="Freeform 500"/>
              <p:cNvSpPr/>
              <p:nvPr/>
            </p:nvSpPr>
            <p:spPr bwMode="auto">
              <a:xfrm>
                <a:off x="6661151" y="766763"/>
                <a:ext cx="22225" cy="20638"/>
              </a:xfrm>
              <a:custGeom>
                <a:avLst/>
                <a:gdLst>
                  <a:gd name="T0" fmla="*/ 1 w 14"/>
                  <a:gd name="T1" fmla="*/ 13 h 13"/>
                  <a:gd name="T2" fmla="*/ 0 w 14"/>
                  <a:gd name="T3" fmla="*/ 12 h 13"/>
                  <a:gd name="T4" fmla="*/ 12 w 14"/>
                  <a:gd name="T5" fmla="*/ 0 h 13"/>
                  <a:gd name="T6" fmla="*/ 14 w 14"/>
                  <a:gd name="T7" fmla="*/ 0 h 13"/>
                  <a:gd name="T8" fmla="*/ 1 w 14"/>
                  <a:gd name="T9" fmla="*/ 13 h 13"/>
                </a:gdLst>
                <a:ahLst/>
                <a:cxnLst>
                  <a:cxn ang="0">
                    <a:pos x="T0" y="T1"/>
                  </a:cxn>
                  <a:cxn ang="0">
                    <a:pos x="T2" y="T3"/>
                  </a:cxn>
                  <a:cxn ang="0">
                    <a:pos x="T4" y="T5"/>
                  </a:cxn>
                  <a:cxn ang="0">
                    <a:pos x="T6" y="T7"/>
                  </a:cxn>
                  <a:cxn ang="0">
                    <a:pos x="T8" y="T9"/>
                  </a:cxn>
                </a:cxnLst>
                <a:rect l="0" t="0" r="r" b="b"/>
                <a:pathLst>
                  <a:path w="14" h="13">
                    <a:moveTo>
                      <a:pt x="1" y="13"/>
                    </a:moveTo>
                    <a:lnTo>
                      <a:pt x="0" y="12"/>
                    </a:lnTo>
                    <a:lnTo>
                      <a:pt x="12" y="0"/>
                    </a:lnTo>
                    <a:lnTo>
                      <a:pt x="14" y="0"/>
                    </a:lnTo>
                    <a:lnTo>
                      <a:pt x="1" y="1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3" name="Freeform 501"/>
              <p:cNvSpPr/>
              <p:nvPr/>
            </p:nvSpPr>
            <p:spPr bwMode="auto">
              <a:xfrm>
                <a:off x="6678614" y="774700"/>
                <a:ext cx="12700" cy="12700"/>
              </a:xfrm>
              <a:custGeom>
                <a:avLst/>
                <a:gdLst>
                  <a:gd name="T0" fmla="*/ 0 w 8"/>
                  <a:gd name="T1" fmla="*/ 8 h 8"/>
                  <a:gd name="T2" fmla="*/ 0 w 8"/>
                  <a:gd name="T3" fmla="*/ 8 h 8"/>
                  <a:gd name="T4" fmla="*/ 7 w 8"/>
                  <a:gd name="T5" fmla="*/ 0 h 8"/>
                  <a:gd name="T6" fmla="*/ 8 w 8"/>
                  <a:gd name="T7" fmla="*/ 1 h 8"/>
                  <a:gd name="T8" fmla="*/ 0 w 8"/>
                  <a:gd name="T9" fmla="*/ 8 h 8"/>
                </a:gdLst>
                <a:ahLst/>
                <a:cxnLst>
                  <a:cxn ang="0">
                    <a:pos x="T0" y="T1"/>
                  </a:cxn>
                  <a:cxn ang="0">
                    <a:pos x="T2" y="T3"/>
                  </a:cxn>
                  <a:cxn ang="0">
                    <a:pos x="T4" y="T5"/>
                  </a:cxn>
                  <a:cxn ang="0">
                    <a:pos x="T6" y="T7"/>
                  </a:cxn>
                  <a:cxn ang="0">
                    <a:pos x="T8" y="T9"/>
                  </a:cxn>
                </a:cxnLst>
                <a:rect l="0" t="0" r="r" b="b"/>
                <a:pathLst>
                  <a:path w="8" h="8">
                    <a:moveTo>
                      <a:pt x="0" y="8"/>
                    </a:moveTo>
                    <a:lnTo>
                      <a:pt x="0" y="8"/>
                    </a:lnTo>
                    <a:lnTo>
                      <a:pt x="7" y="0"/>
                    </a:lnTo>
                    <a:lnTo>
                      <a:pt x="8" y="1"/>
                    </a:lnTo>
                    <a:lnTo>
                      <a:pt x="0"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4" name="Freeform 502"/>
              <p:cNvSpPr/>
              <p:nvPr/>
            </p:nvSpPr>
            <p:spPr bwMode="auto">
              <a:xfrm>
                <a:off x="6678614" y="782638"/>
                <a:ext cx="19050" cy="20638"/>
              </a:xfrm>
              <a:custGeom>
                <a:avLst/>
                <a:gdLst>
                  <a:gd name="T0" fmla="*/ 0 w 12"/>
                  <a:gd name="T1" fmla="*/ 13 h 13"/>
                  <a:gd name="T2" fmla="*/ 0 w 12"/>
                  <a:gd name="T3" fmla="*/ 12 h 13"/>
                  <a:gd name="T4" fmla="*/ 12 w 12"/>
                  <a:gd name="T5" fmla="*/ 0 h 13"/>
                  <a:gd name="T6" fmla="*/ 12 w 12"/>
                  <a:gd name="T7" fmla="*/ 1 h 13"/>
                  <a:gd name="T8" fmla="*/ 0 w 12"/>
                  <a:gd name="T9" fmla="*/ 13 h 13"/>
                </a:gdLst>
                <a:ahLst/>
                <a:cxnLst>
                  <a:cxn ang="0">
                    <a:pos x="T0" y="T1"/>
                  </a:cxn>
                  <a:cxn ang="0">
                    <a:pos x="T2" y="T3"/>
                  </a:cxn>
                  <a:cxn ang="0">
                    <a:pos x="T4" y="T5"/>
                  </a:cxn>
                  <a:cxn ang="0">
                    <a:pos x="T6" y="T7"/>
                  </a:cxn>
                  <a:cxn ang="0">
                    <a:pos x="T8" y="T9"/>
                  </a:cxn>
                </a:cxnLst>
                <a:rect l="0" t="0" r="r" b="b"/>
                <a:pathLst>
                  <a:path w="12" h="13">
                    <a:moveTo>
                      <a:pt x="0" y="13"/>
                    </a:moveTo>
                    <a:lnTo>
                      <a:pt x="0" y="12"/>
                    </a:lnTo>
                    <a:lnTo>
                      <a:pt x="12" y="0"/>
                    </a:lnTo>
                    <a:lnTo>
                      <a:pt x="12" y="1"/>
                    </a:lnTo>
                    <a:lnTo>
                      <a:pt x="0" y="1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5" name="Freeform 503"/>
              <p:cNvSpPr/>
              <p:nvPr/>
            </p:nvSpPr>
            <p:spPr bwMode="auto">
              <a:xfrm>
                <a:off x="6692901" y="790575"/>
                <a:ext cx="14288" cy="14288"/>
              </a:xfrm>
              <a:custGeom>
                <a:avLst/>
                <a:gdLst>
                  <a:gd name="T0" fmla="*/ 1 w 9"/>
                  <a:gd name="T1" fmla="*/ 9 h 9"/>
                  <a:gd name="T2" fmla="*/ 0 w 9"/>
                  <a:gd name="T3" fmla="*/ 7 h 9"/>
                  <a:gd name="T4" fmla="*/ 8 w 9"/>
                  <a:gd name="T5" fmla="*/ 0 h 9"/>
                  <a:gd name="T6" fmla="*/ 9 w 9"/>
                  <a:gd name="T7" fmla="*/ 1 h 9"/>
                  <a:gd name="T8" fmla="*/ 1 w 9"/>
                  <a:gd name="T9" fmla="*/ 9 h 9"/>
                </a:gdLst>
                <a:ahLst/>
                <a:cxnLst>
                  <a:cxn ang="0">
                    <a:pos x="T0" y="T1"/>
                  </a:cxn>
                  <a:cxn ang="0">
                    <a:pos x="T2" y="T3"/>
                  </a:cxn>
                  <a:cxn ang="0">
                    <a:pos x="T4" y="T5"/>
                  </a:cxn>
                  <a:cxn ang="0">
                    <a:pos x="T6" y="T7"/>
                  </a:cxn>
                  <a:cxn ang="0">
                    <a:pos x="T8" y="T9"/>
                  </a:cxn>
                </a:cxnLst>
                <a:rect l="0" t="0" r="r" b="b"/>
                <a:pathLst>
                  <a:path w="9" h="9">
                    <a:moveTo>
                      <a:pt x="1" y="9"/>
                    </a:moveTo>
                    <a:lnTo>
                      <a:pt x="0" y="7"/>
                    </a:lnTo>
                    <a:lnTo>
                      <a:pt x="8" y="0"/>
                    </a:lnTo>
                    <a:lnTo>
                      <a:pt x="9" y="1"/>
                    </a:lnTo>
                    <a:lnTo>
                      <a:pt x="1" y="9"/>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6" name="Freeform 504"/>
              <p:cNvSpPr/>
              <p:nvPr/>
            </p:nvSpPr>
            <p:spPr bwMode="auto">
              <a:xfrm>
                <a:off x="6692901" y="798513"/>
                <a:ext cx="22225" cy="20638"/>
              </a:xfrm>
              <a:custGeom>
                <a:avLst/>
                <a:gdLst>
                  <a:gd name="T0" fmla="*/ 2 w 14"/>
                  <a:gd name="T1" fmla="*/ 13 h 13"/>
                  <a:gd name="T2" fmla="*/ 0 w 14"/>
                  <a:gd name="T3" fmla="*/ 12 h 13"/>
                  <a:gd name="T4" fmla="*/ 13 w 14"/>
                  <a:gd name="T5" fmla="*/ 0 h 13"/>
                  <a:gd name="T6" fmla="*/ 14 w 14"/>
                  <a:gd name="T7" fmla="*/ 1 h 13"/>
                  <a:gd name="T8" fmla="*/ 2 w 14"/>
                  <a:gd name="T9" fmla="*/ 13 h 13"/>
                </a:gdLst>
                <a:ahLst/>
                <a:cxnLst>
                  <a:cxn ang="0">
                    <a:pos x="T0" y="T1"/>
                  </a:cxn>
                  <a:cxn ang="0">
                    <a:pos x="T2" y="T3"/>
                  </a:cxn>
                  <a:cxn ang="0">
                    <a:pos x="T4" y="T5"/>
                  </a:cxn>
                  <a:cxn ang="0">
                    <a:pos x="T6" y="T7"/>
                  </a:cxn>
                  <a:cxn ang="0">
                    <a:pos x="T8" y="T9"/>
                  </a:cxn>
                </a:cxnLst>
                <a:rect l="0" t="0" r="r" b="b"/>
                <a:pathLst>
                  <a:path w="14" h="13">
                    <a:moveTo>
                      <a:pt x="2" y="13"/>
                    </a:moveTo>
                    <a:lnTo>
                      <a:pt x="0" y="12"/>
                    </a:lnTo>
                    <a:lnTo>
                      <a:pt x="13" y="0"/>
                    </a:lnTo>
                    <a:lnTo>
                      <a:pt x="14" y="1"/>
                    </a:lnTo>
                    <a:lnTo>
                      <a:pt x="2" y="1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7" name="Freeform 505"/>
              <p:cNvSpPr/>
              <p:nvPr/>
            </p:nvSpPr>
            <p:spPr bwMode="auto">
              <a:xfrm>
                <a:off x="6710364" y="806450"/>
                <a:ext cx="12700" cy="12700"/>
              </a:xfrm>
              <a:custGeom>
                <a:avLst/>
                <a:gdLst>
                  <a:gd name="T0" fmla="*/ 0 w 8"/>
                  <a:gd name="T1" fmla="*/ 8 h 8"/>
                  <a:gd name="T2" fmla="*/ 0 w 8"/>
                  <a:gd name="T3" fmla="*/ 8 h 8"/>
                  <a:gd name="T4" fmla="*/ 7 w 8"/>
                  <a:gd name="T5" fmla="*/ 0 h 8"/>
                  <a:gd name="T6" fmla="*/ 8 w 8"/>
                  <a:gd name="T7" fmla="*/ 1 h 8"/>
                  <a:gd name="T8" fmla="*/ 0 w 8"/>
                  <a:gd name="T9" fmla="*/ 8 h 8"/>
                </a:gdLst>
                <a:ahLst/>
                <a:cxnLst>
                  <a:cxn ang="0">
                    <a:pos x="T0" y="T1"/>
                  </a:cxn>
                  <a:cxn ang="0">
                    <a:pos x="T2" y="T3"/>
                  </a:cxn>
                  <a:cxn ang="0">
                    <a:pos x="T4" y="T5"/>
                  </a:cxn>
                  <a:cxn ang="0">
                    <a:pos x="T6" y="T7"/>
                  </a:cxn>
                  <a:cxn ang="0">
                    <a:pos x="T8" y="T9"/>
                  </a:cxn>
                </a:cxnLst>
                <a:rect l="0" t="0" r="r" b="b"/>
                <a:pathLst>
                  <a:path w="8" h="8">
                    <a:moveTo>
                      <a:pt x="0" y="8"/>
                    </a:moveTo>
                    <a:lnTo>
                      <a:pt x="0" y="8"/>
                    </a:lnTo>
                    <a:lnTo>
                      <a:pt x="7" y="0"/>
                    </a:lnTo>
                    <a:lnTo>
                      <a:pt x="8" y="1"/>
                    </a:lnTo>
                    <a:lnTo>
                      <a:pt x="0"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8" name="Freeform 506"/>
              <p:cNvSpPr/>
              <p:nvPr/>
            </p:nvSpPr>
            <p:spPr bwMode="auto">
              <a:xfrm>
                <a:off x="6710364" y="815975"/>
                <a:ext cx="20638" cy="19050"/>
              </a:xfrm>
              <a:custGeom>
                <a:avLst/>
                <a:gdLst>
                  <a:gd name="T0" fmla="*/ 0 w 13"/>
                  <a:gd name="T1" fmla="*/ 12 h 12"/>
                  <a:gd name="T2" fmla="*/ 0 w 13"/>
                  <a:gd name="T3" fmla="*/ 12 h 12"/>
                  <a:gd name="T4" fmla="*/ 12 w 13"/>
                  <a:gd name="T5" fmla="*/ 0 h 12"/>
                  <a:gd name="T6" fmla="*/ 13 w 13"/>
                  <a:gd name="T7" fmla="*/ 0 h 12"/>
                  <a:gd name="T8" fmla="*/ 0 w 13"/>
                  <a:gd name="T9" fmla="*/ 12 h 12"/>
                </a:gdLst>
                <a:ahLst/>
                <a:cxnLst>
                  <a:cxn ang="0">
                    <a:pos x="T0" y="T1"/>
                  </a:cxn>
                  <a:cxn ang="0">
                    <a:pos x="T2" y="T3"/>
                  </a:cxn>
                  <a:cxn ang="0">
                    <a:pos x="T4" y="T5"/>
                  </a:cxn>
                  <a:cxn ang="0">
                    <a:pos x="T6" y="T7"/>
                  </a:cxn>
                  <a:cxn ang="0">
                    <a:pos x="T8" y="T9"/>
                  </a:cxn>
                </a:cxnLst>
                <a:rect l="0" t="0" r="r" b="b"/>
                <a:pathLst>
                  <a:path w="13" h="12">
                    <a:moveTo>
                      <a:pt x="0" y="12"/>
                    </a:moveTo>
                    <a:lnTo>
                      <a:pt x="0" y="12"/>
                    </a:lnTo>
                    <a:lnTo>
                      <a:pt x="12" y="0"/>
                    </a:lnTo>
                    <a:lnTo>
                      <a:pt x="13" y="0"/>
                    </a:lnTo>
                    <a:lnTo>
                      <a:pt x="0" y="12"/>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9" name="Freeform 507"/>
              <p:cNvSpPr/>
              <p:nvPr/>
            </p:nvSpPr>
            <p:spPr bwMode="auto">
              <a:xfrm>
                <a:off x="6726239" y="823913"/>
                <a:ext cx="12700" cy="12700"/>
              </a:xfrm>
              <a:custGeom>
                <a:avLst/>
                <a:gdLst>
                  <a:gd name="T0" fmla="*/ 1 w 8"/>
                  <a:gd name="T1" fmla="*/ 8 h 8"/>
                  <a:gd name="T2" fmla="*/ 0 w 8"/>
                  <a:gd name="T3" fmla="*/ 7 h 8"/>
                  <a:gd name="T4" fmla="*/ 7 w 8"/>
                  <a:gd name="T5" fmla="*/ 0 h 8"/>
                  <a:gd name="T6" fmla="*/ 8 w 8"/>
                  <a:gd name="T7" fmla="*/ 0 h 8"/>
                  <a:gd name="T8" fmla="*/ 1 w 8"/>
                  <a:gd name="T9" fmla="*/ 8 h 8"/>
                </a:gdLst>
                <a:ahLst/>
                <a:cxnLst>
                  <a:cxn ang="0">
                    <a:pos x="T0" y="T1"/>
                  </a:cxn>
                  <a:cxn ang="0">
                    <a:pos x="T2" y="T3"/>
                  </a:cxn>
                  <a:cxn ang="0">
                    <a:pos x="T4" y="T5"/>
                  </a:cxn>
                  <a:cxn ang="0">
                    <a:pos x="T6" y="T7"/>
                  </a:cxn>
                  <a:cxn ang="0">
                    <a:pos x="T8" y="T9"/>
                  </a:cxn>
                </a:cxnLst>
                <a:rect l="0" t="0" r="r" b="b"/>
                <a:pathLst>
                  <a:path w="8" h="8">
                    <a:moveTo>
                      <a:pt x="1" y="8"/>
                    </a:moveTo>
                    <a:lnTo>
                      <a:pt x="0" y="7"/>
                    </a:lnTo>
                    <a:lnTo>
                      <a:pt x="7" y="0"/>
                    </a:lnTo>
                    <a:lnTo>
                      <a:pt x="8" y="0"/>
                    </a:lnTo>
                    <a:lnTo>
                      <a:pt x="1"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0" name="Freeform 508"/>
              <p:cNvSpPr/>
              <p:nvPr/>
            </p:nvSpPr>
            <p:spPr bwMode="auto">
              <a:xfrm>
                <a:off x="6726239" y="830263"/>
                <a:ext cx="20638" cy="22225"/>
              </a:xfrm>
              <a:custGeom>
                <a:avLst/>
                <a:gdLst>
                  <a:gd name="T0" fmla="*/ 1 w 13"/>
                  <a:gd name="T1" fmla="*/ 14 h 14"/>
                  <a:gd name="T2" fmla="*/ 0 w 13"/>
                  <a:gd name="T3" fmla="*/ 13 h 14"/>
                  <a:gd name="T4" fmla="*/ 12 w 13"/>
                  <a:gd name="T5" fmla="*/ 0 h 14"/>
                  <a:gd name="T6" fmla="*/ 13 w 13"/>
                  <a:gd name="T7" fmla="*/ 2 h 14"/>
                  <a:gd name="T8" fmla="*/ 1 w 13"/>
                  <a:gd name="T9" fmla="*/ 14 h 14"/>
                </a:gdLst>
                <a:ahLst/>
                <a:cxnLst>
                  <a:cxn ang="0">
                    <a:pos x="T0" y="T1"/>
                  </a:cxn>
                  <a:cxn ang="0">
                    <a:pos x="T2" y="T3"/>
                  </a:cxn>
                  <a:cxn ang="0">
                    <a:pos x="T4" y="T5"/>
                  </a:cxn>
                  <a:cxn ang="0">
                    <a:pos x="T6" y="T7"/>
                  </a:cxn>
                  <a:cxn ang="0">
                    <a:pos x="T8" y="T9"/>
                  </a:cxn>
                </a:cxnLst>
                <a:rect l="0" t="0" r="r" b="b"/>
                <a:pathLst>
                  <a:path w="13" h="14">
                    <a:moveTo>
                      <a:pt x="1" y="14"/>
                    </a:moveTo>
                    <a:lnTo>
                      <a:pt x="0" y="13"/>
                    </a:lnTo>
                    <a:lnTo>
                      <a:pt x="12" y="0"/>
                    </a:lnTo>
                    <a:lnTo>
                      <a:pt x="13" y="2"/>
                    </a:lnTo>
                    <a:lnTo>
                      <a:pt x="1" y="14"/>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1" name="Freeform 509"/>
              <p:cNvSpPr/>
              <p:nvPr/>
            </p:nvSpPr>
            <p:spPr bwMode="auto">
              <a:xfrm>
                <a:off x="6742114" y="839788"/>
                <a:ext cx="12700" cy="12700"/>
              </a:xfrm>
              <a:custGeom>
                <a:avLst/>
                <a:gdLst>
                  <a:gd name="T0" fmla="*/ 1 w 8"/>
                  <a:gd name="T1" fmla="*/ 8 h 8"/>
                  <a:gd name="T2" fmla="*/ 0 w 8"/>
                  <a:gd name="T3" fmla="*/ 7 h 8"/>
                  <a:gd name="T4" fmla="*/ 8 w 8"/>
                  <a:gd name="T5" fmla="*/ 0 h 8"/>
                  <a:gd name="T6" fmla="*/ 8 w 8"/>
                  <a:gd name="T7" fmla="*/ 0 h 8"/>
                  <a:gd name="T8" fmla="*/ 1 w 8"/>
                  <a:gd name="T9" fmla="*/ 8 h 8"/>
                </a:gdLst>
                <a:ahLst/>
                <a:cxnLst>
                  <a:cxn ang="0">
                    <a:pos x="T0" y="T1"/>
                  </a:cxn>
                  <a:cxn ang="0">
                    <a:pos x="T2" y="T3"/>
                  </a:cxn>
                  <a:cxn ang="0">
                    <a:pos x="T4" y="T5"/>
                  </a:cxn>
                  <a:cxn ang="0">
                    <a:pos x="T6" y="T7"/>
                  </a:cxn>
                  <a:cxn ang="0">
                    <a:pos x="T8" y="T9"/>
                  </a:cxn>
                </a:cxnLst>
                <a:rect l="0" t="0" r="r" b="b"/>
                <a:pathLst>
                  <a:path w="8" h="8">
                    <a:moveTo>
                      <a:pt x="1" y="8"/>
                    </a:moveTo>
                    <a:lnTo>
                      <a:pt x="0" y="7"/>
                    </a:lnTo>
                    <a:lnTo>
                      <a:pt x="8" y="0"/>
                    </a:lnTo>
                    <a:lnTo>
                      <a:pt x="8" y="0"/>
                    </a:lnTo>
                    <a:lnTo>
                      <a:pt x="1"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2" name="Freeform 510"/>
              <p:cNvSpPr/>
              <p:nvPr/>
            </p:nvSpPr>
            <p:spPr bwMode="auto">
              <a:xfrm>
                <a:off x="6742114" y="847725"/>
                <a:ext cx="20638" cy="20638"/>
              </a:xfrm>
              <a:custGeom>
                <a:avLst/>
                <a:gdLst>
                  <a:gd name="T0" fmla="*/ 1 w 13"/>
                  <a:gd name="T1" fmla="*/ 13 h 13"/>
                  <a:gd name="T2" fmla="*/ 0 w 13"/>
                  <a:gd name="T3" fmla="*/ 12 h 13"/>
                  <a:gd name="T4" fmla="*/ 12 w 13"/>
                  <a:gd name="T5" fmla="*/ 0 h 13"/>
                  <a:gd name="T6" fmla="*/ 13 w 13"/>
                  <a:gd name="T7" fmla="*/ 0 h 13"/>
                  <a:gd name="T8" fmla="*/ 1 w 13"/>
                  <a:gd name="T9" fmla="*/ 13 h 13"/>
                </a:gdLst>
                <a:ahLst/>
                <a:cxnLst>
                  <a:cxn ang="0">
                    <a:pos x="T0" y="T1"/>
                  </a:cxn>
                  <a:cxn ang="0">
                    <a:pos x="T2" y="T3"/>
                  </a:cxn>
                  <a:cxn ang="0">
                    <a:pos x="T4" y="T5"/>
                  </a:cxn>
                  <a:cxn ang="0">
                    <a:pos x="T6" y="T7"/>
                  </a:cxn>
                  <a:cxn ang="0">
                    <a:pos x="T8" y="T9"/>
                  </a:cxn>
                </a:cxnLst>
                <a:rect l="0" t="0" r="r" b="b"/>
                <a:pathLst>
                  <a:path w="13" h="13">
                    <a:moveTo>
                      <a:pt x="1" y="13"/>
                    </a:moveTo>
                    <a:lnTo>
                      <a:pt x="0" y="12"/>
                    </a:lnTo>
                    <a:lnTo>
                      <a:pt x="12" y="0"/>
                    </a:lnTo>
                    <a:lnTo>
                      <a:pt x="13" y="0"/>
                    </a:lnTo>
                    <a:lnTo>
                      <a:pt x="1" y="1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3" name="Freeform 511"/>
              <p:cNvSpPr/>
              <p:nvPr/>
            </p:nvSpPr>
            <p:spPr bwMode="auto">
              <a:xfrm>
                <a:off x="6759576" y="855663"/>
                <a:ext cx="12700" cy="12700"/>
              </a:xfrm>
              <a:custGeom>
                <a:avLst/>
                <a:gdLst>
                  <a:gd name="T0" fmla="*/ 0 w 8"/>
                  <a:gd name="T1" fmla="*/ 8 h 8"/>
                  <a:gd name="T2" fmla="*/ 0 w 8"/>
                  <a:gd name="T3" fmla="*/ 8 h 8"/>
                  <a:gd name="T4" fmla="*/ 7 w 8"/>
                  <a:gd name="T5" fmla="*/ 0 h 8"/>
                  <a:gd name="T6" fmla="*/ 8 w 8"/>
                  <a:gd name="T7" fmla="*/ 1 h 8"/>
                  <a:gd name="T8" fmla="*/ 0 w 8"/>
                  <a:gd name="T9" fmla="*/ 8 h 8"/>
                </a:gdLst>
                <a:ahLst/>
                <a:cxnLst>
                  <a:cxn ang="0">
                    <a:pos x="T0" y="T1"/>
                  </a:cxn>
                  <a:cxn ang="0">
                    <a:pos x="T2" y="T3"/>
                  </a:cxn>
                  <a:cxn ang="0">
                    <a:pos x="T4" y="T5"/>
                  </a:cxn>
                  <a:cxn ang="0">
                    <a:pos x="T6" y="T7"/>
                  </a:cxn>
                  <a:cxn ang="0">
                    <a:pos x="T8" y="T9"/>
                  </a:cxn>
                </a:cxnLst>
                <a:rect l="0" t="0" r="r" b="b"/>
                <a:pathLst>
                  <a:path w="8" h="8">
                    <a:moveTo>
                      <a:pt x="0" y="8"/>
                    </a:moveTo>
                    <a:lnTo>
                      <a:pt x="0" y="8"/>
                    </a:lnTo>
                    <a:lnTo>
                      <a:pt x="7" y="0"/>
                    </a:lnTo>
                    <a:lnTo>
                      <a:pt x="8" y="1"/>
                    </a:lnTo>
                    <a:lnTo>
                      <a:pt x="0"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4" name="Freeform 512"/>
              <p:cNvSpPr/>
              <p:nvPr/>
            </p:nvSpPr>
            <p:spPr bwMode="auto">
              <a:xfrm>
                <a:off x="6759576" y="863600"/>
                <a:ext cx="19050" cy="20638"/>
              </a:xfrm>
              <a:custGeom>
                <a:avLst/>
                <a:gdLst>
                  <a:gd name="T0" fmla="*/ 0 w 12"/>
                  <a:gd name="T1" fmla="*/ 13 h 13"/>
                  <a:gd name="T2" fmla="*/ 0 w 12"/>
                  <a:gd name="T3" fmla="*/ 12 h 13"/>
                  <a:gd name="T4" fmla="*/ 12 w 12"/>
                  <a:gd name="T5" fmla="*/ 0 h 13"/>
                  <a:gd name="T6" fmla="*/ 12 w 12"/>
                  <a:gd name="T7" fmla="*/ 1 h 13"/>
                  <a:gd name="T8" fmla="*/ 0 w 12"/>
                  <a:gd name="T9" fmla="*/ 13 h 13"/>
                </a:gdLst>
                <a:ahLst/>
                <a:cxnLst>
                  <a:cxn ang="0">
                    <a:pos x="T0" y="T1"/>
                  </a:cxn>
                  <a:cxn ang="0">
                    <a:pos x="T2" y="T3"/>
                  </a:cxn>
                  <a:cxn ang="0">
                    <a:pos x="T4" y="T5"/>
                  </a:cxn>
                  <a:cxn ang="0">
                    <a:pos x="T6" y="T7"/>
                  </a:cxn>
                  <a:cxn ang="0">
                    <a:pos x="T8" y="T9"/>
                  </a:cxn>
                </a:cxnLst>
                <a:rect l="0" t="0" r="r" b="b"/>
                <a:pathLst>
                  <a:path w="12" h="13">
                    <a:moveTo>
                      <a:pt x="0" y="13"/>
                    </a:moveTo>
                    <a:lnTo>
                      <a:pt x="0" y="12"/>
                    </a:lnTo>
                    <a:lnTo>
                      <a:pt x="12" y="0"/>
                    </a:lnTo>
                    <a:lnTo>
                      <a:pt x="12" y="1"/>
                    </a:lnTo>
                    <a:lnTo>
                      <a:pt x="0" y="1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5" name="Freeform 513"/>
              <p:cNvSpPr/>
              <p:nvPr/>
            </p:nvSpPr>
            <p:spPr bwMode="auto">
              <a:xfrm>
                <a:off x="6773864" y="871538"/>
                <a:ext cx="12700" cy="14288"/>
              </a:xfrm>
              <a:custGeom>
                <a:avLst/>
                <a:gdLst>
                  <a:gd name="T0" fmla="*/ 1 w 8"/>
                  <a:gd name="T1" fmla="*/ 9 h 9"/>
                  <a:gd name="T2" fmla="*/ 0 w 8"/>
                  <a:gd name="T3" fmla="*/ 7 h 9"/>
                  <a:gd name="T4" fmla="*/ 8 w 8"/>
                  <a:gd name="T5" fmla="*/ 0 h 9"/>
                  <a:gd name="T6" fmla="*/ 8 w 8"/>
                  <a:gd name="T7" fmla="*/ 1 h 9"/>
                  <a:gd name="T8" fmla="*/ 1 w 8"/>
                  <a:gd name="T9" fmla="*/ 9 h 9"/>
                </a:gdLst>
                <a:ahLst/>
                <a:cxnLst>
                  <a:cxn ang="0">
                    <a:pos x="T0" y="T1"/>
                  </a:cxn>
                  <a:cxn ang="0">
                    <a:pos x="T2" y="T3"/>
                  </a:cxn>
                  <a:cxn ang="0">
                    <a:pos x="T4" y="T5"/>
                  </a:cxn>
                  <a:cxn ang="0">
                    <a:pos x="T6" y="T7"/>
                  </a:cxn>
                  <a:cxn ang="0">
                    <a:pos x="T8" y="T9"/>
                  </a:cxn>
                </a:cxnLst>
                <a:rect l="0" t="0" r="r" b="b"/>
                <a:pathLst>
                  <a:path w="8" h="9">
                    <a:moveTo>
                      <a:pt x="1" y="9"/>
                    </a:moveTo>
                    <a:lnTo>
                      <a:pt x="0" y="7"/>
                    </a:lnTo>
                    <a:lnTo>
                      <a:pt x="8" y="0"/>
                    </a:lnTo>
                    <a:lnTo>
                      <a:pt x="8" y="1"/>
                    </a:lnTo>
                    <a:lnTo>
                      <a:pt x="1" y="9"/>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6" name="Freeform 514"/>
              <p:cNvSpPr/>
              <p:nvPr/>
            </p:nvSpPr>
            <p:spPr bwMode="auto">
              <a:xfrm>
                <a:off x="6773864" y="879475"/>
                <a:ext cx="22225" cy="20638"/>
              </a:xfrm>
              <a:custGeom>
                <a:avLst/>
                <a:gdLst>
                  <a:gd name="T0" fmla="*/ 2 w 14"/>
                  <a:gd name="T1" fmla="*/ 13 h 13"/>
                  <a:gd name="T2" fmla="*/ 0 w 14"/>
                  <a:gd name="T3" fmla="*/ 12 h 13"/>
                  <a:gd name="T4" fmla="*/ 13 w 14"/>
                  <a:gd name="T5" fmla="*/ 0 h 13"/>
                  <a:gd name="T6" fmla="*/ 14 w 14"/>
                  <a:gd name="T7" fmla="*/ 1 h 13"/>
                  <a:gd name="T8" fmla="*/ 2 w 14"/>
                  <a:gd name="T9" fmla="*/ 13 h 13"/>
                </a:gdLst>
                <a:ahLst/>
                <a:cxnLst>
                  <a:cxn ang="0">
                    <a:pos x="T0" y="T1"/>
                  </a:cxn>
                  <a:cxn ang="0">
                    <a:pos x="T2" y="T3"/>
                  </a:cxn>
                  <a:cxn ang="0">
                    <a:pos x="T4" y="T5"/>
                  </a:cxn>
                  <a:cxn ang="0">
                    <a:pos x="T6" y="T7"/>
                  </a:cxn>
                  <a:cxn ang="0">
                    <a:pos x="T8" y="T9"/>
                  </a:cxn>
                </a:cxnLst>
                <a:rect l="0" t="0" r="r" b="b"/>
                <a:pathLst>
                  <a:path w="14" h="13">
                    <a:moveTo>
                      <a:pt x="2" y="13"/>
                    </a:moveTo>
                    <a:lnTo>
                      <a:pt x="0" y="12"/>
                    </a:lnTo>
                    <a:lnTo>
                      <a:pt x="13" y="0"/>
                    </a:lnTo>
                    <a:lnTo>
                      <a:pt x="14" y="1"/>
                    </a:lnTo>
                    <a:lnTo>
                      <a:pt x="2" y="1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7" name="Freeform 515"/>
              <p:cNvSpPr/>
              <p:nvPr/>
            </p:nvSpPr>
            <p:spPr bwMode="auto">
              <a:xfrm>
                <a:off x="6791326" y="887413"/>
                <a:ext cx="12700" cy="12700"/>
              </a:xfrm>
              <a:custGeom>
                <a:avLst/>
                <a:gdLst>
                  <a:gd name="T0" fmla="*/ 0 w 8"/>
                  <a:gd name="T1" fmla="*/ 8 h 8"/>
                  <a:gd name="T2" fmla="*/ 0 w 8"/>
                  <a:gd name="T3" fmla="*/ 8 h 8"/>
                  <a:gd name="T4" fmla="*/ 7 w 8"/>
                  <a:gd name="T5" fmla="*/ 0 h 8"/>
                  <a:gd name="T6" fmla="*/ 8 w 8"/>
                  <a:gd name="T7" fmla="*/ 1 h 8"/>
                  <a:gd name="T8" fmla="*/ 0 w 8"/>
                  <a:gd name="T9" fmla="*/ 8 h 8"/>
                </a:gdLst>
                <a:ahLst/>
                <a:cxnLst>
                  <a:cxn ang="0">
                    <a:pos x="T0" y="T1"/>
                  </a:cxn>
                  <a:cxn ang="0">
                    <a:pos x="T2" y="T3"/>
                  </a:cxn>
                  <a:cxn ang="0">
                    <a:pos x="T4" y="T5"/>
                  </a:cxn>
                  <a:cxn ang="0">
                    <a:pos x="T6" y="T7"/>
                  </a:cxn>
                  <a:cxn ang="0">
                    <a:pos x="T8" y="T9"/>
                  </a:cxn>
                </a:cxnLst>
                <a:rect l="0" t="0" r="r" b="b"/>
                <a:pathLst>
                  <a:path w="8" h="8">
                    <a:moveTo>
                      <a:pt x="0" y="8"/>
                    </a:moveTo>
                    <a:lnTo>
                      <a:pt x="0" y="8"/>
                    </a:lnTo>
                    <a:lnTo>
                      <a:pt x="7" y="0"/>
                    </a:lnTo>
                    <a:lnTo>
                      <a:pt x="8" y="1"/>
                    </a:lnTo>
                    <a:lnTo>
                      <a:pt x="0"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8" name="Freeform 516"/>
              <p:cNvSpPr/>
              <p:nvPr/>
            </p:nvSpPr>
            <p:spPr bwMode="auto">
              <a:xfrm>
                <a:off x="6791326" y="895350"/>
                <a:ext cx="20638" cy="20638"/>
              </a:xfrm>
              <a:custGeom>
                <a:avLst/>
                <a:gdLst>
                  <a:gd name="T0" fmla="*/ 0 w 13"/>
                  <a:gd name="T1" fmla="*/ 13 h 13"/>
                  <a:gd name="T2" fmla="*/ 0 w 13"/>
                  <a:gd name="T3" fmla="*/ 13 h 13"/>
                  <a:gd name="T4" fmla="*/ 12 w 13"/>
                  <a:gd name="T5" fmla="*/ 0 h 13"/>
                  <a:gd name="T6" fmla="*/ 13 w 13"/>
                  <a:gd name="T7" fmla="*/ 1 h 13"/>
                  <a:gd name="T8" fmla="*/ 0 w 13"/>
                  <a:gd name="T9" fmla="*/ 13 h 13"/>
                </a:gdLst>
                <a:ahLst/>
                <a:cxnLst>
                  <a:cxn ang="0">
                    <a:pos x="T0" y="T1"/>
                  </a:cxn>
                  <a:cxn ang="0">
                    <a:pos x="T2" y="T3"/>
                  </a:cxn>
                  <a:cxn ang="0">
                    <a:pos x="T4" y="T5"/>
                  </a:cxn>
                  <a:cxn ang="0">
                    <a:pos x="T6" y="T7"/>
                  </a:cxn>
                  <a:cxn ang="0">
                    <a:pos x="T8" y="T9"/>
                  </a:cxn>
                </a:cxnLst>
                <a:rect l="0" t="0" r="r" b="b"/>
                <a:pathLst>
                  <a:path w="13" h="13">
                    <a:moveTo>
                      <a:pt x="0" y="13"/>
                    </a:moveTo>
                    <a:lnTo>
                      <a:pt x="0" y="13"/>
                    </a:lnTo>
                    <a:lnTo>
                      <a:pt x="12" y="0"/>
                    </a:lnTo>
                    <a:lnTo>
                      <a:pt x="13" y="1"/>
                    </a:lnTo>
                    <a:lnTo>
                      <a:pt x="0" y="1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9" name="Freeform 517"/>
              <p:cNvSpPr/>
              <p:nvPr/>
            </p:nvSpPr>
            <p:spPr bwMode="auto">
              <a:xfrm>
                <a:off x="6807201" y="904875"/>
                <a:ext cx="12700" cy="12700"/>
              </a:xfrm>
              <a:custGeom>
                <a:avLst/>
                <a:gdLst>
                  <a:gd name="T0" fmla="*/ 1 w 8"/>
                  <a:gd name="T1" fmla="*/ 8 h 8"/>
                  <a:gd name="T2" fmla="*/ 0 w 8"/>
                  <a:gd name="T3" fmla="*/ 7 h 8"/>
                  <a:gd name="T4" fmla="*/ 7 w 8"/>
                  <a:gd name="T5" fmla="*/ 0 h 8"/>
                  <a:gd name="T6" fmla="*/ 8 w 8"/>
                  <a:gd name="T7" fmla="*/ 0 h 8"/>
                  <a:gd name="T8" fmla="*/ 1 w 8"/>
                  <a:gd name="T9" fmla="*/ 8 h 8"/>
                </a:gdLst>
                <a:ahLst/>
                <a:cxnLst>
                  <a:cxn ang="0">
                    <a:pos x="T0" y="T1"/>
                  </a:cxn>
                  <a:cxn ang="0">
                    <a:pos x="T2" y="T3"/>
                  </a:cxn>
                  <a:cxn ang="0">
                    <a:pos x="T4" y="T5"/>
                  </a:cxn>
                  <a:cxn ang="0">
                    <a:pos x="T6" y="T7"/>
                  </a:cxn>
                  <a:cxn ang="0">
                    <a:pos x="T8" y="T9"/>
                  </a:cxn>
                </a:cxnLst>
                <a:rect l="0" t="0" r="r" b="b"/>
                <a:pathLst>
                  <a:path w="8" h="8">
                    <a:moveTo>
                      <a:pt x="1" y="8"/>
                    </a:moveTo>
                    <a:lnTo>
                      <a:pt x="0" y="7"/>
                    </a:lnTo>
                    <a:lnTo>
                      <a:pt x="7" y="0"/>
                    </a:lnTo>
                    <a:lnTo>
                      <a:pt x="8" y="0"/>
                    </a:lnTo>
                    <a:lnTo>
                      <a:pt x="1"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90" name="Freeform 518"/>
              <p:cNvSpPr/>
              <p:nvPr/>
            </p:nvSpPr>
            <p:spPr bwMode="auto">
              <a:xfrm>
                <a:off x="6807201" y="911225"/>
                <a:ext cx="20638" cy="22225"/>
              </a:xfrm>
              <a:custGeom>
                <a:avLst/>
                <a:gdLst>
                  <a:gd name="T0" fmla="*/ 1 w 13"/>
                  <a:gd name="T1" fmla="*/ 14 h 14"/>
                  <a:gd name="T2" fmla="*/ 0 w 13"/>
                  <a:gd name="T3" fmla="*/ 13 h 14"/>
                  <a:gd name="T4" fmla="*/ 12 w 13"/>
                  <a:gd name="T5" fmla="*/ 0 h 14"/>
                  <a:gd name="T6" fmla="*/ 13 w 13"/>
                  <a:gd name="T7" fmla="*/ 1 h 14"/>
                  <a:gd name="T8" fmla="*/ 1 w 13"/>
                  <a:gd name="T9" fmla="*/ 14 h 14"/>
                </a:gdLst>
                <a:ahLst/>
                <a:cxnLst>
                  <a:cxn ang="0">
                    <a:pos x="T0" y="T1"/>
                  </a:cxn>
                  <a:cxn ang="0">
                    <a:pos x="T2" y="T3"/>
                  </a:cxn>
                  <a:cxn ang="0">
                    <a:pos x="T4" y="T5"/>
                  </a:cxn>
                  <a:cxn ang="0">
                    <a:pos x="T6" y="T7"/>
                  </a:cxn>
                  <a:cxn ang="0">
                    <a:pos x="T8" y="T9"/>
                  </a:cxn>
                </a:cxnLst>
                <a:rect l="0" t="0" r="r" b="b"/>
                <a:pathLst>
                  <a:path w="13" h="14">
                    <a:moveTo>
                      <a:pt x="1" y="14"/>
                    </a:moveTo>
                    <a:lnTo>
                      <a:pt x="0" y="13"/>
                    </a:lnTo>
                    <a:lnTo>
                      <a:pt x="12" y="0"/>
                    </a:lnTo>
                    <a:lnTo>
                      <a:pt x="13" y="1"/>
                    </a:lnTo>
                    <a:lnTo>
                      <a:pt x="1" y="14"/>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91" name="Freeform 519"/>
              <p:cNvSpPr/>
              <p:nvPr/>
            </p:nvSpPr>
            <p:spPr bwMode="auto">
              <a:xfrm>
                <a:off x="6823076" y="919163"/>
                <a:ext cx="12700" cy="14288"/>
              </a:xfrm>
              <a:custGeom>
                <a:avLst/>
                <a:gdLst>
                  <a:gd name="T0" fmla="*/ 1 w 8"/>
                  <a:gd name="T1" fmla="*/ 9 h 9"/>
                  <a:gd name="T2" fmla="*/ 0 w 8"/>
                  <a:gd name="T3" fmla="*/ 8 h 9"/>
                  <a:gd name="T4" fmla="*/ 8 w 8"/>
                  <a:gd name="T5" fmla="*/ 0 h 9"/>
                  <a:gd name="T6" fmla="*/ 8 w 8"/>
                  <a:gd name="T7" fmla="*/ 2 h 9"/>
                  <a:gd name="T8" fmla="*/ 1 w 8"/>
                  <a:gd name="T9" fmla="*/ 9 h 9"/>
                </a:gdLst>
                <a:ahLst/>
                <a:cxnLst>
                  <a:cxn ang="0">
                    <a:pos x="T0" y="T1"/>
                  </a:cxn>
                  <a:cxn ang="0">
                    <a:pos x="T2" y="T3"/>
                  </a:cxn>
                  <a:cxn ang="0">
                    <a:pos x="T4" y="T5"/>
                  </a:cxn>
                  <a:cxn ang="0">
                    <a:pos x="T6" y="T7"/>
                  </a:cxn>
                  <a:cxn ang="0">
                    <a:pos x="T8" y="T9"/>
                  </a:cxn>
                </a:cxnLst>
                <a:rect l="0" t="0" r="r" b="b"/>
                <a:pathLst>
                  <a:path w="8" h="9">
                    <a:moveTo>
                      <a:pt x="1" y="9"/>
                    </a:moveTo>
                    <a:lnTo>
                      <a:pt x="0" y="8"/>
                    </a:lnTo>
                    <a:lnTo>
                      <a:pt x="8" y="0"/>
                    </a:lnTo>
                    <a:lnTo>
                      <a:pt x="8" y="2"/>
                    </a:lnTo>
                    <a:lnTo>
                      <a:pt x="1" y="9"/>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92" name="Freeform 520"/>
              <p:cNvSpPr/>
              <p:nvPr/>
            </p:nvSpPr>
            <p:spPr bwMode="auto">
              <a:xfrm>
                <a:off x="6823076" y="928688"/>
                <a:ext cx="20638" cy="20638"/>
              </a:xfrm>
              <a:custGeom>
                <a:avLst/>
                <a:gdLst>
                  <a:gd name="T0" fmla="*/ 1 w 13"/>
                  <a:gd name="T1" fmla="*/ 13 h 13"/>
                  <a:gd name="T2" fmla="*/ 0 w 13"/>
                  <a:gd name="T3" fmla="*/ 12 h 13"/>
                  <a:gd name="T4" fmla="*/ 13 w 13"/>
                  <a:gd name="T5" fmla="*/ 0 h 13"/>
                  <a:gd name="T6" fmla="*/ 13 w 13"/>
                  <a:gd name="T7" fmla="*/ 0 h 13"/>
                  <a:gd name="T8" fmla="*/ 1 w 13"/>
                  <a:gd name="T9" fmla="*/ 13 h 13"/>
                </a:gdLst>
                <a:ahLst/>
                <a:cxnLst>
                  <a:cxn ang="0">
                    <a:pos x="T0" y="T1"/>
                  </a:cxn>
                  <a:cxn ang="0">
                    <a:pos x="T2" y="T3"/>
                  </a:cxn>
                  <a:cxn ang="0">
                    <a:pos x="T4" y="T5"/>
                  </a:cxn>
                  <a:cxn ang="0">
                    <a:pos x="T6" y="T7"/>
                  </a:cxn>
                  <a:cxn ang="0">
                    <a:pos x="T8" y="T9"/>
                  </a:cxn>
                </a:cxnLst>
                <a:rect l="0" t="0" r="r" b="b"/>
                <a:pathLst>
                  <a:path w="13" h="13">
                    <a:moveTo>
                      <a:pt x="1" y="13"/>
                    </a:moveTo>
                    <a:lnTo>
                      <a:pt x="0" y="12"/>
                    </a:lnTo>
                    <a:lnTo>
                      <a:pt x="13" y="0"/>
                    </a:lnTo>
                    <a:lnTo>
                      <a:pt x="13" y="0"/>
                    </a:lnTo>
                    <a:lnTo>
                      <a:pt x="1" y="1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93" name="Freeform 521"/>
              <p:cNvSpPr/>
              <p:nvPr/>
            </p:nvSpPr>
            <p:spPr bwMode="auto">
              <a:xfrm>
                <a:off x="6838951" y="936625"/>
                <a:ext cx="14288" cy="12700"/>
              </a:xfrm>
              <a:custGeom>
                <a:avLst/>
                <a:gdLst>
                  <a:gd name="T0" fmla="*/ 1 w 9"/>
                  <a:gd name="T1" fmla="*/ 8 h 8"/>
                  <a:gd name="T2" fmla="*/ 0 w 9"/>
                  <a:gd name="T3" fmla="*/ 7 h 8"/>
                  <a:gd name="T4" fmla="*/ 8 w 9"/>
                  <a:gd name="T5" fmla="*/ 0 h 8"/>
                  <a:gd name="T6" fmla="*/ 9 w 9"/>
                  <a:gd name="T7" fmla="*/ 0 h 8"/>
                  <a:gd name="T8" fmla="*/ 1 w 9"/>
                  <a:gd name="T9" fmla="*/ 8 h 8"/>
                </a:gdLst>
                <a:ahLst/>
                <a:cxnLst>
                  <a:cxn ang="0">
                    <a:pos x="T0" y="T1"/>
                  </a:cxn>
                  <a:cxn ang="0">
                    <a:pos x="T2" y="T3"/>
                  </a:cxn>
                  <a:cxn ang="0">
                    <a:pos x="T4" y="T5"/>
                  </a:cxn>
                  <a:cxn ang="0">
                    <a:pos x="T6" y="T7"/>
                  </a:cxn>
                  <a:cxn ang="0">
                    <a:pos x="T8" y="T9"/>
                  </a:cxn>
                </a:cxnLst>
                <a:rect l="0" t="0" r="r" b="b"/>
                <a:pathLst>
                  <a:path w="9" h="8">
                    <a:moveTo>
                      <a:pt x="1" y="8"/>
                    </a:moveTo>
                    <a:lnTo>
                      <a:pt x="0" y="7"/>
                    </a:lnTo>
                    <a:lnTo>
                      <a:pt x="8" y="0"/>
                    </a:lnTo>
                    <a:lnTo>
                      <a:pt x="9" y="0"/>
                    </a:lnTo>
                    <a:lnTo>
                      <a:pt x="1"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94" name="Freeform 522"/>
              <p:cNvSpPr/>
              <p:nvPr/>
            </p:nvSpPr>
            <p:spPr bwMode="auto">
              <a:xfrm>
                <a:off x="6838951" y="944563"/>
                <a:ext cx="22225" cy="20638"/>
              </a:xfrm>
              <a:custGeom>
                <a:avLst/>
                <a:gdLst>
                  <a:gd name="T0" fmla="*/ 1 w 14"/>
                  <a:gd name="T1" fmla="*/ 13 h 13"/>
                  <a:gd name="T2" fmla="*/ 0 w 14"/>
                  <a:gd name="T3" fmla="*/ 12 h 13"/>
                  <a:gd name="T4" fmla="*/ 13 w 14"/>
                  <a:gd name="T5" fmla="*/ 0 h 13"/>
                  <a:gd name="T6" fmla="*/ 14 w 14"/>
                  <a:gd name="T7" fmla="*/ 1 h 13"/>
                  <a:gd name="T8" fmla="*/ 1 w 14"/>
                  <a:gd name="T9" fmla="*/ 13 h 13"/>
                </a:gdLst>
                <a:ahLst/>
                <a:cxnLst>
                  <a:cxn ang="0">
                    <a:pos x="T0" y="T1"/>
                  </a:cxn>
                  <a:cxn ang="0">
                    <a:pos x="T2" y="T3"/>
                  </a:cxn>
                  <a:cxn ang="0">
                    <a:pos x="T4" y="T5"/>
                  </a:cxn>
                  <a:cxn ang="0">
                    <a:pos x="T6" y="T7"/>
                  </a:cxn>
                  <a:cxn ang="0">
                    <a:pos x="T8" y="T9"/>
                  </a:cxn>
                </a:cxnLst>
                <a:rect l="0" t="0" r="r" b="b"/>
                <a:pathLst>
                  <a:path w="14" h="13">
                    <a:moveTo>
                      <a:pt x="1" y="13"/>
                    </a:moveTo>
                    <a:lnTo>
                      <a:pt x="0" y="12"/>
                    </a:lnTo>
                    <a:lnTo>
                      <a:pt x="13" y="0"/>
                    </a:lnTo>
                    <a:lnTo>
                      <a:pt x="14" y="1"/>
                    </a:lnTo>
                    <a:lnTo>
                      <a:pt x="1" y="1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95" name="Freeform 523"/>
              <p:cNvSpPr/>
              <p:nvPr/>
            </p:nvSpPr>
            <p:spPr bwMode="auto">
              <a:xfrm>
                <a:off x="6854826" y="952500"/>
                <a:ext cx="12700" cy="12700"/>
              </a:xfrm>
              <a:custGeom>
                <a:avLst/>
                <a:gdLst>
                  <a:gd name="T0" fmla="*/ 1 w 8"/>
                  <a:gd name="T1" fmla="*/ 8 h 8"/>
                  <a:gd name="T2" fmla="*/ 0 w 8"/>
                  <a:gd name="T3" fmla="*/ 8 h 8"/>
                  <a:gd name="T4" fmla="*/ 8 w 8"/>
                  <a:gd name="T5" fmla="*/ 0 h 8"/>
                  <a:gd name="T6" fmla="*/ 8 w 8"/>
                  <a:gd name="T7" fmla="*/ 1 h 8"/>
                  <a:gd name="T8" fmla="*/ 1 w 8"/>
                  <a:gd name="T9" fmla="*/ 8 h 8"/>
                </a:gdLst>
                <a:ahLst/>
                <a:cxnLst>
                  <a:cxn ang="0">
                    <a:pos x="T0" y="T1"/>
                  </a:cxn>
                  <a:cxn ang="0">
                    <a:pos x="T2" y="T3"/>
                  </a:cxn>
                  <a:cxn ang="0">
                    <a:pos x="T4" y="T5"/>
                  </a:cxn>
                  <a:cxn ang="0">
                    <a:pos x="T6" y="T7"/>
                  </a:cxn>
                  <a:cxn ang="0">
                    <a:pos x="T8" y="T9"/>
                  </a:cxn>
                </a:cxnLst>
                <a:rect l="0" t="0" r="r" b="b"/>
                <a:pathLst>
                  <a:path w="8" h="8">
                    <a:moveTo>
                      <a:pt x="1" y="8"/>
                    </a:moveTo>
                    <a:lnTo>
                      <a:pt x="0" y="8"/>
                    </a:lnTo>
                    <a:lnTo>
                      <a:pt x="8" y="0"/>
                    </a:lnTo>
                    <a:lnTo>
                      <a:pt x="8" y="1"/>
                    </a:lnTo>
                    <a:lnTo>
                      <a:pt x="1"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96" name="Freeform 524"/>
              <p:cNvSpPr/>
              <p:nvPr/>
            </p:nvSpPr>
            <p:spPr bwMode="auto">
              <a:xfrm>
                <a:off x="6856414" y="960438"/>
                <a:ext cx="20638" cy="20638"/>
              </a:xfrm>
              <a:custGeom>
                <a:avLst/>
                <a:gdLst>
                  <a:gd name="T0" fmla="*/ 0 w 13"/>
                  <a:gd name="T1" fmla="*/ 13 h 13"/>
                  <a:gd name="T2" fmla="*/ 0 w 13"/>
                  <a:gd name="T3" fmla="*/ 12 h 13"/>
                  <a:gd name="T4" fmla="*/ 12 w 13"/>
                  <a:gd name="T5" fmla="*/ 0 h 13"/>
                  <a:gd name="T6" fmla="*/ 13 w 13"/>
                  <a:gd name="T7" fmla="*/ 1 h 13"/>
                  <a:gd name="T8" fmla="*/ 0 w 13"/>
                  <a:gd name="T9" fmla="*/ 13 h 13"/>
                </a:gdLst>
                <a:ahLst/>
                <a:cxnLst>
                  <a:cxn ang="0">
                    <a:pos x="T0" y="T1"/>
                  </a:cxn>
                  <a:cxn ang="0">
                    <a:pos x="T2" y="T3"/>
                  </a:cxn>
                  <a:cxn ang="0">
                    <a:pos x="T4" y="T5"/>
                  </a:cxn>
                  <a:cxn ang="0">
                    <a:pos x="T6" y="T7"/>
                  </a:cxn>
                  <a:cxn ang="0">
                    <a:pos x="T8" y="T9"/>
                  </a:cxn>
                </a:cxnLst>
                <a:rect l="0" t="0" r="r" b="b"/>
                <a:pathLst>
                  <a:path w="13" h="13">
                    <a:moveTo>
                      <a:pt x="0" y="13"/>
                    </a:moveTo>
                    <a:lnTo>
                      <a:pt x="0" y="12"/>
                    </a:lnTo>
                    <a:lnTo>
                      <a:pt x="12" y="0"/>
                    </a:lnTo>
                    <a:lnTo>
                      <a:pt x="13" y="1"/>
                    </a:lnTo>
                    <a:lnTo>
                      <a:pt x="0" y="1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97" name="Freeform 525"/>
              <p:cNvSpPr/>
              <p:nvPr/>
            </p:nvSpPr>
            <p:spPr bwMode="auto">
              <a:xfrm>
                <a:off x="6872289" y="968375"/>
                <a:ext cx="12700" cy="12700"/>
              </a:xfrm>
              <a:custGeom>
                <a:avLst/>
                <a:gdLst>
                  <a:gd name="T0" fmla="*/ 0 w 8"/>
                  <a:gd name="T1" fmla="*/ 8 h 8"/>
                  <a:gd name="T2" fmla="*/ 0 w 8"/>
                  <a:gd name="T3" fmla="*/ 8 h 8"/>
                  <a:gd name="T4" fmla="*/ 7 w 8"/>
                  <a:gd name="T5" fmla="*/ 0 h 8"/>
                  <a:gd name="T6" fmla="*/ 8 w 8"/>
                  <a:gd name="T7" fmla="*/ 1 h 8"/>
                  <a:gd name="T8" fmla="*/ 0 w 8"/>
                  <a:gd name="T9" fmla="*/ 8 h 8"/>
                </a:gdLst>
                <a:ahLst/>
                <a:cxnLst>
                  <a:cxn ang="0">
                    <a:pos x="T0" y="T1"/>
                  </a:cxn>
                  <a:cxn ang="0">
                    <a:pos x="T2" y="T3"/>
                  </a:cxn>
                  <a:cxn ang="0">
                    <a:pos x="T4" y="T5"/>
                  </a:cxn>
                  <a:cxn ang="0">
                    <a:pos x="T6" y="T7"/>
                  </a:cxn>
                  <a:cxn ang="0">
                    <a:pos x="T8" y="T9"/>
                  </a:cxn>
                </a:cxnLst>
                <a:rect l="0" t="0" r="r" b="b"/>
                <a:pathLst>
                  <a:path w="8" h="8">
                    <a:moveTo>
                      <a:pt x="0" y="8"/>
                    </a:moveTo>
                    <a:lnTo>
                      <a:pt x="0" y="8"/>
                    </a:lnTo>
                    <a:lnTo>
                      <a:pt x="7" y="0"/>
                    </a:lnTo>
                    <a:lnTo>
                      <a:pt x="8" y="1"/>
                    </a:lnTo>
                    <a:lnTo>
                      <a:pt x="0"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98" name="Freeform 526"/>
              <p:cNvSpPr/>
              <p:nvPr/>
            </p:nvSpPr>
            <p:spPr bwMode="auto">
              <a:xfrm>
                <a:off x="6872289" y="976313"/>
                <a:ext cx="20638" cy="20638"/>
              </a:xfrm>
              <a:custGeom>
                <a:avLst/>
                <a:gdLst>
                  <a:gd name="T0" fmla="*/ 1 w 13"/>
                  <a:gd name="T1" fmla="*/ 13 h 13"/>
                  <a:gd name="T2" fmla="*/ 0 w 13"/>
                  <a:gd name="T3" fmla="*/ 13 h 13"/>
                  <a:gd name="T4" fmla="*/ 12 w 13"/>
                  <a:gd name="T5" fmla="*/ 0 h 13"/>
                  <a:gd name="T6" fmla="*/ 13 w 13"/>
                  <a:gd name="T7" fmla="*/ 1 h 13"/>
                  <a:gd name="T8" fmla="*/ 1 w 13"/>
                  <a:gd name="T9" fmla="*/ 13 h 13"/>
                </a:gdLst>
                <a:ahLst/>
                <a:cxnLst>
                  <a:cxn ang="0">
                    <a:pos x="T0" y="T1"/>
                  </a:cxn>
                  <a:cxn ang="0">
                    <a:pos x="T2" y="T3"/>
                  </a:cxn>
                  <a:cxn ang="0">
                    <a:pos x="T4" y="T5"/>
                  </a:cxn>
                  <a:cxn ang="0">
                    <a:pos x="T6" y="T7"/>
                  </a:cxn>
                  <a:cxn ang="0">
                    <a:pos x="T8" y="T9"/>
                  </a:cxn>
                </a:cxnLst>
                <a:rect l="0" t="0" r="r" b="b"/>
                <a:pathLst>
                  <a:path w="13" h="13">
                    <a:moveTo>
                      <a:pt x="1" y="13"/>
                    </a:moveTo>
                    <a:lnTo>
                      <a:pt x="0" y="13"/>
                    </a:lnTo>
                    <a:lnTo>
                      <a:pt x="12" y="0"/>
                    </a:lnTo>
                    <a:lnTo>
                      <a:pt x="13" y="1"/>
                    </a:lnTo>
                    <a:lnTo>
                      <a:pt x="1" y="1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99" name="Freeform 527"/>
              <p:cNvSpPr/>
              <p:nvPr/>
            </p:nvSpPr>
            <p:spPr bwMode="auto">
              <a:xfrm>
                <a:off x="6888164" y="985838"/>
                <a:ext cx="12700" cy="12700"/>
              </a:xfrm>
              <a:custGeom>
                <a:avLst/>
                <a:gdLst>
                  <a:gd name="T0" fmla="*/ 1 w 8"/>
                  <a:gd name="T1" fmla="*/ 8 h 8"/>
                  <a:gd name="T2" fmla="*/ 0 w 8"/>
                  <a:gd name="T3" fmla="*/ 7 h 8"/>
                  <a:gd name="T4" fmla="*/ 7 w 8"/>
                  <a:gd name="T5" fmla="*/ 0 h 8"/>
                  <a:gd name="T6" fmla="*/ 8 w 8"/>
                  <a:gd name="T7" fmla="*/ 0 h 8"/>
                  <a:gd name="T8" fmla="*/ 1 w 8"/>
                  <a:gd name="T9" fmla="*/ 8 h 8"/>
                </a:gdLst>
                <a:ahLst/>
                <a:cxnLst>
                  <a:cxn ang="0">
                    <a:pos x="T0" y="T1"/>
                  </a:cxn>
                  <a:cxn ang="0">
                    <a:pos x="T2" y="T3"/>
                  </a:cxn>
                  <a:cxn ang="0">
                    <a:pos x="T4" y="T5"/>
                  </a:cxn>
                  <a:cxn ang="0">
                    <a:pos x="T6" y="T7"/>
                  </a:cxn>
                  <a:cxn ang="0">
                    <a:pos x="T8" y="T9"/>
                  </a:cxn>
                </a:cxnLst>
                <a:rect l="0" t="0" r="r" b="b"/>
                <a:pathLst>
                  <a:path w="8" h="8">
                    <a:moveTo>
                      <a:pt x="1" y="8"/>
                    </a:moveTo>
                    <a:lnTo>
                      <a:pt x="0" y="7"/>
                    </a:lnTo>
                    <a:lnTo>
                      <a:pt x="7" y="0"/>
                    </a:lnTo>
                    <a:lnTo>
                      <a:pt x="8" y="0"/>
                    </a:lnTo>
                    <a:lnTo>
                      <a:pt x="1"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sp>
        <p:nvSpPr>
          <p:cNvPr id="100" name="Freeform 528"/>
          <p:cNvSpPr/>
          <p:nvPr/>
        </p:nvSpPr>
        <p:spPr bwMode="auto">
          <a:xfrm>
            <a:off x="1318837" y="3708135"/>
            <a:ext cx="585888" cy="585014"/>
          </a:xfrm>
          <a:custGeom>
            <a:avLst/>
            <a:gdLst>
              <a:gd name="T0" fmla="*/ 125 w 1159"/>
              <a:gd name="T1" fmla="*/ 353 h 1159"/>
              <a:gd name="T2" fmla="*/ 353 w 1159"/>
              <a:gd name="T3" fmla="*/ 1034 h 1159"/>
              <a:gd name="T4" fmla="*/ 1034 w 1159"/>
              <a:gd name="T5" fmla="*/ 806 h 1159"/>
              <a:gd name="T6" fmla="*/ 806 w 1159"/>
              <a:gd name="T7" fmla="*/ 125 h 1159"/>
              <a:gd name="T8" fmla="*/ 125 w 1159"/>
              <a:gd name="T9" fmla="*/ 353 h 1159"/>
            </a:gdLst>
            <a:ahLst/>
            <a:cxnLst>
              <a:cxn ang="0">
                <a:pos x="T0" y="T1"/>
              </a:cxn>
              <a:cxn ang="0">
                <a:pos x="T2" y="T3"/>
              </a:cxn>
              <a:cxn ang="0">
                <a:pos x="T4" y="T5"/>
              </a:cxn>
              <a:cxn ang="0">
                <a:pos x="T6" y="T7"/>
              </a:cxn>
              <a:cxn ang="0">
                <a:pos x="T8" y="T9"/>
              </a:cxn>
            </a:cxnLst>
            <a:rect l="0" t="0" r="r" b="b"/>
            <a:pathLst>
              <a:path w="1159" h="1159">
                <a:moveTo>
                  <a:pt x="125" y="353"/>
                </a:moveTo>
                <a:cubicBezTo>
                  <a:pt x="0" y="604"/>
                  <a:pt x="102" y="909"/>
                  <a:pt x="353" y="1034"/>
                </a:cubicBezTo>
                <a:cubicBezTo>
                  <a:pt x="604" y="1159"/>
                  <a:pt x="909" y="1057"/>
                  <a:pt x="1034" y="806"/>
                </a:cubicBezTo>
                <a:cubicBezTo>
                  <a:pt x="1159" y="555"/>
                  <a:pt x="1057" y="250"/>
                  <a:pt x="806" y="125"/>
                </a:cubicBezTo>
                <a:cubicBezTo>
                  <a:pt x="555" y="0"/>
                  <a:pt x="250" y="102"/>
                  <a:pt x="125" y="353"/>
                </a:cubicBezTo>
                <a:close/>
              </a:path>
            </a:pathLst>
          </a:custGeom>
          <a:solidFill>
            <a:srgbClr val="7BB19E"/>
          </a:solidFill>
          <a:ln w="76200">
            <a:solidFill>
              <a:schemeClr val="bg1"/>
            </a:solidFill>
          </a:ln>
        </p:spPr>
        <p:txBody>
          <a:bodyPr vert="horz" wrap="square" lIns="91440" tIns="45720" rIns="91440" bIns="45720" numCol="1" anchor="t" anchorCtr="0" compatLnSpc="1"/>
          <a:lstStyle/>
          <a:p>
            <a:endParaRPr lang="zh-CN" altLang="en-US">
              <a:solidFill>
                <a:prstClr val="black"/>
              </a:solidFill>
            </a:endParaRPr>
          </a:p>
        </p:txBody>
      </p:sp>
      <p:grpSp>
        <p:nvGrpSpPr>
          <p:cNvPr id="101" name="组合 100"/>
          <p:cNvGrpSpPr/>
          <p:nvPr/>
        </p:nvGrpSpPr>
        <p:grpSpPr>
          <a:xfrm>
            <a:off x="1477751" y="3843475"/>
            <a:ext cx="286397" cy="295999"/>
            <a:chOff x="4305247" y="506413"/>
            <a:chExt cx="520696" cy="538162"/>
          </a:xfrm>
          <a:solidFill>
            <a:schemeClr val="bg1"/>
          </a:solidFill>
        </p:grpSpPr>
        <p:sp>
          <p:nvSpPr>
            <p:cNvPr id="102" name="Freeform 529"/>
            <p:cNvSpPr/>
            <p:nvPr/>
          </p:nvSpPr>
          <p:spPr bwMode="auto">
            <a:xfrm>
              <a:off x="4311599" y="858838"/>
              <a:ext cx="514344" cy="163513"/>
            </a:xfrm>
            <a:custGeom>
              <a:avLst/>
              <a:gdLst>
                <a:gd name="T0" fmla="*/ 558 w 559"/>
                <a:gd name="T1" fmla="*/ 0 h 179"/>
                <a:gd name="T2" fmla="*/ 55 w 559"/>
                <a:gd name="T3" fmla="*/ 3 h 179"/>
                <a:gd name="T4" fmla="*/ 0 w 559"/>
                <a:gd name="T5" fmla="*/ 59 h 179"/>
                <a:gd name="T6" fmla="*/ 0 w 559"/>
                <a:gd name="T7" fmla="*/ 124 h 179"/>
                <a:gd name="T8" fmla="*/ 56 w 559"/>
                <a:gd name="T9" fmla="*/ 179 h 179"/>
                <a:gd name="T10" fmla="*/ 559 w 559"/>
                <a:gd name="T11" fmla="*/ 175 h 179"/>
                <a:gd name="T12" fmla="*/ 558 w 559"/>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559" h="179">
                  <a:moveTo>
                    <a:pt x="558" y="0"/>
                  </a:moveTo>
                  <a:cubicBezTo>
                    <a:pt x="55" y="3"/>
                    <a:pt x="55" y="3"/>
                    <a:pt x="55" y="3"/>
                  </a:cubicBezTo>
                  <a:cubicBezTo>
                    <a:pt x="24" y="3"/>
                    <a:pt x="0" y="28"/>
                    <a:pt x="0" y="59"/>
                  </a:cubicBezTo>
                  <a:cubicBezTo>
                    <a:pt x="0" y="124"/>
                    <a:pt x="0" y="124"/>
                    <a:pt x="0" y="124"/>
                  </a:cubicBezTo>
                  <a:cubicBezTo>
                    <a:pt x="1" y="155"/>
                    <a:pt x="26" y="179"/>
                    <a:pt x="56" y="179"/>
                  </a:cubicBezTo>
                  <a:cubicBezTo>
                    <a:pt x="559" y="175"/>
                    <a:pt x="559" y="175"/>
                    <a:pt x="559" y="175"/>
                  </a:cubicBezTo>
                  <a:lnTo>
                    <a:pt x="55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03" name="Freeform 530"/>
            <p:cNvSpPr/>
            <p:nvPr/>
          </p:nvSpPr>
          <p:spPr bwMode="auto">
            <a:xfrm>
              <a:off x="4694183" y="874713"/>
              <a:ext cx="111124" cy="128588"/>
            </a:xfrm>
            <a:custGeom>
              <a:avLst/>
              <a:gdLst>
                <a:gd name="T0" fmla="*/ 0 w 70"/>
                <a:gd name="T1" fmla="*/ 81 h 81"/>
                <a:gd name="T2" fmla="*/ 0 w 70"/>
                <a:gd name="T3" fmla="*/ 1 h 81"/>
                <a:gd name="T4" fmla="*/ 69 w 70"/>
                <a:gd name="T5" fmla="*/ 0 h 81"/>
                <a:gd name="T6" fmla="*/ 70 w 70"/>
                <a:gd name="T7" fmla="*/ 81 h 81"/>
                <a:gd name="T8" fmla="*/ 0 w 70"/>
                <a:gd name="T9" fmla="*/ 81 h 81"/>
              </a:gdLst>
              <a:ahLst/>
              <a:cxnLst>
                <a:cxn ang="0">
                  <a:pos x="T0" y="T1"/>
                </a:cxn>
                <a:cxn ang="0">
                  <a:pos x="T2" y="T3"/>
                </a:cxn>
                <a:cxn ang="0">
                  <a:pos x="T4" y="T5"/>
                </a:cxn>
                <a:cxn ang="0">
                  <a:pos x="T6" y="T7"/>
                </a:cxn>
                <a:cxn ang="0">
                  <a:pos x="T8" y="T9"/>
                </a:cxn>
              </a:cxnLst>
              <a:rect l="0" t="0" r="r" b="b"/>
              <a:pathLst>
                <a:path w="70" h="81">
                  <a:moveTo>
                    <a:pt x="0" y="81"/>
                  </a:moveTo>
                  <a:lnTo>
                    <a:pt x="0" y="1"/>
                  </a:lnTo>
                  <a:lnTo>
                    <a:pt x="69" y="0"/>
                  </a:lnTo>
                  <a:lnTo>
                    <a:pt x="70" y="81"/>
                  </a:lnTo>
                  <a:lnTo>
                    <a:pt x="0"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04" name="Freeform 531"/>
            <p:cNvSpPr/>
            <p:nvPr/>
          </p:nvSpPr>
          <p:spPr bwMode="auto">
            <a:xfrm>
              <a:off x="4570359" y="876300"/>
              <a:ext cx="111124" cy="128588"/>
            </a:xfrm>
            <a:custGeom>
              <a:avLst/>
              <a:gdLst>
                <a:gd name="T0" fmla="*/ 1 w 70"/>
                <a:gd name="T1" fmla="*/ 81 h 81"/>
                <a:gd name="T2" fmla="*/ 0 w 70"/>
                <a:gd name="T3" fmla="*/ 0 h 81"/>
                <a:gd name="T4" fmla="*/ 70 w 70"/>
                <a:gd name="T5" fmla="*/ 0 h 81"/>
                <a:gd name="T6" fmla="*/ 70 w 70"/>
                <a:gd name="T7" fmla="*/ 80 h 81"/>
                <a:gd name="T8" fmla="*/ 1 w 70"/>
                <a:gd name="T9" fmla="*/ 81 h 81"/>
              </a:gdLst>
              <a:ahLst/>
              <a:cxnLst>
                <a:cxn ang="0">
                  <a:pos x="T0" y="T1"/>
                </a:cxn>
                <a:cxn ang="0">
                  <a:pos x="T2" y="T3"/>
                </a:cxn>
                <a:cxn ang="0">
                  <a:pos x="T4" y="T5"/>
                </a:cxn>
                <a:cxn ang="0">
                  <a:pos x="T6" y="T7"/>
                </a:cxn>
                <a:cxn ang="0">
                  <a:pos x="T8" y="T9"/>
                </a:cxn>
              </a:cxnLst>
              <a:rect l="0" t="0" r="r" b="b"/>
              <a:pathLst>
                <a:path w="70" h="81">
                  <a:moveTo>
                    <a:pt x="1" y="81"/>
                  </a:moveTo>
                  <a:lnTo>
                    <a:pt x="0" y="0"/>
                  </a:lnTo>
                  <a:lnTo>
                    <a:pt x="70" y="0"/>
                  </a:lnTo>
                  <a:lnTo>
                    <a:pt x="70" y="80"/>
                  </a:lnTo>
                  <a:lnTo>
                    <a:pt x="1"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05" name="Freeform 532"/>
            <p:cNvSpPr/>
            <p:nvPr/>
          </p:nvSpPr>
          <p:spPr bwMode="auto">
            <a:xfrm>
              <a:off x="4448123" y="876300"/>
              <a:ext cx="111124" cy="128588"/>
            </a:xfrm>
            <a:custGeom>
              <a:avLst/>
              <a:gdLst>
                <a:gd name="T0" fmla="*/ 0 w 70"/>
                <a:gd name="T1" fmla="*/ 81 h 81"/>
                <a:gd name="T2" fmla="*/ 0 w 70"/>
                <a:gd name="T3" fmla="*/ 1 h 81"/>
                <a:gd name="T4" fmla="*/ 69 w 70"/>
                <a:gd name="T5" fmla="*/ 0 h 81"/>
                <a:gd name="T6" fmla="*/ 70 w 70"/>
                <a:gd name="T7" fmla="*/ 81 h 81"/>
                <a:gd name="T8" fmla="*/ 0 w 70"/>
                <a:gd name="T9" fmla="*/ 81 h 81"/>
              </a:gdLst>
              <a:ahLst/>
              <a:cxnLst>
                <a:cxn ang="0">
                  <a:pos x="T0" y="T1"/>
                </a:cxn>
                <a:cxn ang="0">
                  <a:pos x="T2" y="T3"/>
                </a:cxn>
                <a:cxn ang="0">
                  <a:pos x="T4" y="T5"/>
                </a:cxn>
                <a:cxn ang="0">
                  <a:pos x="T6" y="T7"/>
                </a:cxn>
                <a:cxn ang="0">
                  <a:pos x="T8" y="T9"/>
                </a:cxn>
              </a:cxnLst>
              <a:rect l="0" t="0" r="r" b="b"/>
              <a:pathLst>
                <a:path w="70" h="81">
                  <a:moveTo>
                    <a:pt x="0" y="81"/>
                  </a:moveTo>
                  <a:lnTo>
                    <a:pt x="0" y="1"/>
                  </a:lnTo>
                  <a:lnTo>
                    <a:pt x="69" y="0"/>
                  </a:lnTo>
                  <a:lnTo>
                    <a:pt x="70" y="81"/>
                  </a:lnTo>
                  <a:lnTo>
                    <a:pt x="0"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06" name="Freeform 533"/>
            <p:cNvSpPr/>
            <p:nvPr/>
          </p:nvSpPr>
          <p:spPr bwMode="auto">
            <a:xfrm>
              <a:off x="4311597" y="654050"/>
              <a:ext cx="511168" cy="390525"/>
            </a:xfrm>
            <a:custGeom>
              <a:avLst/>
              <a:gdLst>
                <a:gd name="T0" fmla="*/ 466 w 557"/>
                <a:gd name="T1" fmla="*/ 0 h 425"/>
                <a:gd name="T2" fmla="*/ 35 w 557"/>
                <a:gd name="T3" fmla="*/ 258 h 425"/>
                <a:gd name="T4" fmla="*/ 16 w 557"/>
                <a:gd name="T5" fmla="*/ 334 h 425"/>
                <a:gd name="T6" fmla="*/ 49 w 557"/>
                <a:gd name="T7" fmla="*/ 390 h 425"/>
                <a:gd name="T8" fmla="*/ 125 w 557"/>
                <a:gd name="T9" fmla="*/ 409 h 425"/>
                <a:gd name="T10" fmla="*/ 557 w 557"/>
                <a:gd name="T11" fmla="*/ 151 h 425"/>
                <a:gd name="T12" fmla="*/ 466 w 557"/>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557" h="425">
                  <a:moveTo>
                    <a:pt x="466" y="0"/>
                  </a:moveTo>
                  <a:cubicBezTo>
                    <a:pt x="35" y="258"/>
                    <a:pt x="35" y="258"/>
                    <a:pt x="35" y="258"/>
                  </a:cubicBezTo>
                  <a:cubicBezTo>
                    <a:pt x="8" y="274"/>
                    <a:pt x="0" y="308"/>
                    <a:pt x="16" y="334"/>
                  </a:cubicBezTo>
                  <a:cubicBezTo>
                    <a:pt x="49" y="390"/>
                    <a:pt x="49" y="390"/>
                    <a:pt x="49" y="390"/>
                  </a:cubicBezTo>
                  <a:cubicBezTo>
                    <a:pt x="65" y="416"/>
                    <a:pt x="99" y="425"/>
                    <a:pt x="125" y="409"/>
                  </a:cubicBezTo>
                  <a:cubicBezTo>
                    <a:pt x="557" y="151"/>
                    <a:pt x="557" y="151"/>
                    <a:pt x="557" y="151"/>
                  </a:cubicBezTo>
                  <a:lnTo>
                    <a:pt x="46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07" name="Freeform 534"/>
            <p:cNvSpPr/>
            <p:nvPr/>
          </p:nvSpPr>
          <p:spPr bwMode="auto">
            <a:xfrm>
              <a:off x="4637032" y="677863"/>
              <a:ext cx="160336" cy="166688"/>
            </a:xfrm>
            <a:custGeom>
              <a:avLst/>
              <a:gdLst>
                <a:gd name="T0" fmla="*/ 42 w 101"/>
                <a:gd name="T1" fmla="*/ 105 h 105"/>
                <a:gd name="T2" fmla="*/ 0 w 101"/>
                <a:gd name="T3" fmla="*/ 36 h 105"/>
                <a:gd name="T4" fmla="*/ 59 w 101"/>
                <a:gd name="T5" fmla="*/ 0 h 105"/>
                <a:gd name="T6" fmla="*/ 101 w 101"/>
                <a:gd name="T7" fmla="*/ 69 h 105"/>
                <a:gd name="T8" fmla="*/ 42 w 101"/>
                <a:gd name="T9" fmla="*/ 105 h 105"/>
              </a:gdLst>
              <a:ahLst/>
              <a:cxnLst>
                <a:cxn ang="0">
                  <a:pos x="T0" y="T1"/>
                </a:cxn>
                <a:cxn ang="0">
                  <a:pos x="T2" y="T3"/>
                </a:cxn>
                <a:cxn ang="0">
                  <a:pos x="T4" y="T5"/>
                </a:cxn>
                <a:cxn ang="0">
                  <a:pos x="T6" y="T7"/>
                </a:cxn>
                <a:cxn ang="0">
                  <a:pos x="T8" y="T9"/>
                </a:cxn>
              </a:cxnLst>
              <a:rect l="0" t="0" r="r" b="b"/>
              <a:pathLst>
                <a:path w="101" h="105">
                  <a:moveTo>
                    <a:pt x="42" y="105"/>
                  </a:moveTo>
                  <a:lnTo>
                    <a:pt x="0" y="36"/>
                  </a:lnTo>
                  <a:lnTo>
                    <a:pt x="59" y="0"/>
                  </a:lnTo>
                  <a:lnTo>
                    <a:pt x="101" y="69"/>
                  </a:lnTo>
                  <a:lnTo>
                    <a:pt x="42" y="10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08" name="Freeform 535"/>
            <p:cNvSpPr/>
            <p:nvPr/>
          </p:nvSpPr>
          <p:spPr bwMode="auto">
            <a:xfrm>
              <a:off x="4530671" y="741363"/>
              <a:ext cx="161923" cy="166688"/>
            </a:xfrm>
            <a:custGeom>
              <a:avLst/>
              <a:gdLst>
                <a:gd name="T0" fmla="*/ 42 w 102"/>
                <a:gd name="T1" fmla="*/ 105 h 105"/>
                <a:gd name="T2" fmla="*/ 0 w 102"/>
                <a:gd name="T3" fmla="*/ 36 h 105"/>
                <a:gd name="T4" fmla="*/ 60 w 102"/>
                <a:gd name="T5" fmla="*/ 0 h 105"/>
                <a:gd name="T6" fmla="*/ 102 w 102"/>
                <a:gd name="T7" fmla="*/ 69 h 105"/>
                <a:gd name="T8" fmla="*/ 42 w 102"/>
                <a:gd name="T9" fmla="*/ 105 h 105"/>
              </a:gdLst>
              <a:ahLst/>
              <a:cxnLst>
                <a:cxn ang="0">
                  <a:pos x="T0" y="T1"/>
                </a:cxn>
                <a:cxn ang="0">
                  <a:pos x="T2" y="T3"/>
                </a:cxn>
                <a:cxn ang="0">
                  <a:pos x="T4" y="T5"/>
                </a:cxn>
                <a:cxn ang="0">
                  <a:pos x="T6" y="T7"/>
                </a:cxn>
                <a:cxn ang="0">
                  <a:pos x="T8" y="T9"/>
                </a:cxn>
              </a:cxnLst>
              <a:rect l="0" t="0" r="r" b="b"/>
              <a:pathLst>
                <a:path w="102" h="105">
                  <a:moveTo>
                    <a:pt x="42" y="105"/>
                  </a:moveTo>
                  <a:lnTo>
                    <a:pt x="0" y="36"/>
                  </a:lnTo>
                  <a:lnTo>
                    <a:pt x="60" y="0"/>
                  </a:lnTo>
                  <a:lnTo>
                    <a:pt x="102" y="69"/>
                  </a:lnTo>
                  <a:lnTo>
                    <a:pt x="42" y="10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09" name="Freeform 536"/>
            <p:cNvSpPr/>
            <p:nvPr/>
          </p:nvSpPr>
          <p:spPr bwMode="auto">
            <a:xfrm>
              <a:off x="4425897" y="804863"/>
              <a:ext cx="160336" cy="166688"/>
            </a:xfrm>
            <a:custGeom>
              <a:avLst/>
              <a:gdLst>
                <a:gd name="T0" fmla="*/ 41 w 101"/>
                <a:gd name="T1" fmla="*/ 105 h 105"/>
                <a:gd name="T2" fmla="*/ 0 w 101"/>
                <a:gd name="T3" fmla="*/ 35 h 105"/>
                <a:gd name="T4" fmla="*/ 59 w 101"/>
                <a:gd name="T5" fmla="*/ 0 h 105"/>
                <a:gd name="T6" fmla="*/ 101 w 101"/>
                <a:gd name="T7" fmla="*/ 69 h 105"/>
                <a:gd name="T8" fmla="*/ 41 w 101"/>
                <a:gd name="T9" fmla="*/ 105 h 105"/>
              </a:gdLst>
              <a:ahLst/>
              <a:cxnLst>
                <a:cxn ang="0">
                  <a:pos x="T0" y="T1"/>
                </a:cxn>
                <a:cxn ang="0">
                  <a:pos x="T2" y="T3"/>
                </a:cxn>
                <a:cxn ang="0">
                  <a:pos x="T4" y="T5"/>
                </a:cxn>
                <a:cxn ang="0">
                  <a:pos x="T6" y="T7"/>
                </a:cxn>
                <a:cxn ang="0">
                  <a:pos x="T8" y="T9"/>
                </a:cxn>
              </a:cxnLst>
              <a:rect l="0" t="0" r="r" b="b"/>
              <a:pathLst>
                <a:path w="101" h="105">
                  <a:moveTo>
                    <a:pt x="41" y="105"/>
                  </a:moveTo>
                  <a:lnTo>
                    <a:pt x="0" y="35"/>
                  </a:lnTo>
                  <a:lnTo>
                    <a:pt x="59" y="0"/>
                  </a:lnTo>
                  <a:lnTo>
                    <a:pt x="101" y="69"/>
                  </a:lnTo>
                  <a:lnTo>
                    <a:pt x="41" y="10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0" name="Freeform 537"/>
            <p:cNvSpPr/>
            <p:nvPr/>
          </p:nvSpPr>
          <p:spPr bwMode="auto">
            <a:xfrm>
              <a:off x="4305247" y="522288"/>
              <a:ext cx="390520" cy="511175"/>
            </a:xfrm>
            <a:custGeom>
              <a:avLst/>
              <a:gdLst>
                <a:gd name="T0" fmla="*/ 274 w 425"/>
                <a:gd name="T1" fmla="*/ 0 h 557"/>
                <a:gd name="T2" fmla="*/ 16 w 425"/>
                <a:gd name="T3" fmla="*/ 432 h 557"/>
                <a:gd name="T4" fmla="*/ 35 w 425"/>
                <a:gd name="T5" fmla="*/ 508 h 557"/>
                <a:gd name="T6" fmla="*/ 91 w 425"/>
                <a:gd name="T7" fmla="*/ 541 h 557"/>
                <a:gd name="T8" fmla="*/ 167 w 425"/>
                <a:gd name="T9" fmla="*/ 522 h 557"/>
                <a:gd name="T10" fmla="*/ 425 w 425"/>
                <a:gd name="T11" fmla="*/ 90 h 557"/>
                <a:gd name="T12" fmla="*/ 274 w 425"/>
                <a:gd name="T13" fmla="*/ 0 h 557"/>
              </a:gdLst>
              <a:ahLst/>
              <a:cxnLst>
                <a:cxn ang="0">
                  <a:pos x="T0" y="T1"/>
                </a:cxn>
                <a:cxn ang="0">
                  <a:pos x="T2" y="T3"/>
                </a:cxn>
                <a:cxn ang="0">
                  <a:pos x="T4" y="T5"/>
                </a:cxn>
                <a:cxn ang="0">
                  <a:pos x="T6" y="T7"/>
                </a:cxn>
                <a:cxn ang="0">
                  <a:pos x="T8" y="T9"/>
                </a:cxn>
                <a:cxn ang="0">
                  <a:pos x="T10" y="T11"/>
                </a:cxn>
                <a:cxn ang="0">
                  <a:pos x="T12" y="T13"/>
                </a:cxn>
              </a:cxnLst>
              <a:rect l="0" t="0" r="r" b="b"/>
              <a:pathLst>
                <a:path w="425" h="557">
                  <a:moveTo>
                    <a:pt x="274" y="0"/>
                  </a:moveTo>
                  <a:cubicBezTo>
                    <a:pt x="16" y="432"/>
                    <a:pt x="16" y="432"/>
                    <a:pt x="16" y="432"/>
                  </a:cubicBezTo>
                  <a:cubicBezTo>
                    <a:pt x="0" y="458"/>
                    <a:pt x="9" y="492"/>
                    <a:pt x="35" y="508"/>
                  </a:cubicBezTo>
                  <a:cubicBezTo>
                    <a:pt x="91" y="541"/>
                    <a:pt x="91" y="541"/>
                    <a:pt x="91" y="541"/>
                  </a:cubicBezTo>
                  <a:cubicBezTo>
                    <a:pt x="117" y="557"/>
                    <a:pt x="151" y="548"/>
                    <a:pt x="167" y="522"/>
                  </a:cubicBezTo>
                  <a:cubicBezTo>
                    <a:pt x="425" y="90"/>
                    <a:pt x="425" y="90"/>
                    <a:pt x="425" y="90"/>
                  </a:cubicBezTo>
                  <a:lnTo>
                    <a:pt x="27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1" name="Freeform 538"/>
            <p:cNvSpPr/>
            <p:nvPr/>
          </p:nvSpPr>
          <p:spPr bwMode="auto">
            <a:xfrm>
              <a:off x="4503680" y="547688"/>
              <a:ext cx="166686" cy="160338"/>
            </a:xfrm>
            <a:custGeom>
              <a:avLst/>
              <a:gdLst>
                <a:gd name="T0" fmla="*/ 69 w 105"/>
                <a:gd name="T1" fmla="*/ 101 h 101"/>
                <a:gd name="T2" fmla="*/ 0 w 105"/>
                <a:gd name="T3" fmla="*/ 60 h 101"/>
                <a:gd name="T4" fmla="*/ 36 w 105"/>
                <a:gd name="T5" fmla="*/ 0 h 101"/>
                <a:gd name="T6" fmla="*/ 105 w 105"/>
                <a:gd name="T7" fmla="*/ 41 h 101"/>
                <a:gd name="T8" fmla="*/ 69 w 105"/>
                <a:gd name="T9" fmla="*/ 101 h 101"/>
              </a:gdLst>
              <a:ahLst/>
              <a:cxnLst>
                <a:cxn ang="0">
                  <a:pos x="T0" y="T1"/>
                </a:cxn>
                <a:cxn ang="0">
                  <a:pos x="T2" y="T3"/>
                </a:cxn>
                <a:cxn ang="0">
                  <a:pos x="T4" y="T5"/>
                </a:cxn>
                <a:cxn ang="0">
                  <a:pos x="T6" y="T7"/>
                </a:cxn>
                <a:cxn ang="0">
                  <a:pos x="T8" y="T9"/>
                </a:cxn>
              </a:cxnLst>
              <a:rect l="0" t="0" r="r" b="b"/>
              <a:pathLst>
                <a:path w="105" h="101">
                  <a:moveTo>
                    <a:pt x="69" y="101"/>
                  </a:moveTo>
                  <a:lnTo>
                    <a:pt x="0" y="60"/>
                  </a:lnTo>
                  <a:lnTo>
                    <a:pt x="36" y="0"/>
                  </a:lnTo>
                  <a:lnTo>
                    <a:pt x="105" y="41"/>
                  </a:lnTo>
                  <a:lnTo>
                    <a:pt x="69" y="1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2" name="Freeform 539"/>
            <p:cNvSpPr/>
            <p:nvPr/>
          </p:nvSpPr>
          <p:spPr bwMode="auto">
            <a:xfrm>
              <a:off x="4441766" y="654050"/>
              <a:ext cx="165098" cy="160338"/>
            </a:xfrm>
            <a:custGeom>
              <a:avLst/>
              <a:gdLst>
                <a:gd name="T0" fmla="*/ 69 w 104"/>
                <a:gd name="T1" fmla="*/ 101 h 101"/>
                <a:gd name="T2" fmla="*/ 0 w 104"/>
                <a:gd name="T3" fmla="*/ 59 h 101"/>
                <a:gd name="T4" fmla="*/ 35 w 104"/>
                <a:gd name="T5" fmla="*/ 0 h 101"/>
                <a:gd name="T6" fmla="*/ 104 w 104"/>
                <a:gd name="T7" fmla="*/ 41 h 101"/>
                <a:gd name="T8" fmla="*/ 69 w 104"/>
                <a:gd name="T9" fmla="*/ 101 h 101"/>
              </a:gdLst>
              <a:ahLst/>
              <a:cxnLst>
                <a:cxn ang="0">
                  <a:pos x="T0" y="T1"/>
                </a:cxn>
                <a:cxn ang="0">
                  <a:pos x="T2" y="T3"/>
                </a:cxn>
                <a:cxn ang="0">
                  <a:pos x="T4" y="T5"/>
                </a:cxn>
                <a:cxn ang="0">
                  <a:pos x="T6" y="T7"/>
                </a:cxn>
                <a:cxn ang="0">
                  <a:pos x="T8" y="T9"/>
                </a:cxn>
              </a:cxnLst>
              <a:rect l="0" t="0" r="r" b="b"/>
              <a:pathLst>
                <a:path w="104" h="101">
                  <a:moveTo>
                    <a:pt x="69" y="101"/>
                  </a:moveTo>
                  <a:lnTo>
                    <a:pt x="0" y="59"/>
                  </a:lnTo>
                  <a:lnTo>
                    <a:pt x="35" y="0"/>
                  </a:lnTo>
                  <a:lnTo>
                    <a:pt x="104" y="41"/>
                  </a:lnTo>
                  <a:lnTo>
                    <a:pt x="69" y="1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3" name="Freeform 540"/>
            <p:cNvSpPr/>
            <p:nvPr/>
          </p:nvSpPr>
          <p:spPr bwMode="auto">
            <a:xfrm>
              <a:off x="4378264" y="758825"/>
              <a:ext cx="165098" cy="160338"/>
            </a:xfrm>
            <a:custGeom>
              <a:avLst/>
              <a:gdLst>
                <a:gd name="T0" fmla="*/ 69 w 104"/>
                <a:gd name="T1" fmla="*/ 101 h 101"/>
                <a:gd name="T2" fmla="*/ 0 w 104"/>
                <a:gd name="T3" fmla="*/ 60 h 101"/>
                <a:gd name="T4" fmla="*/ 36 w 104"/>
                <a:gd name="T5" fmla="*/ 0 h 101"/>
                <a:gd name="T6" fmla="*/ 104 w 104"/>
                <a:gd name="T7" fmla="*/ 42 h 101"/>
                <a:gd name="T8" fmla="*/ 69 w 104"/>
                <a:gd name="T9" fmla="*/ 101 h 101"/>
              </a:gdLst>
              <a:ahLst/>
              <a:cxnLst>
                <a:cxn ang="0">
                  <a:pos x="T0" y="T1"/>
                </a:cxn>
                <a:cxn ang="0">
                  <a:pos x="T2" y="T3"/>
                </a:cxn>
                <a:cxn ang="0">
                  <a:pos x="T4" y="T5"/>
                </a:cxn>
                <a:cxn ang="0">
                  <a:pos x="T6" y="T7"/>
                </a:cxn>
                <a:cxn ang="0">
                  <a:pos x="T8" y="T9"/>
                </a:cxn>
              </a:cxnLst>
              <a:rect l="0" t="0" r="r" b="b"/>
              <a:pathLst>
                <a:path w="104" h="101">
                  <a:moveTo>
                    <a:pt x="69" y="101"/>
                  </a:moveTo>
                  <a:lnTo>
                    <a:pt x="0" y="60"/>
                  </a:lnTo>
                  <a:lnTo>
                    <a:pt x="36" y="0"/>
                  </a:lnTo>
                  <a:lnTo>
                    <a:pt x="104" y="42"/>
                  </a:lnTo>
                  <a:lnTo>
                    <a:pt x="69" y="1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4" name="Freeform 541"/>
            <p:cNvSpPr/>
            <p:nvPr/>
          </p:nvSpPr>
          <p:spPr bwMode="auto">
            <a:xfrm>
              <a:off x="4311590" y="506413"/>
              <a:ext cx="161923" cy="514350"/>
            </a:xfrm>
            <a:custGeom>
              <a:avLst/>
              <a:gdLst>
                <a:gd name="T0" fmla="*/ 0 w 176"/>
                <a:gd name="T1" fmla="*/ 0 h 559"/>
                <a:gd name="T2" fmla="*/ 0 w 176"/>
                <a:gd name="T3" fmla="*/ 504 h 559"/>
                <a:gd name="T4" fmla="*/ 55 w 176"/>
                <a:gd name="T5" fmla="*/ 559 h 559"/>
                <a:gd name="T6" fmla="*/ 121 w 176"/>
                <a:gd name="T7" fmla="*/ 559 h 559"/>
                <a:gd name="T8" fmla="*/ 176 w 176"/>
                <a:gd name="T9" fmla="*/ 504 h 559"/>
                <a:gd name="T10" fmla="*/ 176 w 176"/>
                <a:gd name="T11" fmla="*/ 0 h 559"/>
                <a:gd name="T12" fmla="*/ 0 w 176"/>
                <a:gd name="T13" fmla="*/ 0 h 559"/>
              </a:gdLst>
              <a:ahLst/>
              <a:cxnLst>
                <a:cxn ang="0">
                  <a:pos x="T0" y="T1"/>
                </a:cxn>
                <a:cxn ang="0">
                  <a:pos x="T2" y="T3"/>
                </a:cxn>
                <a:cxn ang="0">
                  <a:pos x="T4" y="T5"/>
                </a:cxn>
                <a:cxn ang="0">
                  <a:pos x="T6" y="T7"/>
                </a:cxn>
                <a:cxn ang="0">
                  <a:pos x="T8" y="T9"/>
                </a:cxn>
                <a:cxn ang="0">
                  <a:pos x="T10" y="T11"/>
                </a:cxn>
                <a:cxn ang="0">
                  <a:pos x="T12" y="T13"/>
                </a:cxn>
              </a:cxnLst>
              <a:rect l="0" t="0" r="r" b="b"/>
              <a:pathLst>
                <a:path w="176" h="559">
                  <a:moveTo>
                    <a:pt x="0" y="0"/>
                  </a:moveTo>
                  <a:cubicBezTo>
                    <a:pt x="0" y="504"/>
                    <a:pt x="0" y="504"/>
                    <a:pt x="0" y="504"/>
                  </a:cubicBezTo>
                  <a:cubicBezTo>
                    <a:pt x="0" y="534"/>
                    <a:pt x="25" y="559"/>
                    <a:pt x="55" y="559"/>
                  </a:cubicBezTo>
                  <a:cubicBezTo>
                    <a:pt x="121" y="559"/>
                    <a:pt x="121" y="559"/>
                    <a:pt x="121" y="559"/>
                  </a:cubicBezTo>
                  <a:cubicBezTo>
                    <a:pt x="151" y="559"/>
                    <a:pt x="176" y="534"/>
                    <a:pt x="176" y="504"/>
                  </a:cubicBezTo>
                  <a:cubicBezTo>
                    <a:pt x="176" y="0"/>
                    <a:pt x="176" y="0"/>
                    <a:pt x="176"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5" name="Rectangle 542"/>
            <p:cNvSpPr>
              <a:spLocks noChangeArrowheads="1"/>
            </p:cNvSpPr>
            <p:nvPr/>
          </p:nvSpPr>
          <p:spPr bwMode="auto">
            <a:xfrm>
              <a:off x="4327464" y="527051"/>
              <a:ext cx="128586" cy="1095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6" name="Rectangle 543"/>
            <p:cNvSpPr>
              <a:spLocks noChangeArrowheads="1"/>
            </p:cNvSpPr>
            <p:nvPr/>
          </p:nvSpPr>
          <p:spPr bwMode="auto">
            <a:xfrm>
              <a:off x="4327466" y="649289"/>
              <a:ext cx="128586" cy="11112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7" name="Rectangle 544"/>
            <p:cNvSpPr>
              <a:spLocks noChangeArrowheads="1"/>
            </p:cNvSpPr>
            <p:nvPr/>
          </p:nvSpPr>
          <p:spPr bwMode="auto">
            <a:xfrm>
              <a:off x="4327456" y="773113"/>
              <a:ext cx="128586" cy="1095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8" name="Oval 545"/>
            <p:cNvSpPr>
              <a:spLocks noChangeArrowheads="1"/>
            </p:cNvSpPr>
            <p:nvPr/>
          </p:nvSpPr>
          <p:spPr bwMode="auto">
            <a:xfrm>
              <a:off x="4379914" y="950913"/>
              <a:ext cx="25400" cy="238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119" name="组合 118"/>
          <p:cNvGrpSpPr/>
          <p:nvPr/>
        </p:nvGrpSpPr>
        <p:grpSpPr>
          <a:xfrm>
            <a:off x="3138818" y="5035713"/>
            <a:ext cx="509050" cy="509050"/>
            <a:chOff x="9135324" y="2458582"/>
            <a:chExt cx="1370308" cy="1370307"/>
          </a:xfrm>
        </p:grpSpPr>
        <p:sp>
          <p:nvSpPr>
            <p:cNvPr id="120" name="Freeform 637"/>
            <p:cNvSpPr/>
            <p:nvPr/>
          </p:nvSpPr>
          <p:spPr bwMode="auto">
            <a:xfrm>
              <a:off x="9135324" y="2458582"/>
              <a:ext cx="1370308" cy="1370307"/>
            </a:xfrm>
            <a:custGeom>
              <a:avLst/>
              <a:gdLst>
                <a:gd name="T0" fmla="*/ 504 w 1008"/>
                <a:gd name="T1" fmla="*/ 0 h 1008"/>
                <a:gd name="T2" fmla="*/ 1008 w 1008"/>
                <a:gd name="T3" fmla="*/ 504 h 1008"/>
                <a:gd name="T4" fmla="*/ 969 w 1008"/>
                <a:gd name="T5" fmla="*/ 700 h 1008"/>
                <a:gd name="T6" fmla="*/ 504 w 1008"/>
                <a:gd name="T7" fmla="*/ 1008 h 1008"/>
                <a:gd name="T8" fmla="*/ 40 w 1008"/>
                <a:gd name="T9" fmla="*/ 700 h 1008"/>
                <a:gd name="T10" fmla="*/ 0 w 1008"/>
                <a:gd name="T11" fmla="*/ 504 h 1008"/>
                <a:gd name="T12" fmla="*/ 504 w 1008"/>
                <a:gd name="T13" fmla="*/ 0 h 1008"/>
              </a:gdLst>
              <a:ahLst/>
              <a:cxnLst>
                <a:cxn ang="0">
                  <a:pos x="T0" y="T1"/>
                </a:cxn>
                <a:cxn ang="0">
                  <a:pos x="T2" y="T3"/>
                </a:cxn>
                <a:cxn ang="0">
                  <a:pos x="T4" y="T5"/>
                </a:cxn>
                <a:cxn ang="0">
                  <a:pos x="T6" y="T7"/>
                </a:cxn>
                <a:cxn ang="0">
                  <a:pos x="T8" y="T9"/>
                </a:cxn>
                <a:cxn ang="0">
                  <a:pos x="T10" y="T11"/>
                </a:cxn>
                <a:cxn ang="0">
                  <a:pos x="T12" y="T13"/>
                </a:cxn>
              </a:cxnLst>
              <a:rect l="0" t="0" r="r" b="b"/>
              <a:pathLst>
                <a:path w="1008" h="1008">
                  <a:moveTo>
                    <a:pt x="504" y="0"/>
                  </a:moveTo>
                  <a:cubicBezTo>
                    <a:pt x="783" y="0"/>
                    <a:pt x="1008" y="225"/>
                    <a:pt x="1008" y="504"/>
                  </a:cubicBezTo>
                  <a:cubicBezTo>
                    <a:pt x="1008" y="573"/>
                    <a:pt x="994" y="640"/>
                    <a:pt x="969" y="700"/>
                  </a:cubicBezTo>
                  <a:cubicBezTo>
                    <a:pt x="892" y="881"/>
                    <a:pt x="713" y="1008"/>
                    <a:pt x="504" y="1008"/>
                  </a:cubicBezTo>
                  <a:cubicBezTo>
                    <a:pt x="296" y="1008"/>
                    <a:pt x="117" y="881"/>
                    <a:pt x="40" y="700"/>
                  </a:cubicBezTo>
                  <a:cubicBezTo>
                    <a:pt x="15" y="640"/>
                    <a:pt x="0" y="573"/>
                    <a:pt x="0" y="504"/>
                  </a:cubicBezTo>
                  <a:cubicBezTo>
                    <a:pt x="0" y="225"/>
                    <a:pt x="226" y="0"/>
                    <a:pt x="504" y="0"/>
                  </a:cubicBezTo>
                  <a:close/>
                </a:path>
              </a:pathLst>
            </a:custGeom>
            <a:solidFill>
              <a:srgbClr val="7BB19E"/>
            </a:solidFill>
            <a:ln w="76200">
              <a:solidFill>
                <a:schemeClr val="bg1"/>
              </a:solidFill>
            </a:ln>
          </p:spPr>
          <p:txBody>
            <a:bodyPr vert="horz" wrap="square" lIns="91440" tIns="45720" rIns="91440" bIns="45720" numCol="1" anchor="t" anchorCtr="0" compatLnSpc="1"/>
            <a:lstStyle/>
            <a:p>
              <a:endParaRPr lang="zh-CN" altLang="en-US">
                <a:solidFill>
                  <a:prstClr val="black"/>
                </a:solidFill>
              </a:endParaRPr>
            </a:p>
          </p:txBody>
        </p:sp>
        <p:grpSp>
          <p:nvGrpSpPr>
            <p:cNvPr id="121" name="组合 120"/>
            <p:cNvGrpSpPr/>
            <p:nvPr/>
          </p:nvGrpSpPr>
          <p:grpSpPr>
            <a:xfrm>
              <a:off x="9405623" y="2726532"/>
              <a:ext cx="832056" cy="834407"/>
              <a:chOff x="5295901" y="4756150"/>
              <a:chExt cx="561975" cy="563563"/>
            </a:xfrm>
            <a:solidFill>
              <a:schemeClr val="bg1"/>
            </a:solidFill>
          </p:grpSpPr>
          <p:sp>
            <p:nvSpPr>
              <p:cNvPr id="122" name="Freeform 638"/>
              <p:cNvSpPr/>
              <p:nvPr/>
            </p:nvSpPr>
            <p:spPr bwMode="auto">
              <a:xfrm>
                <a:off x="5295901" y="4756150"/>
                <a:ext cx="504825" cy="506413"/>
              </a:xfrm>
              <a:custGeom>
                <a:avLst/>
                <a:gdLst>
                  <a:gd name="T0" fmla="*/ 493 w 550"/>
                  <a:gd name="T1" fmla="*/ 6 h 551"/>
                  <a:gd name="T2" fmla="*/ 550 w 550"/>
                  <a:gd name="T3" fmla="*/ 63 h 551"/>
                  <a:gd name="T4" fmla="*/ 62 w 550"/>
                  <a:gd name="T5" fmla="*/ 551 h 551"/>
                  <a:gd name="T6" fmla="*/ 5 w 550"/>
                  <a:gd name="T7" fmla="*/ 493 h 551"/>
                  <a:gd name="T8" fmla="*/ 5 w 550"/>
                  <a:gd name="T9" fmla="*/ 475 h 551"/>
                  <a:gd name="T10" fmla="*/ 475 w 550"/>
                  <a:gd name="T11" fmla="*/ 6 h 551"/>
                  <a:gd name="T12" fmla="*/ 493 w 550"/>
                  <a:gd name="T13" fmla="*/ 6 h 551"/>
                </a:gdLst>
                <a:ahLst/>
                <a:cxnLst>
                  <a:cxn ang="0">
                    <a:pos x="T0" y="T1"/>
                  </a:cxn>
                  <a:cxn ang="0">
                    <a:pos x="T2" y="T3"/>
                  </a:cxn>
                  <a:cxn ang="0">
                    <a:pos x="T4" y="T5"/>
                  </a:cxn>
                  <a:cxn ang="0">
                    <a:pos x="T6" y="T7"/>
                  </a:cxn>
                  <a:cxn ang="0">
                    <a:pos x="T8" y="T9"/>
                  </a:cxn>
                  <a:cxn ang="0">
                    <a:pos x="T10" y="T11"/>
                  </a:cxn>
                  <a:cxn ang="0">
                    <a:pos x="T12" y="T13"/>
                  </a:cxn>
                </a:cxnLst>
                <a:rect l="0" t="0" r="r" b="b"/>
                <a:pathLst>
                  <a:path w="550" h="551">
                    <a:moveTo>
                      <a:pt x="493" y="6"/>
                    </a:moveTo>
                    <a:cubicBezTo>
                      <a:pt x="550" y="63"/>
                      <a:pt x="550" y="63"/>
                      <a:pt x="550" y="63"/>
                    </a:cubicBezTo>
                    <a:cubicBezTo>
                      <a:pt x="62" y="551"/>
                      <a:pt x="62" y="551"/>
                      <a:pt x="62" y="551"/>
                    </a:cubicBezTo>
                    <a:cubicBezTo>
                      <a:pt x="5" y="493"/>
                      <a:pt x="5" y="493"/>
                      <a:pt x="5" y="493"/>
                    </a:cubicBezTo>
                    <a:cubicBezTo>
                      <a:pt x="0" y="488"/>
                      <a:pt x="0" y="480"/>
                      <a:pt x="5" y="475"/>
                    </a:cubicBezTo>
                    <a:cubicBezTo>
                      <a:pt x="475" y="6"/>
                      <a:pt x="475" y="6"/>
                      <a:pt x="475" y="6"/>
                    </a:cubicBezTo>
                    <a:cubicBezTo>
                      <a:pt x="480" y="0"/>
                      <a:pt x="488" y="0"/>
                      <a:pt x="49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3" name="Freeform 639"/>
              <p:cNvSpPr/>
              <p:nvPr/>
            </p:nvSpPr>
            <p:spPr bwMode="auto">
              <a:xfrm>
                <a:off x="5353051" y="4813300"/>
                <a:ext cx="504825" cy="506413"/>
              </a:xfrm>
              <a:custGeom>
                <a:avLst/>
                <a:gdLst>
                  <a:gd name="T0" fmla="*/ 545 w 551"/>
                  <a:gd name="T1" fmla="*/ 57 h 550"/>
                  <a:gd name="T2" fmla="*/ 545 w 551"/>
                  <a:gd name="T3" fmla="*/ 75 h 550"/>
                  <a:gd name="T4" fmla="*/ 76 w 551"/>
                  <a:gd name="T5" fmla="*/ 545 h 550"/>
                  <a:gd name="T6" fmla="*/ 58 w 551"/>
                  <a:gd name="T7" fmla="*/ 545 h 550"/>
                  <a:gd name="T8" fmla="*/ 0 w 551"/>
                  <a:gd name="T9" fmla="*/ 488 h 550"/>
                  <a:gd name="T10" fmla="*/ 488 w 551"/>
                  <a:gd name="T11" fmla="*/ 0 h 550"/>
                  <a:gd name="T12" fmla="*/ 545 w 551"/>
                  <a:gd name="T13" fmla="*/ 57 h 550"/>
                </a:gdLst>
                <a:ahLst/>
                <a:cxnLst>
                  <a:cxn ang="0">
                    <a:pos x="T0" y="T1"/>
                  </a:cxn>
                  <a:cxn ang="0">
                    <a:pos x="T2" y="T3"/>
                  </a:cxn>
                  <a:cxn ang="0">
                    <a:pos x="T4" y="T5"/>
                  </a:cxn>
                  <a:cxn ang="0">
                    <a:pos x="T6" y="T7"/>
                  </a:cxn>
                  <a:cxn ang="0">
                    <a:pos x="T8" y="T9"/>
                  </a:cxn>
                  <a:cxn ang="0">
                    <a:pos x="T10" y="T11"/>
                  </a:cxn>
                  <a:cxn ang="0">
                    <a:pos x="T12" y="T13"/>
                  </a:cxn>
                </a:cxnLst>
                <a:rect l="0" t="0" r="r" b="b"/>
                <a:pathLst>
                  <a:path w="551" h="550">
                    <a:moveTo>
                      <a:pt x="545" y="57"/>
                    </a:moveTo>
                    <a:cubicBezTo>
                      <a:pt x="551" y="62"/>
                      <a:pt x="551" y="70"/>
                      <a:pt x="545" y="75"/>
                    </a:cubicBezTo>
                    <a:cubicBezTo>
                      <a:pt x="76" y="545"/>
                      <a:pt x="76" y="545"/>
                      <a:pt x="76" y="545"/>
                    </a:cubicBezTo>
                    <a:cubicBezTo>
                      <a:pt x="71" y="550"/>
                      <a:pt x="63" y="550"/>
                      <a:pt x="58" y="545"/>
                    </a:cubicBezTo>
                    <a:cubicBezTo>
                      <a:pt x="0" y="488"/>
                      <a:pt x="0" y="488"/>
                      <a:pt x="0" y="488"/>
                    </a:cubicBezTo>
                    <a:cubicBezTo>
                      <a:pt x="488" y="0"/>
                      <a:pt x="488" y="0"/>
                      <a:pt x="488" y="0"/>
                    </a:cubicBezTo>
                    <a:lnTo>
                      <a:pt x="545" y="5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4" name="Freeform 640"/>
              <p:cNvSpPr/>
              <p:nvPr/>
            </p:nvSpPr>
            <p:spPr bwMode="auto">
              <a:xfrm>
                <a:off x="5726114" y="4770438"/>
                <a:ext cx="28575" cy="28575"/>
              </a:xfrm>
              <a:custGeom>
                <a:avLst/>
                <a:gdLst>
                  <a:gd name="T0" fmla="*/ 0 w 18"/>
                  <a:gd name="T1" fmla="*/ 2 h 18"/>
                  <a:gd name="T2" fmla="*/ 16 w 18"/>
                  <a:gd name="T3" fmla="*/ 18 h 18"/>
                  <a:gd name="T4" fmla="*/ 18 w 18"/>
                  <a:gd name="T5" fmla="*/ 16 h 18"/>
                  <a:gd name="T6" fmla="*/ 2 w 18"/>
                  <a:gd name="T7" fmla="*/ 0 h 18"/>
                  <a:gd name="T8" fmla="*/ 0 w 18"/>
                  <a:gd name="T9" fmla="*/ 2 h 18"/>
                </a:gdLst>
                <a:ahLst/>
                <a:cxnLst>
                  <a:cxn ang="0">
                    <a:pos x="T0" y="T1"/>
                  </a:cxn>
                  <a:cxn ang="0">
                    <a:pos x="T2" y="T3"/>
                  </a:cxn>
                  <a:cxn ang="0">
                    <a:pos x="T4" y="T5"/>
                  </a:cxn>
                  <a:cxn ang="0">
                    <a:pos x="T6" y="T7"/>
                  </a:cxn>
                  <a:cxn ang="0">
                    <a:pos x="T8" y="T9"/>
                  </a:cxn>
                </a:cxnLst>
                <a:rect l="0" t="0" r="r" b="b"/>
                <a:pathLst>
                  <a:path w="18" h="18">
                    <a:moveTo>
                      <a:pt x="0" y="2"/>
                    </a:moveTo>
                    <a:lnTo>
                      <a:pt x="16" y="18"/>
                    </a:lnTo>
                    <a:lnTo>
                      <a:pt x="18" y="16"/>
                    </a:lnTo>
                    <a:lnTo>
                      <a:pt x="2"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5" name="Freeform 641"/>
              <p:cNvSpPr/>
              <p:nvPr/>
            </p:nvSpPr>
            <p:spPr bwMode="auto">
              <a:xfrm>
                <a:off x="5708651" y="4786313"/>
                <a:ext cx="19050" cy="19050"/>
              </a:xfrm>
              <a:custGeom>
                <a:avLst/>
                <a:gdLst>
                  <a:gd name="T0" fmla="*/ 0 w 12"/>
                  <a:gd name="T1" fmla="*/ 2 h 12"/>
                  <a:gd name="T2" fmla="*/ 9 w 12"/>
                  <a:gd name="T3" fmla="*/ 12 h 12"/>
                  <a:gd name="T4" fmla="*/ 12 w 12"/>
                  <a:gd name="T5" fmla="*/ 10 h 12"/>
                  <a:gd name="T6" fmla="*/ 2 w 12"/>
                  <a:gd name="T7" fmla="*/ 0 h 12"/>
                  <a:gd name="T8" fmla="*/ 0 w 12"/>
                  <a:gd name="T9" fmla="*/ 2 h 12"/>
                </a:gdLst>
                <a:ahLst/>
                <a:cxnLst>
                  <a:cxn ang="0">
                    <a:pos x="T0" y="T1"/>
                  </a:cxn>
                  <a:cxn ang="0">
                    <a:pos x="T2" y="T3"/>
                  </a:cxn>
                  <a:cxn ang="0">
                    <a:pos x="T4" y="T5"/>
                  </a:cxn>
                  <a:cxn ang="0">
                    <a:pos x="T6" y="T7"/>
                  </a:cxn>
                  <a:cxn ang="0">
                    <a:pos x="T8" y="T9"/>
                  </a:cxn>
                </a:cxnLst>
                <a:rect l="0" t="0" r="r" b="b"/>
                <a:pathLst>
                  <a:path w="12" h="12">
                    <a:moveTo>
                      <a:pt x="0" y="2"/>
                    </a:moveTo>
                    <a:lnTo>
                      <a:pt x="9" y="12"/>
                    </a:lnTo>
                    <a:lnTo>
                      <a:pt x="12" y="10"/>
                    </a:lnTo>
                    <a:lnTo>
                      <a:pt x="2"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6" name="Freeform 642"/>
              <p:cNvSpPr/>
              <p:nvPr/>
            </p:nvSpPr>
            <p:spPr bwMode="auto">
              <a:xfrm>
                <a:off x="5692776" y="4802188"/>
                <a:ext cx="28575" cy="30163"/>
              </a:xfrm>
              <a:custGeom>
                <a:avLst/>
                <a:gdLst>
                  <a:gd name="T0" fmla="*/ 0 w 18"/>
                  <a:gd name="T1" fmla="*/ 3 h 19"/>
                  <a:gd name="T2" fmla="*/ 16 w 18"/>
                  <a:gd name="T3" fmla="*/ 19 h 19"/>
                  <a:gd name="T4" fmla="*/ 18 w 18"/>
                  <a:gd name="T5" fmla="*/ 17 h 19"/>
                  <a:gd name="T6" fmla="*/ 1 w 18"/>
                  <a:gd name="T7" fmla="*/ 0 h 19"/>
                  <a:gd name="T8" fmla="*/ 0 w 18"/>
                  <a:gd name="T9" fmla="*/ 3 h 19"/>
                </a:gdLst>
                <a:ahLst/>
                <a:cxnLst>
                  <a:cxn ang="0">
                    <a:pos x="T0" y="T1"/>
                  </a:cxn>
                  <a:cxn ang="0">
                    <a:pos x="T2" y="T3"/>
                  </a:cxn>
                  <a:cxn ang="0">
                    <a:pos x="T4" y="T5"/>
                  </a:cxn>
                  <a:cxn ang="0">
                    <a:pos x="T6" y="T7"/>
                  </a:cxn>
                  <a:cxn ang="0">
                    <a:pos x="T8" y="T9"/>
                  </a:cxn>
                </a:cxnLst>
                <a:rect l="0" t="0" r="r" b="b"/>
                <a:pathLst>
                  <a:path w="18" h="19">
                    <a:moveTo>
                      <a:pt x="0" y="3"/>
                    </a:moveTo>
                    <a:lnTo>
                      <a:pt x="16" y="19"/>
                    </a:lnTo>
                    <a:lnTo>
                      <a:pt x="18" y="17"/>
                    </a:lnTo>
                    <a:lnTo>
                      <a:pt x="1" y="0"/>
                    </a:ln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7" name="Freeform 643"/>
              <p:cNvSpPr/>
              <p:nvPr/>
            </p:nvSpPr>
            <p:spPr bwMode="auto">
              <a:xfrm>
                <a:off x="5675314" y="4819650"/>
                <a:ext cx="19050" cy="19050"/>
              </a:xfrm>
              <a:custGeom>
                <a:avLst/>
                <a:gdLst>
                  <a:gd name="T0" fmla="*/ 0 w 12"/>
                  <a:gd name="T1" fmla="*/ 2 h 12"/>
                  <a:gd name="T2" fmla="*/ 10 w 12"/>
                  <a:gd name="T3" fmla="*/ 12 h 12"/>
                  <a:gd name="T4" fmla="*/ 12 w 12"/>
                  <a:gd name="T5" fmla="*/ 10 h 12"/>
                  <a:gd name="T6" fmla="*/ 2 w 12"/>
                  <a:gd name="T7" fmla="*/ 0 h 12"/>
                  <a:gd name="T8" fmla="*/ 0 w 12"/>
                  <a:gd name="T9" fmla="*/ 2 h 12"/>
                </a:gdLst>
                <a:ahLst/>
                <a:cxnLst>
                  <a:cxn ang="0">
                    <a:pos x="T0" y="T1"/>
                  </a:cxn>
                  <a:cxn ang="0">
                    <a:pos x="T2" y="T3"/>
                  </a:cxn>
                  <a:cxn ang="0">
                    <a:pos x="T4" y="T5"/>
                  </a:cxn>
                  <a:cxn ang="0">
                    <a:pos x="T6" y="T7"/>
                  </a:cxn>
                  <a:cxn ang="0">
                    <a:pos x="T8" y="T9"/>
                  </a:cxn>
                </a:cxnLst>
                <a:rect l="0" t="0" r="r" b="b"/>
                <a:pathLst>
                  <a:path w="12" h="12">
                    <a:moveTo>
                      <a:pt x="0" y="2"/>
                    </a:moveTo>
                    <a:lnTo>
                      <a:pt x="10" y="12"/>
                    </a:lnTo>
                    <a:lnTo>
                      <a:pt x="12" y="10"/>
                    </a:lnTo>
                    <a:lnTo>
                      <a:pt x="2"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8" name="Freeform 644"/>
              <p:cNvSpPr/>
              <p:nvPr/>
            </p:nvSpPr>
            <p:spPr bwMode="auto">
              <a:xfrm>
                <a:off x="5657851" y="4835525"/>
                <a:ext cx="30163" cy="30163"/>
              </a:xfrm>
              <a:custGeom>
                <a:avLst/>
                <a:gdLst>
                  <a:gd name="T0" fmla="*/ 0 w 19"/>
                  <a:gd name="T1" fmla="*/ 3 h 19"/>
                  <a:gd name="T2" fmla="*/ 17 w 19"/>
                  <a:gd name="T3" fmla="*/ 19 h 19"/>
                  <a:gd name="T4" fmla="*/ 19 w 19"/>
                  <a:gd name="T5" fmla="*/ 17 h 19"/>
                  <a:gd name="T6" fmla="*/ 3 w 19"/>
                  <a:gd name="T7" fmla="*/ 0 h 19"/>
                  <a:gd name="T8" fmla="*/ 0 w 19"/>
                  <a:gd name="T9" fmla="*/ 3 h 19"/>
                </a:gdLst>
                <a:ahLst/>
                <a:cxnLst>
                  <a:cxn ang="0">
                    <a:pos x="T0" y="T1"/>
                  </a:cxn>
                  <a:cxn ang="0">
                    <a:pos x="T2" y="T3"/>
                  </a:cxn>
                  <a:cxn ang="0">
                    <a:pos x="T4" y="T5"/>
                  </a:cxn>
                  <a:cxn ang="0">
                    <a:pos x="T6" y="T7"/>
                  </a:cxn>
                  <a:cxn ang="0">
                    <a:pos x="T8" y="T9"/>
                  </a:cxn>
                </a:cxnLst>
                <a:rect l="0" t="0" r="r" b="b"/>
                <a:pathLst>
                  <a:path w="19" h="19">
                    <a:moveTo>
                      <a:pt x="0" y="3"/>
                    </a:moveTo>
                    <a:lnTo>
                      <a:pt x="17" y="19"/>
                    </a:lnTo>
                    <a:lnTo>
                      <a:pt x="19" y="17"/>
                    </a:lnTo>
                    <a:lnTo>
                      <a:pt x="3" y="0"/>
                    </a:ln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9" name="Freeform 645"/>
              <p:cNvSpPr/>
              <p:nvPr/>
            </p:nvSpPr>
            <p:spPr bwMode="auto">
              <a:xfrm>
                <a:off x="5641976" y="4852988"/>
                <a:ext cx="17463" cy="19050"/>
              </a:xfrm>
              <a:custGeom>
                <a:avLst/>
                <a:gdLst>
                  <a:gd name="T0" fmla="*/ 0 w 11"/>
                  <a:gd name="T1" fmla="*/ 2 h 12"/>
                  <a:gd name="T2" fmla="*/ 10 w 11"/>
                  <a:gd name="T3" fmla="*/ 12 h 12"/>
                  <a:gd name="T4" fmla="*/ 11 w 11"/>
                  <a:gd name="T5" fmla="*/ 10 h 12"/>
                  <a:gd name="T6" fmla="*/ 2 w 11"/>
                  <a:gd name="T7" fmla="*/ 0 h 12"/>
                  <a:gd name="T8" fmla="*/ 0 w 11"/>
                  <a:gd name="T9" fmla="*/ 2 h 12"/>
                </a:gdLst>
                <a:ahLst/>
                <a:cxnLst>
                  <a:cxn ang="0">
                    <a:pos x="T0" y="T1"/>
                  </a:cxn>
                  <a:cxn ang="0">
                    <a:pos x="T2" y="T3"/>
                  </a:cxn>
                  <a:cxn ang="0">
                    <a:pos x="T4" y="T5"/>
                  </a:cxn>
                  <a:cxn ang="0">
                    <a:pos x="T6" y="T7"/>
                  </a:cxn>
                  <a:cxn ang="0">
                    <a:pos x="T8" y="T9"/>
                  </a:cxn>
                </a:cxnLst>
                <a:rect l="0" t="0" r="r" b="b"/>
                <a:pathLst>
                  <a:path w="11" h="12">
                    <a:moveTo>
                      <a:pt x="0" y="2"/>
                    </a:moveTo>
                    <a:lnTo>
                      <a:pt x="10" y="12"/>
                    </a:lnTo>
                    <a:lnTo>
                      <a:pt x="11" y="10"/>
                    </a:lnTo>
                    <a:lnTo>
                      <a:pt x="2"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0" name="Freeform 646"/>
              <p:cNvSpPr/>
              <p:nvPr/>
            </p:nvSpPr>
            <p:spPr bwMode="auto">
              <a:xfrm>
                <a:off x="5626101" y="4870450"/>
                <a:ext cx="28575" cy="28575"/>
              </a:xfrm>
              <a:custGeom>
                <a:avLst/>
                <a:gdLst>
                  <a:gd name="T0" fmla="*/ 0 w 18"/>
                  <a:gd name="T1" fmla="*/ 1 h 18"/>
                  <a:gd name="T2" fmla="*/ 16 w 18"/>
                  <a:gd name="T3" fmla="*/ 18 h 18"/>
                  <a:gd name="T4" fmla="*/ 18 w 18"/>
                  <a:gd name="T5" fmla="*/ 16 h 18"/>
                  <a:gd name="T6" fmla="*/ 2 w 18"/>
                  <a:gd name="T7" fmla="*/ 0 h 18"/>
                  <a:gd name="T8" fmla="*/ 0 w 18"/>
                  <a:gd name="T9" fmla="*/ 1 h 18"/>
                </a:gdLst>
                <a:ahLst/>
                <a:cxnLst>
                  <a:cxn ang="0">
                    <a:pos x="T0" y="T1"/>
                  </a:cxn>
                  <a:cxn ang="0">
                    <a:pos x="T2" y="T3"/>
                  </a:cxn>
                  <a:cxn ang="0">
                    <a:pos x="T4" y="T5"/>
                  </a:cxn>
                  <a:cxn ang="0">
                    <a:pos x="T6" y="T7"/>
                  </a:cxn>
                  <a:cxn ang="0">
                    <a:pos x="T8" y="T9"/>
                  </a:cxn>
                </a:cxnLst>
                <a:rect l="0" t="0" r="r" b="b"/>
                <a:pathLst>
                  <a:path w="18" h="18">
                    <a:moveTo>
                      <a:pt x="0" y="1"/>
                    </a:moveTo>
                    <a:lnTo>
                      <a:pt x="16" y="18"/>
                    </a:lnTo>
                    <a:lnTo>
                      <a:pt x="18" y="16"/>
                    </a:lnTo>
                    <a:lnTo>
                      <a:pt x="2" y="0"/>
                    </a:ln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1" name="Freeform 647"/>
              <p:cNvSpPr/>
              <p:nvPr/>
            </p:nvSpPr>
            <p:spPr bwMode="auto">
              <a:xfrm>
                <a:off x="5608639" y="4886325"/>
                <a:ext cx="19050" cy="19050"/>
              </a:xfrm>
              <a:custGeom>
                <a:avLst/>
                <a:gdLst>
                  <a:gd name="T0" fmla="*/ 0 w 12"/>
                  <a:gd name="T1" fmla="*/ 2 h 12"/>
                  <a:gd name="T2" fmla="*/ 9 w 12"/>
                  <a:gd name="T3" fmla="*/ 12 h 12"/>
                  <a:gd name="T4" fmla="*/ 12 w 12"/>
                  <a:gd name="T5" fmla="*/ 10 h 12"/>
                  <a:gd name="T6" fmla="*/ 2 w 12"/>
                  <a:gd name="T7" fmla="*/ 0 h 12"/>
                  <a:gd name="T8" fmla="*/ 0 w 12"/>
                  <a:gd name="T9" fmla="*/ 2 h 12"/>
                </a:gdLst>
                <a:ahLst/>
                <a:cxnLst>
                  <a:cxn ang="0">
                    <a:pos x="T0" y="T1"/>
                  </a:cxn>
                  <a:cxn ang="0">
                    <a:pos x="T2" y="T3"/>
                  </a:cxn>
                  <a:cxn ang="0">
                    <a:pos x="T4" y="T5"/>
                  </a:cxn>
                  <a:cxn ang="0">
                    <a:pos x="T6" y="T7"/>
                  </a:cxn>
                  <a:cxn ang="0">
                    <a:pos x="T8" y="T9"/>
                  </a:cxn>
                </a:cxnLst>
                <a:rect l="0" t="0" r="r" b="b"/>
                <a:pathLst>
                  <a:path w="12" h="12">
                    <a:moveTo>
                      <a:pt x="0" y="2"/>
                    </a:moveTo>
                    <a:lnTo>
                      <a:pt x="9" y="12"/>
                    </a:lnTo>
                    <a:lnTo>
                      <a:pt x="12" y="10"/>
                    </a:lnTo>
                    <a:lnTo>
                      <a:pt x="2"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2" name="Freeform 648"/>
              <p:cNvSpPr/>
              <p:nvPr/>
            </p:nvSpPr>
            <p:spPr bwMode="auto">
              <a:xfrm>
                <a:off x="5592764" y="4903788"/>
                <a:ext cx="28575" cy="28575"/>
              </a:xfrm>
              <a:custGeom>
                <a:avLst/>
                <a:gdLst>
                  <a:gd name="T0" fmla="*/ 0 w 18"/>
                  <a:gd name="T1" fmla="*/ 2 h 18"/>
                  <a:gd name="T2" fmla="*/ 16 w 18"/>
                  <a:gd name="T3" fmla="*/ 18 h 18"/>
                  <a:gd name="T4" fmla="*/ 18 w 18"/>
                  <a:gd name="T5" fmla="*/ 16 h 18"/>
                  <a:gd name="T6" fmla="*/ 2 w 18"/>
                  <a:gd name="T7" fmla="*/ 0 h 18"/>
                  <a:gd name="T8" fmla="*/ 0 w 18"/>
                  <a:gd name="T9" fmla="*/ 2 h 18"/>
                </a:gdLst>
                <a:ahLst/>
                <a:cxnLst>
                  <a:cxn ang="0">
                    <a:pos x="T0" y="T1"/>
                  </a:cxn>
                  <a:cxn ang="0">
                    <a:pos x="T2" y="T3"/>
                  </a:cxn>
                  <a:cxn ang="0">
                    <a:pos x="T4" y="T5"/>
                  </a:cxn>
                  <a:cxn ang="0">
                    <a:pos x="T6" y="T7"/>
                  </a:cxn>
                  <a:cxn ang="0">
                    <a:pos x="T8" y="T9"/>
                  </a:cxn>
                </a:cxnLst>
                <a:rect l="0" t="0" r="r" b="b"/>
                <a:pathLst>
                  <a:path w="18" h="18">
                    <a:moveTo>
                      <a:pt x="0" y="2"/>
                    </a:moveTo>
                    <a:lnTo>
                      <a:pt x="16" y="18"/>
                    </a:lnTo>
                    <a:lnTo>
                      <a:pt x="18" y="16"/>
                    </a:lnTo>
                    <a:lnTo>
                      <a:pt x="2"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3" name="Freeform 649"/>
              <p:cNvSpPr/>
              <p:nvPr/>
            </p:nvSpPr>
            <p:spPr bwMode="auto">
              <a:xfrm>
                <a:off x="5575301" y="4919663"/>
                <a:ext cx="19050" cy="19050"/>
              </a:xfrm>
              <a:custGeom>
                <a:avLst/>
                <a:gdLst>
                  <a:gd name="T0" fmla="*/ 0 w 12"/>
                  <a:gd name="T1" fmla="*/ 2 h 12"/>
                  <a:gd name="T2" fmla="*/ 10 w 12"/>
                  <a:gd name="T3" fmla="*/ 12 h 12"/>
                  <a:gd name="T4" fmla="*/ 12 w 12"/>
                  <a:gd name="T5" fmla="*/ 10 h 12"/>
                  <a:gd name="T6" fmla="*/ 2 w 12"/>
                  <a:gd name="T7" fmla="*/ 0 h 12"/>
                  <a:gd name="T8" fmla="*/ 0 w 12"/>
                  <a:gd name="T9" fmla="*/ 2 h 12"/>
                </a:gdLst>
                <a:ahLst/>
                <a:cxnLst>
                  <a:cxn ang="0">
                    <a:pos x="T0" y="T1"/>
                  </a:cxn>
                  <a:cxn ang="0">
                    <a:pos x="T2" y="T3"/>
                  </a:cxn>
                  <a:cxn ang="0">
                    <a:pos x="T4" y="T5"/>
                  </a:cxn>
                  <a:cxn ang="0">
                    <a:pos x="T6" y="T7"/>
                  </a:cxn>
                  <a:cxn ang="0">
                    <a:pos x="T8" y="T9"/>
                  </a:cxn>
                </a:cxnLst>
                <a:rect l="0" t="0" r="r" b="b"/>
                <a:pathLst>
                  <a:path w="12" h="12">
                    <a:moveTo>
                      <a:pt x="0" y="2"/>
                    </a:moveTo>
                    <a:lnTo>
                      <a:pt x="10" y="12"/>
                    </a:lnTo>
                    <a:lnTo>
                      <a:pt x="12" y="10"/>
                    </a:lnTo>
                    <a:lnTo>
                      <a:pt x="2"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4" name="Freeform 650"/>
              <p:cNvSpPr/>
              <p:nvPr/>
            </p:nvSpPr>
            <p:spPr bwMode="auto">
              <a:xfrm>
                <a:off x="5559426" y="4935538"/>
                <a:ext cx="28575" cy="30163"/>
              </a:xfrm>
              <a:custGeom>
                <a:avLst/>
                <a:gdLst>
                  <a:gd name="T0" fmla="*/ 0 w 18"/>
                  <a:gd name="T1" fmla="*/ 3 h 19"/>
                  <a:gd name="T2" fmla="*/ 16 w 18"/>
                  <a:gd name="T3" fmla="*/ 19 h 19"/>
                  <a:gd name="T4" fmla="*/ 18 w 18"/>
                  <a:gd name="T5" fmla="*/ 17 h 19"/>
                  <a:gd name="T6" fmla="*/ 2 w 18"/>
                  <a:gd name="T7" fmla="*/ 0 h 19"/>
                  <a:gd name="T8" fmla="*/ 0 w 18"/>
                  <a:gd name="T9" fmla="*/ 3 h 19"/>
                </a:gdLst>
                <a:ahLst/>
                <a:cxnLst>
                  <a:cxn ang="0">
                    <a:pos x="T0" y="T1"/>
                  </a:cxn>
                  <a:cxn ang="0">
                    <a:pos x="T2" y="T3"/>
                  </a:cxn>
                  <a:cxn ang="0">
                    <a:pos x="T4" y="T5"/>
                  </a:cxn>
                  <a:cxn ang="0">
                    <a:pos x="T6" y="T7"/>
                  </a:cxn>
                  <a:cxn ang="0">
                    <a:pos x="T8" y="T9"/>
                  </a:cxn>
                </a:cxnLst>
                <a:rect l="0" t="0" r="r" b="b"/>
                <a:pathLst>
                  <a:path w="18" h="19">
                    <a:moveTo>
                      <a:pt x="0" y="3"/>
                    </a:moveTo>
                    <a:lnTo>
                      <a:pt x="16" y="19"/>
                    </a:lnTo>
                    <a:lnTo>
                      <a:pt x="18" y="17"/>
                    </a:lnTo>
                    <a:lnTo>
                      <a:pt x="2" y="0"/>
                    </a:ln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5" name="Freeform 651"/>
              <p:cNvSpPr/>
              <p:nvPr/>
            </p:nvSpPr>
            <p:spPr bwMode="auto">
              <a:xfrm>
                <a:off x="5541964" y="4953000"/>
                <a:ext cx="19050" cy="19050"/>
              </a:xfrm>
              <a:custGeom>
                <a:avLst/>
                <a:gdLst>
                  <a:gd name="T0" fmla="*/ 0 w 12"/>
                  <a:gd name="T1" fmla="*/ 2 h 12"/>
                  <a:gd name="T2" fmla="*/ 10 w 12"/>
                  <a:gd name="T3" fmla="*/ 12 h 12"/>
                  <a:gd name="T4" fmla="*/ 12 w 12"/>
                  <a:gd name="T5" fmla="*/ 10 h 12"/>
                  <a:gd name="T6" fmla="*/ 2 w 12"/>
                  <a:gd name="T7" fmla="*/ 0 h 12"/>
                  <a:gd name="T8" fmla="*/ 0 w 12"/>
                  <a:gd name="T9" fmla="*/ 2 h 12"/>
                </a:gdLst>
                <a:ahLst/>
                <a:cxnLst>
                  <a:cxn ang="0">
                    <a:pos x="T0" y="T1"/>
                  </a:cxn>
                  <a:cxn ang="0">
                    <a:pos x="T2" y="T3"/>
                  </a:cxn>
                  <a:cxn ang="0">
                    <a:pos x="T4" y="T5"/>
                  </a:cxn>
                  <a:cxn ang="0">
                    <a:pos x="T6" y="T7"/>
                  </a:cxn>
                  <a:cxn ang="0">
                    <a:pos x="T8" y="T9"/>
                  </a:cxn>
                </a:cxnLst>
                <a:rect l="0" t="0" r="r" b="b"/>
                <a:pathLst>
                  <a:path w="12" h="12">
                    <a:moveTo>
                      <a:pt x="0" y="2"/>
                    </a:moveTo>
                    <a:lnTo>
                      <a:pt x="10" y="12"/>
                    </a:lnTo>
                    <a:lnTo>
                      <a:pt x="12" y="10"/>
                    </a:lnTo>
                    <a:lnTo>
                      <a:pt x="2"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6" name="Freeform 652"/>
              <p:cNvSpPr/>
              <p:nvPr/>
            </p:nvSpPr>
            <p:spPr bwMode="auto">
              <a:xfrm>
                <a:off x="5524501" y="4968875"/>
                <a:ext cx="30163" cy="30163"/>
              </a:xfrm>
              <a:custGeom>
                <a:avLst/>
                <a:gdLst>
                  <a:gd name="T0" fmla="*/ 0 w 19"/>
                  <a:gd name="T1" fmla="*/ 3 h 19"/>
                  <a:gd name="T2" fmla="*/ 17 w 19"/>
                  <a:gd name="T3" fmla="*/ 19 h 19"/>
                  <a:gd name="T4" fmla="*/ 19 w 19"/>
                  <a:gd name="T5" fmla="*/ 17 h 19"/>
                  <a:gd name="T6" fmla="*/ 3 w 19"/>
                  <a:gd name="T7" fmla="*/ 0 h 19"/>
                  <a:gd name="T8" fmla="*/ 0 w 19"/>
                  <a:gd name="T9" fmla="*/ 3 h 19"/>
                </a:gdLst>
                <a:ahLst/>
                <a:cxnLst>
                  <a:cxn ang="0">
                    <a:pos x="T0" y="T1"/>
                  </a:cxn>
                  <a:cxn ang="0">
                    <a:pos x="T2" y="T3"/>
                  </a:cxn>
                  <a:cxn ang="0">
                    <a:pos x="T4" y="T5"/>
                  </a:cxn>
                  <a:cxn ang="0">
                    <a:pos x="T6" y="T7"/>
                  </a:cxn>
                  <a:cxn ang="0">
                    <a:pos x="T8" y="T9"/>
                  </a:cxn>
                </a:cxnLst>
                <a:rect l="0" t="0" r="r" b="b"/>
                <a:pathLst>
                  <a:path w="19" h="19">
                    <a:moveTo>
                      <a:pt x="0" y="3"/>
                    </a:moveTo>
                    <a:lnTo>
                      <a:pt x="17" y="19"/>
                    </a:lnTo>
                    <a:lnTo>
                      <a:pt x="19" y="17"/>
                    </a:lnTo>
                    <a:lnTo>
                      <a:pt x="3" y="0"/>
                    </a:ln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7" name="Freeform 653"/>
              <p:cNvSpPr/>
              <p:nvPr/>
            </p:nvSpPr>
            <p:spPr bwMode="auto">
              <a:xfrm>
                <a:off x="5508626" y="4986338"/>
                <a:ext cx="19050" cy="19050"/>
              </a:xfrm>
              <a:custGeom>
                <a:avLst/>
                <a:gdLst>
                  <a:gd name="T0" fmla="*/ 0 w 12"/>
                  <a:gd name="T1" fmla="*/ 2 h 12"/>
                  <a:gd name="T2" fmla="*/ 10 w 12"/>
                  <a:gd name="T3" fmla="*/ 12 h 12"/>
                  <a:gd name="T4" fmla="*/ 12 w 12"/>
                  <a:gd name="T5" fmla="*/ 9 h 12"/>
                  <a:gd name="T6" fmla="*/ 2 w 12"/>
                  <a:gd name="T7" fmla="*/ 0 h 12"/>
                  <a:gd name="T8" fmla="*/ 0 w 12"/>
                  <a:gd name="T9" fmla="*/ 2 h 12"/>
                </a:gdLst>
                <a:ahLst/>
                <a:cxnLst>
                  <a:cxn ang="0">
                    <a:pos x="T0" y="T1"/>
                  </a:cxn>
                  <a:cxn ang="0">
                    <a:pos x="T2" y="T3"/>
                  </a:cxn>
                  <a:cxn ang="0">
                    <a:pos x="T4" y="T5"/>
                  </a:cxn>
                  <a:cxn ang="0">
                    <a:pos x="T6" y="T7"/>
                  </a:cxn>
                  <a:cxn ang="0">
                    <a:pos x="T8" y="T9"/>
                  </a:cxn>
                </a:cxnLst>
                <a:rect l="0" t="0" r="r" b="b"/>
                <a:pathLst>
                  <a:path w="12" h="12">
                    <a:moveTo>
                      <a:pt x="0" y="2"/>
                    </a:moveTo>
                    <a:lnTo>
                      <a:pt x="10" y="12"/>
                    </a:lnTo>
                    <a:lnTo>
                      <a:pt x="12" y="9"/>
                    </a:lnTo>
                    <a:lnTo>
                      <a:pt x="2"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8" name="Freeform 654"/>
              <p:cNvSpPr/>
              <p:nvPr/>
            </p:nvSpPr>
            <p:spPr bwMode="auto">
              <a:xfrm>
                <a:off x="5492751" y="5003800"/>
                <a:ext cx="28575" cy="28575"/>
              </a:xfrm>
              <a:custGeom>
                <a:avLst/>
                <a:gdLst>
                  <a:gd name="T0" fmla="*/ 0 w 18"/>
                  <a:gd name="T1" fmla="*/ 1 h 18"/>
                  <a:gd name="T2" fmla="*/ 16 w 18"/>
                  <a:gd name="T3" fmla="*/ 18 h 18"/>
                  <a:gd name="T4" fmla="*/ 18 w 18"/>
                  <a:gd name="T5" fmla="*/ 16 h 18"/>
                  <a:gd name="T6" fmla="*/ 2 w 18"/>
                  <a:gd name="T7" fmla="*/ 0 h 18"/>
                  <a:gd name="T8" fmla="*/ 0 w 18"/>
                  <a:gd name="T9" fmla="*/ 1 h 18"/>
                </a:gdLst>
                <a:ahLst/>
                <a:cxnLst>
                  <a:cxn ang="0">
                    <a:pos x="T0" y="T1"/>
                  </a:cxn>
                  <a:cxn ang="0">
                    <a:pos x="T2" y="T3"/>
                  </a:cxn>
                  <a:cxn ang="0">
                    <a:pos x="T4" y="T5"/>
                  </a:cxn>
                  <a:cxn ang="0">
                    <a:pos x="T6" y="T7"/>
                  </a:cxn>
                  <a:cxn ang="0">
                    <a:pos x="T8" y="T9"/>
                  </a:cxn>
                </a:cxnLst>
                <a:rect l="0" t="0" r="r" b="b"/>
                <a:pathLst>
                  <a:path w="18" h="18">
                    <a:moveTo>
                      <a:pt x="0" y="1"/>
                    </a:moveTo>
                    <a:lnTo>
                      <a:pt x="16" y="18"/>
                    </a:lnTo>
                    <a:lnTo>
                      <a:pt x="18" y="16"/>
                    </a:lnTo>
                    <a:lnTo>
                      <a:pt x="2" y="0"/>
                    </a:ln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9" name="Freeform 655"/>
              <p:cNvSpPr/>
              <p:nvPr/>
            </p:nvSpPr>
            <p:spPr bwMode="auto">
              <a:xfrm>
                <a:off x="5475289" y="5019675"/>
                <a:ext cx="19050" cy="19050"/>
              </a:xfrm>
              <a:custGeom>
                <a:avLst/>
                <a:gdLst>
                  <a:gd name="T0" fmla="*/ 0 w 12"/>
                  <a:gd name="T1" fmla="*/ 2 h 12"/>
                  <a:gd name="T2" fmla="*/ 9 w 12"/>
                  <a:gd name="T3" fmla="*/ 12 h 12"/>
                  <a:gd name="T4" fmla="*/ 12 w 12"/>
                  <a:gd name="T5" fmla="*/ 9 h 12"/>
                  <a:gd name="T6" fmla="*/ 3 w 12"/>
                  <a:gd name="T7" fmla="*/ 0 h 12"/>
                  <a:gd name="T8" fmla="*/ 0 w 12"/>
                  <a:gd name="T9" fmla="*/ 2 h 12"/>
                </a:gdLst>
                <a:ahLst/>
                <a:cxnLst>
                  <a:cxn ang="0">
                    <a:pos x="T0" y="T1"/>
                  </a:cxn>
                  <a:cxn ang="0">
                    <a:pos x="T2" y="T3"/>
                  </a:cxn>
                  <a:cxn ang="0">
                    <a:pos x="T4" y="T5"/>
                  </a:cxn>
                  <a:cxn ang="0">
                    <a:pos x="T6" y="T7"/>
                  </a:cxn>
                  <a:cxn ang="0">
                    <a:pos x="T8" y="T9"/>
                  </a:cxn>
                </a:cxnLst>
                <a:rect l="0" t="0" r="r" b="b"/>
                <a:pathLst>
                  <a:path w="12" h="12">
                    <a:moveTo>
                      <a:pt x="0" y="2"/>
                    </a:moveTo>
                    <a:lnTo>
                      <a:pt x="9" y="12"/>
                    </a:lnTo>
                    <a:lnTo>
                      <a:pt x="12" y="9"/>
                    </a:lnTo>
                    <a:lnTo>
                      <a:pt x="3"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0" name="Freeform 656"/>
              <p:cNvSpPr/>
              <p:nvPr/>
            </p:nvSpPr>
            <p:spPr bwMode="auto">
              <a:xfrm>
                <a:off x="5459414" y="5035550"/>
                <a:ext cx="28575" cy="30163"/>
              </a:xfrm>
              <a:custGeom>
                <a:avLst/>
                <a:gdLst>
                  <a:gd name="T0" fmla="*/ 0 w 18"/>
                  <a:gd name="T1" fmla="*/ 3 h 19"/>
                  <a:gd name="T2" fmla="*/ 16 w 18"/>
                  <a:gd name="T3" fmla="*/ 19 h 19"/>
                  <a:gd name="T4" fmla="*/ 18 w 18"/>
                  <a:gd name="T5" fmla="*/ 17 h 19"/>
                  <a:gd name="T6" fmla="*/ 2 w 18"/>
                  <a:gd name="T7" fmla="*/ 0 h 19"/>
                  <a:gd name="T8" fmla="*/ 0 w 18"/>
                  <a:gd name="T9" fmla="*/ 3 h 19"/>
                </a:gdLst>
                <a:ahLst/>
                <a:cxnLst>
                  <a:cxn ang="0">
                    <a:pos x="T0" y="T1"/>
                  </a:cxn>
                  <a:cxn ang="0">
                    <a:pos x="T2" y="T3"/>
                  </a:cxn>
                  <a:cxn ang="0">
                    <a:pos x="T4" y="T5"/>
                  </a:cxn>
                  <a:cxn ang="0">
                    <a:pos x="T6" y="T7"/>
                  </a:cxn>
                  <a:cxn ang="0">
                    <a:pos x="T8" y="T9"/>
                  </a:cxn>
                </a:cxnLst>
                <a:rect l="0" t="0" r="r" b="b"/>
                <a:pathLst>
                  <a:path w="18" h="19">
                    <a:moveTo>
                      <a:pt x="0" y="3"/>
                    </a:moveTo>
                    <a:lnTo>
                      <a:pt x="16" y="19"/>
                    </a:lnTo>
                    <a:lnTo>
                      <a:pt x="18" y="17"/>
                    </a:lnTo>
                    <a:lnTo>
                      <a:pt x="2" y="0"/>
                    </a:ln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1" name="Freeform 657"/>
              <p:cNvSpPr/>
              <p:nvPr/>
            </p:nvSpPr>
            <p:spPr bwMode="auto">
              <a:xfrm>
                <a:off x="5441951" y="5053013"/>
                <a:ext cx="19050" cy="17463"/>
              </a:xfrm>
              <a:custGeom>
                <a:avLst/>
                <a:gdLst>
                  <a:gd name="T0" fmla="*/ 0 w 12"/>
                  <a:gd name="T1" fmla="*/ 2 h 11"/>
                  <a:gd name="T2" fmla="*/ 10 w 12"/>
                  <a:gd name="T3" fmla="*/ 11 h 11"/>
                  <a:gd name="T4" fmla="*/ 12 w 12"/>
                  <a:gd name="T5" fmla="*/ 10 h 11"/>
                  <a:gd name="T6" fmla="*/ 2 w 12"/>
                  <a:gd name="T7" fmla="*/ 0 h 11"/>
                  <a:gd name="T8" fmla="*/ 0 w 12"/>
                  <a:gd name="T9" fmla="*/ 2 h 11"/>
                </a:gdLst>
                <a:ahLst/>
                <a:cxnLst>
                  <a:cxn ang="0">
                    <a:pos x="T0" y="T1"/>
                  </a:cxn>
                  <a:cxn ang="0">
                    <a:pos x="T2" y="T3"/>
                  </a:cxn>
                  <a:cxn ang="0">
                    <a:pos x="T4" y="T5"/>
                  </a:cxn>
                  <a:cxn ang="0">
                    <a:pos x="T6" y="T7"/>
                  </a:cxn>
                  <a:cxn ang="0">
                    <a:pos x="T8" y="T9"/>
                  </a:cxn>
                </a:cxnLst>
                <a:rect l="0" t="0" r="r" b="b"/>
                <a:pathLst>
                  <a:path w="12" h="11">
                    <a:moveTo>
                      <a:pt x="0" y="2"/>
                    </a:moveTo>
                    <a:lnTo>
                      <a:pt x="10" y="11"/>
                    </a:lnTo>
                    <a:lnTo>
                      <a:pt x="12" y="10"/>
                    </a:lnTo>
                    <a:lnTo>
                      <a:pt x="2"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2" name="Freeform 658"/>
              <p:cNvSpPr/>
              <p:nvPr/>
            </p:nvSpPr>
            <p:spPr bwMode="auto">
              <a:xfrm>
                <a:off x="5426076" y="5068888"/>
                <a:ext cx="28575" cy="30163"/>
              </a:xfrm>
              <a:custGeom>
                <a:avLst/>
                <a:gdLst>
                  <a:gd name="T0" fmla="*/ 0 w 18"/>
                  <a:gd name="T1" fmla="*/ 3 h 19"/>
                  <a:gd name="T2" fmla="*/ 16 w 18"/>
                  <a:gd name="T3" fmla="*/ 19 h 19"/>
                  <a:gd name="T4" fmla="*/ 18 w 18"/>
                  <a:gd name="T5" fmla="*/ 16 h 19"/>
                  <a:gd name="T6" fmla="*/ 2 w 18"/>
                  <a:gd name="T7" fmla="*/ 0 h 19"/>
                  <a:gd name="T8" fmla="*/ 0 w 18"/>
                  <a:gd name="T9" fmla="*/ 3 h 19"/>
                </a:gdLst>
                <a:ahLst/>
                <a:cxnLst>
                  <a:cxn ang="0">
                    <a:pos x="T0" y="T1"/>
                  </a:cxn>
                  <a:cxn ang="0">
                    <a:pos x="T2" y="T3"/>
                  </a:cxn>
                  <a:cxn ang="0">
                    <a:pos x="T4" y="T5"/>
                  </a:cxn>
                  <a:cxn ang="0">
                    <a:pos x="T6" y="T7"/>
                  </a:cxn>
                  <a:cxn ang="0">
                    <a:pos x="T8" y="T9"/>
                  </a:cxn>
                </a:cxnLst>
                <a:rect l="0" t="0" r="r" b="b"/>
                <a:pathLst>
                  <a:path w="18" h="19">
                    <a:moveTo>
                      <a:pt x="0" y="3"/>
                    </a:moveTo>
                    <a:lnTo>
                      <a:pt x="16" y="19"/>
                    </a:lnTo>
                    <a:lnTo>
                      <a:pt x="18" y="16"/>
                    </a:lnTo>
                    <a:lnTo>
                      <a:pt x="2" y="0"/>
                    </a:ln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3" name="Freeform 659"/>
              <p:cNvSpPr/>
              <p:nvPr/>
            </p:nvSpPr>
            <p:spPr bwMode="auto">
              <a:xfrm>
                <a:off x="5408614" y="5086350"/>
                <a:ext cx="19050" cy="19050"/>
              </a:xfrm>
              <a:custGeom>
                <a:avLst/>
                <a:gdLst>
                  <a:gd name="T0" fmla="*/ 0 w 12"/>
                  <a:gd name="T1" fmla="*/ 2 h 12"/>
                  <a:gd name="T2" fmla="*/ 10 w 12"/>
                  <a:gd name="T3" fmla="*/ 12 h 12"/>
                  <a:gd name="T4" fmla="*/ 12 w 12"/>
                  <a:gd name="T5" fmla="*/ 10 h 12"/>
                  <a:gd name="T6" fmla="*/ 2 w 12"/>
                  <a:gd name="T7" fmla="*/ 0 h 12"/>
                  <a:gd name="T8" fmla="*/ 0 w 12"/>
                  <a:gd name="T9" fmla="*/ 2 h 12"/>
                </a:gdLst>
                <a:ahLst/>
                <a:cxnLst>
                  <a:cxn ang="0">
                    <a:pos x="T0" y="T1"/>
                  </a:cxn>
                  <a:cxn ang="0">
                    <a:pos x="T2" y="T3"/>
                  </a:cxn>
                  <a:cxn ang="0">
                    <a:pos x="T4" y="T5"/>
                  </a:cxn>
                  <a:cxn ang="0">
                    <a:pos x="T6" y="T7"/>
                  </a:cxn>
                  <a:cxn ang="0">
                    <a:pos x="T8" y="T9"/>
                  </a:cxn>
                </a:cxnLst>
                <a:rect l="0" t="0" r="r" b="b"/>
                <a:pathLst>
                  <a:path w="12" h="12">
                    <a:moveTo>
                      <a:pt x="0" y="2"/>
                    </a:moveTo>
                    <a:lnTo>
                      <a:pt x="10" y="12"/>
                    </a:lnTo>
                    <a:lnTo>
                      <a:pt x="12" y="10"/>
                    </a:lnTo>
                    <a:lnTo>
                      <a:pt x="2"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4" name="Freeform 660"/>
              <p:cNvSpPr/>
              <p:nvPr/>
            </p:nvSpPr>
            <p:spPr bwMode="auto">
              <a:xfrm>
                <a:off x="5392739" y="5102225"/>
                <a:ext cx="28575" cy="30163"/>
              </a:xfrm>
              <a:custGeom>
                <a:avLst/>
                <a:gdLst>
                  <a:gd name="T0" fmla="*/ 0 w 18"/>
                  <a:gd name="T1" fmla="*/ 2 h 19"/>
                  <a:gd name="T2" fmla="*/ 16 w 18"/>
                  <a:gd name="T3" fmla="*/ 19 h 19"/>
                  <a:gd name="T4" fmla="*/ 18 w 18"/>
                  <a:gd name="T5" fmla="*/ 17 h 19"/>
                  <a:gd name="T6" fmla="*/ 2 w 18"/>
                  <a:gd name="T7" fmla="*/ 0 h 19"/>
                  <a:gd name="T8" fmla="*/ 0 w 18"/>
                  <a:gd name="T9" fmla="*/ 2 h 19"/>
                </a:gdLst>
                <a:ahLst/>
                <a:cxnLst>
                  <a:cxn ang="0">
                    <a:pos x="T0" y="T1"/>
                  </a:cxn>
                  <a:cxn ang="0">
                    <a:pos x="T2" y="T3"/>
                  </a:cxn>
                  <a:cxn ang="0">
                    <a:pos x="T4" y="T5"/>
                  </a:cxn>
                  <a:cxn ang="0">
                    <a:pos x="T6" y="T7"/>
                  </a:cxn>
                  <a:cxn ang="0">
                    <a:pos x="T8" y="T9"/>
                  </a:cxn>
                </a:cxnLst>
                <a:rect l="0" t="0" r="r" b="b"/>
                <a:pathLst>
                  <a:path w="18" h="19">
                    <a:moveTo>
                      <a:pt x="0" y="2"/>
                    </a:moveTo>
                    <a:lnTo>
                      <a:pt x="16" y="19"/>
                    </a:lnTo>
                    <a:lnTo>
                      <a:pt x="18" y="17"/>
                    </a:lnTo>
                    <a:lnTo>
                      <a:pt x="2"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5" name="Freeform 661"/>
              <p:cNvSpPr/>
              <p:nvPr/>
            </p:nvSpPr>
            <p:spPr bwMode="auto">
              <a:xfrm>
                <a:off x="5375276" y="5119688"/>
                <a:ext cx="19050" cy="19050"/>
              </a:xfrm>
              <a:custGeom>
                <a:avLst/>
                <a:gdLst>
                  <a:gd name="T0" fmla="*/ 0 w 12"/>
                  <a:gd name="T1" fmla="*/ 2 h 12"/>
                  <a:gd name="T2" fmla="*/ 10 w 12"/>
                  <a:gd name="T3" fmla="*/ 12 h 12"/>
                  <a:gd name="T4" fmla="*/ 12 w 12"/>
                  <a:gd name="T5" fmla="*/ 9 h 12"/>
                  <a:gd name="T6" fmla="*/ 2 w 12"/>
                  <a:gd name="T7" fmla="*/ 0 h 12"/>
                  <a:gd name="T8" fmla="*/ 0 w 12"/>
                  <a:gd name="T9" fmla="*/ 2 h 12"/>
                </a:gdLst>
                <a:ahLst/>
                <a:cxnLst>
                  <a:cxn ang="0">
                    <a:pos x="T0" y="T1"/>
                  </a:cxn>
                  <a:cxn ang="0">
                    <a:pos x="T2" y="T3"/>
                  </a:cxn>
                  <a:cxn ang="0">
                    <a:pos x="T4" y="T5"/>
                  </a:cxn>
                  <a:cxn ang="0">
                    <a:pos x="T6" y="T7"/>
                  </a:cxn>
                  <a:cxn ang="0">
                    <a:pos x="T8" y="T9"/>
                  </a:cxn>
                </a:cxnLst>
                <a:rect l="0" t="0" r="r" b="b"/>
                <a:pathLst>
                  <a:path w="12" h="12">
                    <a:moveTo>
                      <a:pt x="0" y="2"/>
                    </a:moveTo>
                    <a:lnTo>
                      <a:pt x="10" y="12"/>
                    </a:lnTo>
                    <a:lnTo>
                      <a:pt x="12" y="9"/>
                    </a:lnTo>
                    <a:lnTo>
                      <a:pt x="2"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6" name="Freeform 662"/>
              <p:cNvSpPr/>
              <p:nvPr/>
            </p:nvSpPr>
            <p:spPr bwMode="auto">
              <a:xfrm>
                <a:off x="5359401" y="5135563"/>
                <a:ext cx="28575" cy="30163"/>
              </a:xfrm>
              <a:custGeom>
                <a:avLst/>
                <a:gdLst>
                  <a:gd name="T0" fmla="*/ 0 w 18"/>
                  <a:gd name="T1" fmla="*/ 2 h 19"/>
                  <a:gd name="T2" fmla="*/ 16 w 18"/>
                  <a:gd name="T3" fmla="*/ 19 h 19"/>
                  <a:gd name="T4" fmla="*/ 18 w 18"/>
                  <a:gd name="T5" fmla="*/ 17 h 19"/>
                  <a:gd name="T6" fmla="*/ 2 w 18"/>
                  <a:gd name="T7" fmla="*/ 0 h 19"/>
                  <a:gd name="T8" fmla="*/ 0 w 18"/>
                  <a:gd name="T9" fmla="*/ 2 h 19"/>
                </a:gdLst>
                <a:ahLst/>
                <a:cxnLst>
                  <a:cxn ang="0">
                    <a:pos x="T0" y="T1"/>
                  </a:cxn>
                  <a:cxn ang="0">
                    <a:pos x="T2" y="T3"/>
                  </a:cxn>
                  <a:cxn ang="0">
                    <a:pos x="T4" y="T5"/>
                  </a:cxn>
                  <a:cxn ang="0">
                    <a:pos x="T6" y="T7"/>
                  </a:cxn>
                  <a:cxn ang="0">
                    <a:pos x="T8" y="T9"/>
                  </a:cxn>
                </a:cxnLst>
                <a:rect l="0" t="0" r="r" b="b"/>
                <a:pathLst>
                  <a:path w="18" h="19">
                    <a:moveTo>
                      <a:pt x="0" y="2"/>
                    </a:moveTo>
                    <a:lnTo>
                      <a:pt x="16" y="19"/>
                    </a:lnTo>
                    <a:lnTo>
                      <a:pt x="18" y="17"/>
                    </a:lnTo>
                    <a:lnTo>
                      <a:pt x="2"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7" name="Freeform 663"/>
              <p:cNvSpPr/>
              <p:nvPr/>
            </p:nvSpPr>
            <p:spPr bwMode="auto">
              <a:xfrm>
                <a:off x="5341939" y="5153025"/>
                <a:ext cx="19050" cy="17463"/>
              </a:xfrm>
              <a:custGeom>
                <a:avLst/>
                <a:gdLst>
                  <a:gd name="T0" fmla="*/ 0 w 12"/>
                  <a:gd name="T1" fmla="*/ 2 h 11"/>
                  <a:gd name="T2" fmla="*/ 10 w 12"/>
                  <a:gd name="T3" fmla="*/ 11 h 11"/>
                  <a:gd name="T4" fmla="*/ 12 w 12"/>
                  <a:gd name="T5" fmla="*/ 9 h 11"/>
                  <a:gd name="T6" fmla="*/ 3 w 12"/>
                  <a:gd name="T7" fmla="*/ 0 h 11"/>
                  <a:gd name="T8" fmla="*/ 0 w 12"/>
                  <a:gd name="T9" fmla="*/ 2 h 11"/>
                </a:gdLst>
                <a:ahLst/>
                <a:cxnLst>
                  <a:cxn ang="0">
                    <a:pos x="T0" y="T1"/>
                  </a:cxn>
                  <a:cxn ang="0">
                    <a:pos x="T2" y="T3"/>
                  </a:cxn>
                  <a:cxn ang="0">
                    <a:pos x="T4" y="T5"/>
                  </a:cxn>
                  <a:cxn ang="0">
                    <a:pos x="T6" y="T7"/>
                  </a:cxn>
                  <a:cxn ang="0">
                    <a:pos x="T8" y="T9"/>
                  </a:cxn>
                </a:cxnLst>
                <a:rect l="0" t="0" r="r" b="b"/>
                <a:pathLst>
                  <a:path w="12" h="11">
                    <a:moveTo>
                      <a:pt x="0" y="2"/>
                    </a:moveTo>
                    <a:lnTo>
                      <a:pt x="10" y="11"/>
                    </a:lnTo>
                    <a:lnTo>
                      <a:pt x="12" y="9"/>
                    </a:lnTo>
                    <a:lnTo>
                      <a:pt x="3"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8" name="Freeform 664"/>
              <p:cNvSpPr/>
              <p:nvPr/>
            </p:nvSpPr>
            <p:spPr bwMode="auto">
              <a:xfrm>
                <a:off x="5326064" y="5168900"/>
                <a:ext cx="28575" cy="30163"/>
              </a:xfrm>
              <a:custGeom>
                <a:avLst/>
                <a:gdLst>
                  <a:gd name="T0" fmla="*/ 0 w 18"/>
                  <a:gd name="T1" fmla="*/ 2 h 19"/>
                  <a:gd name="T2" fmla="*/ 16 w 18"/>
                  <a:gd name="T3" fmla="*/ 19 h 19"/>
                  <a:gd name="T4" fmla="*/ 18 w 18"/>
                  <a:gd name="T5" fmla="*/ 17 h 19"/>
                  <a:gd name="T6" fmla="*/ 2 w 18"/>
                  <a:gd name="T7" fmla="*/ 0 h 19"/>
                  <a:gd name="T8" fmla="*/ 0 w 18"/>
                  <a:gd name="T9" fmla="*/ 2 h 19"/>
                </a:gdLst>
                <a:ahLst/>
                <a:cxnLst>
                  <a:cxn ang="0">
                    <a:pos x="T0" y="T1"/>
                  </a:cxn>
                  <a:cxn ang="0">
                    <a:pos x="T2" y="T3"/>
                  </a:cxn>
                  <a:cxn ang="0">
                    <a:pos x="T4" y="T5"/>
                  </a:cxn>
                  <a:cxn ang="0">
                    <a:pos x="T6" y="T7"/>
                  </a:cxn>
                  <a:cxn ang="0">
                    <a:pos x="T8" y="T9"/>
                  </a:cxn>
                </a:cxnLst>
                <a:rect l="0" t="0" r="r" b="b"/>
                <a:pathLst>
                  <a:path w="18" h="19">
                    <a:moveTo>
                      <a:pt x="0" y="2"/>
                    </a:moveTo>
                    <a:lnTo>
                      <a:pt x="16" y="19"/>
                    </a:lnTo>
                    <a:lnTo>
                      <a:pt x="18" y="17"/>
                    </a:lnTo>
                    <a:lnTo>
                      <a:pt x="2"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9" name="Freeform 665"/>
              <p:cNvSpPr/>
              <p:nvPr/>
            </p:nvSpPr>
            <p:spPr bwMode="auto">
              <a:xfrm>
                <a:off x="5308601" y="5186363"/>
                <a:ext cx="19050" cy="17463"/>
              </a:xfrm>
              <a:custGeom>
                <a:avLst/>
                <a:gdLst>
                  <a:gd name="T0" fmla="*/ 0 w 12"/>
                  <a:gd name="T1" fmla="*/ 2 h 11"/>
                  <a:gd name="T2" fmla="*/ 10 w 12"/>
                  <a:gd name="T3" fmla="*/ 11 h 11"/>
                  <a:gd name="T4" fmla="*/ 12 w 12"/>
                  <a:gd name="T5" fmla="*/ 10 h 11"/>
                  <a:gd name="T6" fmla="*/ 2 w 12"/>
                  <a:gd name="T7" fmla="*/ 0 h 11"/>
                  <a:gd name="T8" fmla="*/ 0 w 12"/>
                  <a:gd name="T9" fmla="*/ 2 h 11"/>
                </a:gdLst>
                <a:ahLst/>
                <a:cxnLst>
                  <a:cxn ang="0">
                    <a:pos x="T0" y="T1"/>
                  </a:cxn>
                  <a:cxn ang="0">
                    <a:pos x="T2" y="T3"/>
                  </a:cxn>
                  <a:cxn ang="0">
                    <a:pos x="T4" y="T5"/>
                  </a:cxn>
                  <a:cxn ang="0">
                    <a:pos x="T6" y="T7"/>
                  </a:cxn>
                  <a:cxn ang="0">
                    <a:pos x="T8" y="T9"/>
                  </a:cxn>
                </a:cxnLst>
                <a:rect l="0" t="0" r="r" b="b"/>
                <a:pathLst>
                  <a:path w="12" h="11">
                    <a:moveTo>
                      <a:pt x="0" y="2"/>
                    </a:moveTo>
                    <a:lnTo>
                      <a:pt x="10" y="11"/>
                    </a:lnTo>
                    <a:lnTo>
                      <a:pt x="12" y="10"/>
                    </a:lnTo>
                    <a:lnTo>
                      <a:pt x="2"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grpSp>
        <p:nvGrpSpPr>
          <p:cNvPr id="150" name="组合 149"/>
          <p:cNvGrpSpPr/>
          <p:nvPr/>
        </p:nvGrpSpPr>
        <p:grpSpPr>
          <a:xfrm>
            <a:off x="3137071" y="3744370"/>
            <a:ext cx="512544" cy="512544"/>
            <a:chOff x="4203436" y="2451533"/>
            <a:chExt cx="1379710" cy="1379709"/>
          </a:xfrm>
        </p:grpSpPr>
        <p:sp>
          <p:nvSpPr>
            <p:cNvPr id="151" name="Oval 756"/>
            <p:cNvSpPr>
              <a:spLocks noChangeArrowheads="1"/>
            </p:cNvSpPr>
            <p:nvPr/>
          </p:nvSpPr>
          <p:spPr bwMode="auto">
            <a:xfrm>
              <a:off x="4203436" y="2451533"/>
              <a:ext cx="1379710" cy="1379709"/>
            </a:xfrm>
            <a:prstGeom prst="ellipse">
              <a:avLst/>
            </a:prstGeom>
            <a:solidFill>
              <a:srgbClr val="7BB19E"/>
            </a:solidFill>
            <a:ln w="76200">
              <a:solidFill>
                <a:schemeClr val="bg1"/>
              </a:solidFill>
            </a:ln>
          </p:spPr>
          <p:txBody>
            <a:bodyPr vert="horz" wrap="square" lIns="91440" tIns="45720" rIns="91440" bIns="45720" numCol="1" anchor="t" anchorCtr="0" compatLnSpc="1"/>
            <a:lstStyle/>
            <a:p>
              <a:endParaRPr lang="zh-CN" altLang="en-US">
                <a:solidFill>
                  <a:prstClr val="black"/>
                </a:solidFill>
              </a:endParaRPr>
            </a:p>
          </p:txBody>
        </p:sp>
        <p:grpSp>
          <p:nvGrpSpPr>
            <p:cNvPr id="152" name="组合 151"/>
            <p:cNvGrpSpPr/>
            <p:nvPr/>
          </p:nvGrpSpPr>
          <p:grpSpPr>
            <a:xfrm>
              <a:off x="4478437" y="2703029"/>
              <a:ext cx="857912" cy="855560"/>
              <a:chOff x="5303838" y="495300"/>
              <a:chExt cx="579438" cy="577851"/>
            </a:xfrm>
            <a:solidFill>
              <a:schemeClr val="bg1"/>
            </a:solidFill>
          </p:grpSpPr>
          <p:sp>
            <p:nvSpPr>
              <p:cNvPr id="153" name="Freeform 757"/>
              <p:cNvSpPr/>
              <p:nvPr/>
            </p:nvSpPr>
            <p:spPr bwMode="auto">
              <a:xfrm>
                <a:off x="5589588" y="495300"/>
                <a:ext cx="293688" cy="280988"/>
              </a:xfrm>
              <a:custGeom>
                <a:avLst/>
                <a:gdLst>
                  <a:gd name="T0" fmla="*/ 185 w 185"/>
                  <a:gd name="T1" fmla="*/ 92 h 177"/>
                  <a:gd name="T2" fmla="*/ 83 w 185"/>
                  <a:gd name="T3" fmla="*/ 0 h 177"/>
                  <a:gd name="T4" fmla="*/ 0 w 185"/>
                  <a:gd name="T5" fmla="*/ 85 h 177"/>
                  <a:gd name="T6" fmla="*/ 102 w 185"/>
                  <a:gd name="T7" fmla="*/ 177 h 177"/>
                  <a:gd name="T8" fmla="*/ 185 w 185"/>
                  <a:gd name="T9" fmla="*/ 92 h 177"/>
                </a:gdLst>
                <a:ahLst/>
                <a:cxnLst>
                  <a:cxn ang="0">
                    <a:pos x="T0" y="T1"/>
                  </a:cxn>
                  <a:cxn ang="0">
                    <a:pos x="T2" y="T3"/>
                  </a:cxn>
                  <a:cxn ang="0">
                    <a:pos x="T4" y="T5"/>
                  </a:cxn>
                  <a:cxn ang="0">
                    <a:pos x="T6" y="T7"/>
                  </a:cxn>
                  <a:cxn ang="0">
                    <a:pos x="T8" y="T9"/>
                  </a:cxn>
                </a:cxnLst>
                <a:rect l="0" t="0" r="r" b="b"/>
                <a:pathLst>
                  <a:path w="185" h="177">
                    <a:moveTo>
                      <a:pt x="185" y="92"/>
                    </a:moveTo>
                    <a:lnTo>
                      <a:pt x="83" y="0"/>
                    </a:lnTo>
                    <a:lnTo>
                      <a:pt x="0" y="85"/>
                    </a:lnTo>
                    <a:lnTo>
                      <a:pt x="102" y="177"/>
                    </a:lnTo>
                    <a:lnTo>
                      <a:pt x="185"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4" name="Freeform 758"/>
              <p:cNvSpPr/>
              <p:nvPr/>
            </p:nvSpPr>
            <p:spPr bwMode="auto">
              <a:xfrm>
                <a:off x="5667376" y="619125"/>
                <a:ext cx="215900" cy="157163"/>
              </a:xfrm>
              <a:custGeom>
                <a:avLst/>
                <a:gdLst>
                  <a:gd name="T0" fmla="*/ 0 w 235"/>
                  <a:gd name="T1" fmla="*/ 87 h 170"/>
                  <a:gd name="T2" fmla="*/ 92 w 235"/>
                  <a:gd name="T3" fmla="*/ 170 h 170"/>
                  <a:gd name="T4" fmla="*/ 235 w 235"/>
                  <a:gd name="T5" fmla="*/ 24 h 170"/>
                  <a:gd name="T6" fmla="*/ 208 w 235"/>
                  <a:gd name="T7" fmla="*/ 0 h 170"/>
                  <a:gd name="T8" fmla="*/ 0 w 235"/>
                  <a:gd name="T9" fmla="*/ 87 h 170"/>
                </a:gdLst>
                <a:ahLst/>
                <a:cxnLst>
                  <a:cxn ang="0">
                    <a:pos x="T0" y="T1"/>
                  </a:cxn>
                  <a:cxn ang="0">
                    <a:pos x="T2" y="T3"/>
                  </a:cxn>
                  <a:cxn ang="0">
                    <a:pos x="T4" y="T5"/>
                  </a:cxn>
                  <a:cxn ang="0">
                    <a:pos x="T6" y="T7"/>
                  </a:cxn>
                  <a:cxn ang="0">
                    <a:pos x="T8" y="T9"/>
                  </a:cxn>
                </a:cxnLst>
                <a:rect l="0" t="0" r="r" b="b"/>
                <a:pathLst>
                  <a:path w="235" h="170">
                    <a:moveTo>
                      <a:pt x="0" y="87"/>
                    </a:moveTo>
                    <a:cubicBezTo>
                      <a:pt x="92" y="170"/>
                      <a:pt x="92" y="170"/>
                      <a:pt x="92" y="170"/>
                    </a:cubicBezTo>
                    <a:cubicBezTo>
                      <a:pt x="235" y="24"/>
                      <a:pt x="235" y="24"/>
                      <a:pt x="235" y="24"/>
                    </a:cubicBezTo>
                    <a:cubicBezTo>
                      <a:pt x="208" y="0"/>
                      <a:pt x="208" y="0"/>
                      <a:pt x="208" y="0"/>
                    </a:cubicBezTo>
                    <a:cubicBezTo>
                      <a:pt x="150" y="51"/>
                      <a:pt x="77" y="90"/>
                      <a:pt x="0" y="8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5" name="Freeform 759"/>
              <p:cNvSpPr>
                <a:spLocks noEditPoints="1"/>
              </p:cNvSpPr>
              <p:nvPr/>
            </p:nvSpPr>
            <p:spPr bwMode="auto">
              <a:xfrm>
                <a:off x="5303838" y="647700"/>
                <a:ext cx="425450" cy="425450"/>
              </a:xfrm>
              <a:custGeom>
                <a:avLst/>
                <a:gdLst>
                  <a:gd name="T0" fmla="*/ 433 w 464"/>
                  <a:gd name="T1" fmla="*/ 94 h 463"/>
                  <a:gd name="T2" fmla="*/ 402 w 464"/>
                  <a:gd name="T3" fmla="*/ 66 h 463"/>
                  <a:gd name="T4" fmla="*/ 390 w 464"/>
                  <a:gd name="T5" fmla="*/ 56 h 463"/>
                  <a:gd name="T6" fmla="*/ 351 w 464"/>
                  <a:gd name="T7" fmla="*/ 20 h 463"/>
                  <a:gd name="T8" fmla="*/ 329 w 464"/>
                  <a:gd name="T9" fmla="*/ 0 h 463"/>
                  <a:gd name="T10" fmla="*/ 99 w 464"/>
                  <a:gd name="T11" fmla="*/ 129 h 463"/>
                  <a:gd name="T12" fmla="*/ 73 w 464"/>
                  <a:gd name="T13" fmla="*/ 370 h 463"/>
                  <a:gd name="T14" fmla="*/ 17 w 464"/>
                  <a:gd name="T15" fmla="*/ 376 h 463"/>
                  <a:gd name="T16" fmla="*/ 18 w 464"/>
                  <a:gd name="T17" fmla="*/ 436 h 463"/>
                  <a:gd name="T18" fmla="*/ 31 w 464"/>
                  <a:gd name="T19" fmla="*/ 447 h 463"/>
                  <a:gd name="T20" fmla="*/ 93 w 464"/>
                  <a:gd name="T21" fmla="*/ 445 h 463"/>
                  <a:gd name="T22" fmla="*/ 96 w 464"/>
                  <a:gd name="T23" fmla="*/ 391 h 463"/>
                  <a:gd name="T24" fmla="*/ 345 w 464"/>
                  <a:gd name="T25" fmla="*/ 351 h 463"/>
                  <a:gd name="T26" fmla="*/ 464 w 464"/>
                  <a:gd name="T27" fmla="*/ 122 h 463"/>
                  <a:gd name="T28" fmla="*/ 433 w 464"/>
                  <a:gd name="T29" fmla="*/ 94 h 463"/>
                  <a:gd name="T30" fmla="*/ 251 w 464"/>
                  <a:gd name="T31" fmla="*/ 253 h 463"/>
                  <a:gd name="T32" fmla="*/ 199 w 464"/>
                  <a:gd name="T33" fmla="*/ 202 h 463"/>
                  <a:gd name="T34" fmla="*/ 251 w 464"/>
                  <a:gd name="T35" fmla="*/ 152 h 463"/>
                  <a:gd name="T36" fmla="*/ 304 w 464"/>
                  <a:gd name="T37" fmla="*/ 202 h 463"/>
                  <a:gd name="T38" fmla="*/ 251 w 464"/>
                  <a:gd name="T39" fmla="*/ 253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4" h="463">
                    <a:moveTo>
                      <a:pt x="433" y="94"/>
                    </a:moveTo>
                    <a:cubicBezTo>
                      <a:pt x="402" y="66"/>
                      <a:pt x="402" y="66"/>
                      <a:pt x="402" y="66"/>
                    </a:cubicBezTo>
                    <a:cubicBezTo>
                      <a:pt x="390" y="56"/>
                      <a:pt x="390" y="56"/>
                      <a:pt x="390" y="56"/>
                    </a:cubicBezTo>
                    <a:cubicBezTo>
                      <a:pt x="351" y="20"/>
                      <a:pt x="351" y="20"/>
                      <a:pt x="351" y="20"/>
                    </a:cubicBezTo>
                    <a:cubicBezTo>
                      <a:pt x="329" y="0"/>
                      <a:pt x="329" y="0"/>
                      <a:pt x="329" y="0"/>
                    </a:cubicBezTo>
                    <a:cubicBezTo>
                      <a:pt x="268" y="32"/>
                      <a:pt x="99" y="129"/>
                      <a:pt x="99" y="129"/>
                    </a:cubicBezTo>
                    <a:cubicBezTo>
                      <a:pt x="122" y="243"/>
                      <a:pt x="92" y="329"/>
                      <a:pt x="73" y="370"/>
                    </a:cubicBezTo>
                    <a:cubicBezTo>
                      <a:pt x="55" y="359"/>
                      <a:pt x="31" y="361"/>
                      <a:pt x="17" y="376"/>
                    </a:cubicBezTo>
                    <a:cubicBezTo>
                      <a:pt x="0" y="393"/>
                      <a:pt x="1" y="420"/>
                      <a:pt x="18" y="436"/>
                    </a:cubicBezTo>
                    <a:cubicBezTo>
                      <a:pt x="31" y="447"/>
                      <a:pt x="31" y="447"/>
                      <a:pt x="31" y="447"/>
                    </a:cubicBezTo>
                    <a:cubicBezTo>
                      <a:pt x="49" y="463"/>
                      <a:pt x="77" y="463"/>
                      <a:pt x="93" y="445"/>
                    </a:cubicBezTo>
                    <a:cubicBezTo>
                      <a:pt x="108" y="430"/>
                      <a:pt x="109" y="407"/>
                      <a:pt x="96" y="391"/>
                    </a:cubicBezTo>
                    <a:cubicBezTo>
                      <a:pt x="137" y="370"/>
                      <a:pt x="225" y="336"/>
                      <a:pt x="345" y="351"/>
                    </a:cubicBezTo>
                    <a:cubicBezTo>
                      <a:pt x="345" y="351"/>
                      <a:pt x="435" y="182"/>
                      <a:pt x="464" y="122"/>
                    </a:cubicBezTo>
                    <a:lnTo>
                      <a:pt x="433" y="94"/>
                    </a:lnTo>
                    <a:close/>
                    <a:moveTo>
                      <a:pt x="251" y="253"/>
                    </a:moveTo>
                    <a:cubicBezTo>
                      <a:pt x="223" y="253"/>
                      <a:pt x="199" y="230"/>
                      <a:pt x="199" y="202"/>
                    </a:cubicBezTo>
                    <a:cubicBezTo>
                      <a:pt x="199" y="175"/>
                      <a:pt x="223" y="152"/>
                      <a:pt x="251" y="152"/>
                    </a:cubicBezTo>
                    <a:cubicBezTo>
                      <a:pt x="280" y="152"/>
                      <a:pt x="304" y="175"/>
                      <a:pt x="304" y="202"/>
                    </a:cubicBezTo>
                    <a:cubicBezTo>
                      <a:pt x="304" y="230"/>
                      <a:pt x="280" y="253"/>
                      <a:pt x="251" y="2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6" name="Freeform 760"/>
              <p:cNvSpPr/>
              <p:nvPr/>
            </p:nvSpPr>
            <p:spPr bwMode="auto">
              <a:xfrm>
                <a:off x="5303838" y="725488"/>
                <a:ext cx="425450" cy="347663"/>
              </a:xfrm>
              <a:custGeom>
                <a:avLst/>
                <a:gdLst>
                  <a:gd name="T0" fmla="*/ 433 w 464"/>
                  <a:gd name="T1" fmla="*/ 9 h 378"/>
                  <a:gd name="T2" fmla="*/ 423 w 464"/>
                  <a:gd name="T3" fmla="*/ 0 h 378"/>
                  <a:gd name="T4" fmla="*/ 255 w 464"/>
                  <a:gd name="T5" fmla="*/ 217 h 378"/>
                  <a:gd name="T6" fmla="*/ 73 w 464"/>
                  <a:gd name="T7" fmla="*/ 283 h 378"/>
                  <a:gd name="T8" fmla="*/ 73 w 464"/>
                  <a:gd name="T9" fmla="*/ 285 h 378"/>
                  <a:gd name="T10" fmla="*/ 71 w 464"/>
                  <a:gd name="T11" fmla="*/ 284 h 378"/>
                  <a:gd name="T12" fmla="*/ 26 w 464"/>
                  <a:gd name="T13" fmla="*/ 284 h 378"/>
                  <a:gd name="T14" fmla="*/ 17 w 464"/>
                  <a:gd name="T15" fmla="*/ 291 h 378"/>
                  <a:gd name="T16" fmla="*/ 18 w 464"/>
                  <a:gd name="T17" fmla="*/ 351 h 378"/>
                  <a:gd name="T18" fmla="*/ 31 w 464"/>
                  <a:gd name="T19" fmla="*/ 362 h 378"/>
                  <a:gd name="T20" fmla="*/ 93 w 464"/>
                  <a:gd name="T21" fmla="*/ 360 h 378"/>
                  <a:gd name="T22" fmla="*/ 96 w 464"/>
                  <a:gd name="T23" fmla="*/ 306 h 378"/>
                  <a:gd name="T24" fmla="*/ 345 w 464"/>
                  <a:gd name="T25" fmla="*/ 266 h 378"/>
                  <a:gd name="T26" fmla="*/ 464 w 464"/>
                  <a:gd name="T27" fmla="*/ 37 h 378"/>
                  <a:gd name="T28" fmla="*/ 433 w 464"/>
                  <a:gd name="T29" fmla="*/ 9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4" h="378">
                    <a:moveTo>
                      <a:pt x="433" y="9"/>
                    </a:moveTo>
                    <a:cubicBezTo>
                      <a:pt x="423" y="0"/>
                      <a:pt x="423" y="0"/>
                      <a:pt x="423" y="0"/>
                    </a:cubicBezTo>
                    <a:cubicBezTo>
                      <a:pt x="372" y="76"/>
                      <a:pt x="334" y="165"/>
                      <a:pt x="255" y="217"/>
                    </a:cubicBezTo>
                    <a:cubicBezTo>
                      <a:pt x="201" y="252"/>
                      <a:pt x="138" y="278"/>
                      <a:pt x="73" y="283"/>
                    </a:cubicBezTo>
                    <a:cubicBezTo>
                      <a:pt x="73" y="284"/>
                      <a:pt x="73" y="284"/>
                      <a:pt x="73" y="285"/>
                    </a:cubicBezTo>
                    <a:cubicBezTo>
                      <a:pt x="72" y="284"/>
                      <a:pt x="72" y="284"/>
                      <a:pt x="71" y="284"/>
                    </a:cubicBezTo>
                    <a:cubicBezTo>
                      <a:pt x="56" y="285"/>
                      <a:pt x="41" y="285"/>
                      <a:pt x="26" y="284"/>
                    </a:cubicBezTo>
                    <a:cubicBezTo>
                      <a:pt x="23" y="286"/>
                      <a:pt x="19" y="288"/>
                      <a:pt x="17" y="291"/>
                    </a:cubicBezTo>
                    <a:cubicBezTo>
                      <a:pt x="0" y="308"/>
                      <a:pt x="1" y="335"/>
                      <a:pt x="18" y="351"/>
                    </a:cubicBezTo>
                    <a:cubicBezTo>
                      <a:pt x="31" y="362"/>
                      <a:pt x="31" y="362"/>
                      <a:pt x="31" y="362"/>
                    </a:cubicBezTo>
                    <a:cubicBezTo>
                      <a:pt x="49" y="378"/>
                      <a:pt x="77" y="378"/>
                      <a:pt x="93" y="360"/>
                    </a:cubicBezTo>
                    <a:cubicBezTo>
                      <a:pt x="108" y="345"/>
                      <a:pt x="109" y="322"/>
                      <a:pt x="96" y="306"/>
                    </a:cubicBezTo>
                    <a:cubicBezTo>
                      <a:pt x="137" y="285"/>
                      <a:pt x="225" y="251"/>
                      <a:pt x="345" y="266"/>
                    </a:cubicBezTo>
                    <a:cubicBezTo>
                      <a:pt x="345" y="266"/>
                      <a:pt x="435" y="97"/>
                      <a:pt x="464" y="37"/>
                    </a:cubicBezTo>
                    <a:lnTo>
                      <a:pt x="433"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sp>
        <p:nvSpPr>
          <p:cNvPr id="157" name="文本框 156"/>
          <p:cNvSpPr txBox="1"/>
          <p:nvPr/>
        </p:nvSpPr>
        <p:spPr>
          <a:xfrm>
            <a:off x="3717147" y="4019351"/>
            <a:ext cx="1274616" cy="784830"/>
          </a:xfrm>
          <a:prstGeom prst="rect">
            <a:avLst/>
          </a:prstGeom>
          <a:noFill/>
        </p:spPr>
        <p:txBody>
          <a:bodyPr wrap="square" rtlCol="0">
            <a:spAutoFit/>
          </a:bodyPr>
          <a:lstStyle/>
          <a:p>
            <a:pPr algn="just">
              <a:lnSpc>
                <a:spcPct val="125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8" name="文本框 157"/>
          <p:cNvSpPr txBox="1"/>
          <p:nvPr/>
        </p:nvSpPr>
        <p:spPr>
          <a:xfrm>
            <a:off x="3730594" y="3710653"/>
            <a:ext cx="1359748" cy="338554"/>
          </a:xfrm>
          <a:prstGeom prst="rect">
            <a:avLst/>
          </a:prstGeom>
          <a:noFill/>
        </p:spPr>
        <p:txBody>
          <a:bodyPr wrap="square" rtlCol="0">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9" name="文本框 158"/>
          <p:cNvSpPr txBox="1"/>
          <p:nvPr/>
        </p:nvSpPr>
        <p:spPr>
          <a:xfrm>
            <a:off x="3717147" y="5338528"/>
            <a:ext cx="1274616" cy="784830"/>
          </a:xfrm>
          <a:prstGeom prst="rect">
            <a:avLst/>
          </a:prstGeom>
          <a:noFill/>
        </p:spPr>
        <p:txBody>
          <a:bodyPr wrap="square" rtlCol="0">
            <a:spAutoFit/>
          </a:bodyPr>
          <a:lstStyle/>
          <a:p>
            <a:pPr algn="just">
              <a:lnSpc>
                <a:spcPct val="125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60" name="文本框 159"/>
          <p:cNvSpPr txBox="1"/>
          <p:nvPr/>
        </p:nvSpPr>
        <p:spPr>
          <a:xfrm>
            <a:off x="3730594" y="5029830"/>
            <a:ext cx="1359748" cy="338554"/>
          </a:xfrm>
          <a:prstGeom prst="rect">
            <a:avLst/>
          </a:prstGeom>
          <a:noFill/>
        </p:spPr>
        <p:txBody>
          <a:bodyPr wrap="square" rtlCol="0">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61" name="文本框 160"/>
          <p:cNvSpPr txBox="1"/>
          <p:nvPr/>
        </p:nvSpPr>
        <p:spPr>
          <a:xfrm>
            <a:off x="1873802" y="4019351"/>
            <a:ext cx="1274616" cy="784830"/>
          </a:xfrm>
          <a:prstGeom prst="rect">
            <a:avLst/>
          </a:prstGeom>
          <a:noFill/>
        </p:spPr>
        <p:txBody>
          <a:bodyPr wrap="square" rtlCol="0">
            <a:spAutoFit/>
          </a:bodyPr>
          <a:lstStyle/>
          <a:p>
            <a:pPr algn="just">
              <a:lnSpc>
                <a:spcPct val="125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62" name="文本框 161"/>
          <p:cNvSpPr txBox="1"/>
          <p:nvPr/>
        </p:nvSpPr>
        <p:spPr>
          <a:xfrm>
            <a:off x="1887249" y="3710653"/>
            <a:ext cx="1359748" cy="338554"/>
          </a:xfrm>
          <a:prstGeom prst="rect">
            <a:avLst/>
          </a:prstGeom>
          <a:noFill/>
        </p:spPr>
        <p:txBody>
          <a:bodyPr wrap="square" rtlCol="0">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63" name="文本框 162"/>
          <p:cNvSpPr txBox="1"/>
          <p:nvPr/>
        </p:nvSpPr>
        <p:spPr>
          <a:xfrm>
            <a:off x="1873802" y="5338528"/>
            <a:ext cx="1274616" cy="784830"/>
          </a:xfrm>
          <a:prstGeom prst="rect">
            <a:avLst/>
          </a:prstGeom>
          <a:noFill/>
        </p:spPr>
        <p:txBody>
          <a:bodyPr wrap="square" rtlCol="0">
            <a:spAutoFit/>
          </a:bodyPr>
          <a:lstStyle/>
          <a:p>
            <a:pPr algn="just">
              <a:lnSpc>
                <a:spcPct val="125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64" name="文本框 163"/>
          <p:cNvSpPr txBox="1"/>
          <p:nvPr/>
        </p:nvSpPr>
        <p:spPr>
          <a:xfrm>
            <a:off x="1887249" y="5029830"/>
            <a:ext cx="1359748" cy="338554"/>
          </a:xfrm>
          <a:prstGeom prst="rect">
            <a:avLst/>
          </a:prstGeom>
          <a:noFill/>
        </p:spPr>
        <p:txBody>
          <a:bodyPr wrap="square" rtlCol="0">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50" fill="hold"/>
                                        <p:tgtEl>
                                          <p:spTgt spid="8"/>
                                        </p:tgtEl>
                                        <p:attrNameLst>
                                          <p:attrName>ppt_x</p:attrName>
                                        </p:attrNameLst>
                                      </p:cBhvr>
                                      <p:tavLst>
                                        <p:tav tm="0">
                                          <p:val>
                                            <p:strVal val="#ppt_x"/>
                                          </p:val>
                                        </p:tav>
                                        <p:tav tm="100000">
                                          <p:val>
                                            <p:strVal val="#ppt_x"/>
                                          </p:val>
                                        </p:tav>
                                      </p:tavLst>
                                    </p:anim>
                                    <p:anim calcmode="lin" valueType="num">
                                      <p:cBhvr additive="base">
                                        <p:cTn id="8" dur="2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Freeform 47"/>
          <p:cNvSpPr/>
          <p:nvPr/>
        </p:nvSpPr>
        <p:spPr bwMode="auto">
          <a:xfrm>
            <a:off x="5883825" y="1721733"/>
            <a:ext cx="367849" cy="7136658"/>
          </a:xfrm>
          <a:custGeom>
            <a:avLst/>
            <a:gdLst>
              <a:gd name="T0" fmla="*/ 167 w 167"/>
              <a:gd name="T1" fmla="*/ 145 h 3240"/>
              <a:gd name="T2" fmla="*/ 84 w 167"/>
              <a:gd name="T3" fmla="*/ 0 h 3240"/>
              <a:gd name="T4" fmla="*/ 0 w 167"/>
              <a:gd name="T5" fmla="*/ 145 h 3240"/>
              <a:gd name="T6" fmla="*/ 60 w 167"/>
              <a:gd name="T7" fmla="*/ 145 h 3240"/>
              <a:gd name="T8" fmla="*/ 60 w 167"/>
              <a:gd name="T9" fmla="*/ 3240 h 3240"/>
              <a:gd name="T10" fmla="*/ 108 w 167"/>
              <a:gd name="T11" fmla="*/ 3240 h 3240"/>
              <a:gd name="T12" fmla="*/ 108 w 167"/>
              <a:gd name="T13" fmla="*/ 145 h 3240"/>
              <a:gd name="T14" fmla="*/ 167 w 167"/>
              <a:gd name="T15" fmla="*/ 145 h 3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3240">
                <a:moveTo>
                  <a:pt x="167" y="145"/>
                </a:moveTo>
                <a:lnTo>
                  <a:pt x="84" y="0"/>
                </a:lnTo>
                <a:lnTo>
                  <a:pt x="0" y="145"/>
                </a:lnTo>
                <a:lnTo>
                  <a:pt x="60" y="145"/>
                </a:lnTo>
                <a:lnTo>
                  <a:pt x="60" y="3240"/>
                </a:lnTo>
                <a:lnTo>
                  <a:pt x="108" y="3240"/>
                </a:lnTo>
                <a:lnTo>
                  <a:pt x="108" y="145"/>
                </a:lnTo>
                <a:lnTo>
                  <a:pt x="167" y="145"/>
                </a:lnTo>
                <a:close/>
              </a:path>
            </a:pathLst>
          </a:custGeom>
          <a:solidFill>
            <a:srgbClr val="7BB19E"/>
          </a:solidFill>
          <a:ln w="0">
            <a:noFill/>
          </a:ln>
        </p:spPr>
        <p:txBody>
          <a:bodyPr vert="horz" wrap="square" lIns="91440" tIns="45720" rIns="91440" bIns="45720" numCol="1" anchor="t" anchorCtr="0" compatLnSpc="1"/>
          <a:lstStyle/>
          <a:p>
            <a:endParaRPr lang="ru-RU"/>
          </a:p>
        </p:txBody>
      </p:sp>
      <p:sp>
        <p:nvSpPr>
          <p:cNvPr id="28" name="椭圆 80"/>
          <p:cNvSpPr/>
          <p:nvPr/>
        </p:nvSpPr>
        <p:spPr bwMode="auto">
          <a:xfrm>
            <a:off x="1059356" y="-1600"/>
            <a:ext cx="703340" cy="1084427"/>
          </a:xfrm>
          <a:prstGeom prst="rect">
            <a:avLst/>
          </a:prstGeom>
          <a:solidFill>
            <a:srgbClr val="7BB19E"/>
          </a:solidFill>
          <a:ln w="5715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chemeClr val="tx1">
                  <a:lumMod val="75000"/>
                  <a:lumOff val="25000"/>
                </a:schemeClr>
              </a:solidFill>
              <a:effectLst/>
              <a:uLnTx/>
              <a:uFillTx/>
              <a:latin typeface="Arial" panose="020B0604020202020204" pitchFamily="34" charset="0"/>
              <a:ea typeface="宋体" panose="02010600030101010101" pitchFamily="2" charset="-122"/>
            </a:endParaRPr>
          </a:p>
        </p:txBody>
      </p:sp>
      <p:sp>
        <p:nvSpPr>
          <p:cNvPr id="29" name="文本框 28"/>
          <p:cNvSpPr txBox="1"/>
          <p:nvPr/>
        </p:nvSpPr>
        <p:spPr>
          <a:xfrm>
            <a:off x="1100194" y="484263"/>
            <a:ext cx="621664" cy="523220"/>
          </a:xfrm>
          <a:prstGeom prst="rect">
            <a:avLst/>
          </a:prstGeom>
          <a:solidFill>
            <a:schemeClr val="bg1"/>
          </a:solidFill>
        </p:spPr>
        <p:txBody>
          <a:bodyPr wrap="square" rtlCol="0">
            <a:spAutoFit/>
          </a:bodyPr>
          <a:lstStyle/>
          <a:p>
            <a:pPr algn="ctr"/>
            <a:r>
              <a:rPr lang="en-US" altLang="zh-CN" sz="2800" dirty="0" smtClean="0">
                <a:solidFill>
                  <a:srgbClr val="7BB19E"/>
                </a:solidFill>
              </a:rPr>
              <a:t>03</a:t>
            </a:r>
            <a:endParaRPr lang="zh-CN" altLang="en-US" sz="2800" dirty="0">
              <a:solidFill>
                <a:srgbClr val="7BB19E"/>
              </a:solidFill>
            </a:endParaRPr>
          </a:p>
        </p:txBody>
      </p:sp>
      <p:sp>
        <p:nvSpPr>
          <p:cNvPr id="32" name="椭圆 80"/>
          <p:cNvSpPr/>
          <p:nvPr/>
        </p:nvSpPr>
        <p:spPr bwMode="auto">
          <a:xfrm>
            <a:off x="0" y="-1600"/>
            <a:ext cx="12192000" cy="105024"/>
          </a:xfrm>
          <a:prstGeom prst="rect">
            <a:avLst/>
          </a:prstGeom>
          <a:solidFill>
            <a:srgbClr val="7BB19E"/>
          </a:solidFill>
          <a:ln w="5715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chemeClr val="tx1">
                  <a:lumMod val="75000"/>
                  <a:lumOff val="25000"/>
                </a:schemeClr>
              </a:solidFill>
              <a:effectLst/>
              <a:uLnTx/>
              <a:uFillTx/>
              <a:latin typeface="Arial" panose="020B0604020202020204" pitchFamily="34" charset="0"/>
              <a:ea typeface="宋体" panose="02010600030101010101" pitchFamily="2" charset="-122"/>
            </a:endParaRPr>
          </a:p>
        </p:txBody>
      </p:sp>
      <p:sp>
        <p:nvSpPr>
          <p:cNvPr id="33" name="椭圆 80"/>
          <p:cNvSpPr/>
          <p:nvPr/>
        </p:nvSpPr>
        <p:spPr bwMode="auto">
          <a:xfrm>
            <a:off x="0" y="6761323"/>
            <a:ext cx="12192000" cy="96677"/>
          </a:xfrm>
          <a:prstGeom prst="rect">
            <a:avLst/>
          </a:prstGeom>
          <a:solidFill>
            <a:srgbClr val="7BB19E"/>
          </a:solidFill>
          <a:ln w="5715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chemeClr val="tx1">
                  <a:lumMod val="75000"/>
                  <a:lumOff val="25000"/>
                </a:schemeClr>
              </a:solidFill>
              <a:effectLst/>
              <a:uLnTx/>
              <a:uFillTx/>
              <a:latin typeface="Arial" panose="020B0604020202020204" pitchFamily="34" charset="0"/>
              <a:ea typeface="宋体" panose="02010600030101010101" pitchFamily="2" charset="-122"/>
            </a:endParaRPr>
          </a:p>
        </p:txBody>
      </p:sp>
      <p:sp>
        <p:nvSpPr>
          <p:cNvPr id="10" name="矩形 9"/>
          <p:cNvSpPr/>
          <p:nvPr/>
        </p:nvSpPr>
        <p:spPr>
          <a:xfrm>
            <a:off x="1904391" y="260034"/>
            <a:ext cx="1800493" cy="562783"/>
          </a:xfrm>
          <a:prstGeom prst="rect">
            <a:avLst/>
          </a:prstGeom>
        </p:spPr>
        <p:txBody>
          <a:bodyPr wrap="none">
            <a:spAutoFit/>
          </a:bodyPr>
          <a:lstStyle/>
          <a:p>
            <a:pPr>
              <a:lnSpc>
                <a:spcPct val="200000"/>
              </a:lnSpc>
            </a:pP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课题研究的进展</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1904391" y="822817"/>
            <a:ext cx="5022106" cy="369332"/>
          </a:xfrm>
          <a:prstGeom prst="snip1Rect">
            <a:avLst>
              <a:gd name="adj" fmla="val 0"/>
            </a:avLst>
          </a:prstGeom>
          <a:noFill/>
          <a:ln w="28575">
            <a:noFill/>
          </a:ln>
        </p:spPr>
        <p:txBody>
          <a:bodyPr wrap="square" rtlCol="0">
            <a:spAutoFit/>
          </a:bodyPr>
          <a:lstStyle/>
          <a:p>
            <a:r>
              <a:rPr lang="en-US" altLang="zh-CN" dirty="0" smtClean="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rPr>
              <a:t>The Research Progress</a:t>
            </a:r>
            <a:endParaRPr lang="zh-CN" altLang="en-US" dirty="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endParaRPr>
          </a:p>
        </p:txBody>
      </p:sp>
      <p:sp>
        <p:nvSpPr>
          <p:cNvPr id="8" name="Oval 30"/>
          <p:cNvSpPr>
            <a:spLocks noChangeArrowheads="1"/>
          </p:cNvSpPr>
          <p:nvPr/>
        </p:nvSpPr>
        <p:spPr bwMode="auto">
          <a:xfrm>
            <a:off x="4565991" y="2754504"/>
            <a:ext cx="3006957" cy="3009102"/>
          </a:xfrm>
          <a:prstGeom prst="ellipse">
            <a:avLst/>
          </a:prstGeom>
          <a:noFill/>
          <a:ln w="0" cap="flat">
            <a:solidFill>
              <a:schemeClr val="bg1">
                <a:lumMod val="75000"/>
              </a:schemeClr>
            </a:solidFill>
            <a:prstDash val="lg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ru-RU"/>
          </a:p>
        </p:txBody>
      </p:sp>
      <p:sp>
        <p:nvSpPr>
          <p:cNvPr id="9" name="TextBox 59"/>
          <p:cNvSpPr txBox="1"/>
          <p:nvPr/>
        </p:nvSpPr>
        <p:spPr>
          <a:xfrm>
            <a:off x="6174365" y="5140596"/>
            <a:ext cx="511679" cy="446276"/>
          </a:xfrm>
          <a:prstGeom prst="rect">
            <a:avLst/>
          </a:prstGeom>
          <a:noFill/>
        </p:spPr>
        <p:txBody>
          <a:bodyPr wrap="none" rtlCol="0">
            <a:spAutoFit/>
          </a:bodyPr>
          <a:lstStyle/>
          <a:p>
            <a:pPr algn="ctr"/>
            <a:r>
              <a:rPr lang="en-US" sz="2300" dirty="0">
                <a:solidFill>
                  <a:schemeClr val="bg1"/>
                </a:solidFill>
                <a:latin typeface="Ubuntu" panose="020B0504030602030204" pitchFamily="34" charset="0"/>
              </a:rPr>
              <a:t>01</a:t>
            </a:r>
            <a:endParaRPr lang="ru-RU" sz="2300" dirty="0">
              <a:solidFill>
                <a:schemeClr val="bg1"/>
              </a:solidFill>
              <a:latin typeface="Ubuntu" panose="020B0504030602030204" pitchFamily="34" charset="0"/>
            </a:endParaRPr>
          </a:p>
        </p:txBody>
      </p:sp>
      <p:sp>
        <p:nvSpPr>
          <p:cNvPr id="12" name="TextBox 60"/>
          <p:cNvSpPr txBox="1"/>
          <p:nvPr/>
        </p:nvSpPr>
        <p:spPr>
          <a:xfrm>
            <a:off x="5423158" y="4591608"/>
            <a:ext cx="511679" cy="446276"/>
          </a:xfrm>
          <a:prstGeom prst="rect">
            <a:avLst/>
          </a:prstGeom>
          <a:noFill/>
        </p:spPr>
        <p:txBody>
          <a:bodyPr wrap="none" rtlCol="0">
            <a:spAutoFit/>
          </a:bodyPr>
          <a:lstStyle/>
          <a:p>
            <a:pPr algn="ctr"/>
            <a:r>
              <a:rPr lang="en-US" sz="2300" dirty="0">
                <a:solidFill>
                  <a:schemeClr val="bg1"/>
                </a:solidFill>
                <a:latin typeface="Ubuntu" panose="020B0504030602030204" pitchFamily="34" charset="0"/>
              </a:rPr>
              <a:t>02</a:t>
            </a:r>
            <a:endParaRPr lang="ru-RU" sz="2300" dirty="0">
              <a:solidFill>
                <a:schemeClr val="bg1"/>
              </a:solidFill>
              <a:latin typeface="Ubuntu" panose="020B0504030602030204" pitchFamily="34" charset="0"/>
            </a:endParaRPr>
          </a:p>
        </p:txBody>
      </p:sp>
      <p:sp>
        <p:nvSpPr>
          <p:cNvPr id="13" name="TextBox 61"/>
          <p:cNvSpPr txBox="1"/>
          <p:nvPr/>
        </p:nvSpPr>
        <p:spPr>
          <a:xfrm>
            <a:off x="6170080" y="4011245"/>
            <a:ext cx="511679" cy="446276"/>
          </a:xfrm>
          <a:prstGeom prst="rect">
            <a:avLst/>
          </a:prstGeom>
          <a:noFill/>
        </p:spPr>
        <p:txBody>
          <a:bodyPr wrap="none" rtlCol="0">
            <a:spAutoFit/>
          </a:bodyPr>
          <a:lstStyle/>
          <a:p>
            <a:pPr algn="ctr"/>
            <a:r>
              <a:rPr lang="en-US" sz="2300" dirty="0">
                <a:solidFill>
                  <a:schemeClr val="bg1"/>
                </a:solidFill>
                <a:latin typeface="Ubuntu" panose="020B0504030602030204" pitchFamily="34" charset="0"/>
              </a:rPr>
              <a:t>03</a:t>
            </a:r>
            <a:endParaRPr lang="ru-RU" sz="2300" dirty="0">
              <a:solidFill>
                <a:schemeClr val="bg1"/>
              </a:solidFill>
              <a:latin typeface="Ubuntu" panose="020B0504030602030204" pitchFamily="34" charset="0"/>
            </a:endParaRPr>
          </a:p>
        </p:txBody>
      </p:sp>
      <p:sp>
        <p:nvSpPr>
          <p:cNvPr id="14" name="TextBox 62"/>
          <p:cNvSpPr txBox="1"/>
          <p:nvPr/>
        </p:nvSpPr>
        <p:spPr>
          <a:xfrm>
            <a:off x="5428311" y="3417016"/>
            <a:ext cx="511679" cy="446276"/>
          </a:xfrm>
          <a:prstGeom prst="rect">
            <a:avLst/>
          </a:prstGeom>
          <a:noFill/>
        </p:spPr>
        <p:txBody>
          <a:bodyPr wrap="none" rtlCol="0">
            <a:spAutoFit/>
          </a:bodyPr>
          <a:lstStyle/>
          <a:p>
            <a:pPr algn="ctr"/>
            <a:r>
              <a:rPr lang="en-US" sz="2300" dirty="0">
                <a:solidFill>
                  <a:schemeClr val="bg1"/>
                </a:solidFill>
                <a:latin typeface="Ubuntu" panose="020B0504030602030204" pitchFamily="34" charset="0"/>
              </a:rPr>
              <a:t>04</a:t>
            </a:r>
            <a:endParaRPr lang="ru-RU" sz="2300" dirty="0">
              <a:solidFill>
                <a:schemeClr val="bg1"/>
              </a:solidFill>
              <a:latin typeface="Ubuntu" panose="020B0504030602030204" pitchFamily="34" charset="0"/>
            </a:endParaRPr>
          </a:p>
        </p:txBody>
      </p:sp>
      <p:sp>
        <p:nvSpPr>
          <p:cNvPr id="15" name="TextBox 63"/>
          <p:cNvSpPr txBox="1"/>
          <p:nvPr/>
        </p:nvSpPr>
        <p:spPr>
          <a:xfrm>
            <a:off x="6170108" y="2871428"/>
            <a:ext cx="511679" cy="446276"/>
          </a:xfrm>
          <a:prstGeom prst="rect">
            <a:avLst/>
          </a:prstGeom>
          <a:noFill/>
        </p:spPr>
        <p:txBody>
          <a:bodyPr wrap="none" rtlCol="0">
            <a:spAutoFit/>
          </a:bodyPr>
          <a:lstStyle/>
          <a:p>
            <a:pPr algn="ctr"/>
            <a:r>
              <a:rPr lang="en-US" sz="2300" dirty="0">
                <a:solidFill>
                  <a:schemeClr val="bg1"/>
                </a:solidFill>
                <a:latin typeface="Ubuntu" panose="020B0504030602030204" pitchFamily="34" charset="0"/>
              </a:rPr>
              <a:t>05</a:t>
            </a:r>
            <a:endParaRPr lang="ru-RU" sz="2300" dirty="0">
              <a:solidFill>
                <a:schemeClr val="bg1"/>
              </a:solidFill>
              <a:latin typeface="Ubuntu" panose="020B0504030602030204" pitchFamily="34" charset="0"/>
            </a:endParaRPr>
          </a:p>
        </p:txBody>
      </p:sp>
      <p:sp>
        <p:nvSpPr>
          <p:cNvPr id="16" name="Line 46"/>
          <p:cNvSpPr>
            <a:spLocks noChangeShapeType="1"/>
          </p:cNvSpPr>
          <p:nvPr/>
        </p:nvSpPr>
        <p:spPr bwMode="auto">
          <a:xfrm flipH="1">
            <a:off x="3898491" y="5420198"/>
            <a:ext cx="1066708" cy="0"/>
          </a:xfrm>
          <a:prstGeom prst="line">
            <a:avLst/>
          </a:prstGeom>
          <a:noFill/>
          <a:ln w="6350" cap="flat">
            <a:solidFill>
              <a:schemeClr val="bg1">
                <a:lumMod val="75000"/>
              </a:schemeClr>
            </a:solidFill>
            <a:prstDash val="dash"/>
            <a:miter lim="800000"/>
            <a:headEnd type="oval"/>
            <a:tailEnd type="oval"/>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ru-RU"/>
          </a:p>
        </p:txBody>
      </p:sp>
      <p:sp>
        <p:nvSpPr>
          <p:cNvPr id="17" name="Line 44"/>
          <p:cNvSpPr>
            <a:spLocks noChangeShapeType="1"/>
          </p:cNvSpPr>
          <p:nvPr/>
        </p:nvSpPr>
        <p:spPr bwMode="auto">
          <a:xfrm flipH="1">
            <a:off x="7609431" y="4840693"/>
            <a:ext cx="776959" cy="0"/>
          </a:xfrm>
          <a:prstGeom prst="line">
            <a:avLst/>
          </a:prstGeom>
          <a:noFill/>
          <a:ln w="6350" cap="flat">
            <a:solidFill>
              <a:schemeClr val="bg1">
                <a:lumMod val="75000"/>
              </a:schemeClr>
            </a:solidFill>
            <a:prstDash val="dash"/>
            <a:miter lim="800000"/>
            <a:headEnd type="oval"/>
            <a:tailEnd type="oval"/>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ru-RU"/>
          </a:p>
        </p:txBody>
      </p:sp>
      <p:sp>
        <p:nvSpPr>
          <p:cNvPr id="18" name="Line 45"/>
          <p:cNvSpPr>
            <a:spLocks noChangeShapeType="1"/>
          </p:cNvSpPr>
          <p:nvPr/>
        </p:nvSpPr>
        <p:spPr bwMode="auto">
          <a:xfrm flipH="1">
            <a:off x="3883468" y="4259055"/>
            <a:ext cx="536573" cy="0"/>
          </a:xfrm>
          <a:prstGeom prst="line">
            <a:avLst/>
          </a:prstGeom>
          <a:noFill/>
          <a:ln w="6350" cap="flat">
            <a:solidFill>
              <a:schemeClr val="bg1">
                <a:lumMod val="75000"/>
              </a:schemeClr>
            </a:solidFill>
            <a:prstDash val="dash"/>
            <a:miter lim="800000"/>
            <a:headEnd type="oval"/>
            <a:tailEnd type="oval"/>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ru-RU"/>
          </a:p>
        </p:txBody>
      </p:sp>
      <p:sp>
        <p:nvSpPr>
          <p:cNvPr id="19" name="Line 43"/>
          <p:cNvSpPr>
            <a:spLocks noChangeShapeType="1"/>
          </p:cNvSpPr>
          <p:nvPr/>
        </p:nvSpPr>
        <p:spPr bwMode="auto">
          <a:xfrm flipH="1">
            <a:off x="7609432" y="3679553"/>
            <a:ext cx="776959" cy="0"/>
          </a:xfrm>
          <a:prstGeom prst="line">
            <a:avLst/>
          </a:prstGeom>
          <a:noFill/>
          <a:ln w="6350" cap="flat">
            <a:solidFill>
              <a:schemeClr val="bg1">
                <a:lumMod val="75000"/>
              </a:schemeClr>
            </a:solidFill>
            <a:prstDash val="dash"/>
            <a:miter lim="800000"/>
            <a:headEnd type="oval"/>
            <a:tailEnd type="oval"/>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ru-RU"/>
          </a:p>
        </p:txBody>
      </p:sp>
      <p:sp>
        <p:nvSpPr>
          <p:cNvPr id="20" name="Line 42"/>
          <p:cNvSpPr>
            <a:spLocks noChangeShapeType="1"/>
          </p:cNvSpPr>
          <p:nvPr/>
        </p:nvSpPr>
        <p:spPr bwMode="auto">
          <a:xfrm flipH="1">
            <a:off x="3898492" y="3097911"/>
            <a:ext cx="1062416" cy="0"/>
          </a:xfrm>
          <a:prstGeom prst="line">
            <a:avLst/>
          </a:prstGeom>
          <a:noFill/>
          <a:ln w="6350" cap="flat">
            <a:solidFill>
              <a:schemeClr val="bg1">
                <a:lumMod val="75000"/>
              </a:schemeClr>
            </a:solidFill>
            <a:prstDash val="dash"/>
            <a:miter lim="800000"/>
            <a:headEnd type="oval"/>
            <a:tailEnd type="oval"/>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ru-RU"/>
          </a:p>
        </p:txBody>
      </p:sp>
      <p:sp>
        <p:nvSpPr>
          <p:cNvPr id="21" name="Freeform 26"/>
          <p:cNvSpPr/>
          <p:nvPr/>
        </p:nvSpPr>
        <p:spPr bwMode="auto">
          <a:xfrm>
            <a:off x="6070543" y="3389806"/>
            <a:ext cx="1422993" cy="581646"/>
          </a:xfrm>
          <a:custGeom>
            <a:avLst/>
            <a:gdLst>
              <a:gd name="T0" fmla="*/ 0 w 390"/>
              <a:gd name="T1" fmla="*/ 159 h 159"/>
              <a:gd name="T2" fmla="*/ 390 w 390"/>
              <a:gd name="T3" fmla="*/ 159 h 159"/>
              <a:gd name="T4" fmla="*/ 318 w 390"/>
              <a:gd name="T5" fmla="*/ 0 h 159"/>
              <a:gd name="T6" fmla="*/ 0 w 390"/>
              <a:gd name="T7" fmla="*/ 0 h 159"/>
              <a:gd name="T8" fmla="*/ 0 w 390"/>
              <a:gd name="T9" fmla="*/ 159 h 159"/>
            </a:gdLst>
            <a:ahLst/>
            <a:cxnLst>
              <a:cxn ang="0">
                <a:pos x="T0" y="T1"/>
              </a:cxn>
              <a:cxn ang="0">
                <a:pos x="T2" y="T3"/>
              </a:cxn>
              <a:cxn ang="0">
                <a:pos x="T4" y="T5"/>
              </a:cxn>
              <a:cxn ang="0">
                <a:pos x="T6" y="T7"/>
              </a:cxn>
              <a:cxn ang="0">
                <a:pos x="T8" y="T9"/>
              </a:cxn>
            </a:cxnLst>
            <a:rect l="0" t="0" r="r" b="b"/>
            <a:pathLst>
              <a:path w="390" h="159">
                <a:moveTo>
                  <a:pt x="0" y="159"/>
                </a:moveTo>
                <a:cubicBezTo>
                  <a:pt x="390" y="159"/>
                  <a:pt x="390" y="159"/>
                  <a:pt x="390" y="159"/>
                </a:cubicBezTo>
                <a:cubicBezTo>
                  <a:pt x="378" y="100"/>
                  <a:pt x="353" y="46"/>
                  <a:pt x="318" y="0"/>
                </a:cubicBezTo>
                <a:cubicBezTo>
                  <a:pt x="0" y="0"/>
                  <a:pt x="0" y="0"/>
                  <a:pt x="0" y="0"/>
                </a:cubicBezTo>
                <a:lnTo>
                  <a:pt x="0" y="159"/>
                </a:lnTo>
                <a:close/>
              </a:path>
            </a:pathLst>
          </a:custGeom>
          <a:solidFill>
            <a:srgbClr val="7BB19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t" anchorCtr="0" compatLnSpc="1"/>
          <a:lstStyle/>
          <a:p>
            <a:endParaRPr lang="ru-RU"/>
          </a:p>
        </p:txBody>
      </p:sp>
      <p:grpSp>
        <p:nvGrpSpPr>
          <p:cNvPr id="22" name="Группа 79"/>
          <p:cNvGrpSpPr/>
          <p:nvPr/>
        </p:nvGrpSpPr>
        <p:grpSpPr>
          <a:xfrm>
            <a:off x="6245377" y="3468107"/>
            <a:ext cx="392196" cy="408009"/>
            <a:chOff x="6559550" y="4365626"/>
            <a:chExt cx="590551" cy="614363"/>
          </a:xfrm>
          <a:solidFill>
            <a:schemeClr val="bg1"/>
          </a:solidFill>
        </p:grpSpPr>
        <p:sp>
          <p:nvSpPr>
            <p:cNvPr id="23" name="Freeform 15"/>
            <p:cNvSpPr/>
            <p:nvPr/>
          </p:nvSpPr>
          <p:spPr bwMode="auto">
            <a:xfrm>
              <a:off x="6648450" y="4365626"/>
              <a:ext cx="280988" cy="125413"/>
            </a:xfrm>
            <a:custGeom>
              <a:avLst/>
              <a:gdLst>
                <a:gd name="T0" fmla="*/ 67 w 422"/>
                <a:gd name="T1" fmla="*/ 137 h 187"/>
                <a:gd name="T2" fmla="*/ 79 w 422"/>
                <a:gd name="T3" fmla="*/ 153 h 187"/>
                <a:gd name="T4" fmla="*/ 81 w 422"/>
                <a:gd name="T5" fmla="*/ 158 h 187"/>
                <a:gd name="T6" fmla="*/ 84 w 422"/>
                <a:gd name="T7" fmla="*/ 162 h 187"/>
                <a:gd name="T8" fmla="*/ 88 w 422"/>
                <a:gd name="T9" fmla="*/ 167 h 187"/>
                <a:gd name="T10" fmla="*/ 114 w 422"/>
                <a:gd name="T11" fmla="*/ 175 h 187"/>
                <a:gd name="T12" fmla="*/ 120 w 422"/>
                <a:gd name="T13" fmla="*/ 174 h 187"/>
                <a:gd name="T14" fmla="*/ 134 w 422"/>
                <a:gd name="T15" fmla="*/ 168 h 187"/>
                <a:gd name="T16" fmla="*/ 139 w 422"/>
                <a:gd name="T17" fmla="*/ 166 h 187"/>
                <a:gd name="T18" fmla="*/ 169 w 422"/>
                <a:gd name="T19" fmla="*/ 157 h 187"/>
                <a:gd name="T20" fmla="*/ 175 w 422"/>
                <a:gd name="T21" fmla="*/ 156 h 187"/>
                <a:gd name="T22" fmla="*/ 233 w 422"/>
                <a:gd name="T23" fmla="*/ 156 h 187"/>
                <a:gd name="T24" fmla="*/ 239 w 422"/>
                <a:gd name="T25" fmla="*/ 157 h 187"/>
                <a:gd name="T26" fmla="*/ 251 w 422"/>
                <a:gd name="T27" fmla="*/ 158 h 187"/>
                <a:gd name="T28" fmla="*/ 295 w 422"/>
                <a:gd name="T29" fmla="*/ 168 h 187"/>
                <a:gd name="T30" fmla="*/ 307 w 422"/>
                <a:gd name="T31" fmla="*/ 172 h 187"/>
                <a:gd name="T32" fmla="*/ 312 w 422"/>
                <a:gd name="T33" fmla="*/ 173 h 187"/>
                <a:gd name="T34" fmla="*/ 352 w 422"/>
                <a:gd name="T35" fmla="*/ 142 h 187"/>
                <a:gd name="T36" fmla="*/ 354 w 422"/>
                <a:gd name="T37" fmla="*/ 136 h 187"/>
                <a:gd name="T38" fmla="*/ 422 w 422"/>
                <a:gd name="T39" fmla="*/ 61 h 187"/>
                <a:gd name="T40" fmla="*/ 422 w 422"/>
                <a:gd name="T41" fmla="*/ 61 h 187"/>
                <a:gd name="T42" fmla="*/ 422 w 422"/>
                <a:gd name="T43" fmla="*/ 57 h 187"/>
                <a:gd name="T44" fmla="*/ 419 w 422"/>
                <a:gd name="T45" fmla="*/ 50 h 187"/>
                <a:gd name="T46" fmla="*/ 416 w 422"/>
                <a:gd name="T47" fmla="*/ 47 h 187"/>
                <a:gd name="T48" fmla="*/ 340 w 422"/>
                <a:gd name="T49" fmla="*/ 53 h 187"/>
                <a:gd name="T50" fmla="*/ 335 w 422"/>
                <a:gd name="T51" fmla="*/ 56 h 187"/>
                <a:gd name="T52" fmla="*/ 300 w 422"/>
                <a:gd name="T53" fmla="*/ 73 h 187"/>
                <a:gd name="T54" fmla="*/ 294 w 422"/>
                <a:gd name="T55" fmla="*/ 75 h 187"/>
                <a:gd name="T56" fmla="*/ 259 w 422"/>
                <a:gd name="T57" fmla="*/ 71 h 187"/>
                <a:gd name="T58" fmla="*/ 253 w 422"/>
                <a:gd name="T59" fmla="*/ 64 h 187"/>
                <a:gd name="T60" fmla="*/ 219 w 422"/>
                <a:gd name="T61" fmla="*/ 8 h 187"/>
                <a:gd name="T62" fmla="*/ 169 w 422"/>
                <a:gd name="T63" fmla="*/ 62 h 187"/>
                <a:gd name="T64" fmla="*/ 157 w 422"/>
                <a:gd name="T65" fmla="*/ 72 h 187"/>
                <a:gd name="T66" fmla="*/ 147 w 422"/>
                <a:gd name="T67" fmla="*/ 73 h 187"/>
                <a:gd name="T68" fmla="*/ 135 w 422"/>
                <a:gd name="T69" fmla="*/ 70 h 187"/>
                <a:gd name="T70" fmla="*/ 122 w 422"/>
                <a:gd name="T71" fmla="*/ 64 h 187"/>
                <a:gd name="T72" fmla="*/ 29 w 422"/>
                <a:gd name="T73" fmla="*/ 46 h 187"/>
                <a:gd name="T74" fmla="*/ 62 w 422"/>
                <a:gd name="T75" fmla="*/ 129 h 187"/>
                <a:gd name="T76" fmla="*/ 67 w 422"/>
                <a:gd name="T77" fmla="*/ 13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2" h="187">
                  <a:moveTo>
                    <a:pt x="67" y="137"/>
                  </a:moveTo>
                  <a:cubicBezTo>
                    <a:pt x="71" y="142"/>
                    <a:pt x="74" y="147"/>
                    <a:pt x="79" y="153"/>
                  </a:cubicBezTo>
                  <a:cubicBezTo>
                    <a:pt x="79" y="155"/>
                    <a:pt x="80" y="156"/>
                    <a:pt x="81" y="158"/>
                  </a:cubicBezTo>
                  <a:cubicBezTo>
                    <a:pt x="82" y="159"/>
                    <a:pt x="83" y="161"/>
                    <a:pt x="84" y="162"/>
                  </a:cubicBezTo>
                  <a:cubicBezTo>
                    <a:pt x="85" y="164"/>
                    <a:pt x="87" y="165"/>
                    <a:pt x="88" y="167"/>
                  </a:cubicBezTo>
                  <a:cubicBezTo>
                    <a:pt x="95" y="173"/>
                    <a:pt x="103" y="177"/>
                    <a:pt x="114" y="175"/>
                  </a:cubicBezTo>
                  <a:cubicBezTo>
                    <a:pt x="116" y="175"/>
                    <a:pt x="118" y="174"/>
                    <a:pt x="120" y="174"/>
                  </a:cubicBezTo>
                  <a:cubicBezTo>
                    <a:pt x="125" y="172"/>
                    <a:pt x="129" y="170"/>
                    <a:pt x="134" y="168"/>
                  </a:cubicBezTo>
                  <a:cubicBezTo>
                    <a:pt x="136" y="168"/>
                    <a:pt x="137" y="167"/>
                    <a:pt x="139" y="166"/>
                  </a:cubicBezTo>
                  <a:cubicBezTo>
                    <a:pt x="150" y="163"/>
                    <a:pt x="159" y="160"/>
                    <a:pt x="169" y="157"/>
                  </a:cubicBezTo>
                  <a:cubicBezTo>
                    <a:pt x="171" y="157"/>
                    <a:pt x="173" y="156"/>
                    <a:pt x="175" y="156"/>
                  </a:cubicBezTo>
                  <a:cubicBezTo>
                    <a:pt x="199" y="155"/>
                    <a:pt x="213" y="155"/>
                    <a:pt x="233" y="156"/>
                  </a:cubicBezTo>
                  <a:cubicBezTo>
                    <a:pt x="235" y="156"/>
                    <a:pt x="237" y="156"/>
                    <a:pt x="239" y="157"/>
                  </a:cubicBezTo>
                  <a:cubicBezTo>
                    <a:pt x="243" y="157"/>
                    <a:pt x="247" y="158"/>
                    <a:pt x="251" y="158"/>
                  </a:cubicBezTo>
                  <a:cubicBezTo>
                    <a:pt x="267" y="160"/>
                    <a:pt x="282" y="165"/>
                    <a:pt x="295" y="168"/>
                  </a:cubicBezTo>
                  <a:cubicBezTo>
                    <a:pt x="299" y="169"/>
                    <a:pt x="303" y="171"/>
                    <a:pt x="307" y="172"/>
                  </a:cubicBezTo>
                  <a:cubicBezTo>
                    <a:pt x="309" y="172"/>
                    <a:pt x="310" y="173"/>
                    <a:pt x="312" y="173"/>
                  </a:cubicBezTo>
                  <a:cubicBezTo>
                    <a:pt x="339" y="187"/>
                    <a:pt x="346" y="167"/>
                    <a:pt x="352" y="142"/>
                  </a:cubicBezTo>
                  <a:cubicBezTo>
                    <a:pt x="353" y="140"/>
                    <a:pt x="353" y="138"/>
                    <a:pt x="354" y="136"/>
                  </a:cubicBezTo>
                  <a:cubicBezTo>
                    <a:pt x="365" y="107"/>
                    <a:pt x="397" y="86"/>
                    <a:pt x="422" y="61"/>
                  </a:cubicBezTo>
                  <a:cubicBezTo>
                    <a:pt x="422" y="61"/>
                    <a:pt x="422" y="61"/>
                    <a:pt x="422" y="61"/>
                  </a:cubicBezTo>
                  <a:cubicBezTo>
                    <a:pt x="422" y="59"/>
                    <a:pt x="422" y="58"/>
                    <a:pt x="422" y="57"/>
                  </a:cubicBezTo>
                  <a:cubicBezTo>
                    <a:pt x="421" y="54"/>
                    <a:pt x="420" y="51"/>
                    <a:pt x="419" y="50"/>
                  </a:cubicBezTo>
                  <a:cubicBezTo>
                    <a:pt x="418" y="49"/>
                    <a:pt x="417" y="48"/>
                    <a:pt x="416" y="47"/>
                  </a:cubicBezTo>
                  <a:cubicBezTo>
                    <a:pt x="389" y="32"/>
                    <a:pt x="365" y="43"/>
                    <a:pt x="340" y="53"/>
                  </a:cubicBezTo>
                  <a:cubicBezTo>
                    <a:pt x="338" y="54"/>
                    <a:pt x="337" y="55"/>
                    <a:pt x="335" y="56"/>
                  </a:cubicBezTo>
                  <a:cubicBezTo>
                    <a:pt x="323" y="63"/>
                    <a:pt x="312" y="69"/>
                    <a:pt x="300" y="73"/>
                  </a:cubicBezTo>
                  <a:cubicBezTo>
                    <a:pt x="298" y="74"/>
                    <a:pt x="296" y="75"/>
                    <a:pt x="294" y="75"/>
                  </a:cubicBezTo>
                  <a:cubicBezTo>
                    <a:pt x="278" y="79"/>
                    <a:pt x="266" y="78"/>
                    <a:pt x="259" y="71"/>
                  </a:cubicBezTo>
                  <a:cubicBezTo>
                    <a:pt x="257" y="69"/>
                    <a:pt x="255" y="67"/>
                    <a:pt x="253" y="64"/>
                  </a:cubicBezTo>
                  <a:cubicBezTo>
                    <a:pt x="239" y="49"/>
                    <a:pt x="241" y="18"/>
                    <a:pt x="219" y="8"/>
                  </a:cubicBezTo>
                  <a:cubicBezTo>
                    <a:pt x="184" y="0"/>
                    <a:pt x="184" y="44"/>
                    <a:pt x="169" y="62"/>
                  </a:cubicBezTo>
                  <a:cubicBezTo>
                    <a:pt x="166" y="66"/>
                    <a:pt x="162" y="70"/>
                    <a:pt x="157" y="72"/>
                  </a:cubicBezTo>
                  <a:cubicBezTo>
                    <a:pt x="154" y="73"/>
                    <a:pt x="151" y="73"/>
                    <a:pt x="147" y="73"/>
                  </a:cubicBezTo>
                  <a:cubicBezTo>
                    <a:pt x="143" y="72"/>
                    <a:pt x="139" y="71"/>
                    <a:pt x="135" y="70"/>
                  </a:cubicBezTo>
                  <a:cubicBezTo>
                    <a:pt x="131" y="68"/>
                    <a:pt x="126" y="66"/>
                    <a:pt x="122" y="64"/>
                  </a:cubicBezTo>
                  <a:cubicBezTo>
                    <a:pt x="91" y="50"/>
                    <a:pt x="59" y="23"/>
                    <a:pt x="29" y="46"/>
                  </a:cubicBezTo>
                  <a:cubicBezTo>
                    <a:pt x="0" y="75"/>
                    <a:pt x="51" y="100"/>
                    <a:pt x="62" y="129"/>
                  </a:cubicBezTo>
                  <a:cubicBezTo>
                    <a:pt x="64" y="131"/>
                    <a:pt x="65" y="134"/>
                    <a:pt x="67"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24" name="Freeform 16"/>
            <p:cNvSpPr/>
            <p:nvPr/>
          </p:nvSpPr>
          <p:spPr bwMode="auto">
            <a:xfrm>
              <a:off x="6916738" y="4552951"/>
              <a:ext cx="200025" cy="238125"/>
            </a:xfrm>
            <a:custGeom>
              <a:avLst/>
              <a:gdLst>
                <a:gd name="T0" fmla="*/ 22 w 298"/>
                <a:gd name="T1" fmla="*/ 356 h 356"/>
                <a:gd name="T2" fmla="*/ 91 w 298"/>
                <a:gd name="T3" fmla="*/ 310 h 356"/>
                <a:gd name="T4" fmla="*/ 280 w 298"/>
                <a:gd name="T5" fmla="*/ 46 h 356"/>
                <a:gd name="T6" fmla="*/ 276 w 298"/>
                <a:gd name="T7" fmla="*/ 0 h 356"/>
                <a:gd name="T8" fmla="*/ 206 w 298"/>
                <a:gd name="T9" fmla="*/ 46 h 356"/>
                <a:gd name="T10" fmla="*/ 18 w 298"/>
                <a:gd name="T11" fmla="*/ 310 h 356"/>
                <a:gd name="T12" fmla="*/ 22 w 298"/>
                <a:gd name="T13" fmla="*/ 356 h 356"/>
              </a:gdLst>
              <a:ahLst/>
              <a:cxnLst>
                <a:cxn ang="0">
                  <a:pos x="T0" y="T1"/>
                </a:cxn>
                <a:cxn ang="0">
                  <a:pos x="T2" y="T3"/>
                </a:cxn>
                <a:cxn ang="0">
                  <a:pos x="T4" y="T5"/>
                </a:cxn>
                <a:cxn ang="0">
                  <a:pos x="T6" y="T7"/>
                </a:cxn>
                <a:cxn ang="0">
                  <a:pos x="T8" y="T9"/>
                </a:cxn>
                <a:cxn ang="0">
                  <a:pos x="T10" y="T11"/>
                </a:cxn>
                <a:cxn ang="0">
                  <a:pos x="T12" y="T13"/>
                </a:cxn>
              </a:cxnLst>
              <a:rect l="0" t="0" r="r" b="b"/>
              <a:pathLst>
                <a:path w="298" h="356">
                  <a:moveTo>
                    <a:pt x="22" y="356"/>
                  </a:moveTo>
                  <a:cubicBezTo>
                    <a:pt x="42" y="356"/>
                    <a:pt x="73" y="335"/>
                    <a:pt x="91" y="310"/>
                  </a:cubicBezTo>
                  <a:cubicBezTo>
                    <a:pt x="280" y="46"/>
                    <a:pt x="280" y="46"/>
                    <a:pt x="280" y="46"/>
                  </a:cubicBezTo>
                  <a:cubicBezTo>
                    <a:pt x="298" y="20"/>
                    <a:pt x="296" y="0"/>
                    <a:pt x="276" y="0"/>
                  </a:cubicBezTo>
                  <a:cubicBezTo>
                    <a:pt x="256" y="0"/>
                    <a:pt x="224" y="20"/>
                    <a:pt x="206" y="46"/>
                  </a:cubicBezTo>
                  <a:cubicBezTo>
                    <a:pt x="18" y="310"/>
                    <a:pt x="18" y="310"/>
                    <a:pt x="18" y="310"/>
                  </a:cubicBezTo>
                  <a:cubicBezTo>
                    <a:pt x="0" y="335"/>
                    <a:pt x="1" y="356"/>
                    <a:pt x="22" y="3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25" name="Freeform 17"/>
            <p:cNvSpPr>
              <a:spLocks noEditPoints="1"/>
            </p:cNvSpPr>
            <p:nvPr/>
          </p:nvSpPr>
          <p:spPr bwMode="auto">
            <a:xfrm>
              <a:off x="6883400" y="4546601"/>
              <a:ext cx="119063" cy="111125"/>
            </a:xfrm>
            <a:custGeom>
              <a:avLst/>
              <a:gdLst>
                <a:gd name="T0" fmla="*/ 26 w 178"/>
                <a:gd name="T1" fmla="*/ 21 h 167"/>
                <a:gd name="T2" fmla="*/ 7 w 178"/>
                <a:gd name="T3" fmla="*/ 47 h 167"/>
                <a:gd name="T4" fmla="*/ 0 w 178"/>
                <a:gd name="T5" fmla="*/ 83 h 167"/>
                <a:gd name="T6" fmla="*/ 7 w 178"/>
                <a:gd name="T7" fmla="*/ 120 h 167"/>
                <a:gd name="T8" fmla="*/ 26 w 178"/>
                <a:gd name="T9" fmla="*/ 146 h 167"/>
                <a:gd name="T10" fmla="*/ 54 w 178"/>
                <a:gd name="T11" fmla="*/ 162 h 167"/>
                <a:gd name="T12" fmla="*/ 89 w 178"/>
                <a:gd name="T13" fmla="*/ 167 h 167"/>
                <a:gd name="T14" fmla="*/ 125 w 178"/>
                <a:gd name="T15" fmla="*/ 162 h 167"/>
                <a:gd name="T16" fmla="*/ 153 w 178"/>
                <a:gd name="T17" fmla="*/ 146 h 167"/>
                <a:gd name="T18" fmla="*/ 171 w 178"/>
                <a:gd name="T19" fmla="*/ 120 h 167"/>
                <a:gd name="T20" fmla="*/ 178 w 178"/>
                <a:gd name="T21" fmla="*/ 83 h 167"/>
                <a:gd name="T22" fmla="*/ 171 w 178"/>
                <a:gd name="T23" fmla="*/ 47 h 167"/>
                <a:gd name="T24" fmla="*/ 153 w 178"/>
                <a:gd name="T25" fmla="*/ 21 h 167"/>
                <a:gd name="T26" fmla="*/ 125 w 178"/>
                <a:gd name="T27" fmla="*/ 5 h 167"/>
                <a:gd name="T28" fmla="*/ 89 w 178"/>
                <a:gd name="T29" fmla="*/ 0 h 167"/>
                <a:gd name="T30" fmla="*/ 54 w 178"/>
                <a:gd name="T31" fmla="*/ 5 h 167"/>
                <a:gd name="T32" fmla="*/ 26 w 178"/>
                <a:gd name="T33" fmla="*/ 21 h 167"/>
                <a:gd name="T34" fmla="*/ 66 w 178"/>
                <a:gd name="T35" fmla="*/ 40 h 167"/>
                <a:gd name="T36" fmla="*/ 89 w 178"/>
                <a:gd name="T37" fmla="*/ 27 h 167"/>
                <a:gd name="T38" fmla="*/ 112 w 178"/>
                <a:gd name="T39" fmla="*/ 40 h 167"/>
                <a:gd name="T40" fmla="*/ 122 w 178"/>
                <a:gd name="T41" fmla="*/ 83 h 167"/>
                <a:gd name="T42" fmla="*/ 112 w 178"/>
                <a:gd name="T43" fmla="*/ 127 h 167"/>
                <a:gd name="T44" fmla="*/ 89 w 178"/>
                <a:gd name="T45" fmla="*/ 139 h 167"/>
                <a:gd name="T46" fmla="*/ 66 w 178"/>
                <a:gd name="T47" fmla="*/ 127 h 167"/>
                <a:gd name="T48" fmla="*/ 56 w 178"/>
                <a:gd name="T49" fmla="*/ 83 h 167"/>
                <a:gd name="T50" fmla="*/ 66 w 178"/>
                <a:gd name="T51" fmla="*/ 4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8" h="167">
                  <a:moveTo>
                    <a:pt x="26" y="21"/>
                  </a:moveTo>
                  <a:cubicBezTo>
                    <a:pt x="18" y="28"/>
                    <a:pt x="12" y="36"/>
                    <a:pt x="7" y="47"/>
                  </a:cubicBezTo>
                  <a:cubicBezTo>
                    <a:pt x="3" y="57"/>
                    <a:pt x="0" y="70"/>
                    <a:pt x="0" y="83"/>
                  </a:cubicBezTo>
                  <a:cubicBezTo>
                    <a:pt x="0" y="97"/>
                    <a:pt x="3" y="110"/>
                    <a:pt x="7" y="120"/>
                  </a:cubicBezTo>
                  <a:cubicBezTo>
                    <a:pt x="12" y="131"/>
                    <a:pt x="18" y="139"/>
                    <a:pt x="26" y="146"/>
                  </a:cubicBezTo>
                  <a:cubicBezTo>
                    <a:pt x="33" y="153"/>
                    <a:pt x="43" y="158"/>
                    <a:pt x="54" y="162"/>
                  </a:cubicBezTo>
                  <a:cubicBezTo>
                    <a:pt x="64" y="166"/>
                    <a:pt x="76" y="167"/>
                    <a:pt x="89" y="167"/>
                  </a:cubicBezTo>
                  <a:cubicBezTo>
                    <a:pt x="102" y="167"/>
                    <a:pt x="114" y="166"/>
                    <a:pt x="125" y="162"/>
                  </a:cubicBezTo>
                  <a:cubicBezTo>
                    <a:pt x="136" y="158"/>
                    <a:pt x="145" y="153"/>
                    <a:pt x="153" y="146"/>
                  </a:cubicBezTo>
                  <a:cubicBezTo>
                    <a:pt x="161" y="139"/>
                    <a:pt x="167" y="131"/>
                    <a:pt x="171" y="120"/>
                  </a:cubicBezTo>
                  <a:cubicBezTo>
                    <a:pt x="176" y="110"/>
                    <a:pt x="178" y="97"/>
                    <a:pt x="178" y="83"/>
                  </a:cubicBezTo>
                  <a:cubicBezTo>
                    <a:pt x="178" y="70"/>
                    <a:pt x="176" y="57"/>
                    <a:pt x="171" y="47"/>
                  </a:cubicBezTo>
                  <a:cubicBezTo>
                    <a:pt x="167" y="36"/>
                    <a:pt x="161" y="28"/>
                    <a:pt x="153" y="21"/>
                  </a:cubicBezTo>
                  <a:cubicBezTo>
                    <a:pt x="145" y="14"/>
                    <a:pt x="136" y="8"/>
                    <a:pt x="125" y="5"/>
                  </a:cubicBezTo>
                  <a:cubicBezTo>
                    <a:pt x="114" y="1"/>
                    <a:pt x="102" y="0"/>
                    <a:pt x="89" y="0"/>
                  </a:cubicBezTo>
                  <a:cubicBezTo>
                    <a:pt x="76" y="0"/>
                    <a:pt x="64" y="1"/>
                    <a:pt x="54" y="5"/>
                  </a:cubicBezTo>
                  <a:cubicBezTo>
                    <a:pt x="43" y="8"/>
                    <a:pt x="33" y="14"/>
                    <a:pt x="26" y="21"/>
                  </a:cubicBezTo>
                  <a:close/>
                  <a:moveTo>
                    <a:pt x="66" y="40"/>
                  </a:moveTo>
                  <a:cubicBezTo>
                    <a:pt x="73" y="32"/>
                    <a:pt x="80" y="27"/>
                    <a:pt x="89" y="27"/>
                  </a:cubicBezTo>
                  <a:cubicBezTo>
                    <a:pt x="98" y="27"/>
                    <a:pt x="106" y="32"/>
                    <a:pt x="112" y="40"/>
                  </a:cubicBezTo>
                  <a:cubicBezTo>
                    <a:pt x="119" y="49"/>
                    <a:pt x="122" y="63"/>
                    <a:pt x="122" y="83"/>
                  </a:cubicBezTo>
                  <a:cubicBezTo>
                    <a:pt x="122" y="104"/>
                    <a:pt x="119" y="118"/>
                    <a:pt x="112" y="127"/>
                  </a:cubicBezTo>
                  <a:cubicBezTo>
                    <a:pt x="106" y="135"/>
                    <a:pt x="98" y="139"/>
                    <a:pt x="89" y="139"/>
                  </a:cubicBezTo>
                  <a:cubicBezTo>
                    <a:pt x="80" y="139"/>
                    <a:pt x="73" y="135"/>
                    <a:pt x="66" y="127"/>
                  </a:cubicBezTo>
                  <a:cubicBezTo>
                    <a:pt x="59" y="118"/>
                    <a:pt x="56" y="104"/>
                    <a:pt x="56" y="83"/>
                  </a:cubicBezTo>
                  <a:cubicBezTo>
                    <a:pt x="56" y="63"/>
                    <a:pt x="59" y="49"/>
                    <a:pt x="66"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26" name="Freeform 18"/>
            <p:cNvSpPr>
              <a:spLocks noEditPoints="1"/>
            </p:cNvSpPr>
            <p:nvPr/>
          </p:nvSpPr>
          <p:spPr bwMode="auto">
            <a:xfrm>
              <a:off x="7031038" y="4684713"/>
              <a:ext cx="119063" cy="112713"/>
            </a:xfrm>
            <a:custGeom>
              <a:avLst/>
              <a:gdLst>
                <a:gd name="T0" fmla="*/ 172 w 178"/>
                <a:gd name="T1" fmla="*/ 47 h 168"/>
                <a:gd name="T2" fmla="*/ 153 w 178"/>
                <a:gd name="T3" fmla="*/ 21 h 168"/>
                <a:gd name="T4" fmla="*/ 125 w 178"/>
                <a:gd name="T5" fmla="*/ 5 h 168"/>
                <a:gd name="T6" fmla="*/ 89 w 178"/>
                <a:gd name="T7" fmla="*/ 0 h 168"/>
                <a:gd name="T8" fmla="*/ 54 w 178"/>
                <a:gd name="T9" fmla="*/ 5 h 168"/>
                <a:gd name="T10" fmla="*/ 26 w 178"/>
                <a:gd name="T11" fmla="*/ 21 h 168"/>
                <a:gd name="T12" fmla="*/ 7 w 178"/>
                <a:gd name="T13" fmla="*/ 47 h 168"/>
                <a:gd name="T14" fmla="*/ 0 w 178"/>
                <a:gd name="T15" fmla="*/ 84 h 168"/>
                <a:gd name="T16" fmla="*/ 7 w 178"/>
                <a:gd name="T17" fmla="*/ 121 h 168"/>
                <a:gd name="T18" fmla="*/ 26 w 178"/>
                <a:gd name="T19" fmla="*/ 147 h 168"/>
                <a:gd name="T20" fmla="*/ 54 w 178"/>
                <a:gd name="T21" fmla="*/ 163 h 168"/>
                <a:gd name="T22" fmla="*/ 89 w 178"/>
                <a:gd name="T23" fmla="*/ 168 h 168"/>
                <a:gd name="T24" fmla="*/ 125 w 178"/>
                <a:gd name="T25" fmla="*/ 163 h 168"/>
                <a:gd name="T26" fmla="*/ 153 w 178"/>
                <a:gd name="T27" fmla="*/ 147 h 168"/>
                <a:gd name="T28" fmla="*/ 172 w 178"/>
                <a:gd name="T29" fmla="*/ 121 h 168"/>
                <a:gd name="T30" fmla="*/ 178 w 178"/>
                <a:gd name="T31" fmla="*/ 84 h 168"/>
                <a:gd name="T32" fmla="*/ 172 w 178"/>
                <a:gd name="T33" fmla="*/ 47 h 168"/>
                <a:gd name="T34" fmla="*/ 113 w 178"/>
                <a:gd name="T35" fmla="*/ 127 h 168"/>
                <a:gd name="T36" fmla="*/ 89 w 178"/>
                <a:gd name="T37" fmla="*/ 140 h 168"/>
                <a:gd name="T38" fmla="*/ 66 w 178"/>
                <a:gd name="T39" fmla="*/ 127 h 168"/>
                <a:gd name="T40" fmla="*/ 56 w 178"/>
                <a:gd name="T41" fmla="*/ 84 h 168"/>
                <a:gd name="T42" fmla="*/ 66 w 178"/>
                <a:gd name="T43" fmla="*/ 41 h 168"/>
                <a:gd name="T44" fmla="*/ 89 w 178"/>
                <a:gd name="T45" fmla="*/ 28 h 168"/>
                <a:gd name="T46" fmla="*/ 113 w 178"/>
                <a:gd name="T47" fmla="*/ 41 h 168"/>
                <a:gd name="T48" fmla="*/ 123 w 178"/>
                <a:gd name="T49" fmla="*/ 84 h 168"/>
                <a:gd name="T50" fmla="*/ 113 w 178"/>
                <a:gd name="T51" fmla="*/ 12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8" h="168">
                  <a:moveTo>
                    <a:pt x="172" y="47"/>
                  </a:moveTo>
                  <a:cubicBezTo>
                    <a:pt x="167" y="37"/>
                    <a:pt x="161" y="28"/>
                    <a:pt x="153" y="21"/>
                  </a:cubicBezTo>
                  <a:cubicBezTo>
                    <a:pt x="145" y="14"/>
                    <a:pt x="136" y="9"/>
                    <a:pt x="125" y="5"/>
                  </a:cubicBezTo>
                  <a:cubicBezTo>
                    <a:pt x="114" y="2"/>
                    <a:pt x="102" y="0"/>
                    <a:pt x="89" y="0"/>
                  </a:cubicBezTo>
                  <a:cubicBezTo>
                    <a:pt x="77" y="0"/>
                    <a:pt x="65" y="2"/>
                    <a:pt x="54" y="5"/>
                  </a:cubicBezTo>
                  <a:cubicBezTo>
                    <a:pt x="43" y="9"/>
                    <a:pt x="34" y="14"/>
                    <a:pt x="26" y="21"/>
                  </a:cubicBezTo>
                  <a:cubicBezTo>
                    <a:pt x="18" y="28"/>
                    <a:pt x="12" y="37"/>
                    <a:pt x="7" y="47"/>
                  </a:cubicBezTo>
                  <a:cubicBezTo>
                    <a:pt x="3" y="58"/>
                    <a:pt x="0" y="70"/>
                    <a:pt x="0" y="84"/>
                  </a:cubicBezTo>
                  <a:cubicBezTo>
                    <a:pt x="0" y="98"/>
                    <a:pt x="3" y="110"/>
                    <a:pt x="7" y="121"/>
                  </a:cubicBezTo>
                  <a:cubicBezTo>
                    <a:pt x="12" y="131"/>
                    <a:pt x="18" y="140"/>
                    <a:pt x="26" y="147"/>
                  </a:cubicBezTo>
                  <a:cubicBezTo>
                    <a:pt x="34" y="154"/>
                    <a:pt x="43" y="159"/>
                    <a:pt x="54" y="163"/>
                  </a:cubicBezTo>
                  <a:cubicBezTo>
                    <a:pt x="65" y="166"/>
                    <a:pt x="77" y="168"/>
                    <a:pt x="89" y="168"/>
                  </a:cubicBezTo>
                  <a:cubicBezTo>
                    <a:pt x="102" y="168"/>
                    <a:pt x="114" y="166"/>
                    <a:pt x="125" y="163"/>
                  </a:cubicBezTo>
                  <a:cubicBezTo>
                    <a:pt x="136" y="159"/>
                    <a:pt x="145" y="154"/>
                    <a:pt x="153" y="147"/>
                  </a:cubicBezTo>
                  <a:cubicBezTo>
                    <a:pt x="161" y="140"/>
                    <a:pt x="167" y="131"/>
                    <a:pt x="172" y="121"/>
                  </a:cubicBezTo>
                  <a:cubicBezTo>
                    <a:pt x="176" y="110"/>
                    <a:pt x="178" y="98"/>
                    <a:pt x="178" y="84"/>
                  </a:cubicBezTo>
                  <a:cubicBezTo>
                    <a:pt x="178" y="70"/>
                    <a:pt x="176" y="58"/>
                    <a:pt x="172" y="47"/>
                  </a:cubicBezTo>
                  <a:close/>
                  <a:moveTo>
                    <a:pt x="113" y="127"/>
                  </a:moveTo>
                  <a:cubicBezTo>
                    <a:pt x="106" y="136"/>
                    <a:pt x="98" y="140"/>
                    <a:pt x="89" y="140"/>
                  </a:cubicBezTo>
                  <a:cubicBezTo>
                    <a:pt x="81" y="140"/>
                    <a:pt x="73" y="136"/>
                    <a:pt x="66" y="127"/>
                  </a:cubicBezTo>
                  <a:cubicBezTo>
                    <a:pt x="60" y="119"/>
                    <a:pt x="56" y="104"/>
                    <a:pt x="56" y="84"/>
                  </a:cubicBezTo>
                  <a:cubicBezTo>
                    <a:pt x="56" y="64"/>
                    <a:pt x="60" y="49"/>
                    <a:pt x="66" y="41"/>
                  </a:cubicBezTo>
                  <a:cubicBezTo>
                    <a:pt x="73" y="32"/>
                    <a:pt x="81" y="28"/>
                    <a:pt x="89" y="28"/>
                  </a:cubicBezTo>
                  <a:cubicBezTo>
                    <a:pt x="98" y="28"/>
                    <a:pt x="106" y="32"/>
                    <a:pt x="113" y="41"/>
                  </a:cubicBezTo>
                  <a:cubicBezTo>
                    <a:pt x="119" y="49"/>
                    <a:pt x="123" y="64"/>
                    <a:pt x="123" y="84"/>
                  </a:cubicBezTo>
                  <a:cubicBezTo>
                    <a:pt x="123" y="104"/>
                    <a:pt x="119" y="119"/>
                    <a:pt x="113" y="1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27" name="Freeform 19"/>
            <p:cNvSpPr/>
            <p:nvPr/>
          </p:nvSpPr>
          <p:spPr bwMode="auto">
            <a:xfrm>
              <a:off x="6559550" y="4492626"/>
              <a:ext cx="455613" cy="487363"/>
            </a:xfrm>
            <a:custGeom>
              <a:avLst/>
              <a:gdLst>
                <a:gd name="T0" fmla="*/ 670 w 681"/>
                <a:gd name="T1" fmla="*/ 409 h 729"/>
                <a:gd name="T2" fmla="*/ 659 w 681"/>
                <a:gd name="T3" fmla="*/ 423 h 729"/>
                <a:gd name="T4" fmla="*/ 612 w 681"/>
                <a:gd name="T5" fmla="*/ 467 h 729"/>
                <a:gd name="T6" fmla="*/ 594 w 681"/>
                <a:gd name="T7" fmla="*/ 515 h 729"/>
                <a:gd name="T8" fmla="*/ 386 w 681"/>
                <a:gd name="T9" fmla="*/ 666 h 729"/>
                <a:gd name="T10" fmla="*/ 346 w 681"/>
                <a:gd name="T11" fmla="*/ 668 h 729"/>
                <a:gd name="T12" fmla="*/ 90 w 681"/>
                <a:gd name="T13" fmla="*/ 497 h 729"/>
                <a:gd name="T14" fmla="*/ 82 w 681"/>
                <a:gd name="T15" fmla="*/ 474 h 729"/>
                <a:gd name="T16" fmla="*/ 72 w 681"/>
                <a:gd name="T17" fmla="*/ 431 h 729"/>
                <a:gd name="T18" fmla="*/ 116 w 681"/>
                <a:gd name="T19" fmla="*/ 238 h 729"/>
                <a:gd name="T20" fmla="*/ 207 w 681"/>
                <a:gd name="T21" fmla="*/ 153 h 729"/>
                <a:gd name="T22" fmla="*/ 214 w 681"/>
                <a:gd name="T23" fmla="*/ 148 h 729"/>
                <a:gd name="T24" fmla="*/ 220 w 681"/>
                <a:gd name="T25" fmla="*/ 142 h 729"/>
                <a:gd name="T26" fmla="*/ 221 w 681"/>
                <a:gd name="T27" fmla="*/ 141 h 729"/>
                <a:gd name="T28" fmla="*/ 226 w 681"/>
                <a:gd name="T29" fmla="*/ 136 h 729"/>
                <a:gd name="T30" fmla="*/ 229 w 681"/>
                <a:gd name="T31" fmla="*/ 131 h 729"/>
                <a:gd name="T32" fmla="*/ 249 w 681"/>
                <a:gd name="T33" fmla="*/ 107 h 729"/>
                <a:gd name="T34" fmla="*/ 260 w 681"/>
                <a:gd name="T35" fmla="*/ 96 h 729"/>
                <a:gd name="T36" fmla="*/ 260 w 681"/>
                <a:gd name="T37" fmla="*/ 96 h 729"/>
                <a:gd name="T38" fmla="*/ 261 w 681"/>
                <a:gd name="T39" fmla="*/ 95 h 729"/>
                <a:gd name="T40" fmla="*/ 346 w 681"/>
                <a:gd name="T41" fmla="*/ 61 h 729"/>
                <a:gd name="T42" fmla="*/ 382 w 681"/>
                <a:gd name="T43" fmla="*/ 67 h 729"/>
                <a:gd name="T44" fmla="*/ 385 w 681"/>
                <a:gd name="T45" fmla="*/ 67 h 729"/>
                <a:gd name="T46" fmla="*/ 388 w 681"/>
                <a:gd name="T47" fmla="*/ 68 h 729"/>
                <a:gd name="T48" fmla="*/ 402 w 681"/>
                <a:gd name="T49" fmla="*/ 72 h 729"/>
                <a:gd name="T50" fmla="*/ 453 w 681"/>
                <a:gd name="T51" fmla="*/ 113 h 729"/>
                <a:gd name="T52" fmla="*/ 454 w 681"/>
                <a:gd name="T53" fmla="*/ 111 h 729"/>
                <a:gd name="T54" fmla="*/ 483 w 681"/>
                <a:gd name="T55" fmla="*/ 71 h 729"/>
                <a:gd name="T56" fmla="*/ 492 w 681"/>
                <a:gd name="T57" fmla="*/ 64 h 729"/>
                <a:gd name="T58" fmla="*/ 423 w 681"/>
                <a:gd name="T59" fmla="*/ 16 h 729"/>
                <a:gd name="T60" fmla="*/ 402 w 681"/>
                <a:gd name="T61" fmla="*/ 9 h 729"/>
                <a:gd name="T62" fmla="*/ 346 w 681"/>
                <a:gd name="T63" fmla="*/ 0 h 729"/>
                <a:gd name="T64" fmla="*/ 220 w 681"/>
                <a:gd name="T65" fmla="*/ 50 h 729"/>
                <a:gd name="T66" fmla="*/ 205 w 681"/>
                <a:gd name="T67" fmla="*/ 65 h 729"/>
                <a:gd name="T68" fmla="*/ 178 w 681"/>
                <a:gd name="T69" fmla="*/ 98 h 729"/>
                <a:gd name="T70" fmla="*/ 176 w 681"/>
                <a:gd name="T71" fmla="*/ 100 h 729"/>
                <a:gd name="T72" fmla="*/ 66 w 681"/>
                <a:gd name="T73" fmla="*/ 204 h 729"/>
                <a:gd name="T74" fmla="*/ 13 w 681"/>
                <a:gd name="T75" fmla="*/ 440 h 729"/>
                <a:gd name="T76" fmla="*/ 24 w 681"/>
                <a:gd name="T77" fmla="*/ 492 h 729"/>
                <a:gd name="T78" fmla="*/ 31 w 681"/>
                <a:gd name="T79" fmla="*/ 511 h 729"/>
                <a:gd name="T80" fmla="*/ 346 w 681"/>
                <a:gd name="T81" fmla="*/ 729 h 729"/>
                <a:gd name="T82" fmla="*/ 395 w 681"/>
                <a:gd name="T83" fmla="*/ 725 h 729"/>
                <a:gd name="T84" fmla="*/ 652 w 681"/>
                <a:gd name="T85" fmla="*/ 535 h 729"/>
                <a:gd name="T86" fmla="*/ 681 w 681"/>
                <a:gd name="T87" fmla="*/ 435 h 729"/>
                <a:gd name="T88" fmla="*/ 675 w 681"/>
                <a:gd name="T89" fmla="*/ 425 h 729"/>
                <a:gd name="T90" fmla="*/ 670 w 681"/>
                <a:gd name="T91" fmla="*/ 409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81" h="729">
                  <a:moveTo>
                    <a:pt x="670" y="409"/>
                  </a:moveTo>
                  <a:cubicBezTo>
                    <a:pt x="659" y="423"/>
                    <a:pt x="659" y="423"/>
                    <a:pt x="659" y="423"/>
                  </a:cubicBezTo>
                  <a:cubicBezTo>
                    <a:pt x="648" y="439"/>
                    <a:pt x="631" y="455"/>
                    <a:pt x="612" y="467"/>
                  </a:cubicBezTo>
                  <a:cubicBezTo>
                    <a:pt x="608" y="484"/>
                    <a:pt x="602" y="500"/>
                    <a:pt x="594" y="515"/>
                  </a:cubicBezTo>
                  <a:cubicBezTo>
                    <a:pt x="555" y="593"/>
                    <a:pt x="479" y="652"/>
                    <a:pt x="386" y="666"/>
                  </a:cubicBezTo>
                  <a:cubicBezTo>
                    <a:pt x="373" y="668"/>
                    <a:pt x="359" y="668"/>
                    <a:pt x="346" y="668"/>
                  </a:cubicBezTo>
                  <a:cubicBezTo>
                    <a:pt x="234" y="668"/>
                    <a:pt x="133" y="599"/>
                    <a:pt x="90" y="497"/>
                  </a:cubicBezTo>
                  <a:cubicBezTo>
                    <a:pt x="87" y="489"/>
                    <a:pt x="85" y="482"/>
                    <a:pt x="82" y="474"/>
                  </a:cubicBezTo>
                  <a:cubicBezTo>
                    <a:pt x="78" y="460"/>
                    <a:pt x="75" y="446"/>
                    <a:pt x="72" y="431"/>
                  </a:cubicBezTo>
                  <a:cubicBezTo>
                    <a:pt x="63" y="364"/>
                    <a:pt x="78" y="295"/>
                    <a:pt x="116" y="238"/>
                  </a:cubicBezTo>
                  <a:cubicBezTo>
                    <a:pt x="140" y="203"/>
                    <a:pt x="171" y="174"/>
                    <a:pt x="207" y="153"/>
                  </a:cubicBezTo>
                  <a:cubicBezTo>
                    <a:pt x="214" y="148"/>
                    <a:pt x="214" y="148"/>
                    <a:pt x="214" y="148"/>
                  </a:cubicBezTo>
                  <a:cubicBezTo>
                    <a:pt x="220" y="142"/>
                    <a:pt x="220" y="142"/>
                    <a:pt x="220" y="142"/>
                  </a:cubicBezTo>
                  <a:cubicBezTo>
                    <a:pt x="221" y="141"/>
                    <a:pt x="221" y="141"/>
                    <a:pt x="221" y="141"/>
                  </a:cubicBezTo>
                  <a:cubicBezTo>
                    <a:pt x="226" y="136"/>
                    <a:pt x="226" y="136"/>
                    <a:pt x="226" y="136"/>
                  </a:cubicBezTo>
                  <a:cubicBezTo>
                    <a:pt x="229" y="131"/>
                    <a:pt x="229" y="131"/>
                    <a:pt x="229" y="131"/>
                  </a:cubicBezTo>
                  <a:cubicBezTo>
                    <a:pt x="235" y="122"/>
                    <a:pt x="241" y="114"/>
                    <a:pt x="249" y="107"/>
                  </a:cubicBezTo>
                  <a:cubicBezTo>
                    <a:pt x="252" y="103"/>
                    <a:pt x="256" y="99"/>
                    <a:pt x="260" y="96"/>
                  </a:cubicBezTo>
                  <a:cubicBezTo>
                    <a:pt x="260" y="96"/>
                    <a:pt x="260" y="96"/>
                    <a:pt x="260" y="96"/>
                  </a:cubicBezTo>
                  <a:cubicBezTo>
                    <a:pt x="261" y="95"/>
                    <a:pt x="261" y="95"/>
                    <a:pt x="261" y="95"/>
                  </a:cubicBezTo>
                  <a:cubicBezTo>
                    <a:pt x="285" y="73"/>
                    <a:pt x="315" y="61"/>
                    <a:pt x="346" y="61"/>
                  </a:cubicBezTo>
                  <a:cubicBezTo>
                    <a:pt x="358" y="61"/>
                    <a:pt x="370" y="63"/>
                    <a:pt x="382" y="67"/>
                  </a:cubicBezTo>
                  <a:cubicBezTo>
                    <a:pt x="385" y="67"/>
                    <a:pt x="385" y="67"/>
                    <a:pt x="385" y="67"/>
                  </a:cubicBezTo>
                  <a:cubicBezTo>
                    <a:pt x="388" y="68"/>
                    <a:pt x="388" y="68"/>
                    <a:pt x="388" y="68"/>
                  </a:cubicBezTo>
                  <a:cubicBezTo>
                    <a:pt x="393" y="69"/>
                    <a:pt x="398" y="71"/>
                    <a:pt x="402" y="72"/>
                  </a:cubicBezTo>
                  <a:cubicBezTo>
                    <a:pt x="420" y="79"/>
                    <a:pt x="436" y="92"/>
                    <a:pt x="453" y="113"/>
                  </a:cubicBezTo>
                  <a:cubicBezTo>
                    <a:pt x="454" y="112"/>
                    <a:pt x="454" y="111"/>
                    <a:pt x="454" y="111"/>
                  </a:cubicBezTo>
                  <a:cubicBezTo>
                    <a:pt x="461" y="95"/>
                    <a:pt x="471" y="81"/>
                    <a:pt x="483" y="71"/>
                  </a:cubicBezTo>
                  <a:cubicBezTo>
                    <a:pt x="485" y="68"/>
                    <a:pt x="489" y="66"/>
                    <a:pt x="492" y="64"/>
                  </a:cubicBezTo>
                  <a:cubicBezTo>
                    <a:pt x="473" y="43"/>
                    <a:pt x="451" y="26"/>
                    <a:pt x="423" y="16"/>
                  </a:cubicBezTo>
                  <a:cubicBezTo>
                    <a:pt x="417" y="13"/>
                    <a:pt x="409" y="11"/>
                    <a:pt x="402" y="9"/>
                  </a:cubicBezTo>
                  <a:cubicBezTo>
                    <a:pt x="383" y="3"/>
                    <a:pt x="364" y="0"/>
                    <a:pt x="346" y="0"/>
                  </a:cubicBezTo>
                  <a:cubicBezTo>
                    <a:pt x="299" y="0"/>
                    <a:pt x="254" y="19"/>
                    <a:pt x="220" y="50"/>
                  </a:cubicBezTo>
                  <a:cubicBezTo>
                    <a:pt x="215" y="55"/>
                    <a:pt x="210" y="60"/>
                    <a:pt x="205" y="65"/>
                  </a:cubicBezTo>
                  <a:cubicBezTo>
                    <a:pt x="195" y="75"/>
                    <a:pt x="186" y="86"/>
                    <a:pt x="178" y="98"/>
                  </a:cubicBezTo>
                  <a:cubicBezTo>
                    <a:pt x="178" y="99"/>
                    <a:pt x="177" y="100"/>
                    <a:pt x="176" y="100"/>
                  </a:cubicBezTo>
                  <a:cubicBezTo>
                    <a:pt x="132" y="126"/>
                    <a:pt x="94" y="162"/>
                    <a:pt x="66" y="204"/>
                  </a:cubicBezTo>
                  <a:cubicBezTo>
                    <a:pt x="21" y="271"/>
                    <a:pt x="0" y="354"/>
                    <a:pt x="13" y="440"/>
                  </a:cubicBezTo>
                  <a:cubicBezTo>
                    <a:pt x="15" y="458"/>
                    <a:pt x="19" y="475"/>
                    <a:pt x="24" y="492"/>
                  </a:cubicBezTo>
                  <a:cubicBezTo>
                    <a:pt x="26" y="498"/>
                    <a:pt x="29" y="505"/>
                    <a:pt x="31" y="511"/>
                  </a:cubicBezTo>
                  <a:cubicBezTo>
                    <a:pt x="80" y="641"/>
                    <a:pt x="205" y="729"/>
                    <a:pt x="346" y="729"/>
                  </a:cubicBezTo>
                  <a:cubicBezTo>
                    <a:pt x="362" y="729"/>
                    <a:pt x="379" y="728"/>
                    <a:pt x="395" y="725"/>
                  </a:cubicBezTo>
                  <a:cubicBezTo>
                    <a:pt x="511" y="709"/>
                    <a:pt x="605" y="634"/>
                    <a:pt x="652" y="535"/>
                  </a:cubicBezTo>
                  <a:cubicBezTo>
                    <a:pt x="666" y="504"/>
                    <a:pt x="676" y="470"/>
                    <a:pt x="681" y="435"/>
                  </a:cubicBezTo>
                  <a:cubicBezTo>
                    <a:pt x="679" y="431"/>
                    <a:pt x="677" y="428"/>
                    <a:pt x="675" y="425"/>
                  </a:cubicBezTo>
                  <a:cubicBezTo>
                    <a:pt x="673" y="419"/>
                    <a:pt x="671" y="414"/>
                    <a:pt x="670" y="4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30" name="Freeform 20"/>
            <p:cNvSpPr/>
            <p:nvPr/>
          </p:nvSpPr>
          <p:spPr bwMode="auto">
            <a:xfrm>
              <a:off x="6669088" y="4811713"/>
              <a:ext cx="244475" cy="92075"/>
            </a:xfrm>
            <a:custGeom>
              <a:avLst/>
              <a:gdLst>
                <a:gd name="T0" fmla="*/ 0 w 365"/>
                <a:gd name="T1" fmla="*/ 15 h 139"/>
                <a:gd name="T2" fmla="*/ 185 w 365"/>
                <a:gd name="T3" fmla="*/ 139 h 139"/>
                <a:gd name="T4" fmla="*/ 214 w 365"/>
                <a:gd name="T5" fmla="*/ 137 h 139"/>
                <a:gd name="T6" fmla="*/ 365 w 365"/>
                <a:gd name="T7" fmla="*/ 27 h 139"/>
                <a:gd name="T8" fmla="*/ 156 w 365"/>
                <a:gd name="T9" fmla="*/ 0 h 139"/>
                <a:gd name="T10" fmla="*/ 0 w 365"/>
                <a:gd name="T11" fmla="*/ 15 h 139"/>
              </a:gdLst>
              <a:ahLst/>
              <a:cxnLst>
                <a:cxn ang="0">
                  <a:pos x="T0" y="T1"/>
                </a:cxn>
                <a:cxn ang="0">
                  <a:pos x="T2" y="T3"/>
                </a:cxn>
                <a:cxn ang="0">
                  <a:pos x="T4" y="T5"/>
                </a:cxn>
                <a:cxn ang="0">
                  <a:pos x="T6" y="T7"/>
                </a:cxn>
                <a:cxn ang="0">
                  <a:pos x="T8" y="T9"/>
                </a:cxn>
                <a:cxn ang="0">
                  <a:pos x="T10" y="T11"/>
                </a:cxn>
              </a:cxnLst>
              <a:rect l="0" t="0" r="r" b="b"/>
              <a:pathLst>
                <a:path w="365" h="139">
                  <a:moveTo>
                    <a:pt x="0" y="15"/>
                  </a:moveTo>
                  <a:cubicBezTo>
                    <a:pt x="30" y="89"/>
                    <a:pt x="104" y="139"/>
                    <a:pt x="185" y="139"/>
                  </a:cubicBezTo>
                  <a:cubicBezTo>
                    <a:pt x="195" y="139"/>
                    <a:pt x="205" y="138"/>
                    <a:pt x="214" y="137"/>
                  </a:cubicBezTo>
                  <a:cubicBezTo>
                    <a:pt x="282" y="127"/>
                    <a:pt x="337" y="84"/>
                    <a:pt x="365" y="27"/>
                  </a:cubicBezTo>
                  <a:cubicBezTo>
                    <a:pt x="309" y="10"/>
                    <a:pt x="236" y="0"/>
                    <a:pt x="156" y="0"/>
                  </a:cubicBezTo>
                  <a:cubicBezTo>
                    <a:pt x="99" y="0"/>
                    <a:pt x="46" y="5"/>
                    <a:pt x="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grpSp>
      <p:sp>
        <p:nvSpPr>
          <p:cNvPr id="31" name="Freeform 28"/>
          <p:cNvSpPr/>
          <p:nvPr/>
        </p:nvSpPr>
        <p:spPr bwMode="auto">
          <a:xfrm>
            <a:off x="6070543" y="4550952"/>
            <a:ext cx="1422993" cy="581646"/>
          </a:xfrm>
          <a:custGeom>
            <a:avLst/>
            <a:gdLst>
              <a:gd name="T0" fmla="*/ 0 w 390"/>
              <a:gd name="T1" fmla="*/ 159 h 159"/>
              <a:gd name="T2" fmla="*/ 318 w 390"/>
              <a:gd name="T3" fmla="*/ 159 h 159"/>
              <a:gd name="T4" fmla="*/ 390 w 390"/>
              <a:gd name="T5" fmla="*/ 0 h 159"/>
              <a:gd name="T6" fmla="*/ 0 w 390"/>
              <a:gd name="T7" fmla="*/ 0 h 159"/>
              <a:gd name="T8" fmla="*/ 0 w 390"/>
              <a:gd name="T9" fmla="*/ 159 h 159"/>
            </a:gdLst>
            <a:ahLst/>
            <a:cxnLst>
              <a:cxn ang="0">
                <a:pos x="T0" y="T1"/>
              </a:cxn>
              <a:cxn ang="0">
                <a:pos x="T2" y="T3"/>
              </a:cxn>
              <a:cxn ang="0">
                <a:pos x="T4" y="T5"/>
              </a:cxn>
              <a:cxn ang="0">
                <a:pos x="T6" y="T7"/>
              </a:cxn>
              <a:cxn ang="0">
                <a:pos x="T8" y="T9"/>
              </a:cxn>
            </a:cxnLst>
            <a:rect l="0" t="0" r="r" b="b"/>
            <a:pathLst>
              <a:path w="390" h="159">
                <a:moveTo>
                  <a:pt x="0" y="159"/>
                </a:moveTo>
                <a:cubicBezTo>
                  <a:pt x="318" y="159"/>
                  <a:pt x="318" y="159"/>
                  <a:pt x="318" y="159"/>
                </a:cubicBezTo>
                <a:cubicBezTo>
                  <a:pt x="353" y="113"/>
                  <a:pt x="378" y="59"/>
                  <a:pt x="390" y="0"/>
                </a:cubicBezTo>
                <a:cubicBezTo>
                  <a:pt x="0" y="0"/>
                  <a:pt x="0" y="0"/>
                  <a:pt x="0" y="0"/>
                </a:cubicBezTo>
                <a:lnTo>
                  <a:pt x="0" y="159"/>
                </a:lnTo>
                <a:close/>
              </a:path>
            </a:pathLst>
          </a:custGeom>
          <a:solidFill>
            <a:srgbClr val="7BB19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t" anchorCtr="0" compatLnSpc="1"/>
          <a:lstStyle/>
          <a:p>
            <a:endParaRPr lang="ru-RU"/>
          </a:p>
        </p:txBody>
      </p:sp>
      <p:grpSp>
        <p:nvGrpSpPr>
          <p:cNvPr id="34" name="Группа 86"/>
          <p:cNvGrpSpPr/>
          <p:nvPr/>
        </p:nvGrpSpPr>
        <p:grpSpPr>
          <a:xfrm>
            <a:off x="6244221" y="4638789"/>
            <a:ext cx="361974" cy="383972"/>
            <a:chOff x="2913063" y="2968626"/>
            <a:chExt cx="574675" cy="609600"/>
          </a:xfrm>
          <a:solidFill>
            <a:schemeClr val="bg1"/>
          </a:solidFill>
        </p:grpSpPr>
        <p:sp>
          <p:nvSpPr>
            <p:cNvPr id="35" name="Freeform 116"/>
            <p:cNvSpPr/>
            <p:nvPr/>
          </p:nvSpPr>
          <p:spPr bwMode="auto">
            <a:xfrm>
              <a:off x="3105150" y="3127376"/>
              <a:ext cx="228600" cy="450850"/>
            </a:xfrm>
            <a:custGeom>
              <a:avLst/>
              <a:gdLst>
                <a:gd name="T0" fmla="*/ 236 w 341"/>
                <a:gd name="T1" fmla="*/ 645 h 674"/>
                <a:gd name="T2" fmla="*/ 159 w 341"/>
                <a:gd name="T3" fmla="*/ 568 h 674"/>
                <a:gd name="T4" fmla="*/ 159 w 341"/>
                <a:gd name="T5" fmla="*/ 182 h 674"/>
                <a:gd name="T6" fmla="*/ 279 w 341"/>
                <a:gd name="T7" fmla="*/ 232 h 674"/>
                <a:gd name="T8" fmla="*/ 281 w 341"/>
                <a:gd name="T9" fmla="*/ 207 h 674"/>
                <a:gd name="T10" fmla="*/ 269 w 341"/>
                <a:gd name="T11" fmla="*/ 123 h 674"/>
                <a:gd name="T12" fmla="*/ 222 w 341"/>
                <a:gd name="T13" fmla="*/ 52 h 674"/>
                <a:gd name="T14" fmla="*/ 152 w 341"/>
                <a:gd name="T15" fmla="*/ 19 h 674"/>
                <a:gd name="T16" fmla="*/ 152 w 341"/>
                <a:gd name="T17" fmla="*/ 10 h 674"/>
                <a:gd name="T18" fmla="*/ 142 w 341"/>
                <a:gd name="T19" fmla="*/ 0 h 674"/>
                <a:gd name="T20" fmla="*/ 133 w 341"/>
                <a:gd name="T21" fmla="*/ 10 h 674"/>
                <a:gd name="T22" fmla="*/ 133 w 341"/>
                <a:gd name="T23" fmla="*/ 19 h 674"/>
                <a:gd name="T24" fmla="*/ 64 w 341"/>
                <a:gd name="T25" fmla="*/ 51 h 674"/>
                <a:gd name="T26" fmla="*/ 16 w 341"/>
                <a:gd name="T27" fmla="*/ 121 h 674"/>
                <a:gd name="T28" fmla="*/ 6 w 341"/>
                <a:gd name="T29" fmla="*/ 231 h 674"/>
                <a:gd name="T30" fmla="*/ 130 w 341"/>
                <a:gd name="T31" fmla="*/ 182 h 674"/>
                <a:gd name="T32" fmla="*/ 130 w 341"/>
                <a:gd name="T33" fmla="*/ 568 h 674"/>
                <a:gd name="T34" fmla="*/ 236 w 341"/>
                <a:gd name="T35" fmla="*/ 674 h 674"/>
                <a:gd name="T36" fmla="*/ 341 w 341"/>
                <a:gd name="T37" fmla="*/ 568 h 674"/>
                <a:gd name="T38" fmla="*/ 312 w 341"/>
                <a:gd name="T39" fmla="*/ 568 h 674"/>
                <a:gd name="T40" fmla="*/ 236 w 341"/>
                <a:gd name="T41" fmla="*/ 645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1" h="674">
                  <a:moveTo>
                    <a:pt x="236" y="645"/>
                  </a:moveTo>
                  <a:cubicBezTo>
                    <a:pt x="194" y="645"/>
                    <a:pt x="159" y="611"/>
                    <a:pt x="159" y="568"/>
                  </a:cubicBezTo>
                  <a:cubicBezTo>
                    <a:pt x="159" y="182"/>
                    <a:pt x="159" y="182"/>
                    <a:pt x="159" y="182"/>
                  </a:cubicBezTo>
                  <a:cubicBezTo>
                    <a:pt x="215" y="185"/>
                    <a:pt x="262" y="205"/>
                    <a:pt x="279" y="232"/>
                  </a:cubicBezTo>
                  <a:cubicBezTo>
                    <a:pt x="280" y="224"/>
                    <a:pt x="281" y="215"/>
                    <a:pt x="281" y="207"/>
                  </a:cubicBezTo>
                  <a:cubicBezTo>
                    <a:pt x="283" y="179"/>
                    <a:pt x="279" y="150"/>
                    <a:pt x="269" y="123"/>
                  </a:cubicBezTo>
                  <a:cubicBezTo>
                    <a:pt x="259" y="96"/>
                    <a:pt x="243" y="71"/>
                    <a:pt x="222" y="52"/>
                  </a:cubicBezTo>
                  <a:cubicBezTo>
                    <a:pt x="203" y="34"/>
                    <a:pt x="178" y="22"/>
                    <a:pt x="152" y="19"/>
                  </a:cubicBezTo>
                  <a:cubicBezTo>
                    <a:pt x="152" y="10"/>
                    <a:pt x="152" y="10"/>
                    <a:pt x="152" y="10"/>
                  </a:cubicBezTo>
                  <a:cubicBezTo>
                    <a:pt x="152" y="4"/>
                    <a:pt x="148" y="0"/>
                    <a:pt x="142" y="0"/>
                  </a:cubicBezTo>
                  <a:cubicBezTo>
                    <a:pt x="137" y="0"/>
                    <a:pt x="133" y="4"/>
                    <a:pt x="133" y="10"/>
                  </a:cubicBezTo>
                  <a:cubicBezTo>
                    <a:pt x="133" y="19"/>
                    <a:pt x="133" y="19"/>
                    <a:pt x="133" y="19"/>
                  </a:cubicBezTo>
                  <a:cubicBezTo>
                    <a:pt x="107" y="22"/>
                    <a:pt x="83" y="34"/>
                    <a:pt x="64" y="51"/>
                  </a:cubicBezTo>
                  <a:cubicBezTo>
                    <a:pt x="42" y="70"/>
                    <a:pt x="26" y="94"/>
                    <a:pt x="16" y="121"/>
                  </a:cubicBezTo>
                  <a:cubicBezTo>
                    <a:pt x="3" y="156"/>
                    <a:pt x="0" y="195"/>
                    <a:pt x="6" y="231"/>
                  </a:cubicBezTo>
                  <a:cubicBezTo>
                    <a:pt x="24" y="204"/>
                    <a:pt x="72" y="184"/>
                    <a:pt x="130" y="182"/>
                  </a:cubicBezTo>
                  <a:cubicBezTo>
                    <a:pt x="130" y="568"/>
                    <a:pt x="130" y="568"/>
                    <a:pt x="130" y="568"/>
                  </a:cubicBezTo>
                  <a:cubicBezTo>
                    <a:pt x="130" y="627"/>
                    <a:pt x="178" y="674"/>
                    <a:pt x="236" y="674"/>
                  </a:cubicBezTo>
                  <a:cubicBezTo>
                    <a:pt x="294" y="674"/>
                    <a:pt x="341" y="627"/>
                    <a:pt x="341" y="568"/>
                  </a:cubicBezTo>
                  <a:cubicBezTo>
                    <a:pt x="312" y="568"/>
                    <a:pt x="312" y="568"/>
                    <a:pt x="312" y="568"/>
                  </a:cubicBezTo>
                  <a:cubicBezTo>
                    <a:pt x="312" y="611"/>
                    <a:pt x="278" y="645"/>
                    <a:pt x="236" y="6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36" name="Freeform 117"/>
            <p:cNvSpPr/>
            <p:nvPr/>
          </p:nvSpPr>
          <p:spPr bwMode="auto">
            <a:xfrm>
              <a:off x="2913063" y="3140076"/>
              <a:ext cx="279400" cy="150813"/>
            </a:xfrm>
            <a:custGeom>
              <a:avLst/>
              <a:gdLst>
                <a:gd name="T0" fmla="*/ 348 w 419"/>
                <a:gd name="T1" fmla="*/ 26 h 225"/>
                <a:gd name="T2" fmla="*/ 419 w 419"/>
                <a:gd name="T3" fmla="*/ 0 h 225"/>
                <a:gd name="T4" fmla="*/ 0 w 419"/>
                <a:gd name="T5" fmla="*/ 208 h 225"/>
                <a:gd name="T6" fmla="*/ 2 w 419"/>
                <a:gd name="T7" fmla="*/ 225 h 225"/>
                <a:gd name="T8" fmla="*/ 144 w 419"/>
                <a:gd name="T9" fmla="*/ 162 h 225"/>
                <a:gd name="T10" fmla="*/ 270 w 419"/>
                <a:gd name="T11" fmla="*/ 201 h 225"/>
                <a:gd name="T12" fmla="*/ 270 w 419"/>
                <a:gd name="T13" fmla="*/ 184 h 225"/>
                <a:gd name="T14" fmla="*/ 292 w 419"/>
                <a:gd name="T15" fmla="*/ 96 h 225"/>
                <a:gd name="T16" fmla="*/ 348 w 419"/>
                <a:gd name="T17" fmla="*/ 26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225">
                  <a:moveTo>
                    <a:pt x="348" y="26"/>
                  </a:moveTo>
                  <a:cubicBezTo>
                    <a:pt x="369" y="11"/>
                    <a:pt x="394" y="1"/>
                    <a:pt x="419" y="0"/>
                  </a:cubicBezTo>
                  <a:cubicBezTo>
                    <a:pt x="187" y="3"/>
                    <a:pt x="0" y="95"/>
                    <a:pt x="0" y="208"/>
                  </a:cubicBezTo>
                  <a:cubicBezTo>
                    <a:pt x="0" y="214"/>
                    <a:pt x="1" y="220"/>
                    <a:pt x="2" y="225"/>
                  </a:cubicBezTo>
                  <a:cubicBezTo>
                    <a:pt x="11" y="190"/>
                    <a:pt x="71" y="162"/>
                    <a:pt x="144" y="162"/>
                  </a:cubicBezTo>
                  <a:cubicBezTo>
                    <a:pt x="198" y="162"/>
                    <a:pt x="246" y="178"/>
                    <a:pt x="270" y="201"/>
                  </a:cubicBezTo>
                  <a:cubicBezTo>
                    <a:pt x="270" y="195"/>
                    <a:pt x="270" y="190"/>
                    <a:pt x="270" y="184"/>
                  </a:cubicBezTo>
                  <a:cubicBezTo>
                    <a:pt x="272" y="154"/>
                    <a:pt x="279" y="124"/>
                    <a:pt x="292" y="96"/>
                  </a:cubicBezTo>
                  <a:cubicBezTo>
                    <a:pt x="305" y="69"/>
                    <a:pt x="324" y="44"/>
                    <a:pt x="348"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37" name="Freeform 118"/>
            <p:cNvSpPr/>
            <p:nvPr/>
          </p:nvSpPr>
          <p:spPr bwMode="auto">
            <a:xfrm>
              <a:off x="3208338" y="3140076"/>
              <a:ext cx="279400" cy="150813"/>
            </a:xfrm>
            <a:custGeom>
              <a:avLst/>
              <a:gdLst>
                <a:gd name="T0" fmla="*/ 0 w 419"/>
                <a:gd name="T1" fmla="*/ 0 h 225"/>
                <a:gd name="T2" fmla="*/ 72 w 419"/>
                <a:gd name="T3" fmla="*/ 27 h 225"/>
                <a:gd name="T4" fmla="*/ 128 w 419"/>
                <a:gd name="T5" fmla="*/ 98 h 225"/>
                <a:gd name="T6" fmla="*/ 149 w 419"/>
                <a:gd name="T7" fmla="*/ 188 h 225"/>
                <a:gd name="T8" fmla="*/ 149 w 419"/>
                <a:gd name="T9" fmla="*/ 201 h 225"/>
                <a:gd name="T10" fmla="*/ 275 w 419"/>
                <a:gd name="T11" fmla="*/ 162 h 225"/>
                <a:gd name="T12" fmla="*/ 418 w 419"/>
                <a:gd name="T13" fmla="*/ 225 h 225"/>
                <a:gd name="T14" fmla="*/ 419 w 419"/>
                <a:gd name="T15" fmla="*/ 208 h 225"/>
                <a:gd name="T16" fmla="*/ 0 w 419"/>
                <a:gd name="T17"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225">
                  <a:moveTo>
                    <a:pt x="0" y="0"/>
                  </a:moveTo>
                  <a:cubicBezTo>
                    <a:pt x="26" y="1"/>
                    <a:pt x="51" y="11"/>
                    <a:pt x="72" y="27"/>
                  </a:cubicBezTo>
                  <a:cubicBezTo>
                    <a:pt x="97" y="45"/>
                    <a:pt x="115" y="71"/>
                    <a:pt x="128" y="98"/>
                  </a:cubicBezTo>
                  <a:cubicBezTo>
                    <a:pt x="141" y="126"/>
                    <a:pt x="148" y="157"/>
                    <a:pt x="149" y="188"/>
                  </a:cubicBezTo>
                  <a:cubicBezTo>
                    <a:pt x="149" y="192"/>
                    <a:pt x="149" y="196"/>
                    <a:pt x="149" y="201"/>
                  </a:cubicBezTo>
                  <a:cubicBezTo>
                    <a:pt x="173" y="178"/>
                    <a:pt x="221" y="162"/>
                    <a:pt x="275" y="162"/>
                  </a:cubicBezTo>
                  <a:cubicBezTo>
                    <a:pt x="348" y="162"/>
                    <a:pt x="408" y="190"/>
                    <a:pt x="418" y="225"/>
                  </a:cubicBezTo>
                  <a:cubicBezTo>
                    <a:pt x="419" y="220"/>
                    <a:pt x="419" y="214"/>
                    <a:pt x="419" y="208"/>
                  </a:cubicBezTo>
                  <a:cubicBezTo>
                    <a:pt x="419" y="95"/>
                    <a:pt x="232" y="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38" name="Freeform 119"/>
            <p:cNvSpPr/>
            <p:nvPr/>
          </p:nvSpPr>
          <p:spPr bwMode="auto">
            <a:xfrm>
              <a:off x="2955925" y="3065463"/>
              <a:ext cx="88900" cy="88900"/>
            </a:xfrm>
            <a:custGeom>
              <a:avLst/>
              <a:gdLst>
                <a:gd name="T0" fmla="*/ 56 w 56"/>
                <a:gd name="T1" fmla="*/ 19 h 56"/>
                <a:gd name="T2" fmla="*/ 18 w 56"/>
                <a:gd name="T3" fmla="*/ 0 h 56"/>
                <a:gd name="T4" fmla="*/ 0 w 56"/>
                <a:gd name="T5" fmla="*/ 38 h 56"/>
                <a:gd name="T6" fmla="*/ 37 w 56"/>
                <a:gd name="T7" fmla="*/ 56 h 56"/>
                <a:gd name="T8" fmla="*/ 56 w 56"/>
                <a:gd name="T9" fmla="*/ 19 h 56"/>
              </a:gdLst>
              <a:ahLst/>
              <a:cxnLst>
                <a:cxn ang="0">
                  <a:pos x="T0" y="T1"/>
                </a:cxn>
                <a:cxn ang="0">
                  <a:pos x="T2" y="T3"/>
                </a:cxn>
                <a:cxn ang="0">
                  <a:pos x="T4" y="T5"/>
                </a:cxn>
                <a:cxn ang="0">
                  <a:pos x="T6" y="T7"/>
                </a:cxn>
                <a:cxn ang="0">
                  <a:pos x="T8" y="T9"/>
                </a:cxn>
              </a:cxnLst>
              <a:rect l="0" t="0" r="r" b="b"/>
              <a:pathLst>
                <a:path w="56" h="56">
                  <a:moveTo>
                    <a:pt x="56" y="19"/>
                  </a:moveTo>
                  <a:lnTo>
                    <a:pt x="18" y="0"/>
                  </a:lnTo>
                  <a:lnTo>
                    <a:pt x="0" y="38"/>
                  </a:lnTo>
                  <a:lnTo>
                    <a:pt x="37" y="56"/>
                  </a:lnTo>
                  <a:lnTo>
                    <a:pt x="56" y="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39" name="Freeform 120"/>
            <p:cNvSpPr/>
            <p:nvPr/>
          </p:nvSpPr>
          <p:spPr bwMode="auto">
            <a:xfrm>
              <a:off x="3155950" y="2968626"/>
              <a:ext cx="128588" cy="128588"/>
            </a:xfrm>
            <a:custGeom>
              <a:avLst/>
              <a:gdLst>
                <a:gd name="T0" fmla="*/ 81 w 81"/>
                <a:gd name="T1" fmla="*/ 65 h 81"/>
                <a:gd name="T2" fmla="*/ 65 w 81"/>
                <a:gd name="T3" fmla="*/ 0 h 81"/>
                <a:gd name="T4" fmla="*/ 0 w 81"/>
                <a:gd name="T5" fmla="*/ 15 h 81"/>
                <a:gd name="T6" fmla="*/ 16 w 81"/>
                <a:gd name="T7" fmla="*/ 81 h 81"/>
                <a:gd name="T8" fmla="*/ 81 w 81"/>
                <a:gd name="T9" fmla="*/ 65 h 81"/>
              </a:gdLst>
              <a:ahLst/>
              <a:cxnLst>
                <a:cxn ang="0">
                  <a:pos x="T0" y="T1"/>
                </a:cxn>
                <a:cxn ang="0">
                  <a:pos x="T2" y="T3"/>
                </a:cxn>
                <a:cxn ang="0">
                  <a:pos x="T4" y="T5"/>
                </a:cxn>
                <a:cxn ang="0">
                  <a:pos x="T6" y="T7"/>
                </a:cxn>
                <a:cxn ang="0">
                  <a:pos x="T8" y="T9"/>
                </a:cxn>
              </a:cxnLst>
              <a:rect l="0" t="0" r="r" b="b"/>
              <a:pathLst>
                <a:path w="81" h="81">
                  <a:moveTo>
                    <a:pt x="81" y="65"/>
                  </a:moveTo>
                  <a:lnTo>
                    <a:pt x="65" y="0"/>
                  </a:lnTo>
                  <a:lnTo>
                    <a:pt x="0" y="15"/>
                  </a:lnTo>
                  <a:lnTo>
                    <a:pt x="16" y="81"/>
                  </a:lnTo>
                  <a:lnTo>
                    <a:pt x="81" y="6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40" name="Freeform 121"/>
            <p:cNvSpPr/>
            <p:nvPr/>
          </p:nvSpPr>
          <p:spPr bwMode="auto">
            <a:xfrm>
              <a:off x="3362325" y="3098801"/>
              <a:ext cx="58738" cy="58738"/>
            </a:xfrm>
            <a:custGeom>
              <a:avLst/>
              <a:gdLst>
                <a:gd name="T0" fmla="*/ 37 w 37"/>
                <a:gd name="T1" fmla="*/ 11 h 37"/>
                <a:gd name="T2" fmla="*/ 11 w 37"/>
                <a:gd name="T3" fmla="*/ 0 h 37"/>
                <a:gd name="T4" fmla="*/ 0 w 37"/>
                <a:gd name="T5" fmla="*/ 26 h 37"/>
                <a:gd name="T6" fmla="*/ 26 w 37"/>
                <a:gd name="T7" fmla="*/ 37 h 37"/>
                <a:gd name="T8" fmla="*/ 37 w 37"/>
                <a:gd name="T9" fmla="*/ 11 h 37"/>
              </a:gdLst>
              <a:ahLst/>
              <a:cxnLst>
                <a:cxn ang="0">
                  <a:pos x="T0" y="T1"/>
                </a:cxn>
                <a:cxn ang="0">
                  <a:pos x="T2" y="T3"/>
                </a:cxn>
                <a:cxn ang="0">
                  <a:pos x="T4" y="T5"/>
                </a:cxn>
                <a:cxn ang="0">
                  <a:pos x="T6" y="T7"/>
                </a:cxn>
                <a:cxn ang="0">
                  <a:pos x="T8" y="T9"/>
                </a:cxn>
              </a:cxnLst>
              <a:rect l="0" t="0" r="r" b="b"/>
              <a:pathLst>
                <a:path w="37" h="37">
                  <a:moveTo>
                    <a:pt x="37" y="11"/>
                  </a:moveTo>
                  <a:lnTo>
                    <a:pt x="11" y="0"/>
                  </a:lnTo>
                  <a:lnTo>
                    <a:pt x="0" y="26"/>
                  </a:lnTo>
                  <a:lnTo>
                    <a:pt x="26" y="37"/>
                  </a:lnTo>
                  <a:lnTo>
                    <a:pt x="37"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grpSp>
      <p:sp>
        <p:nvSpPr>
          <p:cNvPr id="41" name="Freeform 25"/>
          <p:cNvSpPr/>
          <p:nvPr/>
        </p:nvSpPr>
        <p:spPr bwMode="auto">
          <a:xfrm>
            <a:off x="4909395" y="2810309"/>
            <a:ext cx="1161145" cy="579499"/>
          </a:xfrm>
          <a:custGeom>
            <a:avLst/>
            <a:gdLst>
              <a:gd name="T0" fmla="*/ 0 w 318"/>
              <a:gd name="T1" fmla="*/ 159 h 159"/>
              <a:gd name="T2" fmla="*/ 318 w 318"/>
              <a:gd name="T3" fmla="*/ 159 h 159"/>
              <a:gd name="T4" fmla="*/ 318 w 318"/>
              <a:gd name="T5" fmla="*/ 0 h 159"/>
              <a:gd name="T6" fmla="*/ 0 w 318"/>
              <a:gd name="T7" fmla="*/ 159 h 159"/>
            </a:gdLst>
            <a:ahLst/>
            <a:cxnLst>
              <a:cxn ang="0">
                <a:pos x="T0" y="T1"/>
              </a:cxn>
              <a:cxn ang="0">
                <a:pos x="T2" y="T3"/>
              </a:cxn>
              <a:cxn ang="0">
                <a:pos x="T4" y="T5"/>
              </a:cxn>
              <a:cxn ang="0">
                <a:pos x="T6" y="T7"/>
              </a:cxn>
            </a:cxnLst>
            <a:rect l="0" t="0" r="r" b="b"/>
            <a:pathLst>
              <a:path w="318" h="159">
                <a:moveTo>
                  <a:pt x="0" y="159"/>
                </a:moveTo>
                <a:cubicBezTo>
                  <a:pt x="318" y="159"/>
                  <a:pt x="318" y="159"/>
                  <a:pt x="318" y="159"/>
                </a:cubicBezTo>
                <a:cubicBezTo>
                  <a:pt x="318" y="0"/>
                  <a:pt x="318" y="0"/>
                  <a:pt x="318" y="0"/>
                </a:cubicBezTo>
                <a:cubicBezTo>
                  <a:pt x="188" y="0"/>
                  <a:pt x="73" y="62"/>
                  <a:pt x="0" y="159"/>
                </a:cubicBezTo>
                <a:close/>
              </a:path>
            </a:pathLst>
          </a:custGeom>
          <a:solidFill>
            <a:srgbClr val="7BB19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t" anchorCtr="0" compatLnSpc="1"/>
          <a:lstStyle/>
          <a:p>
            <a:endParaRPr lang="ru-RU"/>
          </a:p>
        </p:txBody>
      </p:sp>
      <p:grpSp>
        <p:nvGrpSpPr>
          <p:cNvPr id="42" name="Группа 93"/>
          <p:cNvGrpSpPr/>
          <p:nvPr/>
        </p:nvGrpSpPr>
        <p:grpSpPr>
          <a:xfrm>
            <a:off x="5479961" y="3003134"/>
            <a:ext cx="430853" cy="273276"/>
            <a:chOff x="7466013" y="1681163"/>
            <a:chExt cx="620712" cy="393700"/>
          </a:xfrm>
          <a:solidFill>
            <a:schemeClr val="bg1"/>
          </a:solidFill>
        </p:grpSpPr>
        <p:sp>
          <p:nvSpPr>
            <p:cNvPr id="43" name="Freeform 151"/>
            <p:cNvSpPr/>
            <p:nvPr/>
          </p:nvSpPr>
          <p:spPr bwMode="auto">
            <a:xfrm>
              <a:off x="7697788" y="1787526"/>
              <a:ext cx="76200" cy="20638"/>
            </a:xfrm>
            <a:custGeom>
              <a:avLst/>
              <a:gdLst>
                <a:gd name="T0" fmla="*/ 48 w 48"/>
                <a:gd name="T1" fmla="*/ 0 h 13"/>
                <a:gd name="T2" fmla="*/ 0 w 48"/>
                <a:gd name="T3" fmla="*/ 3 h 13"/>
                <a:gd name="T4" fmla="*/ 47 w 48"/>
                <a:gd name="T5" fmla="*/ 13 h 13"/>
                <a:gd name="T6" fmla="*/ 48 w 48"/>
                <a:gd name="T7" fmla="*/ 0 h 13"/>
              </a:gdLst>
              <a:ahLst/>
              <a:cxnLst>
                <a:cxn ang="0">
                  <a:pos x="T0" y="T1"/>
                </a:cxn>
                <a:cxn ang="0">
                  <a:pos x="T2" y="T3"/>
                </a:cxn>
                <a:cxn ang="0">
                  <a:pos x="T4" y="T5"/>
                </a:cxn>
                <a:cxn ang="0">
                  <a:pos x="T6" y="T7"/>
                </a:cxn>
              </a:cxnLst>
              <a:rect l="0" t="0" r="r" b="b"/>
              <a:pathLst>
                <a:path w="48" h="13">
                  <a:moveTo>
                    <a:pt x="48" y="0"/>
                  </a:moveTo>
                  <a:lnTo>
                    <a:pt x="0" y="3"/>
                  </a:lnTo>
                  <a:lnTo>
                    <a:pt x="47" y="13"/>
                  </a:lnTo>
                  <a:lnTo>
                    <a:pt x="4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44" name="Freeform 152"/>
            <p:cNvSpPr/>
            <p:nvPr/>
          </p:nvSpPr>
          <p:spPr bwMode="auto">
            <a:xfrm>
              <a:off x="7667625" y="1941513"/>
              <a:ext cx="60325" cy="33338"/>
            </a:xfrm>
            <a:custGeom>
              <a:avLst/>
              <a:gdLst>
                <a:gd name="T0" fmla="*/ 33 w 38"/>
                <a:gd name="T1" fmla="*/ 21 h 21"/>
                <a:gd name="T2" fmla="*/ 38 w 38"/>
                <a:gd name="T3" fmla="*/ 10 h 21"/>
                <a:gd name="T4" fmla="*/ 0 w 38"/>
                <a:gd name="T5" fmla="*/ 0 h 21"/>
                <a:gd name="T6" fmla="*/ 33 w 38"/>
                <a:gd name="T7" fmla="*/ 21 h 21"/>
              </a:gdLst>
              <a:ahLst/>
              <a:cxnLst>
                <a:cxn ang="0">
                  <a:pos x="T0" y="T1"/>
                </a:cxn>
                <a:cxn ang="0">
                  <a:pos x="T2" y="T3"/>
                </a:cxn>
                <a:cxn ang="0">
                  <a:pos x="T4" y="T5"/>
                </a:cxn>
                <a:cxn ang="0">
                  <a:pos x="T6" y="T7"/>
                </a:cxn>
              </a:cxnLst>
              <a:rect l="0" t="0" r="r" b="b"/>
              <a:pathLst>
                <a:path w="38" h="21">
                  <a:moveTo>
                    <a:pt x="33" y="21"/>
                  </a:moveTo>
                  <a:lnTo>
                    <a:pt x="38" y="10"/>
                  </a:lnTo>
                  <a:lnTo>
                    <a:pt x="0" y="0"/>
                  </a:lnTo>
                  <a:lnTo>
                    <a:pt x="33"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45" name="Freeform 153"/>
            <p:cNvSpPr/>
            <p:nvPr/>
          </p:nvSpPr>
          <p:spPr bwMode="auto">
            <a:xfrm>
              <a:off x="7650163" y="1855788"/>
              <a:ext cx="107950" cy="34925"/>
            </a:xfrm>
            <a:custGeom>
              <a:avLst/>
              <a:gdLst>
                <a:gd name="T0" fmla="*/ 65 w 68"/>
                <a:gd name="T1" fmla="*/ 22 h 22"/>
                <a:gd name="T2" fmla="*/ 68 w 68"/>
                <a:gd name="T3" fmla="*/ 9 h 22"/>
                <a:gd name="T4" fmla="*/ 0 w 68"/>
                <a:gd name="T5" fmla="*/ 0 h 22"/>
                <a:gd name="T6" fmla="*/ 65 w 68"/>
                <a:gd name="T7" fmla="*/ 22 h 22"/>
              </a:gdLst>
              <a:ahLst/>
              <a:cxnLst>
                <a:cxn ang="0">
                  <a:pos x="T0" y="T1"/>
                </a:cxn>
                <a:cxn ang="0">
                  <a:pos x="T2" y="T3"/>
                </a:cxn>
                <a:cxn ang="0">
                  <a:pos x="T4" y="T5"/>
                </a:cxn>
                <a:cxn ang="0">
                  <a:pos x="T6" y="T7"/>
                </a:cxn>
              </a:cxnLst>
              <a:rect l="0" t="0" r="r" b="b"/>
              <a:pathLst>
                <a:path w="68" h="22">
                  <a:moveTo>
                    <a:pt x="65" y="22"/>
                  </a:moveTo>
                  <a:lnTo>
                    <a:pt x="68" y="9"/>
                  </a:lnTo>
                  <a:lnTo>
                    <a:pt x="0" y="0"/>
                  </a:lnTo>
                  <a:lnTo>
                    <a:pt x="65"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46" name="Freeform 154"/>
            <p:cNvSpPr/>
            <p:nvPr/>
          </p:nvSpPr>
          <p:spPr bwMode="auto">
            <a:xfrm>
              <a:off x="7534275" y="1825626"/>
              <a:ext cx="74613" cy="58738"/>
            </a:xfrm>
            <a:custGeom>
              <a:avLst/>
              <a:gdLst>
                <a:gd name="T0" fmla="*/ 101 w 111"/>
                <a:gd name="T1" fmla="*/ 31 h 89"/>
                <a:gd name="T2" fmla="*/ 98 w 111"/>
                <a:gd name="T3" fmla="*/ 19 h 89"/>
                <a:gd name="T4" fmla="*/ 91 w 111"/>
                <a:gd name="T5" fmla="*/ 12 h 89"/>
                <a:gd name="T6" fmla="*/ 83 w 111"/>
                <a:gd name="T7" fmla="*/ 9 h 89"/>
                <a:gd name="T8" fmla="*/ 68 w 111"/>
                <a:gd name="T9" fmla="*/ 13 h 89"/>
                <a:gd name="T10" fmla="*/ 58 w 111"/>
                <a:gd name="T11" fmla="*/ 25 h 89"/>
                <a:gd name="T12" fmla="*/ 54 w 111"/>
                <a:gd name="T13" fmla="*/ 33 h 89"/>
                <a:gd name="T14" fmla="*/ 45 w 111"/>
                <a:gd name="T15" fmla="*/ 51 h 89"/>
                <a:gd name="T16" fmla="*/ 37 w 111"/>
                <a:gd name="T17" fmla="*/ 64 h 89"/>
                <a:gd name="T18" fmla="*/ 28 w 111"/>
                <a:gd name="T19" fmla="*/ 66 h 89"/>
                <a:gd name="T20" fmla="*/ 20 w 111"/>
                <a:gd name="T21" fmla="*/ 60 h 89"/>
                <a:gd name="T22" fmla="*/ 19 w 111"/>
                <a:gd name="T23" fmla="*/ 42 h 89"/>
                <a:gd name="T24" fmla="*/ 25 w 111"/>
                <a:gd name="T25" fmla="*/ 22 h 89"/>
                <a:gd name="T26" fmla="*/ 33 w 111"/>
                <a:gd name="T27" fmla="*/ 10 h 89"/>
                <a:gd name="T28" fmla="*/ 34 w 111"/>
                <a:gd name="T29" fmla="*/ 4 h 89"/>
                <a:gd name="T30" fmla="*/ 30 w 111"/>
                <a:gd name="T31" fmla="*/ 0 h 89"/>
                <a:gd name="T32" fmla="*/ 19 w 111"/>
                <a:gd name="T33" fmla="*/ 14 h 89"/>
                <a:gd name="T34" fmla="*/ 13 w 111"/>
                <a:gd name="T35" fmla="*/ 29 h 89"/>
                <a:gd name="T36" fmla="*/ 7 w 111"/>
                <a:gd name="T37" fmla="*/ 33 h 89"/>
                <a:gd name="T38" fmla="*/ 6 w 111"/>
                <a:gd name="T39" fmla="*/ 33 h 89"/>
                <a:gd name="T40" fmla="*/ 1 w 111"/>
                <a:gd name="T41" fmla="*/ 36 h 89"/>
                <a:gd name="T42" fmla="*/ 0 w 111"/>
                <a:gd name="T43" fmla="*/ 41 h 89"/>
                <a:gd name="T44" fmla="*/ 4 w 111"/>
                <a:gd name="T45" fmla="*/ 46 h 89"/>
                <a:gd name="T46" fmla="*/ 10 w 111"/>
                <a:gd name="T47" fmla="*/ 47 h 89"/>
                <a:gd name="T48" fmla="*/ 9 w 111"/>
                <a:gd name="T49" fmla="*/ 64 h 89"/>
                <a:gd name="T50" fmla="*/ 13 w 111"/>
                <a:gd name="T51" fmla="*/ 75 h 89"/>
                <a:gd name="T52" fmla="*/ 20 w 111"/>
                <a:gd name="T53" fmla="*/ 83 h 89"/>
                <a:gd name="T54" fmla="*/ 29 w 111"/>
                <a:gd name="T55" fmla="*/ 86 h 89"/>
                <a:gd name="T56" fmla="*/ 44 w 111"/>
                <a:gd name="T57" fmla="*/ 82 h 89"/>
                <a:gd name="T58" fmla="*/ 54 w 111"/>
                <a:gd name="T59" fmla="*/ 69 h 89"/>
                <a:gd name="T60" fmla="*/ 58 w 111"/>
                <a:gd name="T61" fmla="*/ 61 h 89"/>
                <a:gd name="T62" fmla="*/ 67 w 111"/>
                <a:gd name="T63" fmla="*/ 43 h 89"/>
                <a:gd name="T64" fmla="*/ 71 w 111"/>
                <a:gd name="T65" fmla="*/ 36 h 89"/>
                <a:gd name="T66" fmla="*/ 75 w 111"/>
                <a:gd name="T67" fmla="*/ 31 h 89"/>
                <a:gd name="T68" fmla="*/ 79 w 111"/>
                <a:gd name="T69" fmla="*/ 29 h 89"/>
                <a:gd name="T70" fmla="*/ 84 w 111"/>
                <a:gd name="T71" fmla="*/ 28 h 89"/>
                <a:gd name="T72" fmla="*/ 91 w 111"/>
                <a:gd name="T73" fmla="*/ 34 h 89"/>
                <a:gd name="T74" fmla="*/ 92 w 111"/>
                <a:gd name="T75" fmla="*/ 48 h 89"/>
                <a:gd name="T76" fmla="*/ 86 w 111"/>
                <a:gd name="T77" fmla="*/ 68 h 89"/>
                <a:gd name="T78" fmla="*/ 78 w 111"/>
                <a:gd name="T79" fmla="*/ 79 h 89"/>
                <a:gd name="T80" fmla="*/ 77 w 111"/>
                <a:gd name="T81" fmla="*/ 85 h 89"/>
                <a:gd name="T82" fmla="*/ 81 w 111"/>
                <a:gd name="T83" fmla="*/ 89 h 89"/>
                <a:gd name="T84" fmla="*/ 91 w 111"/>
                <a:gd name="T85" fmla="*/ 77 h 89"/>
                <a:gd name="T86" fmla="*/ 97 w 111"/>
                <a:gd name="T87" fmla="*/ 64 h 89"/>
                <a:gd name="T88" fmla="*/ 103 w 111"/>
                <a:gd name="T89" fmla="*/ 61 h 89"/>
                <a:gd name="T90" fmla="*/ 105 w 111"/>
                <a:gd name="T91" fmla="*/ 61 h 89"/>
                <a:gd name="T92" fmla="*/ 110 w 111"/>
                <a:gd name="T93" fmla="*/ 57 h 89"/>
                <a:gd name="T94" fmla="*/ 111 w 111"/>
                <a:gd name="T95" fmla="*/ 53 h 89"/>
                <a:gd name="T96" fmla="*/ 107 w 111"/>
                <a:gd name="T97" fmla="*/ 47 h 89"/>
                <a:gd name="T98" fmla="*/ 101 w 111"/>
                <a:gd name="T99" fmla="*/ 47 h 89"/>
                <a:gd name="T100" fmla="*/ 101 w 111"/>
                <a:gd name="T101" fmla="*/ 31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1" h="89">
                  <a:moveTo>
                    <a:pt x="101" y="31"/>
                  </a:moveTo>
                  <a:cubicBezTo>
                    <a:pt x="101" y="26"/>
                    <a:pt x="99" y="22"/>
                    <a:pt x="98" y="19"/>
                  </a:cubicBezTo>
                  <a:cubicBezTo>
                    <a:pt x="96" y="16"/>
                    <a:pt x="94" y="14"/>
                    <a:pt x="91" y="12"/>
                  </a:cubicBezTo>
                  <a:cubicBezTo>
                    <a:pt x="89" y="10"/>
                    <a:pt x="86" y="9"/>
                    <a:pt x="83" y="9"/>
                  </a:cubicBezTo>
                  <a:cubicBezTo>
                    <a:pt x="77" y="8"/>
                    <a:pt x="72" y="9"/>
                    <a:pt x="68" y="13"/>
                  </a:cubicBezTo>
                  <a:cubicBezTo>
                    <a:pt x="64" y="16"/>
                    <a:pt x="58" y="25"/>
                    <a:pt x="58" y="25"/>
                  </a:cubicBezTo>
                  <a:cubicBezTo>
                    <a:pt x="57" y="27"/>
                    <a:pt x="55" y="31"/>
                    <a:pt x="54" y="33"/>
                  </a:cubicBezTo>
                  <a:cubicBezTo>
                    <a:pt x="45" y="51"/>
                    <a:pt x="45" y="51"/>
                    <a:pt x="45" y="51"/>
                  </a:cubicBezTo>
                  <a:cubicBezTo>
                    <a:pt x="42" y="57"/>
                    <a:pt x="40" y="61"/>
                    <a:pt x="37" y="64"/>
                  </a:cubicBezTo>
                  <a:cubicBezTo>
                    <a:pt x="34" y="66"/>
                    <a:pt x="31" y="67"/>
                    <a:pt x="28" y="66"/>
                  </a:cubicBezTo>
                  <a:cubicBezTo>
                    <a:pt x="24" y="66"/>
                    <a:pt x="22" y="64"/>
                    <a:pt x="20" y="60"/>
                  </a:cubicBezTo>
                  <a:cubicBezTo>
                    <a:pt x="18" y="56"/>
                    <a:pt x="18" y="50"/>
                    <a:pt x="19" y="42"/>
                  </a:cubicBezTo>
                  <a:cubicBezTo>
                    <a:pt x="20" y="35"/>
                    <a:pt x="22" y="28"/>
                    <a:pt x="25" y="22"/>
                  </a:cubicBezTo>
                  <a:cubicBezTo>
                    <a:pt x="28" y="16"/>
                    <a:pt x="33" y="10"/>
                    <a:pt x="33" y="10"/>
                  </a:cubicBezTo>
                  <a:cubicBezTo>
                    <a:pt x="35" y="9"/>
                    <a:pt x="35" y="6"/>
                    <a:pt x="34" y="4"/>
                  </a:cubicBezTo>
                  <a:cubicBezTo>
                    <a:pt x="30" y="0"/>
                    <a:pt x="30" y="0"/>
                    <a:pt x="30" y="0"/>
                  </a:cubicBezTo>
                  <a:cubicBezTo>
                    <a:pt x="26" y="3"/>
                    <a:pt x="22" y="8"/>
                    <a:pt x="19" y="14"/>
                  </a:cubicBezTo>
                  <a:cubicBezTo>
                    <a:pt x="16" y="20"/>
                    <a:pt x="13" y="29"/>
                    <a:pt x="13" y="29"/>
                  </a:cubicBezTo>
                  <a:cubicBezTo>
                    <a:pt x="12" y="31"/>
                    <a:pt x="9" y="33"/>
                    <a:pt x="7" y="33"/>
                  </a:cubicBezTo>
                  <a:cubicBezTo>
                    <a:pt x="6" y="33"/>
                    <a:pt x="6" y="33"/>
                    <a:pt x="6" y="33"/>
                  </a:cubicBezTo>
                  <a:cubicBezTo>
                    <a:pt x="3" y="32"/>
                    <a:pt x="1" y="34"/>
                    <a:pt x="1" y="36"/>
                  </a:cubicBezTo>
                  <a:cubicBezTo>
                    <a:pt x="0" y="41"/>
                    <a:pt x="0" y="41"/>
                    <a:pt x="0" y="41"/>
                  </a:cubicBezTo>
                  <a:cubicBezTo>
                    <a:pt x="0" y="43"/>
                    <a:pt x="1" y="46"/>
                    <a:pt x="4" y="46"/>
                  </a:cubicBezTo>
                  <a:cubicBezTo>
                    <a:pt x="10" y="47"/>
                    <a:pt x="10" y="47"/>
                    <a:pt x="10" y="47"/>
                  </a:cubicBezTo>
                  <a:cubicBezTo>
                    <a:pt x="9" y="53"/>
                    <a:pt x="8" y="59"/>
                    <a:pt x="9" y="64"/>
                  </a:cubicBezTo>
                  <a:cubicBezTo>
                    <a:pt x="10" y="68"/>
                    <a:pt x="11" y="72"/>
                    <a:pt x="13" y="75"/>
                  </a:cubicBezTo>
                  <a:cubicBezTo>
                    <a:pt x="15" y="78"/>
                    <a:pt x="17" y="81"/>
                    <a:pt x="20" y="83"/>
                  </a:cubicBezTo>
                  <a:cubicBezTo>
                    <a:pt x="22" y="84"/>
                    <a:pt x="25" y="85"/>
                    <a:pt x="29" y="86"/>
                  </a:cubicBezTo>
                  <a:cubicBezTo>
                    <a:pt x="35" y="87"/>
                    <a:pt x="40" y="85"/>
                    <a:pt x="44" y="82"/>
                  </a:cubicBezTo>
                  <a:cubicBezTo>
                    <a:pt x="49" y="78"/>
                    <a:pt x="54" y="69"/>
                    <a:pt x="54" y="69"/>
                  </a:cubicBezTo>
                  <a:cubicBezTo>
                    <a:pt x="55" y="67"/>
                    <a:pt x="57" y="64"/>
                    <a:pt x="58" y="61"/>
                  </a:cubicBezTo>
                  <a:cubicBezTo>
                    <a:pt x="67" y="43"/>
                    <a:pt x="67" y="43"/>
                    <a:pt x="67" y="43"/>
                  </a:cubicBezTo>
                  <a:cubicBezTo>
                    <a:pt x="68" y="40"/>
                    <a:pt x="70" y="38"/>
                    <a:pt x="71" y="36"/>
                  </a:cubicBezTo>
                  <a:cubicBezTo>
                    <a:pt x="72" y="34"/>
                    <a:pt x="74" y="32"/>
                    <a:pt x="75" y="31"/>
                  </a:cubicBezTo>
                  <a:cubicBezTo>
                    <a:pt x="76" y="30"/>
                    <a:pt x="78" y="29"/>
                    <a:pt x="79" y="29"/>
                  </a:cubicBezTo>
                  <a:cubicBezTo>
                    <a:pt x="81" y="28"/>
                    <a:pt x="82" y="28"/>
                    <a:pt x="84" y="28"/>
                  </a:cubicBezTo>
                  <a:cubicBezTo>
                    <a:pt x="87" y="29"/>
                    <a:pt x="89" y="31"/>
                    <a:pt x="91" y="34"/>
                  </a:cubicBezTo>
                  <a:cubicBezTo>
                    <a:pt x="92" y="37"/>
                    <a:pt x="93" y="42"/>
                    <a:pt x="92" y="48"/>
                  </a:cubicBezTo>
                  <a:cubicBezTo>
                    <a:pt x="91" y="56"/>
                    <a:pt x="89" y="62"/>
                    <a:pt x="86" y="68"/>
                  </a:cubicBezTo>
                  <a:cubicBezTo>
                    <a:pt x="83" y="73"/>
                    <a:pt x="78" y="79"/>
                    <a:pt x="78" y="79"/>
                  </a:cubicBezTo>
                  <a:cubicBezTo>
                    <a:pt x="76" y="80"/>
                    <a:pt x="76" y="83"/>
                    <a:pt x="77" y="85"/>
                  </a:cubicBezTo>
                  <a:cubicBezTo>
                    <a:pt x="81" y="89"/>
                    <a:pt x="81" y="89"/>
                    <a:pt x="81" y="89"/>
                  </a:cubicBezTo>
                  <a:cubicBezTo>
                    <a:pt x="85" y="86"/>
                    <a:pt x="88" y="82"/>
                    <a:pt x="91" y="77"/>
                  </a:cubicBezTo>
                  <a:cubicBezTo>
                    <a:pt x="94" y="72"/>
                    <a:pt x="97" y="64"/>
                    <a:pt x="97" y="64"/>
                  </a:cubicBezTo>
                  <a:cubicBezTo>
                    <a:pt x="98" y="62"/>
                    <a:pt x="101" y="60"/>
                    <a:pt x="103" y="61"/>
                  </a:cubicBezTo>
                  <a:cubicBezTo>
                    <a:pt x="105" y="61"/>
                    <a:pt x="105" y="61"/>
                    <a:pt x="105" y="61"/>
                  </a:cubicBezTo>
                  <a:cubicBezTo>
                    <a:pt x="107" y="61"/>
                    <a:pt x="110" y="59"/>
                    <a:pt x="110" y="57"/>
                  </a:cubicBezTo>
                  <a:cubicBezTo>
                    <a:pt x="111" y="53"/>
                    <a:pt x="111" y="53"/>
                    <a:pt x="111" y="53"/>
                  </a:cubicBezTo>
                  <a:cubicBezTo>
                    <a:pt x="111" y="50"/>
                    <a:pt x="109" y="48"/>
                    <a:pt x="107" y="47"/>
                  </a:cubicBezTo>
                  <a:cubicBezTo>
                    <a:pt x="101" y="47"/>
                    <a:pt x="101" y="47"/>
                    <a:pt x="101" y="47"/>
                  </a:cubicBezTo>
                  <a:cubicBezTo>
                    <a:pt x="102" y="40"/>
                    <a:pt x="102" y="35"/>
                    <a:pt x="101"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47" name="Freeform 155"/>
            <p:cNvSpPr/>
            <p:nvPr/>
          </p:nvSpPr>
          <p:spPr bwMode="auto">
            <a:xfrm>
              <a:off x="7529513" y="1681163"/>
              <a:ext cx="55563" cy="44450"/>
            </a:xfrm>
            <a:custGeom>
              <a:avLst/>
              <a:gdLst>
                <a:gd name="T0" fmla="*/ 84 w 84"/>
                <a:gd name="T1" fmla="*/ 15 h 67"/>
                <a:gd name="T2" fmla="*/ 25 w 84"/>
                <a:gd name="T3" fmla="*/ 0 h 67"/>
                <a:gd name="T4" fmla="*/ 0 w 84"/>
                <a:gd name="T5" fmla="*/ 59 h 67"/>
                <a:gd name="T6" fmla="*/ 84 w 84"/>
                <a:gd name="T7" fmla="*/ 15 h 67"/>
              </a:gdLst>
              <a:ahLst/>
              <a:cxnLst>
                <a:cxn ang="0">
                  <a:pos x="T0" y="T1"/>
                </a:cxn>
                <a:cxn ang="0">
                  <a:pos x="T2" y="T3"/>
                </a:cxn>
                <a:cxn ang="0">
                  <a:pos x="T4" y="T5"/>
                </a:cxn>
                <a:cxn ang="0">
                  <a:pos x="T6" y="T7"/>
                </a:cxn>
              </a:cxnLst>
              <a:rect l="0" t="0" r="r" b="b"/>
              <a:pathLst>
                <a:path w="84" h="67">
                  <a:moveTo>
                    <a:pt x="84" y="15"/>
                  </a:moveTo>
                  <a:cubicBezTo>
                    <a:pt x="65" y="10"/>
                    <a:pt x="45" y="5"/>
                    <a:pt x="25" y="0"/>
                  </a:cubicBezTo>
                  <a:cubicBezTo>
                    <a:pt x="15" y="19"/>
                    <a:pt x="7" y="39"/>
                    <a:pt x="0" y="59"/>
                  </a:cubicBezTo>
                  <a:cubicBezTo>
                    <a:pt x="33" y="67"/>
                    <a:pt x="68" y="46"/>
                    <a:pt x="84"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48" name="Freeform 156"/>
            <p:cNvSpPr>
              <a:spLocks noEditPoints="1"/>
            </p:cNvSpPr>
            <p:nvPr/>
          </p:nvSpPr>
          <p:spPr bwMode="auto">
            <a:xfrm>
              <a:off x="7486650" y="1692276"/>
              <a:ext cx="165100" cy="323850"/>
            </a:xfrm>
            <a:custGeom>
              <a:avLst/>
              <a:gdLst>
                <a:gd name="T0" fmla="*/ 203 w 249"/>
                <a:gd name="T1" fmla="*/ 10 h 484"/>
                <a:gd name="T2" fmla="*/ 163 w 249"/>
                <a:gd name="T3" fmla="*/ 0 h 484"/>
                <a:gd name="T4" fmla="*/ 59 w 249"/>
                <a:gd name="T5" fmla="*/ 55 h 484"/>
                <a:gd name="T6" fmla="*/ 0 w 249"/>
                <a:gd name="T7" fmla="*/ 383 h 484"/>
                <a:gd name="T8" fmla="*/ 1 w 249"/>
                <a:gd name="T9" fmla="*/ 383 h 484"/>
                <a:gd name="T10" fmla="*/ 49 w 249"/>
                <a:gd name="T11" fmla="*/ 475 h 484"/>
                <a:gd name="T12" fmla="*/ 90 w 249"/>
                <a:gd name="T13" fmla="*/ 484 h 484"/>
                <a:gd name="T14" fmla="*/ 195 w 249"/>
                <a:gd name="T15" fmla="*/ 430 h 484"/>
                <a:gd name="T16" fmla="*/ 249 w 249"/>
                <a:gd name="T17" fmla="*/ 101 h 484"/>
                <a:gd name="T18" fmla="*/ 203 w 249"/>
                <a:gd name="T19" fmla="*/ 10 h 484"/>
                <a:gd name="T20" fmla="*/ 118 w 249"/>
                <a:gd name="T21" fmla="*/ 308 h 484"/>
                <a:gd name="T22" fmla="*/ 48 w 249"/>
                <a:gd name="T23" fmla="*/ 223 h 484"/>
                <a:gd name="T24" fmla="*/ 134 w 249"/>
                <a:gd name="T25" fmla="*/ 177 h 484"/>
                <a:gd name="T26" fmla="*/ 204 w 249"/>
                <a:gd name="T27" fmla="*/ 261 h 484"/>
                <a:gd name="T28" fmla="*/ 118 w 249"/>
                <a:gd name="T29" fmla="*/ 308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9" h="484">
                  <a:moveTo>
                    <a:pt x="203" y="10"/>
                  </a:moveTo>
                  <a:cubicBezTo>
                    <a:pt x="190" y="7"/>
                    <a:pt x="176" y="3"/>
                    <a:pt x="163" y="0"/>
                  </a:cubicBezTo>
                  <a:cubicBezTo>
                    <a:pt x="143" y="39"/>
                    <a:pt x="101" y="65"/>
                    <a:pt x="59" y="55"/>
                  </a:cubicBezTo>
                  <a:cubicBezTo>
                    <a:pt x="27" y="161"/>
                    <a:pt x="32" y="277"/>
                    <a:pt x="0" y="383"/>
                  </a:cubicBezTo>
                  <a:cubicBezTo>
                    <a:pt x="0" y="383"/>
                    <a:pt x="1" y="383"/>
                    <a:pt x="1" y="383"/>
                  </a:cubicBezTo>
                  <a:cubicBezTo>
                    <a:pt x="43" y="393"/>
                    <a:pt x="69" y="435"/>
                    <a:pt x="49" y="475"/>
                  </a:cubicBezTo>
                  <a:cubicBezTo>
                    <a:pt x="63" y="478"/>
                    <a:pt x="76" y="481"/>
                    <a:pt x="90" y="484"/>
                  </a:cubicBezTo>
                  <a:cubicBezTo>
                    <a:pt x="110" y="445"/>
                    <a:pt x="153" y="420"/>
                    <a:pt x="195" y="430"/>
                  </a:cubicBezTo>
                  <a:cubicBezTo>
                    <a:pt x="225" y="323"/>
                    <a:pt x="219" y="208"/>
                    <a:pt x="249" y="101"/>
                  </a:cubicBezTo>
                  <a:cubicBezTo>
                    <a:pt x="208" y="91"/>
                    <a:pt x="183" y="49"/>
                    <a:pt x="203" y="10"/>
                  </a:cubicBezTo>
                  <a:close/>
                  <a:moveTo>
                    <a:pt x="118" y="308"/>
                  </a:moveTo>
                  <a:cubicBezTo>
                    <a:pt x="74" y="297"/>
                    <a:pt x="43" y="260"/>
                    <a:pt x="48" y="223"/>
                  </a:cubicBezTo>
                  <a:cubicBezTo>
                    <a:pt x="52" y="187"/>
                    <a:pt x="91" y="166"/>
                    <a:pt x="134" y="177"/>
                  </a:cubicBezTo>
                  <a:cubicBezTo>
                    <a:pt x="177" y="187"/>
                    <a:pt x="208" y="225"/>
                    <a:pt x="204" y="261"/>
                  </a:cubicBezTo>
                  <a:cubicBezTo>
                    <a:pt x="200" y="297"/>
                    <a:pt x="161" y="318"/>
                    <a:pt x="118" y="3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49" name="Freeform 157"/>
            <p:cNvSpPr/>
            <p:nvPr/>
          </p:nvSpPr>
          <p:spPr bwMode="auto">
            <a:xfrm>
              <a:off x="7466013" y="1957388"/>
              <a:ext cx="53975" cy="50800"/>
            </a:xfrm>
            <a:custGeom>
              <a:avLst/>
              <a:gdLst>
                <a:gd name="T0" fmla="*/ 27 w 80"/>
                <a:gd name="T1" fmla="*/ 1 h 74"/>
                <a:gd name="T2" fmla="*/ 25 w 80"/>
                <a:gd name="T3" fmla="*/ 0 h 74"/>
                <a:gd name="T4" fmla="*/ 0 w 80"/>
                <a:gd name="T5" fmla="*/ 59 h 74"/>
                <a:gd name="T6" fmla="*/ 64 w 80"/>
                <a:gd name="T7" fmla="*/ 74 h 74"/>
                <a:gd name="T8" fmla="*/ 27 w 80"/>
                <a:gd name="T9" fmla="*/ 1 h 74"/>
              </a:gdLst>
              <a:ahLst/>
              <a:cxnLst>
                <a:cxn ang="0">
                  <a:pos x="T0" y="T1"/>
                </a:cxn>
                <a:cxn ang="0">
                  <a:pos x="T2" y="T3"/>
                </a:cxn>
                <a:cxn ang="0">
                  <a:pos x="T4" y="T5"/>
                </a:cxn>
                <a:cxn ang="0">
                  <a:pos x="T6" y="T7"/>
                </a:cxn>
                <a:cxn ang="0">
                  <a:pos x="T8" y="T9"/>
                </a:cxn>
              </a:cxnLst>
              <a:rect l="0" t="0" r="r" b="b"/>
              <a:pathLst>
                <a:path w="80" h="74">
                  <a:moveTo>
                    <a:pt x="27" y="1"/>
                  </a:moveTo>
                  <a:cubicBezTo>
                    <a:pt x="26" y="1"/>
                    <a:pt x="26" y="0"/>
                    <a:pt x="25" y="0"/>
                  </a:cubicBezTo>
                  <a:cubicBezTo>
                    <a:pt x="18" y="20"/>
                    <a:pt x="10" y="40"/>
                    <a:pt x="0" y="59"/>
                  </a:cubicBezTo>
                  <a:cubicBezTo>
                    <a:pt x="22" y="64"/>
                    <a:pt x="43" y="69"/>
                    <a:pt x="64" y="74"/>
                  </a:cubicBezTo>
                  <a:cubicBezTo>
                    <a:pt x="80" y="42"/>
                    <a:pt x="61" y="9"/>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50" name="Freeform 158"/>
            <p:cNvSpPr/>
            <p:nvPr/>
          </p:nvSpPr>
          <p:spPr bwMode="auto">
            <a:xfrm>
              <a:off x="7556500" y="1984376"/>
              <a:ext cx="57150" cy="44450"/>
            </a:xfrm>
            <a:custGeom>
              <a:avLst/>
              <a:gdLst>
                <a:gd name="T0" fmla="*/ 0 w 86"/>
                <a:gd name="T1" fmla="*/ 52 h 67"/>
                <a:gd name="T2" fmla="*/ 62 w 86"/>
                <a:gd name="T3" fmla="*/ 67 h 67"/>
                <a:gd name="T4" fmla="*/ 86 w 86"/>
                <a:gd name="T5" fmla="*/ 8 h 67"/>
                <a:gd name="T6" fmla="*/ 0 w 86"/>
                <a:gd name="T7" fmla="*/ 52 h 67"/>
              </a:gdLst>
              <a:ahLst/>
              <a:cxnLst>
                <a:cxn ang="0">
                  <a:pos x="T0" y="T1"/>
                </a:cxn>
                <a:cxn ang="0">
                  <a:pos x="T2" y="T3"/>
                </a:cxn>
                <a:cxn ang="0">
                  <a:pos x="T4" y="T5"/>
                </a:cxn>
                <a:cxn ang="0">
                  <a:pos x="T6" y="T7"/>
                </a:cxn>
              </a:cxnLst>
              <a:rect l="0" t="0" r="r" b="b"/>
              <a:pathLst>
                <a:path w="86" h="67">
                  <a:moveTo>
                    <a:pt x="0" y="52"/>
                  </a:moveTo>
                  <a:cubicBezTo>
                    <a:pt x="21" y="57"/>
                    <a:pt x="41" y="62"/>
                    <a:pt x="62" y="67"/>
                  </a:cubicBezTo>
                  <a:cubicBezTo>
                    <a:pt x="72" y="48"/>
                    <a:pt x="79" y="28"/>
                    <a:pt x="86" y="8"/>
                  </a:cubicBezTo>
                  <a:cubicBezTo>
                    <a:pt x="52" y="0"/>
                    <a:pt x="16" y="20"/>
                    <a:pt x="0" y="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51" name="Freeform 159"/>
            <p:cNvSpPr/>
            <p:nvPr/>
          </p:nvSpPr>
          <p:spPr bwMode="auto">
            <a:xfrm>
              <a:off x="7621588" y="1701801"/>
              <a:ext cx="50800" cy="49213"/>
            </a:xfrm>
            <a:custGeom>
              <a:avLst/>
              <a:gdLst>
                <a:gd name="T0" fmla="*/ 52 w 76"/>
                <a:gd name="T1" fmla="*/ 73 h 73"/>
                <a:gd name="T2" fmla="*/ 76 w 76"/>
                <a:gd name="T3" fmla="*/ 15 h 73"/>
                <a:gd name="T4" fmla="*/ 16 w 76"/>
                <a:gd name="T5" fmla="*/ 0 h 73"/>
                <a:gd name="T6" fmla="*/ 52 w 76"/>
                <a:gd name="T7" fmla="*/ 73 h 73"/>
              </a:gdLst>
              <a:ahLst/>
              <a:cxnLst>
                <a:cxn ang="0">
                  <a:pos x="T0" y="T1"/>
                </a:cxn>
                <a:cxn ang="0">
                  <a:pos x="T2" y="T3"/>
                </a:cxn>
                <a:cxn ang="0">
                  <a:pos x="T4" y="T5"/>
                </a:cxn>
                <a:cxn ang="0">
                  <a:pos x="T6" y="T7"/>
                </a:cxn>
              </a:cxnLst>
              <a:rect l="0" t="0" r="r" b="b"/>
              <a:pathLst>
                <a:path w="76" h="73">
                  <a:moveTo>
                    <a:pt x="52" y="73"/>
                  </a:moveTo>
                  <a:cubicBezTo>
                    <a:pt x="58" y="53"/>
                    <a:pt x="66" y="34"/>
                    <a:pt x="76" y="15"/>
                  </a:cubicBezTo>
                  <a:cubicBezTo>
                    <a:pt x="56" y="10"/>
                    <a:pt x="36" y="5"/>
                    <a:pt x="16" y="0"/>
                  </a:cubicBezTo>
                  <a:cubicBezTo>
                    <a:pt x="0" y="32"/>
                    <a:pt x="19" y="65"/>
                    <a:pt x="52"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52" name="Freeform 160"/>
            <p:cNvSpPr>
              <a:spLocks noEditPoints="1"/>
            </p:cNvSpPr>
            <p:nvPr/>
          </p:nvSpPr>
          <p:spPr bwMode="auto">
            <a:xfrm>
              <a:off x="7808913" y="1751013"/>
              <a:ext cx="85725" cy="82550"/>
            </a:xfrm>
            <a:custGeom>
              <a:avLst/>
              <a:gdLst>
                <a:gd name="T0" fmla="*/ 44 w 54"/>
                <a:gd name="T1" fmla="*/ 52 h 52"/>
                <a:gd name="T2" fmla="*/ 54 w 54"/>
                <a:gd name="T3" fmla="*/ 10 h 52"/>
                <a:gd name="T4" fmla="*/ 52 w 54"/>
                <a:gd name="T5" fmla="*/ 10 h 52"/>
                <a:gd name="T6" fmla="*/ 10 w 54"/>
                <a:gd name="T7" fmla="*/ 0 h 52"/>
                <a:gd name="T8" fmla="*/ 0 w 54"/>
                <a:gd name="T9" fmla="*/ 42 h 52"/>
                <a:gd name="T10" fmla="*/ 42 w 54"/>
                <a:gd name="T11" fmla="*/ 52 h 52"/>
                <a:gd name="T12" fmla="*/ 44 w 54"/>
                <a:gd name="T13" fmla="*/ 52 h 52"/>
                <a:gd name="T14" fmla="*/ 34 w 54"/>
                <a:gd name="T15" fmla="*/ 37 h 52"/>
                <a:gd name="T16" fmla="*/ 16 w 54"/>
                <a:gd name="T17" fmla="*/ 32 h 52"/>
                <a:gd name="T18" fmla="*/ 20 w 54"/>
                <a:gd name="T19" fmla="*/ 16 h 52"/>
                <a:gd name="T20" fmla="*/ 39 w 54"/>
                <a:gd name="T21" fmla="*/ 20 h 52"/>
                <a:gd name="T22" fmla="*/ 34 w 54"/>
                <a:gd name="T23" fmla="*/ 3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52">
                  <a:moveTo>
                    <a:pt x="44" y="52"/>
                  </a:moveTo>
                  <a:lnTo>
                    <a:pt x="54" y="10"/>
                  </a:lnTo>
                  <a:lnTo>
                    <a:pt x="52" y="10"/>
                  </a:lnTo>
                  <a:lnTo>
                    <a:pt x="10" y="0"/>
                  </a:lnTo>
                  <a:lnTo>
                    <a:pt x="0" y="42"/>
                  </a:lnTo>
                  <a:lnTo>
                    <a:pt x="42" y="52"/>
                  </a:lnTo>
                  <a:lnTo>
                    <a:pt x="44" y="52"/>
                  </a:lnTo>
                  <a:close/>
                  <a:moveTo>
                    <a:pt x="34" y="37"/>
                  </a:moveTo>
                  <a:lnTo>
                    <a:pt x="16" y="32"/>
                  </a:lnTo>
                  <a:lnTo>
                    <a:pt x="20" y="16"/>
                  </a:lnTo>
                  <a:lnTo>
                    <a:pt x="39" y="20"/>
                  </a:lnTo>
                  <a:lnTo>
                    <a:pt x="34" y="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53" name="Freeform 161"/>
            <p:cNvSpPr/>
            <p:nvPr/>
          </p:nvSpPr>
          <p:spPr bwMode="auto">
            <a:xfrm>
              <a:off x="7899400" y="1771651"/>
              <a:ext cx="187325" cy="169863"/>
            </a:xfrm>
            <a:custGeom>
              <a:avLst/>
              <a:gdLst>
                <a:gd name="T0" fmla="*/ 108 w 281"/>
                <a:gd name="T1" fmla="*/ 19 h 253"/>
                <a:gd name="T2" fmla="*/ 28 w 281"/>
                <a:gd name="T3" fmla="*/ 1 h 253"/>
                <a:gd name="T4" fmla="*/ 22 w 281"/>
                <a:gd name="T5" fmla="*/ 0 h 253"/>
                <a:gd name="T6" fmla="*/ 0 w 281"/>
                <a:gd name="T7" fmla="*/ 99 h 253"/>
                <a:gd name="T8" fmla="*/ 5 w 281"/>
                <a:gd name="T9" fmla="*/ 100 h 253"/>
                <a:gd name="T10" fmla="*/ 85 w 281"/>
                <a:gd name="T11" fmla="*/ 119 h 253"/>
                <a:gd name="T12" fmla="*/ 163 w 281"/>
                <a:gd name="T13" fmla="*/ 230 h 253"/>
                <a:gd name="T14" fmla="*/ 262 w 281"/>
                <a:gd name="T15" fmla="*/ 253 h 253"/>
                <a:gd name="T16" fmla="*/ 108 w 281"/>
                <a:gd name="T17" fmla="*/ 19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1" h="253">
                  <a:moveTo>
                    <a:pt x="108" y="19"/>
                  </a:moveTo>
                  <a:cubicBezTo>
                    <a:pt x="28" y="1"/>
                    <a:pt x="28" y="1"/>
                    <a:pt x="28" y="1"/>
                  </a:cubicBezTo>
                  <a:cubicBezTo>
                    <a:pt x="22" y="0"/>
                    <a:pt x="22" y="0"/>
                    <a:pt x="22" y="0"/>
                  </a:cubicBezTo>
                  <a:cubicBezTo>
                    <a:pt x="0" y="99"/>
                    <a:pt x="0" y="99"/>
                    <a:pt x="0" y="99"/>
                  </a:cubicBezTo>
                  <a:cubicBezTo>
                    <a:pt x="5" y="100"/>
                    <a:pt x="5" y="100"/>
                    <a:pt x="5" y="100"/>
                  </a:cubicBezTo>
                  <a:cubicBezTo>
                    <a:pt x="85" y="119"/>
                    <a:pt x="85" y="119"/>
                    <a:pt x="85" y="119"/>
                  </a:cubicBezTo>
                  <a:cubicBezTo>
                    <a:pt x="135" y="131"/>
                    <a:pt x="168" y="179"/>
                    <a:pt x="163" y="230"/>
                  </a:cubicBezTo>
                  <a:cubicBezTo>
                    <a:pt x="262" y="253"/>
                    <a:pt x="262" y="253"/>
                    <a:pt x="262" y="253"/>
                  </a:cubicBezTo>
                  <a:cubicBezTo>
                    <a:pt x="281" y="147"/>
                    <a:pt x="214" y="44"/>
                    <a:pt x="10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54" name="Freeform 162"/>
            <p:cNvSpPr>
              <a:spLocks noEditPoints="1"/>
            </p:cNvSpPr>
            <p:nvPr/>
          </p:nvSpPr>
          <p:spPr bwMode="auto">
            <a:xfrm>
              <a:off x="7761288" y="1957388"/>
              <a:ext cx="85725" cy="82550"/>
            </a:xfrm>
            <a:custGeom>
              <a:avLst/>
              <a:gdLst>
                <a:gd name="T0" fmla="*/ 10 w 54"/>
                <a:gd name="T1" fmla="*/ 0 h 52"/>
                <a:gd name="T2" fmla="*/ 0 w 54"/>
                <a:gd name="T3" fmla="*/ 42 h 52"/>
                <a:gd name="T4" fmla="*/ 42 w 54"/>
                <a:gd name="T5" fmla="*/ 51 h 52"/>
                <a:gd name="T6" fmla="*/ 44 w 54"/>
                <a:gd name="T7" fmla="*/ 52 h 52"/>
                <a:gd name="T8" fmla="*/ 54 w 54"/>
                <a:gd name="T9" fmla="*/ 10 h 52"/>
                <a:gd name="T10" fmla="*/ 52 w 54"/>
                <a:gd name="T11" fmla="*/ 10 h 52"/>
                <a:gd name="T12" fmla="*/ 10 w 54"/>
                <a:gd name="T13" fmla="*/ 0 h 52"/>
                <a:gd name="T14" fmla="*/ 35 w 54"/>
                <a:gd name="T15" fmla="*/ 37 h 52"/>
                <a:gd name="T16" fmla="*/ 16 w 54"/>
                <a:gd name="T17" fmla="*/ 32 h 52"/>
                <a:gd name="T18" fmla="*/ 20 w 54"/>
                <a:gd name="T19" fmla="*/ 15 h 52"/>
                <a:gd name="T20" fmla="*/ 39 w 54"/>
                <a:gd name="T21" fmla="*/ 20 h 52"/>
                <a:gd name="T22" fmla="*/ 35 w 54"/>
                <a:gd name="T23" fmla="*/ 3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52">
                  <a:moveTo>
                    <a:pt x="10" y="0"/>
                  </a:moveTo>
                  <a:lnTo>
                    <a:pt x="0" y="42"/>
                  </a:lnTo>
                  <a:lnTo>
                    <a:pt x="42" y="51"/>
                  </a:lnTo>
                  <a:lnTo>
                    <a:pt x="44" y="52"/>
                  </a:lnTo>
                  <a:lnTo>
                    <a:pt x="54" y="10"/>
                  </a:lnTo>
                  <a:lnTo>
                    <a:pt x="52" y="10"/>
                  </a:lnTo>
                  <a:lnTo>
                    <a:pt x="10" y="0"/>
                  </a:lnTo>
                  <a:close/>
                  <a:moveTo>
                    <a:pt x="35" y="37"/>
                  </a:moveTo>
                  <a:lnTo>
                    <a:pt x="16" y="32"/>
                  </a:lnTo>
                  <a:lnTo>
                    <a:pt x="20" y="15"/>
                  </a:lnTo>
                  <a:lnTo>
                    <a:pt x="39" y="20"/>
                  </a:lnTo>
                  <a:lnTo>
                    <a:pt x="35" y="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55" name="Freeform 163"/>
            <p:cNvSpPr/>
            <p:nvPr/>
          </p:nvSpPr>
          <p:spPr bwMode="auto">
            <a:xfrm>
              <a:off x="7851775" y="1947863"/>
              <a:ext cx="217488" cy="127000"/>
            </a:xfrm>
            <a:custGeom>
              <a:avLst/>
              <a:gdLst>
                <a:gd name="T0" fmla="*/ 107 w 326"/>
                <a:gd name="T1" fmla="*/ 64 h 189"/>
                <a:gd name="T2" fmla="*/ 27 w 326"/>
                <a:gd name="T3" fmla="*/ 46 h 189"/>
                <a:gd name="T4" fmla="*/ 23 w 326"/>
                <a:gd name="T5" fmla="*/ 45 h 189"/>
                <a:gd name="T6" fmla="*/ 0 w 326"/>
                <a:gd name="T7" fmla="*/ 144 h 189"/>
                <a:gd name="T8" fmla="*/ 4 w 326"/>
                <a:gd name="T9" fmla="*/ 145 h 189"/>
                <a:gd name="T10" fmla="*/ 84 w 326"/>
                <a:gd name="T11" fmla="*/ 164 h 189"/>
                <a:gd name="T12" fmla="*/ 326 w 326"/>
                <a:gd name="T13" fmla="*/ 23 h 189"/>
                <a:gd name="T14" fmla="*/ 226 w 326"/>
                <a:gd name="T15" fmla="*/ 0 h 189"/>
                <a:gd name="T16" fmla="*/ 107 w 326"/>
                <a:gd name="T17" fmla="*/ 6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6" h="189">
                  <a:moveTo>
                    <a:pt x="107" y="64"/>
                  </a:moveTo>
                  <a:cubicBezTo>
                    <a:pt x="27" y="46"/>
                    <a:pt x="27" y="46"/>
                    <a:pt x="27" y="46"/>
                  </a:cubicBezTo>
                  <a:cubicBezTo>
                    <a:pt x="23" y="45"/>
                    <a:pt x="23" y="45"/>
                    <a:pt x="23" y="45"/>
                  </a:cubicBezTo>
                  <a:cubicBezTo>
                    <a:pt x="0" y="144"/>
                    <a:pt x="0" y="144"/>
                    <a:pt x="0" y="144"/>
                  </a:cubicBezTo>
                  <a:cubicBezTo>
                    <a:pt x="4" y="145"/>
                    <a:pt x="4" y="145"/>
                    <a:pt x="4" y="145"/>
                  </a:cubicBezTo>
                  <a:cubicBezTo>
                    <a:pt x="84" y="164"/>
                    <a:pt x="84" y="164"/>
                    <a:pt x="84" y="164"/>
                  </a:cubicBezTo>
                  <a:cubicBezTo>
                    <a:pt x="190" y="189"/>
                    <a:pt x="295" y="126"/>
                    <a:pt x="326" y="23"/>
                  </a:cubicBezTo>
                  <a:cubicBezTo>
                    <a:pt x="226" y="0"/>
                    <a:pt x="226" y="0"/>
                    <a:pt x="226" y="0"/>
                  </a:cubicBezTo>
                  <a:cubicBezTo>
                    <a:pt x="209" y="48"/>
                    <a:pt x="158" y="76"/>
                    <a:pt x="107"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grpSp>
      <p:sp>
        <p:nvSpPr>
          <p:cNvPr id="56" name="Freeform 27"/>
          <p:cNvSpPr/>
          <p:nvPr/>
        </p:nvSpPr>
        <p:spPr bwMode="auto">
          <a:xfrm>
            <a:off x="4621792" y="3971454"/>
            <a:ext cx="1448750" cy="579499"/>
          </a:xfrm>
          <a:custGeom>
            <a:avLst/>
            <a:gdLst>
              <a:gd name="T0" fmla="*/ 397 w 397"/>
              <a:gd name="T1" fmla="*/ 0 h 159"/>
              <a:gd name="T2" fmla="*/ 8 w 397"/>
              <a:gd name="T3" fmla="*/ 0 h 159"/>
              <a:gd name="T4" fmla="*/ 0 w 397"/>
              <a:gd name="T5" fmla="*/ 79 h 159"/>
              <a:gd name="T6" fmla="*/ 8 w 397"/>
              <a:gd name="T7" fmla="*/ 159 h 159"/>
              <a:gd name="T8" fmla="*/ 397 w 397"/>
              <a:gd name="T9" fmla="*/ 159 h 159"/>
              <a:gd name="T10" fmla="*/ 397 w 397"/>
              <a:gd name="T11" fmla="*/ 0 h 159"/>
            </a:gdLst>
            <a:ahLst/>
            <a:cxnLst>
              <a:cxn ang="0">
                <a:pos x="T0" y="T1"/>
              </a:cxn>
              <a:cxn ang="0">
                <a:pos x="T2" y="T3"/>
              </a:cxn>
              <a:cxn ang="0">
                <a:pos x="T4" y="T5"/>
              </a:cxn>
              <a:cxn ang="0">
                <a:pos x="T6" y="T7"/>
              </a:cxn>
              <a:cxn ang="0">
                <a:pos x="T8" y="T9"/>
              </a:cxn>
              <a:cxn ang="0">
                <a:pos x="T10" y="T11"/>
              </a:cxn>
            </a:cxnLst>
            <a:rect l="0" t="0" r="r" b="b"/>
            <a:pathLst>
              <a:path w="397" h="159">
                <a:moveTo>
                  <a:pt x="397" y="0"/>
                </a:moveTo>
                <a:cubicBezTo>
                  <a:pt x="8" y="0"/>
                  <a:pt x="8" y="0"/>
                  <a:pt x="8" y="0"/>
                </a:cubicBezTo>
                <a:cubicBezTo>
                  <a:pt x="3" y="26"/>
                  <a:pt x="0" y="52"/>
                  <a:pt x="0" y="79"/>
                </a:cubicBezTo>
                <a:cubicBezTo>
                  <a:pt x="0" y="107"/>
                  <a:pt x="3" y="133"/>
                  <a:pt x="8" y="159"/>
                </a:cubicBezTo>
                <a:cubicBezTo>
                  <a:pt x="397" y="159"/>
                  <a:pt x="397" y="159"/>
                  <a:pt x="397" y="159"/>
                </a:cubicBezTo>
                <a:lnTo>
                  <a:pt x="397" y="0"/>
                </a:lnTo>
                <a:close/>
              </a:path>
            </a:pathLst>
          </a:custGeom>
          <a:solidFill>
            <a:srgbClr val="7BB19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t" anchorCtr="0" compatLnSpc="1"/>
          <a:lstStyle/>
          <a:p>
            <a:endParaRPr lang="ru-RU"/>
          </a:p>
        </p:txBody>
      </p:sp>
      <p:grpSp>
        <p:nvGrpSpPr>
          <p:cNvPr id="57" name="Группа 107"/>
          <p:cNvGrpSpPr/>
          <p:nvPr/>
        </p:nvGrpSpPr>
        <p:grpSpPr>
          <a:xfrm>
            <a:off x="5544805" y="4114067"/>
            <a:ext cx="296960" cy="279603"/>
            <a:chOff x="3870325" y="1641476"/>
            <a:chExt cx="488950" cy="460375"/>
          </a:xfrm>
          <a:solidFill>
            <a:schemeClr val="bg1"/>
          </a:solidFill>
        </p:grpSpPr>
        <p:sp>
          <p:nvSpPr>
            <p:cNvPr id="58" name="Freeform 189"/>
            <p:cNvSpPr>
              <a:spLocks noEditPoints="1"/>
            </p:cNvSpPr>
            <p:nvPr/>
          </p:nvSpPr>
          <p:spPr bwMode="auto">
            <a:xfrm>
              <a:off x="4184650" y="1830388"/>
              <a:ext cx="174625" cy="120650"/>
            </a:xfrm>
            <a:custGeom>
              <a:avLst/>
              <a:gdLst>
                <a:gd name="T0" fmla="*/ 0 w 261"/>
                <a:gd name="T1" fmla="*/ 57 h 179"/>
                <a:gd name="T2" fmla="*/ 0 w 261"/>
                <a:gd name="T3" fmla="*/ 122 h 179"/>
                <a:gd name="T4" fmla="*/ 58 w 261"/>
                <a:gd name="T5" fmla="*/ 179 h 179"/>
                <a:gd name="T6" fmla="*/ 261 w 261"/>
                <a:gd name="T7" fmla="*/ 179 h 179"/>
                <a:gd name="T8" fmla="*/ 261 w 261"/>
                <a:gd name="T9" fmla="*/ 0 h 179"/>
                <a:gd name="T10" fmla="*/ 58 w 261"/>
                <a:gd name="T11" fmla="*/ 0 h 179"/>
                <a:gd name="T12" fmla="*/ 0 w 261"/>
                <a:gd name="T13" fmla="*/ 57 h 179"/>
                <a:gd name="T14" fmla="*/ 143 w 261"/>
                <a:gd name="T15" fmla="*/ 89 h 179"/>
                <a:gd name="T16" fmla="*/ 93 w 261"/>
                <a:gd name="T17" fmla="*/ 140 h 179"/>
                <a:gd name="T18" fmla="*/ 42 w 261"/>
                <a:gd name="T19" fmla="*/ 89 h 179"/>
                <a:gd name="T20" fmla="*/ 93 w 261"/>
                <a:gd name="T21" fmla="*/ 39 h 179"/>
                <a:gd name="T22" fmla="*/ 143 w 261"/>
                <a:gd name="T23" fmla="*/ 8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1" h="179">
                  <a:moveTo>
                    <a:pt x="0" y="57"/>
                  </a:moveTo>
                  <a:cubicBezTo>
                    <a:pt x="0" y="122"/>
                    <a:pt x="0" y="122"/>
                    <a:pt x="0" y="122"/>
                  </a:cubicBezTo>
                  <a:cubicBezTo>
                    <a:pt x="0" y="153"/>
                    <a:pt x="26" y="179"/>
                    <a:pt x="58" y="179"/>
                  </a:cubicBezTo>
                  <a:cubicBezTo>
                    <a:pt x="261" y="179"/>
                    <a:pt x="261" y="179"/>
                    <a:pt x="261" y="179"/>
                  </a:cubicBezTo>
                  <a:cubicBezTo>
                    <a:pt x="261" y="0"/>
                    <a:pt x="261" y="0"/>
                    <a:pt x="261" y="0"/>
                  </a:cubicBezTo>
                  <a:cubicBezTo>
                    <a:pt x="58" y="0"/>
                    <a:pt x="58" y="0"/>
                    <a:pt x="58" y="0"/>
                  </a:cubicBezTo>
                  <a:cubicBezTo>
                    <a:pt x="26" y="0"/>
                    <a:pt x="0" y="25"/>
                    <a:pt x="0" y="57"/>
                  </a:cubicBezTo>
                  <a:close/>
                  <a:moveTo>
                    <a:pt x="143" y="89"/>
                  </a:moveTo>
                  <a:cubicBezTo>
                    <a:pt x="143" y="117"/>
                    <a:pt x="120" y="140"/>
                    <a:pt x="93" y="140"/>
                  </a:cubicBezTo>
                  <a:cubicBezTo>
                    <a:pt x="65" y="140"/>
                    <a:pt x="42" y="117"/>
                    <a:pt x="42" y="89"/>
                  </a:cubicBezTo>
                  <a:cubicBezTo>
                    <a:pt x="42" y="62"/>
                    <a:pt x="65" y="39"/>
                    <a:pt x="93" y="39"/>
                  </a:cubicBezTo>
                  <a:cubicBezTo>
                    <a:pt x="120" y="39"/>
                    <a:pt x="143" y="62"/>
                    <a:pt x="143"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59" name="Freeform 190"/>
            <p:cNvSpPr/>
            <p:nvPr/>
          </p:nvSpPr>
          <p:spPr bwMode="auto">
            <a:xfrm>
              <a:off x="3870325" y="1641476"/>
              <a:ext cx="488950" cy="460375"/>
            </a:xfrm>
            <a:custGeom>
              <a:avLst/>
              <a:gdLst>
                <a:gd name="T0" fmla="*/ 62 w 731"/>
                <a:gd name="T1" fmla="*/ 19 h 688"/>
                <a:gd name="T2" fmla="*/ 617 w 731"/>
                <a:gd name="T3" fmla="*/ 19 h 688"/>
                <a:gd name="T4" fmla="*/ 660 w 731"/>
                <a:gd name="T5" fmla="*/ 19 h 688"/>
                <a:gd name="T6" fmla="*/ 673 w 731"/>
                <a:gd name="T7" fmla="*/ 19 h 688"/>
                <a:gd name="T8" fmla="*/ 711 w 731"/>
                <a:gd name="T9" fmla="*/ 50 h 688"/>
                <a:gd name="T10" fmla="*/ 731 w 731"/>
                <a:gd name="T11" fmla="*/ 66 h 688"/>
                <a:gd name="T12" fmla="*/ 731 w 731"/>
                <a:gd name="T13" fmla="*/ 57 h 688"/>
                <a:gd name="T14" fmla="*/ 716 w 731"/>
                <a:gd name="T15" fmla="*/ 19 h 688"/>
                <a:gd name="T16" fmla="*/ 673 w 731"/>
                <a:gd name="T17" fmla="*/ 0 h 688"/>
                <a:gd name="T18" fmla="*/ 660 w 731"/>
                <a:gd name="T19" fmla="*/ 0 h 688"/>
                <a:gd name="T20" fmla="*/ 56 w 731"/>
                <a:gd name="T21" fmla="*/ 0 h 688"/>
                <a:gd name="T22" fmla="*/ 1 w 731"/>
                <a:gd name="T23" fmla="*/ 28 h 688"/>
                <a:gd name="T24" fmla="*/ 1 w 731"/>
                <a:gd name="T25" fmla="*/ 50 h 688"/>
                <a:gd name="T26" fmla="*/ 1 w 731"/>
                <a:gd name="T27" fmla="*/ 62 h 688"/>
                <a:gd name="T28" fmla="*/ 1 w 731"/>
                <a:gd name="T29" fmla="*/ 72 h 688"/>
                <a:gd name="T30" fmla="*/ 1 w 731"/>
                <a:gd name="T31" fmla="*/ 116 h 688"/>
                <a:gd name="T32" fmla="*/ 1 w 731"/>
                <a:gd name="T33" fmla="*/ 174 h 688"/>
                <a:gd name="T34" fmla="*/ 1 w 731"/>
                <a:gd name="T35" fmla="*/ 243 h 688"/>
                <a:gd name="T36" fmla="*/ 1 w 731"/>
                <a:gd name="T37" fmla="*/ 317 h 688"/>
                <a:gd name="T38" fmla="*/ 1 w 731"/>
                <a:gd name="T39" fmla="*/ 390 h 688"/>
                <a:gd name="T40" fmla="*/ 1 w 731"/>
                <a:gd name="T41" fmla="*/ 458 h 688"/>
                <a:gd name="T42" fmla="*/ 1 w 731"/>
                <a:gd name="T43" fmla="*/ 515 h 688"/>
                <a:gd name="T44" fmla="*/ 1 w 731"/>
                <a:gd name="T45" fmla="*/ 556 h 688"/>
                <a:gd name="T46" fmla="*/ 1 w 731"/>
                <a:gd name="T47" fmla="*/ 575 h 688"/>
                <a:gd name="T48" fmla="*/ 1 w 731"/>
                <a:gd name="T49" fmla="*/ 575 h 688"/>
                <a:gd name="T50" fmla="*/ 1 w 731"/>
                <a:gd name="T51" fmla="*/ 630 h 688"/>
                <a:gd name="T52" fmla="*/ 58 w 731"/>
                <a:gd name="T53" fmla="*/ 688 h 688"/>
                <a:gd name="T54" fmla="*/ 673 w 731"/>
                <a:gd name="T55" fmla="*/ 688 h 688"/>
                <a:gd name="T56" fmla="*/ 731 w 731"/>
                <a:gd name="T57" fmla="*/ 630 h 688"/>
                <a:gd name="T58" fmla="*/ 731 w 731"/>
                <a:gd name="T59" fmla="*/ 584 h 688"/>
                <a:gd name="T60" fmla="*/ 731 w 731"/>
                <a:gd name="T61" fmla="*/ 492 h 688"/>
                <a:gd name="T62" fmla="*/ 528 w 731"/>
                <a:gd name="T63" fmla="*/ 492 h 688"/>
                <a:gd name="T64" fmla="*/ 442 w 731"/>
                <a:gd name="T65" fmla="*/ 406 h 688"/>
                <a:gd name="T66" fmla="*/ 442 w 731"/>
                <a:gd name="T67" fmla="*/ 341 h 688"/>
                <a:gd name="T68" fmla="*/ 528 w 731"/>
                <a:gd name="T69" fmla="*/ 255 h 688"/>
                <a:gd name="T70" fmla="*/ 731 w 731"/>
                <a:gd name="T71" fmla="*/ 255 h 688"/>
                <a:gd name="T72" fmla="*/ 731 w 731"/>
                <a:gd name="T73" fmla="*/ 191 h 688"/>
                <a:gd name="T74" fmla="*/ 731 w 731"/>
                <a:gd name="T75" fmla="*/ 179 h 688"/>
                <a:gd name="T76" fmla="*/ 731 w 731"/>
                <a:gd name="T77" fmla="*/ 175 h 688"/>
                <a:gd name="T78" fmla="*/ 731 w 731"/>
                <a:gd name="T79" fmla="*/ 141 h 688"/>
                <a:gd name="T80" fmla="*/ 731 w 731"/>
                <a:gd name="T81" fmla="*/ 116 h 688"/>
                <a:gd name="T82" fmla="*/ 673 w 731"/>
                <a:gd name="T83" fmla="*/ 59 h 688"/>
                <a:gd name="T84" fmla="*/ 624 w 731"/>
                <a:gd name="T85" fmla="*/ 59 h 688"/>
                <a:gd name="T86" fmla="*/ 622 w 731"/>
                <a:gd name="T87" fmla="*/ 59 h 688"/>
                <a:gd name="T88" fmla="*/ 613 w 731"/>
                <a:gd name="T89" fmla="*/ 59 h 688"/>
                <a:gd name="T90" fmla="*/ 602 w 731"/>
                <a:gd name="T91" fmla="*/ 59 h 688"/>
                <a:gd name="T92" fmla="*/ 590 w 731"/>
                <a:gd name="T93" fmla="*/ 59 h 688"/>
                <a:gd name="T94" fmla="*/ 574 w 731"/>
                <a:gd name="T95" fmla="*/ 59 h 688"/>
                <a:gd name="T96" fmla="*/ 554 w 731"/>
                <a:gd name="T97" fmla="*/ 59 h 688"/>
                <a:gd name="T98" fmla="*/ 62 w 731"/>
                <a:gd name="T99" fmla="*/ 59 h 688"/>
                <a:gd name="T100" fmla="*/ 24 w 731"/>
                <a:gd name="T101" fmla="*/ 37 h 688"/>
                <a:gd name="T102" fmla="*/ 62 w 731"/>
                <a:gd name="T103" fmla="*/ 19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31" h="688">
                  <a:moveTo>
                    <a:pt x="62" y="19"/>
                  </a:moveTo>
                  <a:cubicBezTo>
                    <a:pt x="62" y="19"/>
                    <a:pt x="617" y="19"/>
                    <a:pt x="617" y="19"/>
                  </a:cubicBezTo>
                  <a:cubicBezTo>
                    <a:pt x="660" y="19"/>
                    <a:pt x="660" y="19"/>
                    <a:pt x="660" y="19"/>
                  </a:cubicBezTo>
                  <a:cubicBezTo>
                    <a:pt x="673" y="19"/>
                    <a:pt x="673" y="19"/>
                    <a:pt x="673" y="19"/>
                  </a:cubicBezTo>
                  <a:cubicBezTo>
                    <a:pt x="692" y="19"/>
                    <a:pt x="707" y="32"/>
                    <a:pt x="711" y="50"/>
                  </a:cubicBezTo>
                  <a:cubicBezTo>
                    <a:pt x="718" y="54"/>
                    <a:pt x="725" y="59"/>
                    <a:pt x="731" y="66"/>
                  </a:cubicBezTo>
                  <a:cubicBezTo>
                    <a:pt x="731" y="57"/>
                    <a:pt x="731" y="57"/>
                    <a:pt x="731" y="57"/>
                  </a:cubicBezTo>
                  <a:cubicBezTo>
                    <a:pt x="731" y="42"/>
                    <a:pt x="725" y="29"/>
                    <a:pt x="716" y="19"/>
                  </a:cubicBezTo>
                  <a:cubicBezTo>
                    <a:pt x="705" y="7"/>
                    <a:pt x="690" y="0"/>
                    <a:pt x="673" y="0"/>
                  </a:cubicBezTo>
                  <a:cubicBezTo>
                    <a:pt x="660" y="0"/>
                    <a:pt x="660" y="0"/>
                    <a:pt x="660" y="0"/>
                  </a:cubicBezTo>
                  <a:cubicBezTo>
                    <a:pt x="56" y="0"/>
                    <a:pt x="56" y="0"/>
                    <a:pt x="56" y="0"/>
                  </a:cubicBezTo>
                  <a:cubicBezTo>
                    <a:pt x="37" y="0"/>
                    <a:pt x="6" y="6"/>
                    <a:pt x="1" y="28"/>
                  </a:cubicBezTo>
                  <a:cubicBezTo>
                    <a:pt x="0" y="35"/>
                    <a:pt x="1" y="43"/>
                    <a:pt x="1" y="50"/>
                  </a:cubicBezTo>
                  <a:cubicBezTo>
                    <a:pt x="1" y="54"/>
                    <a:pt x="1" y="58"/>
                    <a:pt x="1" y="62"/>
                  </a:cubicBezTo>
                  <a:cubicBezTo>
                    <a:pt x="1" y="66"/>
                    <a:pt x="1" y="69"/>
                    <a:pt x="1" y="72"/>
                  </a:cubicBezTo>
                  <a:cubicBezTo>
                    <a:pt x="1" y="86"/>
                    <a:pt x="1" y="101"/>
                    <a:pt x="1" y="116"/>
                  </a:cubicBezTo>
                  <a:cubicBezTo>
                    <a:pt x="1" y="135"/>
                    <a:pt x="1" y="155"/>
                    <a:pt x="1" y="174"/>
                  </a:cubicBezTo>
                  <a:cubicBezTo>
                    <a:pt x="1" y="197"/>
                    <a:pt x="1" y="220"/>
                    <a:pt x="1" y="243"/>
                  </a:cubicBezTo>
                  <a:cubicBezTo>
                    <a:pt x="1" y="268"/>
                    <a:pt x="1" y="292"/>
                    <a:pt x="1" y="317"/>
                  </a:cubicBezTo>
                  <a:cubicBezTo>
                    <a:pt x="1" y="341"/>
                    <a:pt x="1" y="366"/>
                    <a:pt x="1" y="390"/>
                  </a:cubicBezTo>
                  <a:cubicBezTo>
                    <a:pt x="1" y="413"/>
                    <a:pt x="1" y="436"/>
                    <a:pt x="1" y="458"/>
                  </a:cubicBezTo>
                  <a:cubicBezTo>
                    <a:pt x="1" y="477"/>
                    <a:pt x="1" y="496"/>
                    <a:pt x="1" y="515"/>
                  </a:cubicBezTo>
                  <a:cubicBezTo>
                    <a:pt x="1" y="529"/>
                    <a:pt x="1" y="542"/>
                    <a:pt x="1" y="556"/>
                  </a:cubicBezTo>
                  <a:cubicBezTo>
                    <a:pt x="1" y="562"/>
                    <a:pt x="1" y="568"/>
                    <a:pt x="1" y="575"/>
                  </a:cubicBezTo>
                  <a:cubicBezTo>
                    <a:pt x="1" y="575"/>
                    <a:pt x="1" y="575"/>
                    <a:pt x="1" y="575"/>
                  </a:cubicBezTo>
                  <a:cubicBezTo>
                    <a:pt x="1" y="630"/>
                    <a:pt x="1" y="630"/>
                    <a:pt x="1" y="630"/>
                  </a:cubicBezTo>
                  <a:cubicBezTo>
                    <a:pt x="1" y="662"/>
                    <a:pt x="26" y="688"/>
                    <a:pt x="58" y="688"/>
                  </a:cubicBezTo>
                  <a:cubicBezTo>
                    <a:pt x="673" y="688"/>
                    <a:pt x="673" y="688"/>
                    <a:pt x="673" y="688"/>
                  </a:cubicBezTo>
                  <a:cubicBezTo>
                    <a:pt x="705" y="688"/>
                    <a:pt x="731" y="662"/>
                    <a:pt x="731" y="630"/>
                  </a:cubicBezTo>
                  <a:cubicBezTo>
                    <a:pt x="731" y="584"/>
                    <a:pt x="731" y="584"/>
                    <a:pt x="731" y="584"/>
                  </a:cubicBezTo>
                  <a:cubicBezTo>
                    <a:pt x="731" y="492"/>
                    <a:pt x="731" y="492"/>
                    <a:pt x="731" y="492"/>
                  </a:cubicBezTo>
                  <a:cubicBezTo>
                    <a:pt x="528" y="492"/>
                    <a:pt x="528" y="492"/>
                    <a:pt x="528" y="492"/>
                  </a:cubicBezTo>
                  <a:cubicBezTo>
                    <a:pt x="480" y="492"/>
                    <a:pt x="442" y="453"/>
                    <a:pt x="442" y="406"/>
                  </a:cubicBezTo>
                  <a:cubicBezTo>
                    <a:pt x="442" y="341"/>
                    <a:pt x="442" y="341"/>
                    <a:pt x="442" y="341"/>
                  </a:cubicBezTo>
                  <a:cubicBezTo>
                    <a:pt x="442" y="294"/>
                    <a:pt x="480" y="255"/>
                    <a:pt x="528" y="255"/>
                  </a:cubicBezTo>
                  <a:cubicBezTo>
                    <a:pt x="731" y="255"/>
                    <a:pt x="731" y="255"/>
                    <a:pt x="731" y="255"/>
                  </a:cubicBezTo>
                  <a:cubicBezTo>
                    <a:pt x="731" y="191"/>
                    <a:pt x="731" y="191"/>
                    <a:pt x="731" y="191"/>
                  </a:cubicBezTo>
                  <a:cubicBezTo>
                    <a:pt x="731" y="179"/>
                    <a:pt x="731" y="179"/>
                    <a:pt x="731" y="179"/>
                  </a:cubicBezTo>
                  <a:cubicBezTo>
                    <a:pt x="731" y="175"/>
                    <a:pt x="731" y="175"/>
                    <a:pt x="731" y="175"/>
                  </a:cubicBezTo>
                  <a:cubicBezTo>
                    <a:pt x="731" y="141"/>
                    <a:pt x="731" y="141"/>
                    <a:pt x="731" y="141"/>
                  </a:cubicBezTo>
                  <a:cubicBezTo>
                    <a:pt x="731" y="116"/>
                    <a:pt x="731" y="116"/>
                    <a:pt x="731" y="116"/>
                  </a:cubicBezTo>
                  <a:cubicBezTo>
                    <a:pt x="731" y="84"/>
                    <a:pt x="705" y="59"/>
                    <a:pt x="673" y="59"/>
                  </a:cubicBezTo>
                  <a:cubicBezTo>
                    <a:pt x="624" y="59"/>
                    <a:pt x="624" y="59"/>
                    <a:pt x="624" y="59"/>
                  </a:cubicBezTo>
                  <a:cubicBezTo>
                    <a:pt x="622" y="59"/>
                    <a:pt x="622" y="59"/>
                    <a:pt x="622" y="59"/>
                  </a:cubicBezTo>
                  <a:cubicBezTo>
                    <a:pt x="613" y="59"/>
                    <a:pt x="613" y="59"/>
                    <a:pt x="613" y="59"/>
                  </a:cubicBezTo>
                  <a:cubicBezTo>
                    <a:pt x="602" y="59"/>
                    <a:pt x="602" y="59"/>
                    <a:pt x="602" y="59"/>
                  </a:cubicBezTo>
                  <a:cubicBezTo>
                    <a:pt x="590" y="59"/>
                    <a:pt x="590" y="59"/>
                    <a:pt x="590" y="59"/>
                  </a:cubicBezTo>
                  <a:cubicBezTo>
                    <a:pt x="574" y="59"/>
                    <a:pt x="574" y="59"/>
                    <a:pt x="574" y="59"/>
                  </a:cubicBezTo>
                  <a:cubicBezTo>
                    <a:pt x="554" y="59"/>
                    <a:pt x="554" y="59"/>
                    <a:pt x="554" y="59"/>
                  </a:cubicBezTo>
                  <a:cubicBezTo>
                    <a:pt x="554" y="59"/>
                    <a:pt x="63" y="59"/>
                    <a:pt x="62" y="59"/>
                  </a:cubicBezTo>
                  <a:cubicBezTo>
                    <a:pt x="50" y="59"/>
                    <a:pt x="22" y="56"/>
                    <a:pt x="24" y="37"/>
                  </a:cubicBezTo>
                  <a:cubicBezTo>
                    <a:pt x="27" y="21"/>
                    <a:pt x="50" y="19"/>
                    <a:pt x="6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grpSp>
      <p:sp>
        <p:nvSpPr>
          <p:cNvPr id="60" name="Freeform 29"/>
          <p:cNvSpPr/>
          <p:nvPr/>
        </p:nvSpPr>
        <p:spPr bwMode="auto">
          <a:xfrm>
            <a:off x="4909395" y="5132598"/>
            <a:ext cx="1161145" cy="579499"/>
          </a:xfrm>
          <a:custGeom>
            <a:avLst/>
            <a:gdLst>
              <a:gd name="T0" fmla="*/ 0 w 318"/>
              <a:gd name="T1" fmla="*/ 0 h 159"/>
              <a:gd name="T2" fmla="*/ 318 w 318"/>
              <a:gd name="T3" fmla="*/ 159 h 159"/>
              <a:gd name="T4" fmla="*/ 318 w 318"/>
              <a:gd name="T5" fmla="*/ 0 h 159"/>
              <a:gd name="T6" fmla="*/ 0 w 318"/>
              <a:gd name="T7" fmla="*/ 0 h 159"/>
            </a:gdLst>
            <a:ahLst/>
            <a:cxnLst>
              <a:cxn ang="0">
                <a:pos x="T0" y="T1"/>
              </a:cxn>
              <a:cxn ang="0">
                <a:pos x="T2" y="T3"/>
              </a:cxn>
              <a:cxn ang="0">
                <a:pos x="T4" y="T5"/>
              </a:cxn>
              <a:cxn ang="0">
                <a:pos x="T6" y="T7"/>
              </a:cxn>
            </a:cxnLst>
            <a:rect l="0" t="0" r="r" b="b"/>
            <a:pathLst>
              <a:path w="318" h="159">
                <a:moveTo>
                  <a:pt x="0" y="0"/>
                </a:moveTo>
                <a:cubicBezTo>
                  <a:pt x="73" y="96"/>
                  <a:pt x="188" y="159"/>
                  <a:pt x="318" y="159"/>
                </a:cubicBezTo>
                <a:cubicBezTo>
                  <a:pt x="318" y="0"/>
                  <a:pt x="318" y="0"/>
                  <a:pt x="318" y="0"/>
                </a:cubicBezTo>
                <a:lnTo>
                  <a:pt x="0" y="0"/>
                </a:lnTo>
                <a:close/>
              </a:path>
            </a:pathLst>
          </a:custGeom>
          <a:solidFill>
            <a:srgbClr val="7BB19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t" anchorCtr="0" compatLnSpc="1"/>
          <a:lstStyle/>
          <a:p>
            <a:endParaRPr lang="ru-RU"/>
          </a:p>
        </p:txBody>
      </p:sp>
      <p:grpSp>
        <p:nvGrpSpPr>
          <p:cNvPr id="61" name="Группа 110"/>
          <p:cNvGrpSpPr/>
          <p:nvPr/>
        </p:nvGrpSpPr>
        <p:grpSpPr>
          <a:xfrm>
            <a:off x="5545164" y="5248706"/>
            <a:ext cx="289002" cy="276763"/>
            <a:chOff x="5699125" y="234951"/>
            <a:chExt cx="487363" cy="466725"/>
          </a:xfrm>
          <a:solidFill>
            <a:schemeClr val="bg1"/>
          </a:solidFill>
        </p:grpSpPr>
        <p:sp>
          <p:nvSpPr>
            <p:cNvPr id="62" name="Freeform 251"/>
            <p:cNvSpPr/>
            <p:nvPr/>
          </p:nvSpPr>
          <p:spPr bwMode="auto">
            <a:xfrm>
              <a:off x="5700713" y="234951"/>
              <a:ext cx="485775" cy="239713"/>
            </a:xfrm>
            <a:custGeom>
              <a:avLst/>
              <a:gdLst>
                <a:gd name="T0" fmla="*/ 16 w 727"/>
                <a:gd name="T1" fmla="*/ 357 h 357"/>
                <a:gd name="T2" fmla="*/ 22 w 727"/>
                <a:gd name="T3" fmla="*/ 356 h 357"/>
                <a:gd name="T4" fmla="*/ 251 w 727"/>
                <a:gd name="T5" fmla="*/ 260 h 357"/>
                <a:gd name="T6" fmla="*/ 493 w 727"/>
                <a:gd name="T7" fmla="*/ 210 h 357"/>
                <a:gd name="T8" fmla="*/ 661 w 727"/>
                <a:gd name="T9" fmla="*/ 72 h 357"/>
                <a:gd name="T10" fmla="*/ 688 w 727"/>
                <a:gd name="T11" fmla="*/ 104 h 357"/>
                <a:gd name="T12" fmla="*/ 727 w 727"/>
                <a:gd name="T13" fmla="*/ 0 h 357"/>
                <a:gd name="T14" fmla="*/ 617 w 727"/>
                <a:gd name="T15" fmla="*/ 18 h 357"/>
                <a:gd name="T16" fmla="*/ 644 w 727"/>
                <a:gd name="T17" fmla="*/ 51 h 357"/>
                <a:gd name="T18" fmla="*/ 481 w 727"/>
                <a:gd name="T19" fmla="*/ 184 h 357"/>
                <a:gd name="T20" fmla="*/ 244 w 727"/>
                <a:gd name="T21" fmla="*/ 233 h 357"/>
                <a:gd name="T22" fmla="*/ 11 w 727"/>
                <a:gd name="T23" fmla="*/ 331 h 357"/>
                <a:gd name="T24" fmla="*/ 3 w 727"/>
                <a:gd name="T25" fmla="*/ 349 h 357"/>
                <a:gd name="T26" fmla="*/ 16 w 727"/>
                <a:gd name="T27"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7" h="357">
                  <a:moveTo>
                    <a:pt x="16" y="357"/>
                  </a:moveTo>
                  <a:cubicBezTo>
                    <a:pt x="18" y="357"/>
                    <a:pt x="20" y="357"/>
                    <a:pt x="22" y="356"/>
                  </a:cubicBezTo>
                  <a:cubicBezTo>
                    <a:pt x="251" y="260"/>
                    <a:pt x="251" y="260"/>
                    <a:pt x="251" y="260"/>
                  </a:cubicBezTo>
                  <a:cubicBezTo>
                    <a:pt x="493" y="210"/>
                    <a:pt x="493" y="210"/>
                    <a:pt x="493" y="210"/>
                  </a:cubicBezTo>
                  <a:cubicBezTo>
                    <a:pt x="661" y="72"/>
                    <a:pt x="661" y="72"/>
                    <a:pt x="661" y="72"/>
                  </a:cubicBezTo>
                  <a:cubicBezTo>
                    <a:pt x="688" y="104"/>
                    <a:pt x="688" y="104"/>
                    <a:pt x="688" y="104"/>
                  </a:cubicBezTo>
                  <a:cubicBezTo>
                    <a:pt x="727" y="0"/>
                    <a:pt x="727" y="0"/>
                    <a:pt x="727" y="0"/>
                  </a:cubicBezTo>
                  <a:cubicBezTo>
                    <a:pt x="617" y="18"/>
                    <a:pt x="617" y="18"/>
                    <a:pt x="617" y="18"/>
                  </a:cubicBezTo>
                  <a:cubicBezTo>
                    <a:pt x="644" y="51"/>
                    <a:pt x="644" y="51"/>
                    <a:pt x="644" y="51"/>
                  </a:cubicBezTo>
                  <a:cubicBezTo>
                    <a:pt x="481" y="184"/>
                    <a:pt x="481" y="184"/>
                    <a:pt x="481" y="184"/>
                  </a:cubicBezTo>
                  <a:cubicBezTo>
                    <a:pt x="244" y="233"/>
                    <a:pt x="244" y="233"/>
                    <a:pt x="244" y="233"/>
                  </a:cubicBezTo>
                  <a:cubicBezTo>
                    <a:pt x="11" y="331"/>
                    <a:pt x="11" y="331"/>
                    <a:pt x="11" y="331"/>
                  </a:cubicBezTo>
                  <a:cubicBezTo>
                    <a:pt x="4" y="334"/>
                    <a:pt x="0" y="342"/>
                    <a:pt x="3" y="349"/>
                  </a:cubicBezTo>
                  <a:cubicBezTo>
                    <a:pt x="6" y="354"/>
                    <a:pt x="11" y="357"/>
                    <a:pt x="16" y="3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63" name="Rectangle 252"/>
            <p:cNvSpPr>
              <a:spLocks noChangeArrowheads="1"/>
            </p:cNvSpPr>
            <p:nvPr/>
          </p:nvSpPr>
          <p:spPr bwMode="auto">
            <a:xfrm>
              <a:off x="5699125" y="549276"/>
              <a:ext cx="92075" cy="152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ru-RU"/>
            </a:p>
          </p:txBody>
        </p:sp>
        <p:sp>
          <p:nvSpPr>
            <p:cNvPr id="64" name="Rectangle 253"/>
            <p:cNvSpPr>
              <a:spLocks noChangeArrowheads="1"/>
            </p:cNvSpPr>
            <p:nvPr/>
          </p:nvSpPr>
          <p:spPr bwMode="auto">
            <a:xfrm>
              <a:off x="5826125" y="496888"/>
              <a:ext cx="93663" cy="2047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ru-RU"/>
            </a:p>
          </p:txBody>
        </p:sp>
        <p:sp>
          <p:nvSpPr>
            <p:cNvPr id="65" name="Rectangle 254"/>
            <p:cNvSpPr>
              <a:spLocks noChangeArrowheads="1"/>
            </p:cNvSpPr>
            <p:nvPr/>
          </p:nvSpPr>
          <p:spPr bwMode="auto">
            <a:xfrm>
              <a:off x="5959475" y="469901"/>
              <a:ext cx="93663" cy="231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ru-RU"/>
            </a:p>
          </p:txBody>
        </p:sp>
        <p:sp>
          <p:nvSpPr>
            <p:cNvPr id="66" name="Rectangle 255"/>
            <p:cNvSpPr>
              <a:spLocks noChangeArrowheads="1"/>
            </p:cNvSpPr>
            <p:nvPr/>
          </p:nvSpPr>
          <p:spPr bwMode="auto">
            <a:xfrm>
              <a:off x="6092825" y="363538"/>
              <a:ext cx="93663" cy="338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ru-RU"/>
            </a:p>
          </p:txBody>
        </p:sp>
      </p:grpSp>
      <p:sp>
        <p:nvSpPr>
          <p:cNvPr id="67" name="文本框 66"/>
          <p:cNvSpPr txBox="1"/>
          <p:nvPr/>
        </p:nvSpPr>
        <p:spPr>
          <a:xfrm>
            <a:off x="1969874" y="3019917"/>
            <a:ext cx="1863801" cy="553998"/>
          </a:xfrm>
          <a:prstGeom prst="rect">
            <a:avLst/>
          </a:prstGeom>
          <a:noFill/>
        </p:spPr>
        <p:txBody>
          <a:bodyPr wrap="square" rtlCol="0">
            <a:spAutoFit/>
          </a:bodyPr>
          <a:lstStyle/>
          <a:p>
            <a:pPr algn="r">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8" name="文本框 67"/>
          <p:cNvSpPr txBox="1"/>
          <p:nvPr/>
        </p:nvSpPr>
        <p:spPr>
          <a:xfrm>
            <a:off x="1603106" y="2807595"/>
            <a:ext cx="2230569" cy="307777"/>
          </a:xfrm>
          <a:prstGeom prst="rect">
            <a:avLst/>
          </a:prstGeom>
          <a:noFill/>
        </p:spPr>
        <p:txBody>
          <a:bodyPr wrap="square" rtlCol="0">
            <a:spAutoFit/>
          </a:bodyPr>
          <a:lstStyle/>
          <a:p>
            <a:pPr algn="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9" name="文本框 68"/>
          <p:cNvSpPr txBox="1"/>
          <p:nvPr/>
        </p:nvSpPr>
        <p:spPr>
          <a:xfrm>
            <a:off x="1969874" y="4176655"/>
            <a:ext cx="1863801" cy="553998"/>
          </a:xfrm>
          <a:prstGeom prst="rect">
            <a:avLst/>
          </a:prstGeom>
          <a:noFill/>
        </p:spPr>
        <p:txBody>
          <a:bodyPr wrap="square" rtlCol="0">
            <a:spAutoFit/>
          </a:bodyPr>
          <a:lstStyle/>
          <a:p>
            <a:pPr algn="r">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0" name="文本框 69"/>
          <p:cNvSpPr txBox="1"/>
          <p:nvPr/>
        </p:nvSpPr>
        <p:spPr>
          <a:xfrm>
            <a:off x="1603106" y="3964333"/>
            <a:ext cx="2230569" cy="307777"/>
          </a:xfrm>
          <a:prstGeom prst="rect">
            <a:avLst/>
          </a:prstGeom>
          <a:noFill/>
        </p:spPr>
        <p:txBody>
          <a:bodyPr wrap="square" rtlCol="0">
            <a:spAutoFit/>
          </a:bodyPr>
          <a:lstStyle/>
          <a:p>
            <a:pPr algn="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1" name="文本框 70"/>
          <p:cNvSpPr txBox="1"/>
          <p:nvPr/>
        </p:nvSpPr>
        <p:spPr>
          <a:xfrm>
            <a:off x="1969874" y="5365298"/>
            <a:ext cx="1863801" cy="553998"/>
          </a:xfrm>
          <a:prstGeom prst="rect">
            <a:avLst/>
          </a:prstGeom>
          <a:noFill/>
        </p:spPr>
        <p:txBody>
          <a:bodyPr wrap="square" rtlCol="0">
            <a:spAutoFit/>
          </a:bodyPr>
          <a:lstStyle/>
          <a:p>
            <a:pPr algn="r">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2" name="文本框 71"/>
          <p:cNvSpPr txBox="1"/>
          <p:nvPr/>
        </p:nvSpPr>
        <p:spPr>
          <a:xfrm>
            <a:off x="1603106" y="5152976"/>
            <a:ext cx="2230569" cy="307777"/>
          </a:xfrm>
          <a:prstGeom prst="rect">
            <a:avLst/>
          </a:prstGeom>
          <a:noFill/>
        </p:spPr>
        <p:txBody>
          <a:bodyPr wrap="square" rtlCol="0">
            <a:spAutoFit/>
          </a:bodyPr>
          <a:lstStyle/>
          <a:p>
            <a:pPr algn="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3" name="文本框 72"/>
          <p:cNvSpPr txBox="1"/>
          <p:nvPr/>
        </p:nvSpPr>
        <p:spPr>
          <a:xfrm>
            <a:off x="8457896" y="3591459"/>
            <a:ext cx="1863801" cy="553998"/>
          </a:xfrm>
          <a:prstGeom prst="rect">
            <a:avLst/>
          </a:prstGeom>
          <a:noFill/>
        </p:spPr>
        <p:txBody>
          <a:bodyPr wrap="square" rtlCol="0">
            <a:spAutoFit/>
          </a:bodyPr>
          <a:lstStyle/>
          <a:p>
            <a:pPr>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4" name="文本框 73"/>
          <p:cNvSpPr txBox="1"/>
          <p:nvPr/>
        </p:nvSpPr>
        <p:spPr>
          <a:xfrm>
            <a:off x="8457896" y="3379137"/>
            <a:ext cx="2230569" cy="307777"/>
          </a:xfrm>
          <a:prstGeom prst="rect">
            <a:avLst/>
          </a:prstGeom>
          <a:noFill/>
        </p:spPr>
        <p:txBody>
          <a:bodyPr wrap="square" rtlCol="0">
            <a:spAutoFit/>
          </a:bodyPr>
          <a:lstStyle/>
          <a:p>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5" name="文本框 74"/>
          <p:cNvSpPr txBox="1"/>
          <p:nvPr/>
        </p:nvSpPr>
        <p:spPr>
          <a:xfrm>
            <a:off x="8457896" y="4800927"/>
            <a:ext cx="1863801" cy="553998"/>
          </a:xfrm>
          <a:prstGeom prst="rect">
            <a:avLst/>
          </a:prstGeom>
          <a:noFill/>
        </p:spPr>
        <p:txBody>
          <a:bodyPr wrap="square" rtlCol="0">
            <a:spAutoFit/>
          </a:bodyPr>
          <a:lstStyle/>
          <a:p>
            <a:pPr>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6" name="文本框 75"/>
          <p:cNvSpPr txBox="1"/>
          <p:nvPr/>
        </p:nvSpPr>
        <p:spPr>
          <a:xfrm>
            <a:off x="8457896" y="4588605"/>
            <a:ext cx="2230569" cy="307777"/>
          </a:xfrm>
          <a:prstGeom prst="rect">
            <a:avLst/>
          </a:prstGeom>
          <a:noFill/>
        </p:spPr>
        <p:txBody>
          <a:bodyPr wrap="square" rtlCol="0">
            <a:spAutoFit/>
          </a:bodyPr>
          <a:lstStyle/>
          <a:p>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椭圆 80"/>
          <p:cNvSpPr/>
          <p:nvPr/>
        </p:nvSpPr>
        <p:spPr bwMode="auto">
          <a:xfrm>
            <a:off x="1059356" y="-1600"/>
            <a:ext cx="703340" cy="1084427"/>
          </a:xfrm>
          <a:prstGeom prst="rect">
            <a:avLst/>
          </a:prstGeom>
          <a:solidFill>
            <a:srgbClr val="7BB19E"/>
          </a:solidFill>
          <a:ln w="5715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chemeClr val="tx1">
                  <a:lumMod val="75000"/>
                  <a:lumOff val="25000"/>
                </a:schemeClr>
              </a:solidFill>
              <a:effectLst/>
              <a:uLnTx/>
              <a:uFillTx/>
              <a:latin typeface="Arial" panose="020B0604020202020204" pitchFamily="34" charset="0"/>
              <a:ea typeface="宋体" panose="02010600030101010101" pitchFamily="2" charset="-122"/>
            </a:endParaRPr>
          </a:p>
        </p:txBody>
      </p:sp>
      <p:sp>
        <p:nvSpPr>
          <p:cNvPr id="29" name="文本框 28"/>
          <p:cNvSpPr txBox="1"/>
          <p:nvPr/>
        </p:nvSpPr>
        <p:spPr>
          <a:xfrm>
            <a:off x="1100194" y="484263"/>
            <a:ext cx="621664" cy="523220"/>
          </a:xfrm>
          <a:prstGeom prst="rect">
            <a:avLst/>
          </a:prstGeom>
          <a:solidFill>
            <a:schemeClr val="bg1"/>
          </a:solidFill>
        </p:spPr>
        <p:txBody>
          <a:bodyPr wrap="square" rtlCol="0">
            <a:spAutoFit/>
          </a:bodyPr>
          <a:lstStyle/>
          <a:p>
            <a:pPr algn="ctr"/>
            <a:r>
              <a:rPr lang="en-US" altLang="zh-CN" sz="2800" dirty="0" smtClean="0">
                <a:solidFill>
                  <a:srgbClr val="7BB19E"/>
                </a:solidFill>
              </a:rPr>
              <a:t>03</a:t>
            </a:r>
            <a:endParaRPr lang="zh-CN" altLang="en-US" sz="2800" dirty="0">
              <a:solidFill>
                <a:srgbClr val="7BB19E"/>
              </a:solidFill>
            </a:endParaRPr>
          </a:p>
        </p:txBody>
      </p:sp>
      <p:sp>
        <p:nvSpPr>
          <p:cNvPr id="32" name="椭圆 80"/>
          <p:cNvSpPr/>
          <p:nvPr/>
        </p:nvSpPr>
        <p:spPr bwMode="auto">
          <a:xfrm>
            <a:off x="0" y="-1600"/>
            <a:ext cx="12192000" cy="105024"/>
          </a:xfrm>
          <a:prstGeom prst="rect">
            <a:avLst/>
          </a:prstGeom>
          <a:solidFill>
            <a:srgbClr val="7BB19E"/>
          </a:solidFill>
          <a:ln w="5715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chemeClr val="tx1">
                  <a:lumMod val="75000"/>
                  <a:lumOff val="25000"/>
                </a:schemeClr>
              </a:solidFill>
              <a:effectLst/>
              <a:uLnTx/>
              <a:uFillTx/>
              <a:latin typeface="Arial" panose="020B0604020202020204" pitchFamily="34" charset="0"/>
              <a:ea typeface="宋体" panose="02010600030101010101" pitchFamily="2" charset="-122"/>
            </a:endParaRPr>
          </a:p>
        </p:txBody>
      </p:sp>
      <p:sp>
        <p:nvSpPr>
          <p:cNvPr id="33" name="椭圆 80"/>
          <p:cNvSpPr/>
          <p:nvPr/>
        </p:nvSpPr>
        <p:spPr bwMode="auto">
          <a:xfrm>
            <a:off x="0" y="6761323"/>
            <a:ext cx="12192000" cy="96677"/>
          </a:xfrm>
          <a:prstGeom prst="rect">
            <a:avLst/>
          </a:prstGeom>
          <a:solidFill>
            <a:srgbClr val="7BB19E"/>
          </a:solidFill>
          <a:ln w="5715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chemeClr val="tx1">
                  <a:lumMod val="75000"/>
                  <a:lumOff val="25000"/>
                </a:schemeClr>
              </a:solidFill>
              <a:effectLst/>
              <a:uLnTx/>
              <a:uFillTx/>
              <a:latin typeface="Arial" panose="020B0604020202020204" pitchFamily="34" charset="0"/>
              <a:ea typeface="宋体" panose="02010600030101010101" pitchFamily="2" charset="-122"/>
            </a:endParaRPr>
          </a:p>
        </p:txBody>
      </p:sp>
      <p:sp>
        <p:nvSpPr>
          <p:cNvPr id="10" name="矩形 9"/>
          <p:cNvSpPr/>
          <p:nvPr/>
        </p:nvSpPr>
        <p:spPr>
          <a:xfrm>
            <a:off x="1904391" y="260034"/>
            <a:ext cx="1800493" cy="562783"/>
          </a:xfrm>
          <a:prstGeom prst="rect">
            <a:avLst/>
          </a:prstGeom>
        </p:spPr>
        <p:txBody>
          <a:bodyPr wrap="none">
            <a:spAutoFit/>
          </a:bodyPr>
          <a:lstStyle/>
          <a:p>
            <a:pPr>
              <a:lnSpc>
                <a:spcPct val="200000"/>
              </a:lnSpc>
            </a:pP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课题研究的进展</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1904391" y="822817"/>
            <a:ext cx="5022106" cy="369332"/>
          </a:xfrm>
          <a:prstGeom prst="snip1Rect">
            <a:avLst>
              <a:gd name="adj" fmla="val 0"/>
            </a:avLst>
          </a:prstGeom>
          <a:noFill/>
          <a:ln w="28575">
            <a:noFill/>
          </a:ln>
        </p:spPr>
        <p:txBody>
          <a:bodyPr wrap="square" rtlCol="0">
            <a:spAutoFit/>
          </a:bodyPr>
          <a:lstStyle/>
          <a:p>
            <a:r>
              <a:rPr lang="en-US" altLang="zh-CN" dirty="0" smtClean="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rPr>
              <a:t>The Research Progress</a:t>
            </a:r>
            <a:endParaRPr lang="zh-CN" altLang="en-US" dirty="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endParaRPr>
          </a:p>
        </p:txBody>
      </p:sp>
      <p:grpSp>
        <p:nvGrpSpPr>
          <p:cNvPr id="8" name="组合 7"/>
          <p:cNvGrpSpPr/>
          <p:nvPr/>
        </p:nvGrpSpPr>
        <p:grpSpPr>
          <a:xfrm>
            <a:off x="999375" y="2383762"/>
            <a:ext cx="9161612" cy="4055934"/>
            <a:chOff x="600692" y="2383762"/>
            <a:chExt cx="9161612" cy="4055934"/>
          </a:xfrm>
        </p:grpSpPr>
        <p:grpSp>
          <p:nvGrpSpPr>
            <p:cNvPr id="9" name="Группа 83"/>
            <p:cNvGrpSpPr/>
            <p:nvPr/>
          </p:nvGrpSpPr>
          <p:grpSpPr>
            <a:xfrm>
              <a:off x="600692" y="5603121"/>
              <a:ext cx="6386371" cy="836575"/>
              <a:chOff x="-1582738" y="3614738"/>
              <a:chExt cx="9137651" cy="1196975"/>
            </a:xfrm>
            <a:solidFill>
              <a:srgbClr val="83BC5C"/>
            </a:solidFill>
            <a:scene3d>
              <a:camera prst="orthographicFront">
                <a:rot lat="0" lon="0" rev="0"/>
              </a:camera>
              <a:lightRig rig="balanced" dir="t">
                <a:rot lat="0" lon="0" rev="8700000"/>
              </a:lightRig>
            </a:scene3d>
          </p:grpSpPr>
          <p:sp>
            <p:nvSpPr>
              <p:cNvPr id="75" name="Rectangle 10"/>
              <p:cNvSpPr>
                <a:spLocks noChangeArrowheads="1"/>
              </p:cNvSpPr>
              <p:nvPr/>
            </p:nvSpPr>
            <p:spPr bwMode="auto">
              <a:xfrm>
                <a:off x="-1582738" y="3914776"/>
                <a:ext cx="1673225" cy="600075"/>
              </a:xfrm>
              <a:prstGeom prst="rect">
                <a:avLst/>
              </a:prstGeom>
              <a:solidFill>
                <a:srgbClr val="7BB19E"/>
              </a:solidFill>
              <a:ln>
                <a:noFill/>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lstStyle/>
              <a:p>
                <a:endParaRPr lang="ru-RU"/>
              </a:p>
            </p:txBody>
          </p:sp>
          <p:sp>
            <p:nvSpPr>
              <p:cNvPr id="76" name="Freeform 11"/>
              <p:cNvSpPr/>
              <p:nvPr/>
            </p:nvSpPr>
            <p:spPr bwMode="auto">
              <a:xfrm>
                <a:off x="5334000" y="3614738"/>
                <a:ext cx="2220913" cy="1196975"/>
              </a:xfrm>
              <a:custGeom>
                <a:avLst/>
                <a:gdLst>
                  <a:gd name="T0" fmla="*/ 1399 w 1399"/>
                  <a:gd name="T1" fmla="*/ 378 h 754"/>
                  <a:gd name="T2" fmla="*/ 751 w 1399"/>
                  <a:gd name="T3" fmla="*/ 0 h 754"/>
                  <a:gd name="T4" fmla="*/ 751 w 1399"/>
                  <a:gd name="T5" fmla="*/ 189 h 754"/>
                  <a:gd name="T6" fmla="*/ 0 w 1399"/>
                  <a:gd name="T7" fmla="*/ 189 h 754"/>
                  <a:gd name="T8" fmla="*/ 0 w 1399"/>
                  <a:gd name="T9" fmla="*/ 567 h 754"/>
                  <a:gd name="T10" fmla="*/ 751 w 1399"/>
                  <a:gd name="T11" fmla="*/ 567 h 754"/>
                  <a:gd name="T12" fmla="*/ 751 w 1399"/>
                  <a:gd name="T13" fmla="*/ 754 h 754"/>
                  <a:gd name="T14" fmla="*/ 1399 w 1399"/>
                  <a:gd name="T15" fmla="*/ 378 h 7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99" h="754">
                    <a:moveTo>
                      <a:pt x="1399" y="378"/>
                    </a:moveTo>
                    <a:lnTo>
                      <a:pt x="751" y="0"/>
                    </a:lnTo>
                    <a:lnTo>
                      <a:pt x="751" y="189"/>
                    </a:lnTo>
                    <a:lnTo>
                      <a:pt x="0" y="189"/>
                    </a:lnTo>
                    <a:lnTo>
                      <a:pt x="0" y="567"/>
                    </a:lnTo>
                    <a:lnTo>
                      <a:pt x="751" y="567"/>
                    </a:lnTo>
                    <a:lnTo>
                      <a:pt x="751" y="754"/>
                    </a:lnTo>
                    <a:lnTo>
                      <a:pt x="1399" y="378"/>
                    </a:lnTo>
                    <a:close/>
                  </a:path>
                </a:pathLst>
              </a:custGeom>
              <a:solidFill>
                <a:srgbClr val="7BB19E"/>
              </a:solidFill>
              <a:ln>
                <a:noFill/>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lstStyle/>
              <a:p>
                <a:endParaRPr lang="ru-RU"/>
              </a:p>
            </p:txBody>
          </p:sp>
        </p:grpSp>
        <p:grpSp>
          <p:nvGrpSpPr>
            <p:cNvPr id="12" name="Группа 82"/>
            <p:cNvGrpSpPr/>
            <p:nvPr/>
          </p:nvGrpSpPr>
          <p:grpSpPr>
            <a:xfrm>
              <a:off x="1770121" y="5812820"/>
              <a:ext cx="3664730" cy="419397"/>
              <a:chOff x="90487" y="3914776"/>
              <a:chExt cx="5243514" cy="600075"/>
            </a:xfrm>
            <a:solidFill>
              <a:schemeClr val="bg1">
                <a:lumMod val="65000"/>
              </a:schemeClr>
            </a:solidFill>
            <a:scene3d>
              <a:camera prst="orthographicFront">
                <a:rot lat="0" lon="0" rev="0"/>
              </a:camera>
              <a:lightRig rig="balanced" dir="t">
                <a:rot lat="0" lon="0" rev="8700000"/>
              </a:lightRig>
            </a:scene3d>
          </p:grpSpPr>
          <p:sp>
            <p:nvSpPr>
              <p:cNvPr id="62" name="Freeform 12"/>
              <p:cNvSpPr/>
              <p:nvPr/>
            </p:nvSpPr>
            <p:spPr bwMode="auto">
              <a:xfrm>
                <a:off x="787400" y="3914776"/>
                <a:ext cx="904875" cy="600075"/>
              </a:xfrm>
              <a:custGeom>
                <a:avLst/>
                <a:gdLst>
                  <a:gd name="T0" fmla="*/ 570 w 570"/>
                  <a:gd name="T1" fmla="*/ 0 h 378"/>
                  <a:gd name="T2" fmla="*/ 376 w 570"/>
                  <a:gd name="T3" fmla="*/ 0 h 378"/>
                  <a:gd name="T4" fmla="*/ 0 w 570"/>
                  <a:gd name="T5" fmla="*/ 378 h 378"/>
                  <a:gd name="T6" fmla="*/ 194 w 570"/>
                  <a:gd name="T7" fmla="*/ 378 h 378"/>
                  <a:gd name="T8" fmla="*/ 570 w 570"/>
                  <a:gd name="T9" fmla="*/ 0 h 378"/>
                </a:gdLst>
                <a:ahLst/>
                <a:cxnLst>
                  <a:cxn ang="0">
                    <a:pos x="T0" y="T1"/>
                  </a:cxn>
                  <a:cxn ang="0">
                    <a:pos x="T2" y="T3"/>
                  </a:cxn>
                  <a:cxn ang="0">
                    <a:pos x="T4" y="T5"/>
                  </a:cxn>
                  <a:cxn ang="0">
                    <a:pos x="T6" y="T7"/>
                  </a:cxn>
                  <a:cxn ang="0">
                    <a:pos x="T8" y="T9"/>
                  </a:cxn>
                </a:cxnLst>
                <a:rect l="0" t="0" r="r" b="b"/>
                <a:pathLst>
                  <a:path w="570" h="378">
                    <a:moveTo>
                      <a:pt x="570" y="0"/>
                    </a:moveTo>
                    <a:lnTo>
                      <a:pt x="376" y="0"/>
                    </a:lnTo>
                    <a:lnTo>
                      <a:pt x="0" y="378"/>
                    </a:lnTo>
                    <a:lnTo>
                      <a:pt x="194" y="378"/>
                    </a:lnTo>
                    <a:lnTo>
                      <a:pt x="570" y="0"/>
                    </a:lnTo>
                    <a:close/>
                  </a:path>
                </a:pathLst>
              </a:custGeom>
              <a:grp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63" name="Freeform 13"/>
              <p:cNvSpPr/>
              <p:nvPr/>
            </p:nvSpPr>
            <p:spPr bwMode="auto">
              <a:xfrm>
                <a:off x="311150" y="3914776"/>
                <a:ext cx="903288" cy="600075"/>
              </a:xfrm>
              <a:custGeom>
                <a:avLst/>
                <a:gdLst>
                  <a:gd name="T0" fmla="*/ 569 w 569"/>
                  <a:gd name="T1" fmla="*/ 0 h 378"/>
                  <a:gd name="T2" fmla="*/ 376 w 569"/>
                  <a:gd name="T3" fmla="*/ 0 h 378"/>
                  <a:gd name="T4" fmla="*/ 0 w 569"/>
                  <a:gd name="T5" fmla="*/ 378 h 378"/>
                  <a:gd name="T6" fmla="*/ 193 w 569"/>
                  <a:gd name="T7" fmla="*/ 378 h 378"/>
                  <a:gd name="T8" fmla="*/ 569 w 569"/>
                  <a:gd name="T9" fmla="*/ 0 h 378"/>
                </a:gdLst>
                <a:ahLst/>
                <a:cxnLst>
                  <a:cxn ang="0">
                    <a:pos x="T0" y="T1"/>
                  </a:cxn>
                  <a:cxn ang="0">
                    <a:pos x="T2" y="T3"/>
                  </a:cxn>
                  <a:cxn ang="0">
                    <a:pos x="T4" y="T5"/>
                  </a:cxn>
                  <a:cxn ang="0">
                    <a:pos x="T6" y="T7"/>
                  </a:cxn>
                  <a:cxn ang="0">
                    <a:pos x="T8" y="T9"/>
                  </a:cxn>
                </a:cxnLst>
                <a:rect l="0" t="0" r="r" b="b"/>
                <a:pathLst>
                  <a:path w="569" h="378">
                    <a:moveTo>
                      <a:pt x="569" y="0"/>
                    </a:moveTo>
                    <a:lnTo>
                      <a:pt x="376" y="0"/>
                    </a:lnTo>
                    <a:lnTo>
                      <a:pt x="0" y="378"/>
                    </a:lnTo>
                    <a:lnTo>
                      <a:pt x="193" y="378"/>
                    </a:lnTo>
                    <a:lnTo>
                      <a:pt x="569" y="0"/>
                    </a:lnTo>
                    <a:close/>
                  </a:path>
                </a:pathLst>
              </a:custGeom>
              <a:grp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64" name="Freeform 14"/>
              <p:cNvSpPr/>
              <p:nvPr/>
            </p:nvSpPr>
            <p:spPr bwMode="auto">
              <a:xfrm>
                <a:off x="1265237" y="3914776"/>
                <a:ext cx="903288" cy="600075"/>
              </a:xfrm>
              <a:custGeom>
                <a:avLst/>
                <a:gdLst>
                  <a:gd name="T0" fmla="*/ 569 w 569"/>
                  <a:gd name="T1" fmla="*/ 0 h 378"/>
                  <a:gd name="T2" fmla="*/ 376 w 569"/>
                  <a:gd name="T3" fmla="*/ 0 h 378"/>
                  <a:gd name="T4" fmla="*/ 0 w 569"/>
                  <a:gd name="T5" fmla="*/ 378 h 378"/>
                  <a:gd name="T6" fmla="*/ 194 w 569"/>
                  <a:gd name="T7" fmla="*/ 378 h 378"/>
                  <a:gd name="T8" fmla="*/ 569 w 569"/>
                  <a:gd name="T9" fmla="*/ 0 h 378"/>
                </a:gdLst>
                <a:ahLst/>
                <a:cxnLst>
                  <a:cxn ang="0">
                    <a:pos x="T0" y="T1"/>
                  </a:cxn>
                  <a:cxn ang="0">
                    <a:pos x="T2" y="T3"/>
                  </a:cxn>
                  <a:cxn ang="0">
                    <a:pos x="T4" y="T5"/>
                  </a:cxn>
                  <a:cxn ang="0">
                    <a:pos x="T6" y="T7"/>
                  </a:cxn>
                  <a:cxn ang="0">
                    <a:pos x="T8" y="T9"/>
                  </a:cxn>
                </a:cxnLst>
                <a:rect l="0" t="0" r="r" b="b"/>
                <a:pathLst>
                  <a:path w="569" h="378">
                    <a:moveTo>
                      <a:pt x="569" y="0"/>
                    </a:moveTo>
                    <a:lnTo>
                      <a:pt x="376" y="0"/>
                    </a:lnTo>
                    <a:lnTo>
                      <a:pt x="0" y="378"/>
                    </a:lnTo>
                    <a:lnTo>
                      <a:pt x="194" y="378"/>
                    </a:lnTo>
                    <a:lnTo>
                      <a:pt x="569" y="0"/>
                    </a:lnTo>
                    <a:close/>
                  </a:path>
                </a:pathLst>
              </a:custGeom>
              <a:grp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65" name="Freeform 15"/>
              <p:cNvSpPr/>
              <p:nvPr/>
            </p:nvSpPr>
            <p:spPr bwMode="auto">
              <a:xfrm>
                <a:off x="1743075" y="3914776"/>
                <a:ext cx="903288" cy="600075"/>
              </a:xfrm>
              <a:custGeom>
                <a:avLst/>
                <a:gdLst>
                  <a:gd name="T0" fmla="*/ 569 w 569"/>
                  <a:gd name="T1" fmla="*/ 0 h 378"/>
                  <a:gd name="T2" fmla="*/ 375 w 569"/>
                  <a:gd name="T3" fmla="*/ 0 h 378"/>
                  <a:gd name="T4" fmla="*/ 0 w 569"/>
                  <a:gd name="T5" fmla="*/ 378 h 378"/>
                  <a:gd name="T6" fmla="*/ 193 w 569"/>
                  <a:gd name="T7" fmla="*/ 378 h 378"/>
                  <a:gd name="T8" fmla="*/ 569 w 569"/>
                  <a:gd name="T9" fmla="*/ 0 h 378"/>
                </a:gdLst>
                <a:ahLst/>
                <a:cxnLst>
                  <a:cxn ang="0">
                    <a:pos x="T0" y="T1"/>
                  </a:cxn>
                  <a:cxn ang="0">
                    <a:pos x="T2" y="T3"/>
                  </a:cxn>
                  <a:cxn ang="0">
                    <a:pos x="T4" y="T5"/>
                  </a:cxn>
                  <a:cxn ang="0">
                    <a:pos x="T6" y="T7"/>
                  </a:cxn>
                  <a:cxn ang="0">
                    <a:pos x="T8" y="T9"/>
                  </a:cxn>
                </a:cxnLst>
                <a:rect l="0" t="0" r="r" b="b"/>
                <a:pathLst>
                  <a:path w="569" h="378">
                    <a:moveTo>
                      <a:pt x="569" y="0"/>
                    </a:moveTo>
                    <a:lnTo>
                      <a:pt x="375" y="0"/>
                    </a:lnTo>
                    <a:lnTo>
                      <a:pt x="0" y="378"/>
                    </a:lnTo>
                    <a:lnTo>
                      <a:pt x="193" y="378"/>
                    </a:lnTo>
                    <a:lnTo>
                      <a:pt x="569" y="0"/>
                    </a:lnTo>
                    <a:close/>
                  </a:path>
                </a:pathLst>
              </a:custGeom>
              <a:grp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66" name="Freeform 16"/>
              <p:cNvSpPr/>
              <p:nvPr/>
            </p:nvSpPr>
            <p:spPr bwMode="auto">
              <a:xfrm>
                <a:off x="90487" y="3914776"/>
                <a:ext cx="647700" cy="600075"/>
              </a:xfrm>
              <a:custGeom>
                <a:avLst/>
                <a:gdLst>
                  <a:gd name="T0" fmla="*/ 214 w 408"/>
                  <a:gd name="T1" fmla="*/ 0 h 378"/>
                  <a:gd name="T2" fmla="*/ 0 w 408"/>
                  <a:gd name="T3" fmla="*/ 213 h 378"/>
                  <a:gd name="T4" fmla="*/ 0 w 408"/>
                  <a:gd name="T5" fmla="*/ 378 h 378"/>
                  <a:gd name="T6" fmla="*/ 32 w 408"/>
                  <a:gd name="T7" fmla="*/ 378 h 378"/>
                  <a:gd name="T8" fmla="*/ 408 w 408"/>
                  <a:gd name="T9" fmla="*/ 0 h 378"/>
                  <a:gd name="T10" fmla="*/ 214 w 408"/>
                  <a:gd name="T11" fmla="*/ 0 h 378"/>
                </a:gdLst>
                <a:ahLst/>
                <a:cxnLst>
                  <a:cxn ang="0">
                    <a:pos x="T0" y="T1"/>
                  </a:cxn>
                  <a:cxn ang="0">
                    <a:pos x="T2" y="T3"/>
                  </a:cxn>
                  <a:cxn ang="0">
                    <a:pos x="T4" y="T5"/>
                  </a:cxn>
                  <a:cxn ang="0">
                    <a:pos x="T6" y="T7"/>
                  </a:cxn>
                  <a:cxn ang="0">
                    <a:pos x="T8" y="T9"/>
                  </a:cxn>
                  <a:cxn ang="0">
                    <a:pos x="T10" y="T11"/>
                  </a:cxn>
                </a:cxnLst>
                <a:rect l="0" t="0" r="r" b="b"/>
                <a:pathLst>
                  <a:path w="408" h="378">
                    <a:moveTo>
                      <a:pt x="214" y="0"/>
                    </a:moveTo>
                    <a:lnTo>
                      <a:pt x="0" y="213"/>
                    </a:lnTo>
                    <a:lnTo>
                      <a:pt x="0" y="378"/>
                    </a:lnTo>
                    <a:lnTo>
                      <a:pt x="32" y="378"/>
                    </a:lnTo>
                    <a:lnTo>
                      <a:pt x="408" y="0"/>
                    </a:lnTo>
                    <a:lnTo>
                      <a:pt x="214" y="0"/>
                    </a:lnTo>
                    <a:close/>
                  </a:path>
                </a:pathLst>
              </a:custGeom>
              <a:grp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67" name="Freeform 17"/>
              <p:cNvSpPr/>
              <p:nvPr/>
            </p:nvSpPr>
            <p:spPr bwMode="auto">
              <a:xfrm>
                <a:off x="90487" y="3914776"/>
                <a:ext cx="169863" cy="171450"/>
              </a:xfrm>
              <a:custGeom>
                <a:avLst/>
                <a:gdLst>
                  <a:gd name="T0" fmla="*/ 0 w 107"/>
                  <a:gd name="T1" fmla="*/ 108 h 108"/>
                  <a:gd name="T2" fmla="*/ 107 w 107"/>
                  <a:gd name="T3" fmla="*/ 0 h 108"/>
                  <a:gd name="T4" fmla="*/ 0 w 107"/>
                  <a:gd name="T5" fmla="*/ 0 h 108"/>
                  <a:gd name="T6" fmla="*/ 0 w 107"/>
                  <a:gd name="T7" fmla="*/ 108 h 108"/>
                </a:gdLst>
                <a:ahLst/>
                <a:cxnLst>
                  <a:cxn ang="0">
                    <a:pos x="T0" y="T1"/>
                  </a:cxn>
                  <a:cxn ang="0">
                    <a:pos x="T2" y="T3"/>
                  </a:cxn>
                  <a:cxn ang="0">
                    <a:pos x="T4" y="T5"/>
                  </a:cxn>
                  <a:cxn ang="0">
                    <a:pos x="T6" y="T7"/>
                  </a:cxn>
                </a:cxnLst>
                <a:rect l="0" t="0" r="r" b="b"/>
                <a:pathLst>
                  <a:path w="107" h="108">
                    <a:moveTo>
                      <a:pt x="0" y="108"/>
                    </a:moveTo>
                    <a:lnTo>
                      <a:pt x="107" y="0"/>
                    </a:lnTo>
                    <a:lnTo>
                      <a:pt x="0" y="0"/>
                    </a:lnTo>
                    <a:lnTo>
                      <a:pt x="0" y="108"/>
                    </a:lnTo>
                    <a:close/>
                  </a:path>
                </a:pathLst>
              </a:custGeom>
              <a:grp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68" name="Freeform 18"/>
              <p:cNvSpPr/>
              <p:nvPr/>
            </p:nvSpPr>
            <p:spPr bwMode="auto">
              <a:xfrm>
                <a:off x="4129088" y="3914776"/>
                <a:ext cx="903288" cy="600075"/>
              </a:xfrm>
              <a:custGeom>
                <a:avLst/>
                <a:gdLst>
                  <a:gd name="T0" fmla="*/ 569 w 569"/>
                  <a:gd name="T1" fmla="*/ 0 h 378"/>
                  <a:gd name="T2" fmla="*/ 375 w 569"/>
                  <a:gd name="T3" fmla="*/ 0 h 378"/>
                  <a:gd name="T4" fmla="*/ 0 w 569"/>
                  <a:gd name="T5" fmla="*/ 378 h 378"/>
                  <a:gd name="T6" fmla="*/ 193 w 569"/>
                  <a:gd name="T7" fmla="*/ 378 h 378"/>
                  <a:gd name="T8" fmla="*/ 569 w 569"/>
                  <a:gd name="T9" fmla="*/ 0 h 378"/>
                </a:gdLst>
                <a:ahLst/>
                <a:cxnLst>
                  <a:cxn ang="0">
                    <a:pos x="T0" y="T1"/>
                  </a:cxn>
                  <a:cxn ang="0">
                    <a:pos x="T2" y="T3"/>
                  </a:cxn>
                  <a:cxn ang="0">
                    <a:pos x="T4" y="T5"/>
                  </a:cxn>
                  <a:cxn ang="0">
                    <a:pos x="T6" y="T7"/>
                  </a:cxn>
                  <a:cxn ang="0">
                    <a:pos x="T8" y="T9"/>
                  </a:cxn>
                </a:cxnLst>
                <a:rect l="0" t="0" r="r" b="b"/>
                <a:pathLst>
                  <a:path w="569" h="378">
                    <a:moveTo>
                      <a:pt x="569" y="0"/>
                    </a:moveTo>
                    <a:lnTo>
                      <a:pt x="375" y="0"/>
                    </a:lnTo>
                    <a:lnTo>
                      <a:pt x="0" y="378"/>
                    </a:lnTo>
                    <a:lnTo>
                      <a:pt x="193" y="378"/>
                    </a:lnTo>
                    <a:lnTo>
                      <a:pt x="569" y="0"/>
                    </a:lnTo>
                    <a:close/>
                  </a:path>
                </a:pathLst>
              </a:custGeom>
              <a:grp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69" name="Freeform 19"/>
              <p:cNvSpPr/>
              <p:nvPr/>
            </p:nvSpPr>
            <p:spPr bwMode="auto">
              <a:xfrm>
                <a:off x="4605338" y="3914776"/>
                <a:ext cx="728663" cy="600075"/>
              </a:xfrm>
              <a:custGeom>
                <a:avLst/>
                <a:gdLst>
                  <a:gd name="T0" fmla="*/ 459 w 459"/>
                  <a:gd name="T1" fmla="*/ 111 h 378"/>
                  <a:gd name="T2" fmla="*/ 459 w 459"/>
                  <a:gd name="T3" fmla="*/ 0 h 378"/>
                  <a:gd name="T4" fmla="*/ 376 w 459"/>
                  <a:gd name="T5" fmla="*/ 0 h 378"/>
                  <a:gd name="T6" fmla="*/ 0 w 459"/>
                  <a:gd name="T7" fmla="*/ 378 h 378"/>
                  <a:gd name="T8" fmla="*/ 194 w 459"/>
                  <a:gd name="T9" fmla="*/ 378 h 378"/>
                  <a:gd name="T10" fmla="*/ 459 w 459"/>
                  <a:gd name="T11" fmla="*/ 111 h 378"/>
                </a:gdLst>
                <a:ahLst/>
                <a:cxnLst>
                  <a:cxn ang="0">
                    <a:pos x="T0" y="T1"/>
                  </a:cxn>
                  <a:cxn ang="0">
                    <a:pos x="T2" y="T3"/>
                  </a:cxn>
                  <a:cxn ang="0">
                    <a:pos x="T4" y="T5"/>
                  </a:cxn>
                  <a:cxn ang="0">
                    <a:pos x="T6" y="T7"/>
                  </a:cxn>
                  <a:cxn ang="0">
                    <a:pos x="T8" y="T9"/>
                  </a:cxn>
                  <a:cxn ang="0">
                    <a:pos x="T10" y="T11"/>
                  </a:cxn>
                </a:cxnLst>
                <a:rect l="0" t="0" r="r" b="b"/>
                <a:pathLst>
                  <a:path w="459" h="378">
                    <a:moveTo>
                      <a:pt x="459" y="111"/>
                    </a:moveTo>
                    <a:lnTo>
                      <a:pt x="459" y="0"/>
                    </a:lnTo>
                    <a:lnTo>
                      <a:pt x="376" y="0"/>
                    </a:lnTo>
                    <a:lnTo>
                      <a:pt x="0" y="378"/>
                    </a:lnTo>
                    <a:lnTo>
                      <a:pt x="194" y="378"/>
                    </a:lnTo>
                    <a:lnTo>
                      <a:pt x="459" y="111"/>
                    </a:lnTo>
                    <a:close/>
                  </a:path>
                </a:pathLst>
              </a:custGeom>
              <a:grp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70" name="Freeform 20"/>
              <p:cNvSpPr/>
              <p:nvPr/>
            </p:nvSpPr>
            <p:spPr bwMode="auto">
              <a:xfrm>
                <a:off x="3651250" y="3914776"/>
                <a:ext cx="903288" cy="600075"/>
              </a:xfrm>
              <a:custGeom>
                <a:avLst/>
                <a:gdLst>
                  <a:gd name="T0" fmla="*/ 569 w 569"/>
                  <a:gd name="T1" fmla="*/ 0 h 378"/>
                  <a:gd name="T2" fmla="*/ 376 w 569"/>
                  <a:gd name="T3" fmla="*/ 0 h 378"/>
                  <a:gd name="T4" fmla="*/ 0 w 569"/>
                  <a:gd name="T5" fmla="*/ 378 h 378"/>
                  <a:gd name="T6" fmla="*/ 193 w 569"/>
                  <a:gd name="T7" fmla="*/ 378 h 378"/>
                  <a:gd name="T8" fmla="*/ 569 w 569"/>
                  <a:gd name="T9" fmla="*/ 0 h 378"/>
                </a:gdLst>
                <a:ahLst/>
                <a:cxnLst>
                  <a:cxn ang="0">
                    <a:pos x="T0" y="T1"/>
                  </a:cxn>
                  <a:cxn ang="0">
                    <a:pos x="T2" y="T3"/>
                  </a:cxn>
                  <a:cxn ang="0">
                    <a:pos x="T4" y="T5"/>
                  </a:cxn>
                  <a:cxn ang="0">
                    <a:pos x="T6" y="T7"/>
                  </a:cxn>
                  <a:cxn ang="0">
                    <a:pos x="T8" y="T9"/>
                  </a:cxn>
                </a:cxnLst>
                <a:rect l="0" t="0" r="r" b="b"/>
                <a:pathLst>
                  <a:path w="569" h="378">
                    <a:moveTo>
                      <a:pt x="569" y="0"/>
                    </a:moveTo>
                    <a:lnTo>
                      <a:pt x="376" y="0"/>
                    </a:lnTo>
                    <a:lnTo>
                      <a:pt x="0" y="378"/>
                    </a:lnTo>
                    <a:lnTo>
                      <a:pt x="193" y="378"/>
                    </a:lnTo>
                    <a:lnTo>
                      <a:pt x="569" y="0"/>
                    </a:lnTo>
                    <a:close/>
                  </a:path>
                </a:pathLst>
              </a:custGeom>
              <a:grp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71" name="Freeform 21"/>
              <p:cNvSpPr/>
              <p:nvPr/>
            </p:nvSpPr>
            <p:spPr bwMode="auto">
              <a:xfrm>
                <a:off x="5083175" y="4262438"/>
                <a:ext cx="250825" cy="252413"/>
              </a:xfrm>
              <a:custGeom>
                <a:avLst/>
                <a:gdLst>
                  <a:gd name="T0" fmla="*/ 158 w 158"/>
                  <a:gd name="T1" fmla="*/ 0 h 159"/>
                  <a:gd name="T2" fmla="*/ 0 w 158"/>
                  <a:gd name="T3" fmla="*/ 159 h 159"/>
                  <a:gd name="T4" fmla="*/ 158 w 158"/>
                  <a:gd name="T5" fmla="*/ 159 h 159"/>
                  <a:gd name="T6" fmla="*/ 158 w 158"/>
                  <a:gd name="T7" fmla="*/ 0 h 159"/>
                </a:gdLst>
                <a:ahLst/>
                <a:cxnLst>
                  <a:cxn ang="0">
                    <a:pos x="T0" y="T1"/>
                  </a:cxn>
                  <a:cxn ang="0">
                    <a:pos x="T2" y="T3"/>
                  </a:cxn>
                  <a:cxn ang="0">
                    <a:pos x="T4" y="T5"/>
                  </a:cxn>
                  <a:cxn ang="0">
                    <a:pos x="T6" y="T7"/>
                  </a:cxn>
                </a:cxnLst>
                <a:rect l="0" t="0" r="r" b="b"/>
                <a:pathLst>
                  <a:path w="158" h="159">
                    <a:moveTo>
                      <a:pt x="158" y="0"/>
                    </a:moveTo>
                    <a:lnTo>
                      <a:pt x="0" y="159"/>
                    </a:lnTo>
                    <a:lnTo>
                      <a:pt x="158" y="159"/>
                    </a:lnTo>
                    <a:lnTo>
                      <a:pt x="158" y="0"/>
                    </a:lnTo>
                    <a:close/>
                  </a:path>
                </a:pathLst>
              </a:custGeom>
              <a:grp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72" name="Freeform 22"/>
              <p:cNvSpPr/>
              <p:nvPr/>
            </p:nvSpPr>
            <p:spPr bwMode="auto">
              <a:xfrm>
                <a:off x="3173413" y="3914776"/>
                <a:ext cx="904875" cy="600075"/>
              </a:xfrm>
              <a:custGeom>
                <a:avLst/>
                <a:gdLst>
                  <a:gd name="T0" fmla="*/ 570 w 570"/>
                  <a:gd name="T1" fmla="*/ 0 h 378"/>
                  <a:gd name="T2" fmla="*/ 376 w 570"/>
                  <a:gd name="T3" fmla="*/ 0 h 378"/>
                  <a:gd name="T4" fmla="*/ 0 w 570"/>
                  <a:gd name="T5" fmla="*/ 378 h 378"/>
                  <a:gd name="T6" fmla="*/ 194 w 570"/>
                  <a:gd name="T7" fmla="*/ 378 h 378"/>
                  <a:gd name="T8" fmla="*/ 570 w 570"/>
                  <a:gd name="T9" fmla="*/ 0 h 378"/>
                </a:gdLst>
                <a:ahLst/>
                <a:cxnLst>
                  <a:cxn ang="0">
                    <a:pos x="T0" y="T1"/>
                  </a:cxn>
                  <a:cxn ang="0">
                    <a:pos x="T2" y="T3"/>
                  </a:cxn>
                  <a:cxn ang="0">
                    <a:pos x="T4" y="T5"/>
                  </a:cxn>
                  <a:cxn ang="0">
                    <a:pos x="T6" y="T7"/>
                  </a:cxn>
                  <a:cxn ang="0">
                    <a:pos x="T8" y="T9"/>
                  </a:cxn>
                </a:cxnLst>
                <a:rect l="0" t="0" r="r" b="b"/>
                <a:pathLst>
                  <a:path w="570" h="378">
                    <a:moveTo>
                      <a:pt x="570" y="0"/>
                    </a:moveTo>
                    <a:lnTo>
                      <a:pt x="376" y="0"/>
                    </a:lnTo>
                    <a:lnTo>
                      <a:pt x="0" y="378"/>
                    </a:lnTo>
                    <a:lnTo>
                      <a:pt x="194" y="378"/>
                    </a:lnTo>
                    <a:lnTo>
                      <a:pt x="570" y="0"/>
                    </a:lnTo>
                    <a:close/>
                  </a:path>
                </a:pathLst>
              </a:custGeom>
              <a:grp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73" name="Freeform 23"/>
              <p:cNvSpPr/>
              <p:nvPr/>
            </p:nvSpPr>
            <p:spPr bwMode="auto">
              <a:xfrm>
                <a:off x="2219325" y="3914776"/>
                <a:ext cx="903288" cy="600075"/>
              </a:xfrm>
              <a:custGeom>
                <a:avLst/>
                <a:gdLst>
                  <a:gd name="T0" fmla="*/ 569 w 569"/>
                  <a:gd name="T1" fmla="*/ 0 h 378"/>
                  <a:gd name="T2" fmla="*/ 376 w 569"/>
                  <a:gd name="T3" fmla="*/ 0 h 378"/>
                  <a:gd name="T4" fmla="*/ 0 w 569"/>
                  <a:gd name="T5" fmla="*/ 378 h 378"/>
                  <a:gd name="T6" fmla="*/ 194 w 569"/>
                  <a:gd name="T7" fmla="*/ 378 h 378"/>
                  <a:gd name="T8" fmla="*/ 569 w 569"/>
                  <a:gd name="T9" fmla="*/ 0 h 378"/>
                </a:gdLst>
                <a:ahLst/>
                <a:cxnLst>
                  <a:cxn ang="0">
                    <a:pos x="T0" y="T1"/>
                  </a:cxn>
                  <a:cxn ang="0">
                    <a:pos x="T2" y="T3"/>
                  </a:cxn>
                  <a:cxn ang="0">
                    <a:pos x="T4" y="T5"/>
                  </a:cxn>
                  <a:cxn ang="0">
                    <a:pos x="T6" y="T7"/>
                  </a:cxn>
                  <a:cxn ang="0">
                    <a:pos x="T8" y="T9"/>
                  </a:cxn>
                </a:cxnLst>
                <a:rect l="0" t="0" r="r" b="b"/>
                <a:pathLst>
                  <a:path w="569" h="378">
                    <a:moveTo>
                      <a:pt x="569" y="0"/>
                    </a:moveTo>
                    <a:lnTo>
                      <a:pt x="376" y="0"/>
                    </a:lnTo>
                    <a:lnTo>
                      <a:pt x="0" y="378"/>
                    </a:lnTo>
                    <a:lnTo>
                      <a:pt x="194" y="378"/>
                    </a:lnTo>
                    <a:lnTo>
                      <a:pt x="569" y="0"/>
                    </a:lnTo>
                    <a:close/>
                  </a:path>
                </a:pathLst>
              </a:custGeom>
              <a:grp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74" name="Freeform 24"/>
              <p:cNvSpPr/>
              <p:nvPr/>
            </p:nvSpPr>
            <p:spPr bwMode="auto">
              <a:xfrm>
                <a:off x="2697162" y="3914776"/>
                <a:ext cx="903288" cy="600075"/>
              </a:xfrm>
              <a:custGeom>
                <a:avLst/>
                <a:gdLst>
                  <a:gd name="T0" fmla="*/ 569 w 569"/>
                  <a:gd name="T1" fmla="*/ 0 h 378"/>
                  <a:gd name="T2" fmla="*/ 376 w 569"/>
                  <a:gd name="T3" fmla="*/ 0 h 378"/>
                  <a:gd name="T4" fmla="*/ 0 w 569"/>
                  <a:gd name="T5" fmla="*/ 378 h 378"/>
                  <a:gd name="T6" fmla="*/ 193 w 569"/>
                  <a:gd name="T7" fmla="*/ 378 h 378"/>
                  <a:gd name="T8" fmla="*/ 569 w 569"/>
                  <a:gd name="T9" fmla="*/ 0 h 378"/>
                </a:gdLst>
                <a:ahLst/>
                <a:cxnLst>
                  <a:cxn ang="0">
                    <a:pos x="T0" y="T1"/>
                  </a:cxn>
                  <a:cxn ang="0">
                    <a:pos x="T2" y="T3"/>
                  </a:cxn>
                  <a:cxn ang="0">
                    <a:pos x="T4" y="T5"/>
                  </a:cxn>
                  <a:cxn ang="0">
                    <a:pos x="T6" y="T7"/>
                  </a:cxn>
                  <a:cxn ang="0">
                    <a:pos x="T8" y="T9"/>
                  </a:cxn>
                </a:cxnLst>
                <a:rect l="0" t="0" r="r" b="b"/>
                <a:pathLst>
                  <a:path w="569" h="378">
                    <a:moveTo>
                      <a:pt x="569" y="0"/>
                    </a:moveTo>
                    <a:lnTo>
                      <a:pt x="376" y="0"/>
                    </a:lnTo>
                    <a:lnTo>
                      <a:pt x="0" y="378"/>
                    </a:lnTo>
                    <a:lnTo>
                      <a:pt x="193" y="378"/>
                    </a:lnTo>
                    <a:lnTo>
                      <a:pt x="569" y="0"/>
                    </a:lnTo>
                    <a:close/>
                  </a:path>
                </a:pathLst>
              </a:custGeom>
              <a:grp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grpSp>
        <p:grpSp>
          <p:nvGrpSpPr>
            <p:cNvPr id="13" name="Группа 86"/>
            <p:cNvGrpSpPr/>
            <p:nvPr/>
          </p:nvGrpSpPr>
          <p:grpSpPr>
            <a:xfrm>
              <a:off x="3227018" y="5825376"/>
              <a:ext cx="958526" cy="360311"/>
              <a:chOff x="2621941" y="4380665"/>
              <a:chExt cx="1120775" cy="421303"/>
            </a:xfrm>
          </p:grpSpPr>
          <p:sp>
            <p:nvSpPr>
              <p:cNvPr id="60" name="Freeform 25"/>
              <p:cNvSpPr/>
              <p:nvPr/>
            </p:nvSpPr>
            <p:spPr bwMode="auto">
              <a:xfrm>
                <a:off x="2621941" y="4417793"/>
                <a:ext cx="1120775" cy="384175"/>
              </a:xfrm>
              <a:custGeom>
                <a:avLst/>
                <a:gdLst>
                  <a:gd name="T0" fmla="*/ 350 w 376"/>
                  <a:gd name="T1" fmla="*/ 0 h 128"/>
                  <a:gd name="T2" fmla="*/ 26 w 376"/>
                  <a:gd name="T3" fmla="*/ 0 h 128"/>
                  <a:gd name="T4" fmla="*/ 0 w 376"/>
                  <a:gd name="T5" fmla="*/ 26 h 128"/>
                  <a:gd name="T6" fmla="*/ 0 w 376"/>
                  <a:gd name="T7" fmla="*/ 102 h 128"/>
                  <a:gd name="T8" fmla="*/ 26 w 376"/>
                  <a:gd name="T9" fmla="*/ 128 h 128"/>
                  <a:gd name="T10" fmla="*/ 350 w 376"/>
                  <a:gd name="T11" fmla="*/ 128 h 128"/>
                  <a:gd name="T12" fmla="*/ 376 w 376"/>
                  <a:gd name="T13" fmla="*/ 102 h 128"/>
                  <a:gd name="T14" fmla="*/ 376 w 376"/>
                  <a:gd name="T15" fmla="*/ 26 h 128"/>
                  <a:gd name="T16" fmla="*/ 350 w 376"/>
                  <a:gd name="T17"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6" h="128">
                    <a:moveTo>
                      <a:pt x="350" y="0"/>
                    </a:moveTo>
                    <a:cubicBezTo>
                      <a:pt x="26" y="0"/>
                      <a:pt x="26" y="0"/>
                      <a:pt x="26" y="0"/>
                    </a:cubicBezTo>
                    <a:cubicBezTo>
                      <a:pt x="12" y="0"/>
                      <a:pt x="0" y="11"/>
                      <a:pt x="0" y="26"/>
                    </a:cubicBezTo>
                    <a:cubicBezTo>
                      <a:pt x="0" y="102"/>
                      <a:pt x="0" y="102"/>
                      <a:pt x="0" y="102"/>
                    </a:cubicBezTo>
                    <a:cubicBezTo>
                      <a:pt x="0" y="116"/>
                      <a:pt x="12" y="128"/>
                      <a:pt x="26" y="128"/>
                    </a:cubicBezTo>
                    <a:cubicBezTo>
                      <a:pt x="350" y="128"/>
                      <a:pt x="350" y="128"/>
                      <a:pt x="350" y="128"/>
                    </a:cubicBezTo>
                    <a:cubicBezTo>
                      <a:pt x="364" y="128"/>
                      <a:pt x="376" y="116"/>
                      <a:pt x="376" y="102"/>
                    </a:cubicBezTo>
                    <a:cubicBezTo>
                      <a:pt x="376" y="26"/>
                      <a:pt x="376" y="26"/>
                      <a:pt x="376" y="26"/>
                    </a:cubicBezTo>
                    <a:cubicBezTo>
                      <a:pt x="376" y="11"/>
                      <a:pt x="364" y="0"/>
                      <a:pt x="350" y="0"/>
                    </a:cubicBezTo>
                    <a:close/>
                  </a:path>
                </a:pathLst>
              </a:custGeom>
              <a:solidFill>
                <a:schemeClr val="bg1"/>
              </a:solidFill>
              <a:ln w="6350">
                <a:solidFill>
                  <a:schemeClr val="tx2"/>
                </a:solidFill>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ru-RU"/>
              </a:p>
            </p:txBody>
          </p:sp>
          <p:sp>
            <p:nvSpPr>
              <p:cNvPr id="61" name="TextBox 85"/>
              <p:cNvSpPr txBox="1"/>
              <p:nvPr/>
            </p:nvSpPr>
            <p:spPr>
              <a:xfrm>
                <a:off x="2778334" y="4380665"/>
                <a:ext cx="704039" cy="369332"/>
              </a:xfrm>
              <a:prstGeom prst="rect">
                <a:avLst/>
              </a:prstGeom>
              <a:noFill/>
            </p:spPr>
            <p:txBody>
              <a:bodyPr wrap="none" rtlCol="0">
                <a:spAutoFit/>
              </a:bodyPr>
              <a:lstStyle/>
              <a:p>
                <a:r>
                  <a:rPr lang="en-US" dirty="0" smtClean="0">
                    <a:solidFill>
                      <a:schemeClr val="tx2"/>
                    </a:solidFill>
                    <a:latin typeface="Ubuntu" panose="020B0504030602030204" pitchFamily="34" charset="0"/>
                  </a:rPr>
                  <a:t>2015</a:t>
                </a:r>
                <a:endParaRPr lang="ru-RU" dirty="0">
                  <a:solidFill>
                    <a:schemeClr val="tx2"/>
                  </a:solidFill>
                  <a:latin typeface="Ubuntu" panose="020B0504030602030204" pitchFamily="34" charset="0"/>
                </a:endParaRPr>
              </a:p>
            </p:txBody>
          </p:sp>
        </p:grpSp>
        <p:cxnSp>
          <p:nvCxnSpPr>
            <p:cNvPr id="14" name="Прямая соединительная линия 101"/>
            <p:cNvCxnSpPr/>
            <p:nvPr/>
          </p:nvCxnSpPr>
          <p:spPr>
            <a:xfrm flipV="1">
              <a:off x="2967986" y="5034146"/>
              <a:ext cx="0" cy="644035"/>
            </a:xfrm>
            <a:prstGeom prst="line">
              <a:avLst/>
            </a:prstGeom>
            <a:ln w="6350">
              <a:solidFill>
                <a:schemeClr val="bg1">
                  <a:lumMod val="50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12"/>
            <p:cNvCxnSpPr/>
            <p:nvPr/>
          </p:nvCxnSpPr>
          <p:spPr>
            <a:xfrm flipV="1">
              <a:off x="4019260" y="4635028"/>
              <a:ext cx="0" cy="1050697"/>
            </a:xfrm>
            <a:prstGeom prst="line">
              <a:avLst/>
            </a:prstGeom>
            <a:ln w="6350">
              <a:solidFill>
                <a:schemeClr val="bg1">
                  <a:lumMod val="50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23"/>
            <p:cNvCxnSpPr/>
            <p:nvPr/>
          </p:nvCxnSpPr>
          <p:spPr>
            <a:xfrm flipV="1">
              <a:off x="5228833" y="4895072"/>
              <a:ext cx="0" cy="790653"/>
            </a:xfrm>
            <a:prstGeom prst="line">
              <a:avLst/>
            </a:prstGeom>
            <a:ln w="6350">
              <a:solidFill>
                <a:schemeClr val="bg1">
                  <a:lumMod val="50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87"/>
            <p:cNvCxnSpPr/>
            <p:nvPr/>
          </p:nvCxnSpPr>
          <p:spPr>
            <a:xfrm flipV="1">
              <a:off x="2031085" y="4395022"/>
              <a:ext cx="0" cy="1288430"/>
            </a:xfrm>
            <a:prstGeom prst="line">
              <a:avLst/>
            </a:prstGeom>
            <a:ln w="6350">
              <a:solidFill>
                <a:schemeClr val="bg1">
                  <a:lumMod val="50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18" name="Freeform 16"/>
            <p:cNvSpPr/>
            <p:nvPr/>
          </p:nvSpPr>
          <p:spPr bwMode="auto">
            <a:xfrm>
              <a:off x="1186516" y="2383762"/>
              <a:ext cx="1689136" cy="1839322"/>
            </a:xfrm>
            <a:custGeom>
              <a:avLst/>
              <a:gdLst>
                <a:gd name="T0" fmla="*/ 344 w 344"/>
                <a:gd name="T1" fmla="*/ 172 h 375"/>
                <a:gd name="T2" fmla="*/ 172 w 344"/>
                <a:gd name="T3" fmla="*/ 0 h 375"/>
                <a:gd name="T4" fmla="*/ 0 w 344"/>
                <a:gd name="T5" fmla="*/ 172 h 375"/>
                <a:gd name="T6" fmla="*/ 148 w 344"/>
                <a:gd name="T7" fmla="*/ 343 h 375"/>
                <a:gd name="T8" fmla="*/ 171 w 344"/>
                <a:gd name="T9" fmla="*/ 375 h 375"/>
                <a:gd name="T10" fmla="*/ 194 w 344"/>
                <a:gd name="T11" fmla="*/ 343 h 375"/>
                <a:gd name="T12" fmla="*/ 344 w 344"/>
                <a:gd name="T13" fmla="*/ 172 h 375"/>
              </a:gdLst>
              <a:ahLst/>
              <a:cxnLst>
                <a:cxn ang="0">
                  <a:pos x="T0" y="T1"/>
                </a:cxn>
                <a:cxn ang="0">
                  <a:pos x="T2" y="T3"/>
                </a:cxn>
                <a:cxn ang="0">
                  <a:pos x="T4" y="T5"/>
                </a:cxn>
                <a:cxn ang="0">
                  <a:pos x="T6" y="T7"/>
                </a:cxn>
                <a:cxn ang="0">
                  <a:pos x="T8" y="T9"/>
                </a:cxn>
                <a:cxn ang="0">
                  <a:pos x="T10" y="T11"/>
                </a:cxn>
                <a:cxn ang="0">
                  <a:pos x="T12" y="T13"/>
                </a:cxn>
              </a:cxnLst>
              <a:rect l="0" t="0" r="r" b="b"/>
              <a:pathLst>
                <a:path w="344" h="375">
                  <a:moveTo>
                    <a:pt x="344" y="172"/>
                  </a:moveTo>
                  <a:cubicBezTo>
                    <a:pt x="344" y="77"/>
                    <a:pt x="267" y="0"/>
                    <a:pt x="172" y="0"/>
                  </a:cubicBezTo>
                  <a:cubicBezTo>
                    <a:pt x="77" y="0"/>
                    <a:pt x="0" y="77"/>
                    <a:pt x="0" y="172"/>
                  </a:cubicBezTo>
                  <a:cubicBezTo>
                    <a:pt x="0" y="259"/>
                    <a:pt x="64" y="331"/>
                    <a:pt x="148" y="343"/>
                  </a:cubicBezTo>
                  <a:cubicBezTo>
                    <a:pt x="160" y="349"/>
                    <a:pt x="169" y="361"/>
                    <a:pt x="171" y="375"/>
                  </a:cubicBezTo>
                  <a:cubicBezTo>
                    <a:pt x="173" y="361"/>
                    <a:pt x="182" y="349"/>
                    <a:pt x="194" y="343"/>
                  </a:cubicBezTo>
                  <a:cubicBezTo>
                    <a:pt x="278" y="332"/>
                    <a:pt x="344" y="260"/>
                    <a:pt x="344" y="172"/>
                  </a:cubicBezTo>
                  <a:close/>
                </a:path>
              </a:pathLst>
            </a:custGeom>
            <a:solidFill>
              <a:srgbClr val="7BB19E"/>
            </a:solidFill>
            <a:ln w="6350" cap="flat">
              <a:solidFill>
                <a:schemeClr val="bg1">
                  <a:lumMod val="65000"/>
                </a:schemeClr>
              </a:solidFill>
              <a:prstDash val="solid"/>
              <a:miter lim="800000"/>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ru-RU"/>
            </a:p>
          </p:txBody>
        </p:sp>
        <p:grpSp>
          <p:nvGrpSpPr>
            <p:cNvPr id="19" name="Группа 90"/>
            <p:cNvGrpSpPr/>
            <p:nvPr/>
          </p:nvGrpSpPr>
          <p:grpSpPr>
            <a:xfrm>
              <a:off x="1706518" y="2618047"/>
              <a:ext cx="649130" cy="621637"/>
              <a:chOff x="5699125" y="234951"/>
              <a:chExt cx="487363" cy="466725"/>
            </a:xfrm>
            <a:solidFill>
              <a:schemeClr val="bg1"/>
            </a:solidFill>
          </p:grpSpPr>
          <p:sp>
            <p:nvSpPr>
              <p:cNvPr id="55" name="Freeform 251"/>
              <p:cNvSpPr/>
              <p:nvPr/>
            </p:nvSpPr>
            <p:spPr bwMode="auto">
              <a:xfrm>
                <a:off x="5700713" y="234951"/>
                <a:ext cx="485775" cy="239713"/>
              </a:xfrm>
              <a:custGeom>
                <a:avLst/>
                <a:gdLst>
                  <a:gd name="T0" fmla="*/ 16 w 727"/>
                  <a:gd name="T1" fmla="*/ 357 h 357"/>
                  <a:gd name="T2" fmla="*/ 22 w 727"/>
                  <a:gd name="T3" fmla="*/ 356 h 357"/>
                  <a:gd name="T4" fmla="*/ 251 w 727"/>
                  <a:gd name="T5" fmla="*/ 260 h 357"/>
                  <a:gd name="T6" fmla="*/ 493 w 727"/>
                  <a:gd name="T7" fmla="*/ 210 h 357"/>
                  <a:gd name="T8" fmla="*/ 661 w 727"/>
                  <a:gd name="T9" fmla="*/ 72 h 357"/>
                  <a:gd name="T10" fmla="*/ 688 w 727"/>
                  <a:gd name="T11" fmla="*/ 104 h 357"/>
                  <a:gd name="T12" fmla="*/ 727 w 727"/>
                  <a:gd name="T13" fmla="*/ 0 h 357"/>
                  <a:gd name="T14" fmla="*/ 617 w 727"/>
                  <a:gd name="T15" fmla="*/ 18 h 357"/>
                  <a:gd name="T16" fmla="*/ 644 w 727"/>
                  <a:gd name="T17" fmla="*/ 51 h 357"/>
                  <a:gd name="T18" fmla="*/ 481 w 727"/>
                  <a:gd name="T19" fmla="*/ 184 h 357"/>
                  <a:gd name="T20" fmla="*/ 244 w 727"/>
                  <a:gd name="T21" fmla="*/ 233 h 357"/>
                  <a:gd name="T22" fmla="*/ 11 w 727"/>
                  <a:gd name="T23" fmla="*/ 331 h 357"/>
                  <a:gd name="T24" fmla="*/ 3 w 727"/>
                  <a:gd name="T25" fmla="*/ 349 h 357"/>
                  <a:gd name="T26" fmla="*/ 16 w 727"/>
                  <a:gd name="T27"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7" h="357">
                    <a:moveTo>
                      <a:pt x="16" y="357"/>
                    </a:moveTo>
                    <a:cubicBezTo>
                      <a:pt x="18" y="357"/>
                      <a:pt x="20" y="357"/>
                      <a:pt x="22" y="356"/>
                    </a:cubicBezTo>
                    <a:cubicBezTo>
                      <a:pt x="251" y="260"/>
                      <a:pt x="251" y="260"/>
                      <a:pt x="251" y="260"/>
                    </a:cubicBezTo>
                    <a:cubicBezTo>
                      <a:pt x="493" y="210"/>
                      <a:pt x="493" y="210"/>
                      <a:pt x="493" y="210"/>
                    </a:cubicBezTo>
                    <a:cubicBezTo>
                      <a:pt x="661" y="72"/>
                      <a:pt x="661" y="72"/>
                      <a:pt x="661" y="72"/>
                    </a:cubicBezTo>
                    <a:cubicBezTo>
                      <a:pt x="688" y="104"/>
                      <a:pt x="688" y="104"/>
                      <a:pt x="688" y="104"/>
                    </a:cubicBezTo>
                    <a:cubicBezTo>
                      <a:pt x="727" y="0"/>
                      <a:pt x="727" y="0"/>
                      <a:pt x="727" y="0"/>
                    </a:cubicBezTo>
                    <a:cubicBezTo>
                      <a:pt x="617" y="18"/>
                      <a:pt x="617" y="18"/>
                      <a:pt x="617" y="18"/>
                    </a:cubicBezTo>
                    <a:cubicBezTo>
                      <a:pt x="644" y="51"/>
                      <a:pt x="644" y="51"/>
                      <a:pt x="644" y="51"/>
                    </a:cubicBezTo>
                    <a:cubicBezTo>
                      <a:pt x="481" y="184"/>
                      <a:pt x="481" y="184"/>
                      <a:pt x="481" y="184"/>
                    </a:cubicBezTo>
                    <a:cubicBezTo>
                      <a:pt x="244" y="233"/>
                      <a:pt x="244" y="233"/>
                      <a:pt x="244" y="233"/>
                    </a:cubicBezTo>
                    <a:cubicBezTo>
                      <a:pt x="11" y="331"/>
                      <a:pt x="11" y="331"/>
                      <a:pt x="11" y="331"/>
                    </a:cubicBezTo>
                    <a:cubicBezTo>
                      <a:pt x="4" y="334"/>
                      <a:pt x="0" y="342"/>
                      <a:pt x="3" y="349"/>
                    </a:cubicBezTo>
                    <a:cubicBezTo>
                      <a:pt x="6" y="354"/>
                      <a:pt x="11" y="357"/>
                      <a:pt x="16" y="357"/>
                    </a:cubicBezTo>
                    <a:close/>
                  </a:path>
                </a:pathLst>
              </a:custGeom>
              <a:grpFill/>
              <a:ln w="9525">
                <a:noFill/>
                <a:round/>
              </a:ln>
            </p:spPr>
            <p:txBody>
              <a:bodyPr vert="horz" wrap="square" lIns="91440" tIns="45720" rIns="91440" bIns="45720" numCol="1" anchor="t" anchorCtr="0" compatLnSpc="1"/>
              <a:lstStyle/>
              <a:p>
                <a:endParaRPr lang="ru-RU"/>
              </a:p>
            </p:txBody>
          </p:sp>
          <p:sp>
            <p:nvSpPr>
              <p:cNvPr id="56" name="Rectangle 252"/>
              <p:cNvSpPr>
                <a:spLocks noChangeArrowheads="1"/>
              </p:cNvSpPr>
              <p:nvPr/>
            </p:nvSpPr>
            <p:spPr bwMode="auto">
              <a:xfrm>
                <a:off x="5699125" y="549276"/>
                <a:ext cx="92075" cy="152400"/>
              </a:xfrm>
              <a:prstGeom prst="rect">
                <a:avLst/>
              </a:prstGeom>
              <a:grpFill/>
              <a:ln w="9525">
                <a:noFill/>
                <a:miter lim="800000"/>
              </a:ln>
            </p:spPr>
            <p:txBody>
              <a:bodyPr vert="horz" wrap="square" lIns="91440" tIns="45720" rIns="91440" bIns="45720" numCol="1" anchor="t" anchorCtr="0" compatLnSpc="1"/>
              <a:lstStyle/>
              <a:p>
                <a:endParaRPr lang="ru-RU"/>
              </a:p>
            </p:txBody>
          </p:sp>
          <p:sp>
            <p:nvSpPr>
              <p:cNvPr id="57" name="Rectangle 253"/>
              <p:cNvSpPr>
                <a:spLocks noChangeArrowheads="1"/>
              </p:cNvSpPr>
              <p:nvPr/>
            </p:nvSpPr>
            <p:spPr bwMode="auto">
              <a:xfrm>
                <a:off x="5826125" y="496888"/>
                <a:ext cx="93663" cy="204788"/>
              </a:xfrm>
              <a:prstGeom prst="rect">
                <a:avLst/>
              </a:prstGeom>
              <a:grpFill/>
              <a:ln w="9525">
                <a:noFill/>
                <a:miter lim="800000"/>
              </a:ln>
            </p:spPr>
            <p:txBody>
              <a:bodyPr vert="horz" wrap="square" lIns="91440" tIns="45720" rIns="91440" bIns="45720" numCol="1" anchor="t" anchorCtr="0" compatLnSpc="1"/>
              <a:lstStyle/>
              <a:p>
                <a:endParaRPr lang="ru-RU"/>
              </a:p>
            </p:txBody>
          </p:sp>
          <p:sp>
            <p:nvSpPr>
              <p:cNvPr id="58" name="Rectangle 254"/>
              <p:cNvSpPr>
                <a:spLocks noChangeArrowheads="1"/>
              </p:cNvSpPr>
              <p:nvPr/>
            </p:nvSpPr>
            <p:spPr bwMode="auto">
              <a:xfrm>
                <a:off x="5959475" y="469901"/>
                <a:ext cx="93663" cy="231775"/>
              </a:xfrm>
              <a:prstGeom prst="rect">
                <a:avLst/>
              </a:prstGeom>
              <a:grpFill/>
              <a:ln w="9525">
                <a:noFill/>
                <a:miter lim="800000"/>
              </a:ln>
            </p:spPr>
            <p:txBody>
              <a:bodyPr vert="horz" wrap="square" lIns="91440" tIns="45720" rIns="91440" bIns="45720" numCol="1" anchor="t" anchorCtr="0" compatLnSpc="1"/>
              <a:lstStyle/>
              <a:p>
                <a:endParaRPr lang="ru-RU"/>
              </a:p>
            </p:txBody>
          </p:sp>
          <p:sp>
            <p:nvSpPr>
              <p:cNvPr id="59" name="Rectangle 255"/>
              <p:cNvSpPr>
                <a:spLocks noChangeArrowheads="1"/>
              </p:cNvSpPr>
              <p:nvPr/>
            </p:nvSpPr>
            <p:spPr bwMode="auto">
              <a:xfrm>
                <a:off x="6092825" y="363538"/>
                <a:ext cx="93663" cy="338138"/>
              </a:xfrm>
              <a:prstGeom prst="rect">
                <a:avLst/>
              </a:prstGeom>
              <a:grpFill/>
              <a:ln w="9525">
                <a:noFill/>
                <a:miter lim="800000"/>
              </a:ln>
            </p:spPr>
            <p:txBody>
              <a:bodyPr vert="horz" wrap="square" lIns="91440" tIns="45720" rIns="91440" bIns="45720" numCol="1" anchor="t" anchorCtr="0" compatLnSpc="1"/>
              <a:lstStyle/>
              <a:p>
                <a:endParaRPr lang="ru-RU"/>
              </a:p>
            </p:txBody>
          </p:sp>
        </p:grpSp>
        <p:sp>
          <p:nvSpPr>
            <p:cNvPr id="20" name="Freeform 16"/>
            <p:cNvSpPr/>
            <p:nvPr/>
          </p:nvSpPr>
          <p:spPr bwMode="auto">
            <a:xfrm>
              <a:off x="3330525" y="2994872"/>
              <a:ext cx="1377468" cy="1499941"/>
            </a:xfrm>
            <a:custGeom>
              <a:avLst/>
              <a:gdLst>
                <a:gd name="T0" fmla="*/ 344 w 344"/>
                <a:gd name="T1" fmla="*/ 172 h 375"/>
                <a:gd name="T2" fmla="*/ 172 w 344"/>
                <a:gd name="T3" fmla="*/ 0 h 375"/>
                <a:gd name="T4" fmla="*/ 0 w 344"/>
                <a:gd name="T5" fmla="*/ 172 h 375"/>
                <a:gd name="T6" fmla="*/ 148 w 344"/>
                <a:gd name="T7" fmla="*/ 343 h 375"/>
                <a:gd name="T8" fmla="*/ 171 w 344"/>
                <a:gd name="T9" fmla="*/ 375 h 375"/>
                <a:gd name="T10" fmla="*/ 194 w 344"/>
                <a:gd name="T11" fmla="*/ 343 h 375"/>
                <a:gd name="T12" fmla="*/ 344 w 344"/>
                <a:gd name="T13" fmla="*/ 172 h 375"/>
              </a:gdLst>
              <a:ahLst/>
              <a:cxnLst>
                <a:cxn ang="0">
                  <a:pos x="T0" y="T1"/>
                </a:cxn>
                <a:cxn ang="0">
                  <a:pos x="T2" y="T3"/>
                </a:cxn>
                <a:cxn ang="0">
                  <a:pos x="T4" y="T5"/>
                </a:cxn>
                <a:cxn ang="0">
                  <a:pos x="T6" y="T7"/>
                </a:cxn>
                <a:cxn ang="0">
                  <a:pos x="T8" y="T9"/>
                </a:cxn>
                <a:cxn ang="0">
                  <a:pos x="T10" y="T11"/>
                </a:cxn>
                <a:cxn ang="0">
                  <a:pos x="T12" y="T13"/>
                </a:cxn>
              </a:cxnLst>
              <a:rect l="0" t="0" r="r" b="b"/>
              <a:pathLst>
                <a:path w="344" h="375">
                  <a:moveTo>
                    <a:pt x="344" y="172"/>
                  </a:moveTo>
                  <a:cubicBezTo>
                    <a:pt x="344" y="77"/>
                    <a:pt x="267" y="0"/>
                    <a:pt x="172" y="0"/>
                  </a:cubicBezTo>
                  <a:cubicBezTo>
                    <a:pt x="77" y="0"/>
                    <a:pt x="0" y="77"/>
                    <a:pt x="0" y="172"/>
                  </a:cubicBezTo>
                  <a:cubicBezTo>
                    <a:pt x="0" y="259"/>
                    <a:pt x="64" y="331"/>
                    <a:pt x="148" y="343"/>
                  </a:cubicBezTo>
                  <a:cubicBezTo>
                    <a:pt x="160" y="349"/>
                    <a:pt x="169" y="361"/>
                    <a:pt x="171" y="375"/>
                  </a:cubicBezTo>
                  <a:cubicBezTo>
                    <a:pt x="173" y="361"/>
                    <a:pt x="182" y="349"/>
                    <a:pt x="194" y="343"/>
                  </a:cubicBezTo>
                  <a:cubicBezTo>
                    <a:pt x="278" y="332"/>
                    <a:pt x="344" y="260"/>
                    <a:pt x="344" y="172"/>
                  </a:cubicBezTo>
                  <a:close/>
                </a:path>
              </a:pathLst>
            </a:custGeom>
            <a:solidFill>
              <a:srgbClr val="7BB19E"/>
            </a:solidFill>
            <a:ln w="6350" cap="flat">
              <a:solidFill>
                <a:schemeClr val="bg1">
                  <a:lumMod val="65000"/>
                </a:schemeClr>
              </a:solidFill>
              <a:prstDash val="solid"/>
              <a:miter lim="800000"/>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ru-RU"/>
            </a:p>
          </p:txBody>
        </p:sp>
        <p:grpSp>
          <p:nvGrpSpPr>
            <p:cNvPr id="21" name="Группа 135"/>
            <p:cNvGrpSpPr/>
            <p:nvPr/>
          </p:nvGrpSpPr>
          <p:grpSpPr>
            <a:xfrm>
              <a:off x="3789730" y="3187851"/>
              <a:ext cx="512728" cy="533400"/>
              <a:chOff x="6559550" y="4365626"/>
              <a:chExt cx="590551" cy="614363"/>
            </a:xfrm>
            <a:solidFill>
              <a:schemeClr val="bg1"/>
            </a:solidFill>
          </p:grpSpPr>
          <p:sp>
            <p:nvSpPr>
              <p:cNvPr id="49" name="Freeform 15"/>
              <p:cNvSpPr/>
              <p:nvPr/>
            </p:nvSpPr>
            <p:spPr bwMode="auto">
              <a:xfrm>
                <a:off x="6648450" y="4365626"/>
                <a:ext cx="280988" cy="125413"/>
              </a:xfrm>
              <a:custGeom>
                <a:avLst/>
                <a:gdLst>
                  <a:gd name="T0" fmla="*/ 67 w 422"/>
                  <a:gd name="T1" fmla="*/ 137 h 187"/>
                  <a:gd name="T2" fmla="*/ 79 w 422"/>
                  <a:gd name="T3" fmla="*/ 153 h 187"/>
                  <a:gd name="T4" fmla="*/ 81 w 422"/>
                  <a:gd name="T5" fmla="*/ 158 h 187"/>
                  <a:gd name="T6" fmla="*/ 84 w 422"/>
                  <a:gd name="T7" fmla="*/ 162 h 187"/>
                  <a:gd name="T8" fmla="*/ 88 w 422"/>
                  <a:gd name="T9" fmla="*/ 167 h 187"/>
                  <a:gd name="T10" fmla="*/ 114 w 422"/>
                  <a:gd name="T11" fmla="*/ 175 h 187"/>
                  <a:gd name="T12" fmla="*/ 120 w 422"/>
                  <a:gd name="T13" fmla="*/ 174 h 187"/>
                  <a:gd name="T14" fmla="*/ 134 w 422"/>
                  <a:gd name="T15" fmla="*/ 168 h 187"/>
                  <a:gd name="T16" fmla="*/ 139 w 422"/>
                  <a:gd name="T17" fmla="*/ 166 h 187"/>
                  <a:gd name="T18" fmla="*/ 169 w 422"/>
                  <a:gd name="T19" fmla="*/ 157 h 187"/>
                  <a:gd name="T20" fmla="*/ 175 w 422"/>
                  <a:gd name="T21" fmla="*/ 156 h 187"/>
                  <a:gd name="T22" fmla="*/ 233 w 422"/>
                  <a:gd name="T23" fmla="*/ 156 h 187"/>
                  <a:gd name="T24" fmla="*/ 239 w 422"/>
                  <a:gd name="T25" fmla="*/ 157 h 187"/>
                  <a:gd name="T26" fmla="*/ 251 w 422"/>
                  <a:gd name="T27" fmla="*/ 158 h 187"/>
                  <a:gd name="T28" fmla="*/ 295 w 422"/>
                  <a:gd name="T29" fmla="*/ 168 h 187"/>
                  <a:gd name="T30" fmla="*/ 307 w 422"/>
                  <a:gd name="T31" fmla="*/ 172 h 187"/>
                  <a:gd name="T32" fmla="*/ 312 w 422"/>
                  <a:gd name="T33" fmla="*/ 173 h 187"/>
                  <a:gd name="T34" fmla="*/ 352 w 422"/>
                  <a:gd name="T35" fmla="*/ 142 h 187"/>
                  <a:gd name="T36" fmla="*/ 354 w 422"/>
                  <a:gd name="T37" fmla="*/ 136 h 187"/>
                  <a:gd name="T38" fmla="*/ 422 w 422"/>
                  <a:gd name="T39" fmla="*/ 61 h 187"/>
                  <a:gd name="T40" fmla="*/ 422 w 422"/>
                  <a:gd name="T41" fmla="*/ 61 h 187"/>
                  <a:gd name="T42" fmla="*/ 422 w 422"/>
                  <a:gd name="T43" fmla="*/ 57 h 187"/>
                  <a:gd name="T44" fmla="*/ 419 w 422"/>
                  <a:gd name="T45" fmla="*/ 50 h 187"/>
                  <a:gd name="T46" fmla="*/ 416 w 422"/>
                  <a:gd name="T47" fmla="*/ 47 h 187"/>
                  <a:gd name="T48" fmla="*/ 340 w 422"/>
                  <a:gd name="T49" fmla="*/ 53 h 187"/>
                  <a:gd name="T50" fmla="*/ 335 w 422"/>
                  <a:gd name="T51" fmla="*/ 56 h 187"/>
                  <a:gd name="T52" fmla="*/ 300 w 422"/>
                  <a:gd name="T53" fmla="*/ 73 h 187"/>
                  <a:gd name="T54" fmla="*/ 294 w 422"/>
                  <a:gd name="T55" fmla="*/ 75 h 187"/>
                  <a:gd name="T56" fmla="*/ 259 w 422"/>
                  <a:gd name="T57" fmla="*/ 71 h 187"/>
                  <a:gd name="T58" fmla="*/ 253 w 422"/>
                  <a:gd name="T59" fmla="*/ 64 h 187"/>
                  <a:gd name="T60" fmla="*/ 219 w 422"/>
                  <a:gd name="T61" fmla="*/ 8 h 187"/>
                  <a:gd name="T62" fmla="*/ 169 w 422"/>
                  <a:gd name="T63" fmla="*/ 62 h 187"/>
                  <a:gd name="T64" fmla="*/ 157 w 422"/>
                  <a:gd name="T65" fmla="*/ 72 h 187"/>
                  <a:gd name="T66" fmla="*/ 147 w 422"/>
                  <a:gd name="T67" fmla="*/ 73 h 187"/>
                  <a:gd name="T68" fmla="*/ 135 w 422"/>
                  <a:gd name="T69" fmla="*/ 70 h 187"/>
                  <a:gd name="T70" fmla="*/ 122 w 422"/>
                  <a:gd name="T71" fmla="*/ 64 h 187"/>
                  <a:gd name="T72" fmla="*/ 29 w 422"/>
                  <a:gd name="T73" fmla="*/ 46 h 187"/>
                  <a:gd name="T74" fmla="*/ 62 w 422"/>
                  <a:gd name="T75" fmla="*/ 129 h 187"/>
                  <a:gd name="T76" fmla="*/ 67 w 422"/>
                  <a:gd name="T77" fmla="*/ 13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2" h="187">
                    <a:moveTo>
                      <a:pt x="67" y="137"/>
                    </a:moveTo>
                    <a:cubicBezTo>
                      <a:pt x="71" y="142"/>
                      <a:pt x="74" y="147"/>
                      <a:pt x="79" y="153"/>
                    </a:cubicBezTo>
                    <a:cubicBezTo>
                      <a:pt x="79" y="155"/>
                      <a:pt x="80" y="156"/>
                      <a:pt x="81" y="158"/>
                    </a:cubicBezTo>
                    <a:cubicBezTo>
                      <a:pt x="82" y="159"/>
                      <a:pt x="83" y="161"/>
                      <a:pt x="84" y="162"/>
                    </a:cubicBezTo>
                    <a:cubicBezTo>
                      <a:pt x="85" y="164"/>
                      <a:pt x="87" y="165"/>
                      <a:pt x="88" y="167"/>
                    </a:cubicBezTo>
                    <a:cubicBezTo>
                      <a:pt x="95" y="173"/>
                      <a:pt x="103" y="177"/>
                      <a:pt x="114" y="175"/>
                    </a:cubicBezTo>
                    <a:cubicBezTo>
                      <a:pt x="116" y="175"/>
                      <a:pt x="118" y="174"/>
                      <a:pt x="120" y="174"/>
                    </a:cubicBezTo>
                    <a:cubicBezTo>
                      <a:pt x="125" y="172"/>
                      <a:pt x="129" y="170"/>
                      <a:pt x="134" y="168"/>
                    </a:cubicBezTo>
                    <a:cubicBezTo>
                      <a:pt x="136" y="168"/>
                      <a:pt x="137" y="167"/>
                      <a:pt x="139" y="166"/>
                    </a:cubicBezTo>
                    <a:cubicBezTo>
                      <a:pt x="150" y="163"/>
                      <a:pt x="159" y="160"/>
                      <a:pt x="169" y="157"/>
                    </a:cubicBezTo>
                    <a:cubicBezTo>
                      <a:pt x="171" y="157"/>
                      <a:pt x="173" y="156"/>
                      <a:pt x="175" y="156"/>
                    </a:cubicBezTo>
                    <a:cubicBezTo>
                      <a:pt x="199" y="155"/>
                      <a:pt x="213" y="155"/>
                      <a:pt x="233" y="156"/>
                    </a:cubicBezTo>
                    <a:cubicBezTo>
                      <a:pt x="235" y="156"/>
                      <a:pt x="237" y="156"/>
                      <a:pt x="239" y="157"/>
                    </a:cubicBezTo>
                    <a:cubicBezTo>
                      <a:pt x="243" y="157"/>
                      <a:pt x="247" y="158"/>
                      <a:pt x="251" y="158"/>
                    </a:cubicBezTo>
                    <a:cubicBezTo>
                      <a:pt x="267" y="160"/>
                      <a:pt x="282" y="165"/>
                      <a:pt x="295" y="168"/>
                    </a:cubicBezTo>
                    <a:cubicBezTo>
                      <a:pt x="299" y="169"/>
                      <a:pt x="303" y="171"/>
                      <a:pt x="307" y="172"/>
                    </a:cubicBezTo>
                    <a:cubicBezTo>
                      <a:pt x="309" y="172"/>
                      <a:pt x="310" y="173"/>
                      <a:pt x="312" y="173"/>
                    </a:cubicBezTo>
                    <a:cubicBezTo>
                      <a:pt x="339" y="187"/>
                      <a:pt x="346" y="167"/>
                      <a:pt x="352" y="142"/>
                    </a:cubicBezTo>
                    <a:cubicBezTo>
                      <a:pt x="353" y="140"/>
                      <a:pt x="353" y="138"/>
                      <a:pt x="354" y="136"/>
                    </a:cubicBezTo>
                    <a:cubicBezTo>
                      <a:pt x="365" y="107"/>
                      <a:pt x="397" y="86"/>
                      <a:pt x="422" y="61"/>
                    </a:cubicBezTo>
                    <a:cubicBezTo>
                      <a:pt x="422" y="61"/>
                      <a:pt x="422" y="61"/>
                      <a:pt x="422" y="61"/>
                    </a:cubicBezTo>
                    <a:cubicBezTo>
                      <a:pt x="422" y="59"/>
                      <a:pt x="422" y="58"/>
                      <a:pt x="422" y="57"/>
                    </a:cubicBezTo>
                    <a:cubicBezTo>
                      <a:pt x="421" y="54"/>
                      <a:pt x="420" y="51"/>
                      <a:pt x="419" y="50"/>
                    </a:cubicBezTo>
                    <a:cubicBezTo>
                      <a:pt x="418" y="49"/>
                      <a:pt x="417" y="48"/>
                      <a:pt x="416" y="47"/>
                    </a:cubicBezTo>
                    <a:cubicBezTo>
                      <a:pt x="389" y="32"/>
                      <a:pt x="365" y="43"/>
                      <a:pt x="340" y="53"/>
                    </a:cubicBezTo>
                    <a:cubicBezTo>
                      <a:pt x="338" y="54"/>
                      <a:pt x="337" y="55"/>
                      <a:pt x="335" y="56"/>
                    </a:cubicBezTo>
                    <a:cubicBezTo>
                      <a:pt x="323" y="63"/>
                      <a:pt x="312" y="69"/>
                      <a:pt x="300" y="73"/>
                    </a:cubicBezTo>
                    <a:cubicBezTo>
                      <a:pt x="298" y="74"/>
                      <a:pt x="296" y="75"/>
                      <a:pt x="294" y="75"/>
                    </a:cubicBezTo>
                    <a:cubicBezTo>
                      <a:pt x="278" y="79"/>
                      <a:pt x="266" y="78"/>
                      <a:pt x="259" y="71"/>
                    </a:cubicBezTo>
                    <a:cubicBezTo>
                      <a:pt x="257" y="69"/>
                      <a:pt x="255" y="67"/>
                      <a:pt x="253" y="64"/>
                    </a:cubicBezTo>
                    <a:cubicBezTo>
                      <a:pt x="239" y="49"/>
                      <a:pt x="241" y="18"/>
                      <a:pt x="219" y="8"/>
                    </a:cubicBezTo>
                    <a:cubicBezTo>
                      <a:pt x="184" y="0"/>
                      <a:pt x="184" y="44"/>
                      <a:pt x="169" y="62"/>
                    </a:cubicBezTo>
                    <a:cubicBezTo>
                      <a:pt x="166" y="66"/>
                      <a:pt x="162" y="70"/>
                      <a:pt x="157" y="72"/>
                    </a:cubicBezTo>
                    <a:cubicBezTo>
                      <a:pt x="154" y="73"/>
                      <a:pt x="151" y="73"/>
                      <a:pt x="147" y="73"/>
                    </a:cubicBezTo>
                    <a:cubicBezTo>
                      <a:pt x="143" y="72"/>
                      <a:pt x="139" y="71"/>
                      <a:pt x="135" y="70"/>
                    </a:cubicBezTo>
                    <a:cubicBezTo>
                      <a:pt x="131" y="68"/>
                      <a:pt x="126" y="66"/>
                      <a:pt x="122" y="64"/>
                    </a:cubicBezTo>
                    <a:cubicBezTo>
                      <a:pt x="91" y="50"/>
                      <a:pt x="59" y="23"/>
                      <a:pt x="29" y="46"/>
                    </a:cubicBezTo>
                    <a:cubicBezTo>
                      <a:pt x="0" y="75"/>
                      <a:pt x="51" y="100"/>
                      <a:pt x="62" y="129"/>
                    </a:cubicBezTo>
                    <a:cubicBezTo>
                      <a:pt x="64" y="131"/>
                      <a:pt x="65" y="134"/>
                      <a:pt x="67" y="137"/>
                    </a:cubicBezTo>
                    <a:close/>
                  </a:path>
                </a:pathLst>
              </a:custGeom>
              <a:grpFill/>
              <a:ln w="9525">
                <a:noFill/>
                <a:round/>
              </a:ln>
            </p:spPr>
            <p:txBody>
              <a:bodyPr vert="horz" wrap="square" lIns="91440" tIns="45720" rIns="91440" bIns="45720" numCol="1" anchor="t" anchorCtr="0" compatLnSpc="1"/>
              <a:lstStyle/>
              <a:p>
                <a:endParaRPr lang="ru-RU"/>
              </a:p>
            </p:txBody>
          </p:sp>
          <p:sp>
            <p:nvSpPr>
              <p:cNvPr id="50" name="Freeform 16"/>
              <p:cNvSpPr/>
              <p:nvPr/>
            </p:nvSpPr>
            <p:spPr bwMode="auto">
              <a:xfrm>
                <a:off x="6916738" y="4552951"/>
                <a:ext cx="200025" cy="238125"/>
              </a:xfrm>
              <a:custGeom>
                <a:avLst/>
                <a:gdLst>
                  <a:gd name="T0" fmla="*/ 22 w 298"/>
                  <a:gd name="T1" fmla="*/ 356 h 356"/>
                  <a:gd name="T2" fmla="*/ 91 w 298"/>
                  <a:gd name="T3" fmla="*/ 310 h 356"/>
                  <a:gd name="T4" fmla="*/ 280 w 298"/>
                  <a:gd name="T5" fmla="*/ 46 h 356"/>
                  <a:gd name="T6" fmla="*/ 276 w 298"/>
                  <a:gd name="T7" fmla="*/ 0 h 356"/>
                  <a:gd name="T8" fmla="*/ 206 w 298"/>
                  <a:gd name="T9" fmla="*/ 46 h 356"/>
                  <a:gd name="T10" fmla="*/ 18 w 298"/>
                  <a:gd name="T11" fmla="*/ 310 h 356"/>
                  <a:gd name="T12" fmla="*/ 22 w 298"/>
                  <a:gd name="T13" fmla="*/ 356 h 356"/>
                </a:gdLst>
                <a:ahLst/>
                <a:cxnLst>
                  <a:cxn ang="0">
                    <a:pos x="T0" y="T1"/>
                  </a:cxn>
                  <a:cxn ang="0">
                    <a:pos x="T2" y="T3"/>
                  </a:cxn>
                  <a:cxn ang="0">
                    <a:pos x="T4" y="T5"/>
                  </a:cxn>
                  <a:cxn ang="0">
                    <a:pos x="T6" y="T7"/>
                  </a:cxn>
                  <a:cxn ang="0">
                    <a:pos x="T8" y="T9"/>
                  </a:cxn>
                  <a:cxn ang="0">
                    <a:pos x="T10" y="T11"/>
                  </a:cxn>
                  <a:cxn ang="0">
                    <a:pos x="T12" y="T13"/>
                  </a:cxn>
                </a:cxnLst>
                <a:rect l="0" t="0" r="r" b="b"/>
                <a:pathLst>
                  <a:path w="298" h="356">
                    <a:moveTo>
                      <a:pt x="22" y="356"/>
                    </a:moveTo>
                    <a:cubicBezTo>
                      <a:pt x="42" y="356"/>
                      <a:pt x="73" y="335"/>
                      <a:pt x="91" y="310"/>
                    </a:cubicBezTo>
                    <a:cubicBezTo>
                      <a:pt x="280" y="46"/>
                      <a:pt x="280" y="46"/>
                      <a:pt x="280" y="46"/>
                    </a:cubicBezTo>
                    <a:cubicBezTo>
                      <a:pt x="298" y="20"/>
                      <a:pt x="296" y="0"/>
                      <a:pt x="276" y="0"/>
                    </a:cubicBezTo>
                    <a:cubicBezTo>
                      <a:pt x="256" y="0"/>
                      <a:pt x="224" y="20"/>
                      <a:pt x="206" y="46"/>
                    </a:cubicBezTo>
                    <a:cubicBezTo>
                      <a:pt x="18" y="310"/>
                      <a:pt x="18" y="310"/>
                      <a:pt x="18" y="310"/>
                    </a:cubicBezTo>
                    <a:cubicBezTo>
                      <a:pt x="0" y="335"/>
                      <a:pt x="1" y="356"/>
                      <a:pt x="22" y="356"/>
                    </a:cubicBezTo>
                    <a:close/>
                  </a:path>
                </a:pathLst>
              </a:custGeom>
              <a:grpFill/>
              <a:ln w="9525">
                <a:noFill/>
                <a:round/>
              </a:ln>
            </p:spPr>
            <p:txBody>
              <a:bodyPr vert="horz" wrap="square" lIns="91440" tIns="45720" rIns="91440" bIns="45720" numCol="1" anchor="t" anchorCtr="0" compatLnSpc="1"/>
              <a:lstStyle/>
              <a:p>
                <a:endParaRPr lang="ru-RU"/>
              </a:p>
            </p:txBody>
          </p:sp>
          <p:sp>
            <p:nvSpPr>
              <p:cNvPr id="51" name="Freeform 17"/>
              <p:cNvSpPr>
                <a:spLocks noEditPoints="1"/>
              </p:cNvSpPr>
              <p:nvPr/>
            </p:nvSpPr>
            <p:spPr bwMode="auto">
              <a:xfrm>
                <a:off x="6883400" y="4546601"/>
                <a:ext cx="119063" cy="111125"/>
              </a:xfrm>
              <a:custGeom>
                <a:avLst/>
                <a:gdLst>
                  <a:gd name="T0" fmla="*/ 26 w 178"/>
                  <a:gd name="T1" fmla="*/ 21 h 167"/>
                  <a:gd name="T2" fmla="*/ 7 w 178"/>
                  <a:gd name="T3" fmla="*/ 47 h 167"/>
                  <a:gd name="T4" fmla="*/ 0 w 178"/>
                  <a:gd name="T5" fmla="*/ 83 h 167"/>
                  <a:gd name="T6" fmla="*/ 7 w 178"/>
                  <a:gd name="T7" fmla="*/ 120 h 167"/>
                  <a:gd name="T8" fmla="*/ 26 w 178"/>
                  <a:gd name="T9" fmla="*/ 146 h 167"/>
                  <a:gd name="T10" fmla="*/ 54 w 178"/>
                  <a:gd name="T11" fmla="*/ 162 h 167"/>
                  <a:gd name="T12" fmla="*/ 89 w 178"/>
                  <a:gd name="T13" fmla="*/ 167 h 167"/>
                  <a:gd name="T14" fmla="*/ 125 w 178"/>
                  <a:gd name="T15" fmla="*/ 162 h 167"/>
                  <a:gd name="T16" fmla="*/ 153 w 178"/>
                  <a:gd name="T17" fmla="*/ 146 h 167"/>
                  <a:gd name="T18" fmla="*/ 171 w 178"/>
                  <a:gd name="T19" fmla="*/ 120 h 167"/>
                  <a:gd name="T20" fmla="*/ 178 w 178"/>
                  <a:gd name="T21" fmla="*/ 83 h 167"/>
                  <a:gd name="T22" fmla="*/ 171 w 178"/>
                  <a:gd name="T23" fmla="*/ 47 h 167"/>
                  <a:gd name="T24" fmla="*/ 153 w 178"/>
                  <a:gd name="T25" fmla="*/ 21 h 167"/>
                  <a:gd name="T26" fmla="*/ 125 w 178"/>
                  <a:gd name="T27" fmla="*/ 5 h 167"/>
                  <a:gd name="T28" fmla="*/ 89 w 178"/>
                  <a:gd name="T29" fmla="*/ 0 h 167"/>
                  <a:gd name="T30" fmla="*/ 54 w 178"/>
                  <a:gd name="T31" fmla="*/ 5 h 167"/>
                  <a:gd name="T32" fmla="*/ 26 w 178"/>
                  <a:gd name="T33" fmla="*/ 21 h 167"/>
                  <a:gd name="T34" fmla="*/ 66 w 178"/>
                  <a:gd name="T35" fmla="*/ 40 h 167"/>
                  <a:gd name="T36" fmla="*/ 89 w 178"/>
                  <a:gd name="T37" fmla="*/ 27 h 167"/>
                  <a:gd name="T38" fmla="*/ 112 w 178"/>
                  <a:gd name="T39" fmla="*/ 40 h 167"/>
                  <a:gd name="T40" fmla="*/ 122 w 178"/>
                  <a:gd name="T41" fmla="*/ 83 h 167"/>
                  <a:gd name="T42" fmla="*/ 112 w 178"/>
                  <a:gd name="T43" fmla="*/ 127 h 167"/>
                  <a:gd name="T44" fmla="*/ 89 w 178"/>
                  <a:gd name="T45" fmla="*/ 139 h 167"/>
                  <a:gd name="T46" fmla="*/ 66 w 178"/>
                  <a:gd name="T47" fmla="*/ 127 h 167"/>
                  <a:gd name="T48" fmla="*/ 56 w 178"/>
                  <a:gd name="T49" fmla="*/ 83 h 167"/>
                  <a:gd name="T50" fmla="*/ 66 w 178"/>
                  <a:gd name="T51" fmla="*/ 4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8" h="167">
                    <a:moveTo>
                      <a:pt x="26" y="21"/>
                    </a:moveTo>
                    <a:cubicBezTo>
                      <a:pt x="18" y="28"/>
                      <a:pt x="12" y="36"/>
                      <a:pt x="7" y="47"/>
                    </a:cubicBezTo>
                    <a:cubicBezTo>
                      <a:pt x="3" y="57"/>
                      <a:pt x="0" y="70"/>
                      <a:pt x="0" y="83"/>
                    </a:cubicBezTo>
                    <a:cubicBezTo>
                      <a:pt x="0" y="97"/>
                      <a:pt x="3" y="110"/>
                      <a:pt x="7" y="120"/>
                    </a:cubicBezTo>
                    <a:cubicBezTo>
                      <a:pt x="12" y="131"/>
                      <a:pt x="18" y="139"/>
                      <a:pt x="26" y="146"/>
                    </a:cubicBezTo>
                    <a:cubicBezTo>
                      <a:pt x="33" y="153"/>
                      <a:pt x="43" y="158"/>
                      <a:pt x="54" y="162"/>
                    </a:cubicBezTo>
                    <a:cubicBezTo>
                      <a:pt x="64" y="166"/>
                      <a:pt x="76" y="167"/>
                      <a:pt x="89" y="167"/>
                    </a:cubicBezTo>
                    <a:cubicBezTo>
                      <a:pt x="102" y="167"/>
                      <a:pt x="114" y="166"/>
                      <a:pt x="125" y="162"/>
                    </a:cubicBezTo>
                    <a:cubicBezTo>
                      <a:pt x="136" y="158"/>
                      <a:pt x="145" y="153"/>
                      <a:pt x="153" y="146"/>
                    </a:cubicBezTo>
                    <a:cubicBezTo>
                      <a:pt x="161" y="139"/>
                      <a:pt x="167" y="131"/>
                      <a:pt x="171" y="120"/>
                    </a:cubicBezTo>
                    <a:cubicBezTo>
                      <a:pt x="176" y="110"/>
                      <a:pt x="178" y="97"/>
                      <a:pt x="178" y="83"/>
                    </a:cubicBezTo>
                    <a:cubicBezTo>
                      <a:pt x="178" y="70"/>
                      <a:pt x="176" y="57"/>
                      <a:pt x="171" y="47"/>
                    </a:cubicBezTo>
                    <a:cubicBezTo>
                      <a:pt x="167" y="36"/>
                      <a:pt x="161" y="28"/>
                      <a:pt x="153" y="21"/>
                    </a:cubicBezTo>
                    <a:cubicBezTo>
                      <a:pt x="145" y="14"/>
                      <a:pt x="136" y="8"/>
                      <a:pt x="125" y="5"/>
                    </a:cubicBezTo>
                    <a:cubicBezTo>
                      <a:pt x="114" y="1"/>
                      <a:pt x="102" y="0"/>
                      <a:pt x="89" y="0"/>
                    </a:cubicBezTo>
                    <a:cubicBezTo>
                      <a:pt x="76" y="0"/>
                      <a:pt x="64" y="1"/>
                      <a:pt x="54" y="5"/>
                    </a:cubicBezTo>
                    <a:cubicBezTo>
                      <a:pt x="43" y="8"/>
                      <a:pt x="33" y="14"/>
                      <a:pt x="26" y="21"/>
                    </a:cubicBezTo>
                    <a:close/>
                    <a:moveTo>
                      <a:pt x="66" y="40"/>
                    </a:moveTo>
                    <a:cubicBezTo>
                      <a:pt x="73" y="32"/>
                      <a:pt x="80" y="27"/>
                      <a:pt x="89" y="27"/>
                    </a:cubicBezTo>
                    <a:cubicBezTo>
                      <a:pt x="98" y="27"/>
                      <a:pt x="106" y="32"/>
                      <a:pt x="112" y="40"/>
                    </a:cubicBezTo>
                    <a:cubicBezTo>
                      <a:pt x="119" y="49"/>
                      <a:pt x="122" y="63"/>
                      <a:pt x="122" y="83"/>
                    </a:cubicBezTo>
                    <a:cubicBezTo>
                      <a:pt x="122" y="104"/>
                      <a:pt x="119" y="118"/>
                      <a:pt x="112" y="127"/>
                    </a:cubicBezTo>
                    <a:cubicBezTo>
                      <a:pt x="106" y="135"/>
                      <a:pt x="98" y="139"/>
                      <a:pt x="89" y="139"/>
                    </a:cubicBezTo>
                    <a:cubicBezTo>
                      <a:pt x="80" y="139"/>
                      <a:pt x="73" y="135"/>
                      <a:pt x="66" y="127"/>
                    </a:cubicBezTo>
                    <a:cubicBezTo>
                      <a:pt x="59" y="118"/>
                      <a:pt x="56" y="104"/>
                      <a:pt x="56" y="83"/>
                    </a:cubicBezTo>
                    <a:cubicBezTo>
                      <a:pt x="56" y="63"/>
                      <a:pt x="59" y="49"/>
                      <a:pt x="66" y="40"/>
                    </a:cubicBezTo>
                    <a:close/>
                  </a:path>
                </a:pathLst>
              </a:custGeom>
              <a:grpFill/>
              <a:ln w="9525">
                <a:noFill/>
                <a:round/>
              </a:ln>
            </p:spPr>
            <p:txBody>
              <a:bodyPr vert="horz" wrap="square" lIns="91440" tIns="45720" rIns="91440" bIns="45720" numCol="1" anchor="t" anchorCtr="0" compatLnSpc="1"/>
              <a:lstStyle/>
              <a:p>
                <a:endParaRPr lang="ru-RU"/>
              </a:p>
            </p:txBody>
          </p:sp>
          <p:sp>
            <p:nvSpPr>
              <p:cNvPr id="52" name="Freeform 18"/>
              <p:cNvSpPr>
                <a:spLocks noEditPoints="1"/>
              </p:cNvSpPr>
              <p:nvPr/>
            </p:nvSpPr>
            <p:spPr bwMode="auto">
              <a:xfrm>
                <a:off x="7031038" y="4684713"/>
                <a:ext cx="119063" cy="112713"/>
              </a:xfrm>
              <a:custGeom>
                <a:avLst/>
                <a:gdLst>
                  <a:gd name="T0" fmla="*/ 172 w 178"/>
                  <a:gd name="T1" fmla="*/ 47 h 168"/>
                  <a:gd name="T2" fmla="*/ 153 w 178"/>
                  <a:gd name="T3" fmla="*/ 21 h 168"/>
                  <a:gd name="T4" fmla="*/ 125 w 178"/>
                  <a:gd name="T5" fmla="*/ 5 h 168"/>
                  <a:gd name="T6" fmla="*/ 89 w 178"/>
                  <a:gd name="T7" fmla="*/ 0 h 168"/>
                  <a:gd name="T8" fmla="*/ 54 w 178"/>
                  <a:gd name="T9" fmla="*/ 5 h 168"/>
                  <a:gd name="T10" fmla="*/ 26 w 178"/>
                  <a:gd name="T11" fmla="*/ 21 h 168"/>
                  <a:gd name="T12" fmla="*/ 7 w 178"/>
                  <a:gd name="T13" fmla="*/ 47 h 168"/>
                  <a:gd name="T14" fmla="*/ 0 w 178"/>
                  <a:gd name="T15" fmla="*/ 84 h 168"/>
                  <a:gd name="T16" fmla="*/ 7 w 178"/>
                  <a:gd name="T17" fmla="*/ 121 h 168"/>
                  <a:gd name="T18" fmla="*/ 26 w 178"/>
                  <a:gd name="T19" fmla="*/ 147 h 168"/>
                  <a:gd name="T20" fmla="*/ 54 w 178"/>
                  <a:gd name="T21" fmla="*/ 163 h 168"/>
                  <a:gd name="T22" fmla="*/ 89 w 178"/>
                  <a:gd name="T23" fmla="*/ 168 h 168"/>
                  <a:gd name="T24" fmla="*/ 125 w 178"/>
                  <a:gd name="T25" fmla="*/ 163 h 168"/>
                  <a:gd name="T26" fmla="*/ 153 w 178"/>
                  <a:gd name="T27" fmla="*/ 147 h 168"/>
                  <a:gd name="T28" fmla="*/ 172 w 178"/>
                  <a:gd name="T29" fmla="*/ 121 h 168"/>
                  <a:gd name="T30" fmla="*/ 178 w 178"/>
                  <a:gd name="T31" fmla="*/ 84 h 168"/>
                  <a:gd name="T32" fmla="*/ 172 w 178"/>
                  <a:gd name="T33" fmla="*/ 47 h 168"/>
                  <a:gd name="T34" fmla="*/ 113 w 178"/>
                  <a:gd name="T35" fmla="*/ 127 h 168"/>
                  <a:gd name="T36" fmla="*/ 89 w 178"/>
                  <a:gd name="T37" fmla="*/ 140 h 168"/>
                  <a:gd name="T38" fmla="*/ 66 w 178"/>
                  <a:gd name="T39" fmla="*/ 127 h 168"/>
                  <a:gd name="T40" fmla="*/ 56 w 178"/>
                  <a:gd name="T41" fmla="*/ 84 h 168"/>
                  <a:gd name="T42" fmla="*/ 66 w 178"/>
                  <a:gd name="T43" fmla="*/ 41 h 168"/>
                  <a:gd name="T44" fmla="*/ 89 w 178"/>
                  <a:gd name="T45" fmla="*/ 28 h 168"/>
                  <a:gd name="T46" fmla="*/ 113 w 178"/>
                  <a:gd name="T47" fmla="*/ 41 h 168"/>
                  <a:gd name="T48" fmla="*/ 123 w 178"/>
                  <a:gd name="T49" fmla="*/ 84 h 168"/>
                  <a:gd name="T50" fmla="*/ 113 w 178"/>
                  <a:gd name="T51" fmla="*/ 12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8" h="168">
                    <a:moveTo>
                      <a:pt x="172" y="47"/>
                    </a:moveTo>
                    <a:cubicBezTo>
                      <a:pt x="167" y="37"/>
                      <a:pt x="161" y="28"/>
                      <a:pt x="153" y="21"/>
                    </a:cubicBezTo>
                    <a:cubicBezTo>
                      <a:pt x="145" y="14"/>
                      <a:pt x="136" y="9"/>
                      <a:pt x="125" y="5"/>
                    </a:cubicBezTo>
                    <a:cubicBezTo>
                      <a:pt x="114" y="2"/>
                      <a:pt x="102" y="0"/>
                      <a:pt x="89" y="0"/>
                    </a:cubicBezTo>
                    <a:cubicBezTo>
                      <a:pt x="77" y="0"/>
                      <a:pt x="65" y="2"/>
                      <a:pt x="54" y="5"/>
                    </a:cubicBezTo>
                    <a:cubicBezTo>
                      <a:pt x="43" y="9"/>
                      <a:pt x="34" y="14"/>
                      <a:pt x="26" y="21"/>
                    </a:cubicBezTo>
                    <a:cubicBezTo>
                      <a:pt x="18" y="28"/>
                      <a:pt x="12" y="37"/>
                      <a:pt x="7" y="47"/>
                    </a:cubicBezTo>
                    <a:cubicBezTo>
                      <a:pt x="3" y="58"/>
                      <a:pt x="0" y="70"/>
                      <a:pt x="0" y="84"/>
                    </a:cubicBezTo>
                    <a:cubicBezTo>
                      <a:pt x="0" y="98"/>
                      <a:pt x="3" y="110"/>
                      <a:pt x="7" y="121"/>
                    </a:cubicBezTo>
                    <a:cubicBezTo>
                      <a:pt x="12" y="131"/>
                      <a:pt x="18" y="140"/>
                      <a:pt x="26" y="147"/>
                    </a:cubicBezTo>
                    <a:cubicBezTo>
                      <a:pt x="34" y="154"/>
                      <a:pt x="43" y="159"/>
                      <a:pt x="54" y="163"/>
                    </a:cubicBezTo>
                    <a:cubicBezTo>
                      <a:pt x="65" y="166"/>
                      <a:pt x="77" y="168"/>
                      <a:pt x="89" y="168"/>
                    </a:cubicBezTo>
                    <a:cubicBezTo>
                      <a:pt x="102" y="168"/>
                      <a:pt x="114" y="166"/>
                      <a:pt x="125" y="163"/>
                    </a:cubicBezTo>
                    <a:cubicBezTo>
                      <a:pt x="136" y="159"/>
                      <a:pt x="145" y="154"/>
                      <a:pt x="153" y="147"/>
                    </a:cubicBezTo>
                    <a:cubicBezTo>
                      <a:pt x="161" y="140"/>
                      <a:pt x="167" y="131"/>
                      <a:pt x="172" y="121"/>
                    </a:cubicBezTo>
                    <a:cubicBezTo>
                      <a:pt x="176" y="110"/>
                      <a:pt x="178" y="98"/>
                      <a:pt x="178" y="84"/>
                    </a:cubicBezTo>
                    <a:cubicBezTo>
                      <a:pt x="178" y="70"/>
                      <a:pt x="176" y="58"/>
                      <a:pt x="172" y="47"/>
                    </a:cubicBezTo>
                    <a:close/>
                    <a:moveTo>
                      <a:pt x="113" y="127"/>
                    </a:moveTo>
                    <a:cubicBezTo>
                      <a:pt x="106" y="136"/>
                      <a:pt x="98" y="140"/>
                      <a:pt x="89" y="140"/>
                    </a:cubicBezTo>
                    <a:cubicBezTo>
                      <a:pt x="81" y="140"/>
                      <a:pt x="73" y="136"/>
                      <a:pt x="66" y="127"/>
                    </a:cubicBezTo>
                    <a:cubicBezTo>
                      <a:pt x="60" y="119"/>
                      <a:pt x="56" y="104"/>
                      <a:pt x="56" y="84"/>
                    </a:cubicBezTo>
                    <a:cubicBezTo>
                      <a:pt x="56" y="64"/>
                      <a:pt x="60" y="49"/>
                      <a:pt x="66" y="41"/>
                    </a:cubicBezTo>
                    <a:cubicBezTo>
                      <a:pt x="73" y="32"/>
                      <a:pt x="81" y="28"/>
                      <a:pt x="89" y="28"/>
                    </a:cubicBezTo>
                    <a:cubicBezTo>
                      <a:pt x="98" y="28"/>
                      <a:pt x="106" y="32"/>
                      <a:pt x="113" y="41"/>
                    </a:cubicBezTo>
                    <a:cubicBezTo>
                      <a:pt x="119" y="49"/>
                      <a:pt x="123" y="64"/>
                      <a:pt x="123" y="84"/>
                    </a:cubicBezTo>
                    <a:cubicBezTo>
                      <a:pt x="123" y="104"/>
                      <a:pt x="119" y="119"/>
                      <a:pt x="113" y="127"/>
                    </a:cubicBezTo>
                    <a:close/>
                  </a:path>
                </a:pathLst>
              </a:custGeom>
              <a:grpFill/>
              <a:ln w="9525">
                <a:noFill/>
                <a:round/>
              </a:ln>
            </p:spPr>
            <p:txBody>
              <a:bodyPr vert="horz" wrap="square" lIns="91440" tIns="45720" rIns="91440" bIns="45720" numCol="1" anchor="t" anchorCtr="0" compatLnSpc="1"/>
              <a:lstStyle/>
              <a:p>
                <a:endParaRPr lang="ru-RU"/>
              </a:p>
            </p:txBody>
          </p:sp>
          <p:sp>
            <p:nvSpPr>
              <p:cNvPr id="53" name="Freeform 19"/>
              <p:cNvSpPr/>
              <p:nvPr/>
            </p:nvSpPr>
            <p:spPr bwMode="auto">
              <a:xfrm>
                <a:off x="6559550" y="4492626"/>
                <a:ext cx="455613" cy="487363"/>
              </a:xfrm>
              <a:custGeom>
                <a:avLst/>
                <a:gdLst>
                  <a:gd name="T0" fmla="*/ 670 w 681"/>
                  <a:gd name="T1" fmla="*/ 409 h 729"/>
                  <a:gd name="T2" fmla="*/ 659 w 681"/>
                  <a:gd name="T3" fmla="*/ 423 h 729"/>
                  <a:gd name="T4" fmla="*/ 612 w 681"/>
                  <a:gd name="T5" fmla="*/ 467 h 729"/>
                  <a:gd name="T6" fmla="*/ 594 w 681"/>
                  <a:gd name="T7" fmla="*/ 515 h 729"/>
                  <a:gd name="T8" fmla="*/ 386 w 681"/>
                  <a:gd name="T9" fmla="*/ 666 h 729"/>
                  <a:gd name="T10" fmla="*/ 346 w 681"/>
                  <a:gd name="T11" fmla="*/ 668 h 729"/>
                  <a:gd name="T12" fmla="*/ 90 w 681"/>
                  <a:gd name="T13" fmla="*/ 497 h 729"/>
                  <a:gd name="T14" fmla="*/ 82 w 681"/>
                  <a:gd name="T15" fmla="*/ 474 h 729"/>
                  <a:gd name="T16" fmla="*/ 72 w 681"/>
                  <a:gd name="T17" fmla="*/ 431 h 729"/>
                  <a:gd name="T18" fmla="*/ 116 w 681"/>
                  <a:gd name="T19" fmla="*/ 238 h 729"/>
                  <a:gd name="T20" fmla="*/ 207 w 681"/>
                  <a:gd name="T21" fmla="*/ 153 h 729"/>
                  <a:gd name="T22" fmla="*/ 214 w 681"/>
                  <a:gd name="T23" fmla="*/ 148 h 729"/>
                  <a:gd name="T24" fmla="*/ 220 w 681"/>
                  <a:gd name="T25" fmla="*/ 142 h 729"/>
                  <a:gd name="T26" fmla="*/ 221 w 681"/>
                  <a:gd name="T27" fmla="*/ 141 h 729"/>
                  <a:gd name="T28" fmla="*/ 226 w 681"/>
                  <a:gd name="T29" fmla="*/ 136 h 729"/>
                  <a:gd name="T30" fmla="*/ 229 w 681"/>
                  <a:gd name="T31" fmla="*/ 131 h 729"/>
                  <a:gd name="T32" fmla="*/ 249 w 681"/>
                  <a:gd name="T33" fmla="*/ 107 h 729"/>
                  <a:gd name="T34" fmla="*/ 260 w 681"/>
                  <a:gd name="T35" fmla="*/ 96 h 729"/>
                  <a:gd name="T36" fmla="*/ 260 w 681"/>
                  <a:gd name="T37" fmla="*/ 96 h 729"/>
                  <a:gd name="T38" fmla="*/ 261 w 681"/>
                  <a:gd name="T39" fmla="*/ 95 h 729"/>
                  <a:gd name="T40" fmla="*/ 346 w 681"/>
                  <a:gd name="T41" fmla="*/ 61 h 729"/>
                  <a:gd name="T42" fmla="*/ 382 w 681"/>
                  <a:gd name="T43" fmla="*/ 67 h 729"/>
                  <a:gd name="T44" fmla="*/ 385 w 681"/>
                  <a:gd name="T45" fmla="*/ 67 h 729"/>
                  <a:gd name="T46" fmla="*/ 388 w 681"/>
                  <a:gd name="T47" fmla="*/ 68 h 729"/>
                  <a:gd name="T48" fmla="*/ 402 w 681"/>
                  <a:gd name="T49" fmla="*/ 72 h 729"/>
                  <a:gd name="T50" fmla="*/ 453 w 681"/>
                  <a:gd name="T51" fmla="*/ 113 h 729"/>
                  <a:gd name="T52" fmla="*/ 454 w 681"/>
                  <a:gd name="T53" fmla="*/ 111 h 729"/>
                  <a:gd name="T54" fmla="*/ 483 w 681"/>
                  <a:gd name="T55" fmla="*/ 71 h 729"/>
                  <a:gd name="T56" fmla="*/ 492 w 681"/>
                  <a:gd name="T57" fmla="*/ 64 h 729"/>
                  <a:gd name="T58" fmla="*/ 423 w 681"/>
                  <a:gd name="T59" fmla="*/ 16 h 729"/>
                  <a:gd name="T60" fmla="*/ 402 w 681"/>
                  <a:gd name="T61" fmla="*/ 9 h 729"/>
                  <a:gd name="T62" fmla="*/ 346 w 681"/>
                  <a:gd name="T63" fmla="*/ 0 h 729"/>
                  <a:gd name="T64" fmla="*/ 220 w 681"/>
                  <a:gd name="T65" fmla="*/ 50 h 729"/>
                  <a:gd name="T66" fmla="*/ 205 w 681"/>
                  <a:gd name="T67" fmla="*/ 65 h 729"/>
                  <a:gd name="T68" fmla="*/ 178 w 681"/>
                  <a:gd name="T69" fmla="*/ 98 h 729"/>
                  <a:gd name="T70" fmla="*/ 176 w 681"/>
                  <a:gd name="T71" fmla="*/ 100 h 729"/>
                  <a:gd name="T72" fmla="*/ 66 w 681"/>
                  <a:gd name="T73" fmla="*/ 204 h 729"/>
                  <a:gd name="T74" fmla="*/ 13 w 681"/>
                  <a:gd name="T75" fmla="*/ 440 h 729"/>
                  <a:gd name="T76" fmla="*/ 24 w 681"/>
                  <a:gd name="T77" fmla="*/ 492 h 729"/>
                  <a:gd name="T78" fmla="*/ 31 w 681"/>
                  <a:gd name="T79" fmla="*/ 511 h 729"/>
                  <a:gd name="T80" fmla="*/ 346 w 681"/>
                  <a:gd name="T81" fmla="*/ 729 h 729"/>
                  <a:gd name="T82" fmla="*/ 395 w 681"/>
                  <a:gd name="T83" fmla="*/ 725 h 729"/>
                  <a:gd name="T84" fmla="*/ 652 w 681"/>
                  <a:gd name="T85" fmla="*/ 535 h 729"/>
                  <a:gd name="T86" fmla="*/ 681 w 681"/>
                  <a:gd name="T87" fmla="*/ 435 h 729"/>
                  <a:gd name="T88" fmla="*/ 675 w 681"/>
                  <a:gd name="T89" fmla="*/ 425 h 729"/>
                  <a:gd name="T90" fmla="*/ 670 w 681"/>
                  <a:gd name="T91" fmla="*/ 409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81" h="729">
                    <a:moveTo>
                      <a:pt x="670" y="409"/>
                    </a:moveTo>
                    <a:cubicBezTo>
                      <a:pt x="659" y="423"/>
                      <a:pt x="659" y="423"/>
                      <a:pt x="659" y="423"/>
                    </a:cubicBezTo>
                    <a:cubicBezTo>
                      <a:pt x="648" y="439"/>
                      <a:pt x="631" y="455"/>
                      <a:pt x="612" y="467"/>
                    </a:cubicBezTo>
                    <a:cubicBezTo>
                      <a:pt x="608" y="484"/>
                      <a:pt x="602" y="500"/>
                      <a:pt x="594" y="515"/>
                    </a:cubicBezTo>
                    <a:cubicBezTo>
                      <a:pt x="555" y="593"/>
                      <a:pt x="479" y="652"/>
                      <a:pt x="386" y="666"/>
                    </a:cubicBezTo>
                    <a:cubicBezTo>
                      <a:pt x="373" y="668"/>
                      <a:pt x="359" y="668"/>
                      <a:pt x="346" y="668"/>
                    </a:cubicBezTo>
                    <a:cubicBezTo>
                      <a:pt x="234" y="668"/>
                      <a:pt x="133" y="599"/>
                      <a:pt x="90" y="497"/>
                    </a:cubicBezTo>
                    <a:cubicBezTo>
                      <a:pt x="87" y="489"/>
                      <a:pt x="85" y="482"/>
                      <a:pt x="82" y="474"/>
                    </a:cubicBezTo>
                    <a:cubicBezTo>
                      <a:pt x="78" y="460"/>
                      <a:pt x="75" y="446"/>
                      <a:pt x="72" y="431"/>
                    </a:cubicBezTo>
                    <a:cubicBezTo>
                      <a:pt x="63" y="364"/>
                      <a:pt x="78" y="295"/>
                      <a:pt x="116" y="238"/>
                    </a:cubicBezTo>
                    <a:cubicBezTo>
                      <a:pt x="140" y="203"/>
                      <a:pt x="171" y="174"/>
                      <a:pt x="207" y="153"/>
                    </a:cubicBezTo>
                    <a:cubicBezTo>
                      <a:pt x="214" y="148"/>
                      <a:pt x="214" y="148"/>
                      <a:pt x="214" y="148"/>
                    </a:cubicBezTo>
                    <a:cubicBezTo>
                      <a:pt x="220" y="142"/>
                      <a:pt x="220" y="142"/>
                      <a:pt x="220" y="142"/>
                    </a:cubicBezTo>
                    <a:cubicBezTo>
                      <a:pt x="221" y="141"/>
                      <a:pt x="221" y="141"/>
                      <a:pt x="221" y="141"/>
                    </a:cubicBezTo>
                    <a:cubicBezTo>
                      <a:pt x="226" y="136"/>
                      <a:pt x="226" y="136"/>
                      <a:pt x="226" y="136"/>
                    </a:cubicBezTo>
                    <a:cubicBezTo>
                      <a:pt x="229" y="131"/>
                      <a:pt x="229" y="131"/>
                      <a:pt x="229" y="131"/>
                    </a:cubicBezTo>
                    <a:cubicBezTo>
                      <a:pt x="235" y="122"/>
                      <a:pt x="241" y="114"/>
                      <a:pt x="249" y="107"/>
                    </a:cubicBezTo>
                    <a:cubicBezTo>
                      <a:pt x="252" y="103"/>
                      <a:pt x="256" y="99"/>
                      <a:pt x="260" y="96"/>
                    </a:cubicBezTo>
                    <a:cubicBezTo>
                      <a:pt x="260" y="96"/>
                      <a:pt x="260" y="96"/>
                      <a:pt x="260" y="96"/>
                    </a:cubicBezTo>
                    <a:cubicBezTo>
                      <a:pt x="261" y="95"/>
                      <a:pt x="261" y="95"/>
                      <a:pt x="261" y="95"/>
                    </a:cubicBezTo>
                    <a:cubicBezTo>
                      <a:pt x="285" y="73"/>
                      <a:pt x="315" y="61"/>
                      <a:pt x="346" y="61"/>
                    </a:cubicBezTo>
                    <a:cubicBezTo>
                      <a:pt x="358" y="61"/>
                      <a:pt x="370" y="63"/>
                      <a:pt x="382" y="67"/>
                    </a:cubicBezTo>
                    <a:cubicBezTo>
                      <a:pt x="385" y="67"/>
                      <a:pt x="385" y="67"/>
                      <a:pt x="385" y="67"/>
                    </a:cubicBezTo>
                    <a:cubicBezTo>
                      <a:pt x="388" y="68"/>
                      <a:pt x="388" y="68"/>
                      <a:pt x="388" y="68"/>
                    </a:cubicBezTo>
                    <a:cubicBezTo>
                      <a:pt x="393" y="69"/>
                      <a:pt x="398" y="71"/>
                      <a:pt x="402" y="72"/>
                    </a:cubicBezTo>
                    <a:cubicBezTo>
                      <a:pt x="420" y="79"/>
                      <a:pt x="436" y="92"/>
                      <a:pt x="453" y="113"/>
                    </a:cubicBezTo>
                    <a:cubicBezTo>
                      <a:pt x="454" y="112"/>
                      <a:pt x="454" y="111"/>
                      <a:pt x="454" y="111"/>
                    </a:cubicBezTo>
                    <a:cubicBezTo>
                      <a:pt x="461" y="95"/>
                      <a:pt x="471" y="81"/>
                      <a:pt x="483" y="71"/>
                    </a:cubicBezTo>
                    <a:cubicBezTo>
                      <a:pt x="485" y="68"/>
                      <a:pt x="489" y="66"/>
                      <a:pt x="492" y="64"/>
                    </a:cubicBezTo>
                    <a:cubicBezTo>
                      <a:pt x="473" y="43"/>
                      <a:pt x="451" y="26"/>
                      <a:pt x="423" y="16"/>
                    </a:cubicBezTo>
                    <a:cubicBezTo>
                      <a:pt x="417" y="13"/>
                      <a:pt x="409" y="11"/>
                      <a:pt x="402" y="9"/>
                    </a:cubicBezTo>
                    <a:cubicBezTo>
                      <a:pt x="383" y="3"/>
                      <a:pt x="364" y="0"/>
                      <a:pt x="346" y="0"/>
                    </a:cubicBezTo>
                    <a:cubicBezTo>
                      <a:pt x="299" y="0"/>
                      <a:pt x="254" y="19"/>
                      <a:pt x="220" y="50"/>
                    </a:cubicBezTo>
                    <a:cubicBezTo>
                      <a:pt x="215" y="55"/>
                      <a:pt x="210" y="60"/>
                      <a:pt x="205" y="65"/>
                    </a:cubicBezTo>
                    <a:cubicBezTo>
                      <a:pt x="195" y="75"/>
                      <a:pt x="186" y="86"/>
                      <a:pt x="178" y="98"/>
                    </a:cubicBezTo>
                    <a:cubicBezTo>
                      <a:pt x="178" y="99"/>
                      <a:pt x="177" y="100"/>
                      <a:pt x="176" y="100"/>
                    </a:cubicBezTo>
                    <a:cubicBezTo>
                      <a:pt x="132" y="126"/>
                      <a:pt x="94" y="162"/>
                      <a:pt x="66" y="204"/>
                    </a:cubicBezTo>
                    <a:cubicBezTo>
                      <a:pt x="21" y="271"/>
                      <a:pt x="0" y="354"/>
                      <a:pt x="13" y="440"/>
                    </a:cubicBezTo>
                    <a:cubicBezTo>
                      <a:pt x="15" y="458"/>
                      <a:pt x="19" y="475"/>
                      <a:pt x="24" y="492"/>
                    </a:cubicBezTo>
                    <a:cubicBezTo>
                      <a:pt x="26" y="498"/>
                      <a:pt x="29" y="505"/>
                      <a:pt x="31" y="511"/>
                    </a:cubicBezTo>
                    <a:cubicBezTo>
                      <a:pt x="80" y="641"/>
                      <a:pt x="205" y="729"/>
                      <a:pt x="346" y="729"/>
                    </a:cubicBezTo>
                    <a:cubicBezTo>
                      <a:pt x="362" y="729"/>
                      <a:pt x="379" y="728"/>
                      <a:pt x="395" y="725"/>
                    </a:cubicBezTo>
                    <a:cubicBezTo>
                      <a:pt x="511" y="709"/>
                      <a:pt x="605" y="634"/>
                      <a:pt x="652" y="535"/>
                    </a:cubicBezTo>
                    <a:cubicBezTo>
                      <a:pt x="666" y="504"/>
                      <a:pt x="676" y="470"/>
                      <a:pt x="681" y="435"/>
                    </a:cubicBezTo>
                    <a:cubicBezTo>
                      <a:pt x="679" y="431"/>
                      <a:pt x="677" y="428"/>
                      <a:pt x="675" y="425"/>
                    </a:cubicBezTo>
                    <a:cubicBezTo>
                      <a:pt x="673" y="419"/>
                      <a:pt x="671" y="414"/>
                      <a:pt x="670" y="409"/>
                    </a:cubicBezTo>
                    <a:close/>
                  </a:path>
                </a:pathLst>
              </a:custGeom>
              <a:grpFill/>
              <a:ln w="9525">
                <a:noFill/>
                <a:round/>
              </a:ln>
            </p:spPr>
            <p:txBody>
              <a:bodyPr vert="horz" wrap="square" lIns="91440" tIns="45720" rIns="91440" bIns="45720" numCol="1" anchor="t" anchorCtr="0" compatLnSpc="1"/>
              <a:lstStyle/>
              <a:p>
                <a:endParaRPr lang="ru-RU"/>
              </a:p>
            </p:txBody>
          </p:sp>
          <p:sp>
            <p:nvSpPr>
              <p:cNvPr id="54" name="Freeform 20"/>
              <p:cNvSpPr/>
              <p:nvPr/>
            </p:nvSpPr>
            <p:spPr bwMode="auto">
              <a:xfrm>
                <a:off x="6669088" y="4811713"/>
                <a:ext cx="244475" cy="92075"/>
              </a:xfrm>
              <a:custGeom>
                <a:avLst/>
                <a:gdLst>
                  <a:gd name="T0" fmla="*/ 0 w 365"/>
                  <a:gd name="T1" fmla="*/ 15 h 139"/>
                  <a:gd name="T2" fmla="*/ 185 w 365"/>
                  <a:gd name="T3" fmla="*/ 139 h 139"/>
                  <a:gd name="T4" fmla="*/ 214 w 365"/>
                  <a:gd name="T5" fmla="*/ 137 h 139"/>
                  <a:gd name="T6" fmla="*/ 365 w 365"/>
                  <a:gd name="T7" fmla="*/ 27 h 139"/>
                  <a:gd name="T8" fmla="*/ 156 w 365"/>
                  <a:gd name="T9" fmla="*/ 0 h 139"/>
                  <a:gd name="T10" fmla="*/ 0 w 365"/>
                  <a:gd name="T11" fmla="*/ 15 h 139"/>
                </a:gdLst>
                <a:ahLst/>
                <a:cxnLst>
                  <a:cxn ang="0">
                    <a:pos x="T0" y="T1"/>
                  </a:cxn>
                  <a:cxn ang="0">
                    <a:pos x="T2" y="T3"/>
                  </a:cxn>
                  <a:cxn ang="0">
                    <a:pos x="T4" y="T5"/>
                  </a:cxn>
                  <a:cxn ang="0">
                    <a:pos x="T6" y="T7"/>
                  </a:cxn>
                  <a:cxn ang="0">
                    <a:pos x="T8" y="T9"/>
                  </a:cxn>
                  <a:cxn ang="0">
                    <a:pos x="T10" y="T11"/>
                  </a:cxn>
                </a:cxnLst>
                <a:rect l="0" t="0" r="r" b="b"/>
                <a:pathLst>
                  <a:path w="365" h="139">
                    <a:moveTo>
                      <a:pt x="0" y="15"/>
                    </a:moveTo>
                    <a:cubicBezTo>
                      <a:pt x="30" y="89"/>
                      <a:pt x="104" y="139"/>
                      <a:pt x="185" y="139"/>
                    </a:cubicBezTo>
                    <a:cubicBezTo>
                      <a:pt x="195" y="139"/>
                      <a:pt x="205" y="138"/>
                      <a:pt x="214" y="137"/>
                    </a:cubicBezTo>
                    <a:cubicBezTo>
                      <a:pt x="282" y="127"/>
                      <a:pt x="337" y="84"/>
                      <a:pt x="365" y="27"/>
                    </a:cubicBezTo>
                    <a:cubicBezTo>
                      <a:pt x="309" y="10"/>
                      <a:pt x="236" y="0"/>
                      <a:pt x="156" y="0"/>
                    </a:cubicBezTo>
                    <a:cubicBezTo>
                      <a:pt x="99" y="0"/>
                      <a:pt x="46" y="5"/>
                      <a:pt x="0" y="15"/>
                    </a:cubicBezTo>
                    <a:close/>
                  </a:path>
                </a:pathLst>
              </a:custGeom>
              <a:grpFill/>
              <a:ln w="9525">
                <a:noFill/>
                <a:round/>
              </a:ln>
            </p:spPr>
            <p:txBody>
              <a:bodyPr vert="horz" wrap="square" lIns="91440" tIns="45720" rIns="91440" bIns="45720" numCol="1" anchor="t" anchorCtr="0" compatLnSpc="1"/>
              <a:lstStyle/>
              <a:p>
                <a:endParaRPr lang="ru-RU"/>
              </a:p>
            </p:txBody>
          </p:sp>
        </p:grpSp>
        <p:sp>
          <p:nvSpPr>
            <p:cNvPr id="22" name="Freeform 16"/>
            <p:cNvSpPr/>
            <p:nvPr/>
          </p:nvSpPr>
          <p:spPr bwMode="auto">
            <a:xfrm>
              <a:off x="2545820" y="4028797"/>
              <a:ext cx="844332" cy="919404"/>
            </a:xfrm>
            <a:custGeom>
              <a:avLst/>
              <a:gdLst>
                <a:gd name="T0" fmla="*/ 344 w 344"/>
                <a:gd name="T1" fmla="*/ 172 h 375"/>
                <a:gd name="T2" fmla="*/ 172 w 344"/>
                <a:gd name="T3" fmla="*/ 0 h 375"/>
                <a:gd name="T4" fmla="*/ 0 w 344"/>
                <a:gd name="T5" fmla="*/ 172 h 375"/>
                <a:gd name="T6" fmla="*/ 148 w 344"/>
                <a:gd name="T7" fmla="*/ 343 h 375"/>
                <a:gd name="T8" fmla="*/ 171 w 344"/>
                <a:gd name="T9" fmla="*/ 375 h 375"/>
                <a:gd name="T10" fmla="*/ 194 w 344"/>
                <a:gd name="T11" fmla="*/ 343 h 375"/>
                <a:gd name="T12" fmla="*/ 344 w 344"/>
                <a:gd name="T13" fmla="*/ 172 h 375"/>
              </a:gdLst>
              <a:ahLst/>
              <a:cxnLst>
                <a:cxn ang="0">
                  <a:pos x="T0" y="T1"/>
                </a:cxn>
                <a:cxn ang="0">
                  <a:pos x="T2" y="T3"/>
                </a:cxn>
                <a:cxn ang="0">
                  <a:pos x="T4" y="T5"/>
                </a:cxn>
                <a:cxn ang="0">
                  <a:pos x="T6" y="T7"/>
                </a:cxn>
                <a:cxn ang="0">
                  <a:pos x="T8" y="T9"/>
                </a:cxn>
                <a:cxn ang="0">
                  <a:pos x="T10" y="T11"/>
                </a:cxn>
                <a:cxn ang="0">
                  <a:pos x="T12" y="T13"/>
                </a:cxn>
              </a:cxnLst>
              <a:rect l="0" t="0" r="r" b="b"/>
              <a:pathLst>
                <a:path w="344" h="375">
                  <a:moveTo>
                    <a:pt x="344" y="172"/>
                  </a:moveTo>
                  <a:cubicBezTo>
                    <a:pt x="344" y="77"/>
                    <a:pt x="267" y="0"/>
                    <a:pt x="172" y="0"/>
                  </a:cubicBezTo>
                  <a:cubicBezTo>
                    <a:pt x="77" y="0"/>
                    <a:pt x="0" y="77"/>
                    <a:pt x="0" y="172"/>
                  </a:cubicBezTo>
                  <a:cubicBezTo>
                    <a:pt x="0" y="259"/>
                    <a:pt x="64" y="331"/>
                    <a:pt x="148" y="343"/>
                  </a:cubicBezTo>
                  <a:cubicBezTo>
                    <a:pt x="160" y="349"/>
                    <a:pt x="169" y="361"/>
                    <a:pt x="171" y="375"/>
                  </a:cubicBezTo>
                  <a:cubicBezTo>
                    <a:pt x="173" y="361"/>
                    <a:pt x="182" y="349"/>
                    <a:pt x="194" y="343"/>
                  </a:cubicBezTo>
                  <a:cubicBezTo>
                    <a:pt x="278" y="332"/>
                    <a:pt x="344" y="260"/>
                    <a:pt x="344" y="172"/>
                  </a:cubicBezTo>
                  <a:close/>
                </a:path>
              </a:pathLst>
            </a:custGeom>
            <a:solidFill>
              <a:srgbClr val="7BB19E"/>
            </a:solidFill>
            <a:ln w="6350" cap="flat">
              <a:solidFill>
                <a:schemeClr val="bg1">
                  <a:lumMod val="65000"/>
                </a:schemeClr>
              </a:solidFill>
              <a:prstDash val="solid"/>
              <a:miter lim="800000"/>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ru-RU"/>
            </a:p>
          </p:txBody>
        </p:sp>
        <p:grpSp>
          <p:nvGrpSpPr>
            <p:cNvPr id="23" name="Группа 146"/>
            <p:cNvGrpSpPr/>
            <p:nvPr/>
          </p:nvGrpSpPr>
          <p:grpSpPr>
            <a:xfrm>
              <a:off x="2804639" y="4147546"/>
              <a:ext cx="339640" cy="273304"/>
              <a:chOff x="6553200" y="3027363"/>
              <a:chExt cx="609600" cy="490538"/>
            </a:xfrm>
            <a:solidFill>
              <a:schemeClr val="bg1"/>
            </a:solidFill>
          </p:grpSpPr>
          <p:sp>
            <p:nvSpPr>
              <p:cNvPr id="41" name="Freeform 90"/>
              <p:cNvSpPr>
                <a:spLocks noEditPoints="1"/>
              </p:cNvSpPr>
              <p:nvPr/>
            </p:nvSpPr>
            <p:spPr bwMode="auto">
              <a:xfrm>
                <a:off x="6770688" y="3027363"/>
                <a:ext cx="177800" cy="177800"/>
              </a:xfrm>
              <a:custGeom>
                <a:avLst/>
                <a:gdLst>
                  <a:gd name="T0" fmla="*/ 261 w 265"/>
                  <a:gd name="T1" fmla="*/ 98 h 266"/>
                  <a:gd name="T2" fmla="*/ 168 w 265"/>
                  <a:gd name="T3" fmla="*/ 5 h 266"/>
                  <a:gd name="T4" fmla="*/ 133 w 265"/>
                  <a:gd name="T5" fmla="*/ 0 h 266"/>
                  <a:gd name="T6" fmla="*/ 97 w 265"/>
                  <a:gd name="T7" fmla="*/ 5 h 266"/>
                  <a:gd name="T8" fmla="*/ 4 w 265"/>
                  <a:gd name="T9" fmla="*/ 101 h 266"/>
                  <a:gd name="T10" fmla="*/ 0 w 265"/>
                  <a:gd name="T11" fmla="*/ 133 h 266"/>
                  <a:gd name="T12" fmla="*/ 6 w 265"/>
                  <a:gd name="T13" fmla="*/ 172 h 266"/>
                  <a:gd name="T14" fmla="*/ 133 w 265"/>
                  <a:gd name="T15" fmla="*/ 266 h 266"/>
                  <a:gd name="T16" fmla="*/ 260 w 265"/>
                  <a:gd name="T17" fmla="*/ 169 h 266"/>
                  <a:gd name="T18" fmla="*/ 265 w 265"/>
                  <a:gd name="T19" fmla="*/ 133 h 266"/>
                  <a:gd name="T20" fmla="*/ 261 w 265"/>
                  <a:gd name="T21" fmla="*/ 98 h 266"/>
                  <a:gd name="T22" fmla="*/ 133 w 265"/>
                  <a:gd name="T23" fmla="*/ 215 h 266"/>
                  <a:gd name="T24" fmla="*/ 51 w 265"/>
                  <a:gd name="T25" fmla="*/ 133 h 266"/>
                  <a:gd name="T26" fmla="*/ 133 w 265"/>
                  <a:gd name="T27" fmla="*/ 51 h 266"/>
                  <a:gd name="T28" fmla="*/ 214 w 265"/>
                  <a:gd name="T29" fmla="*/ 133 h 266"/>
                  <a:gd name="T30" fmla="*/ 133 w 265"/>
                  <a:gd name="T31" fmla="*/ 215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5" h="266">
                    <a:moveTo>
                      <a:pt x="261" y="98"/>
                    </a:moveTo>
                    <a:cubicBezTo>
                      <a:pt x="248" y="53"/>
                      <a:pt x="213" y="18"/>
                      <a:pt x="168" y="5"/>
                    </a:cubicBezTo>
                    <a:cubicBezTo>
                      <a:pt x="157" y="2"/>
                      <a:pt x="145" y="0"/>
                      <a:pt x="133" y="0"/>
                    </a:cubicBezTo>
                    <a:cubicBezTo>
                      <a:pt x="120" y="0"/>
                      <a:pt x="108" y="2"/>
                      <a:pt x="97" y="5"/>
                    </a:cubicBezTo>
                    <a:cubicBezTo>
                      <a:pt x="51" y="18"/>
                      <a:pt x="16" y="55"/>
                      <a:pt x="4" y="101"/>
                    </a:cubicBezTo>
                    <a:cubicBezTo>
                      <a:pt x="2" y="111"/>
                      <a:pt x="0" y="122"/>
                      <a:pt x="0" y="133"/>
                    </a:cubicBezTo>
                    <a:cubicBezTo>
                      <a:pt x="0" y="147"/>
                      <a:pt x="2" y="160"/>
                      <a:pt x="6" y="172"/>
                    </a:cubicBezTo>
                    <a:cubicBezTo>
                      <a:pt x="23" y="226"/>
                      <a:pt x="73" y="266"/>
                      <a:pt x="133" y="266"/>
                    </a:cubicBezTo>
                    <a:cubicBezTo>
                      <a:pt x="193" y="266"/>
                      <a:pt x="244" y="225"/>
                      <a:pt x="260" y="169"/>
                    </a:cubicBezTo>
                    <a:cubicBezTo>
                      <a:pt x="263" y="158"/>
                      <a:pt x="265" y="145"/>
                      <a:pt x="265" y="133"/>
                    </a:cubicBezTo>
                    <a:cubicBezTo>
                      <a:pt x="265" y="121"/>
                      <a:pt x="264" y="109"/>
                      <a:pt x="261" y="98"/>
                    </a:cubicBezTo>
                    <a:close/>
                    <a:moveTo>
                      <a:pt x="133" y="215"/>
                    </a:moveTo>
                    <a:cubicBezTo>
                      <a:pt x="88" y="215"/>
                      <a:pt x="51" y="178"/>
                      <a:pt x="51" y="133"/>
                    </a:cubicBezTo>
                    <a:cubicBezTo>
                      <a:pt x="51" y="88"/>
                      <a:pt x="88" y="51"/>
                      <a:pt x="133" y="51"/>
                    </a:cubicBezTo>
                    <a:cubicBezTo>
                      <a:pt x="178" y="51"/>
                      <a:pt x="214" y="88"/>
                      <a:pt x="214" y="133"/>
                    </a:cubicBezTo>
                    <a:cubicBezTo>
                      <a:pt x="214" y="178"/>
                      <a:pt x="178" y="215"/>
                      <a:pt x="133" y="215"/>
                    </a:cubicBezTo>
                    <a:close/>
                  </a:path>
                </a:pathLst>
              </a:custGeom>
              <a:grpFill/>
              <a:ln w="9525">
                <a:noFill/>
                <a:round/>
              </a:ln>
            </p:spPr>
            <p:txBody>
              <a:bodyPr vert="horz" wrap="square" lIns="91440" tIns="45720" rIns="91440" bIns="45720" numCol="1" anchor="t" anchorCtr="0" compatLnSpc="1"/>
              <a:lstStyle/>
              <a:p>
                <a:endParaRPr lang="ru-RU"/>
              </a:p>
            </p:txBody>
          </p:sp>
          <p:sp>
            <p:nvSpPr>
              <p:cNvPr id="42" name="Freeform 91"/>
              <p:cNvSpPr/>
              <p:nvPr/>
            </p:nvSpPr>
            <p:spPr bwMode="auto">
              <a:xfrm>
                <a:off x="6553200" y="3395663"/>
                <a:ext cx="179388" cy="92075"/>
              </a:xfrm>
              <a:custGeom>
                <a:avLst/>
                <a:gdLst>
                  <a:gd name="T0" fmla="*/ 135 w 270"/>
                  <a:gd name="T1" fmla="*/ 0 h 137"/>
                  <a:gd name="T2" fmla="*/ 0 w 270"/>
                  <a:gd name="T3" fmla="*/ 92 h 137"/>
                  <a:gd name="T4" fmla="*/ 135 w 270"/>
                  <a:gd name="T5" fmla="*/ 137 h 137"/>
                  <a:gd name="T6" fmla="*/ 270 w 270"/>
                  <a:gd name="T7" fmla="*/ 92 h 137"/>
                  <a:gd name="T8" fmla="*/ 135 w 270"/>
                  <a:gd name="T9" fmla="*/ 0 h 137"/>
                </a:gdLst>
                <a:ahLst/>
                <a:cxnLst>
                  <a:cxn ang="0">
                    <a:pos x="T0" y="T1"/>
                  </a:cxn>
                  <a:cxn ang="0">
                    <a:pos x="T2" y="T3"/>
                  </a:cxn>
                  <a:cxn ang="0">
                    <a:pos x="T4" y="T5"/>
                  </a:cxn>
                  <a:cxn ang="0">
                    <a:pos x="T6" y="T7"/>
                  </a:cxn>
                  <a:cxn ang="0">
                    <a:pos x="T8" y="T9"/>
                  </a:cxn>
                </a:cxnLst>
                <a:rect l="0" t="0" r="r" b="b"/>
                <a:pathLst>
                  <a:path w="270" h="137">
                    <a:moveTo>
                      <a:pt x="135" y="0"/>
                    </a:moveTo>
                    <a:cubicBezTo>
                      <a:pt x="74" y="0"/>
                      <a:pt x="21" y="38"/>
                      <a:pt x="0" y="92"/>
                    </a:cubicBezTo>
                    <a:cubicBezTo>
                      <a:pt x="38" y="121"/>
                      <a:pt x="84" y="137"/>
                      <a:pt x="135" y="137"/>
                    </a:cubicBezTo>
                    <a:cubicBezTo>
                      <a:pt x="186" y="137"/>
                      <a:pt x="233" y="121"/>
                      <a:pt x="270" y="92"/>
                    </a:cubicBezTo>
                    <a:cubicBezTo>
                      <a:pt x="249" y="38"/>
                      <a:pt x="196" y="0"/>
                      <a:pt x="135" y="0"/>
                    </a:cubicBezTo>
                    <a:close/>
                  </a:path>
                </a:pathLst>
              </a:custGeom>
              <a:grpFill/>
              <a:ln w="9525">
                <a:noFill/>
                <a:round/>
              </a:ln>
            </p:spPr>
            <p:txBody>
              <a:bodyPr vert="horz" wrap="square" lIns="91440" tIns="45720" rIns="91440" bIns="45720" numCol="1" anchor="t" anchorCtr="0" compatLnSpc="1"/>
              <a:lstStyle/>
              <a:p>
                <a:endParaRPr lang="ru-RU"/>
              </a:p>
            </p:txBody>
          </p:sp>
          <p:sp>
            <p:nvSpPr>
              <p:cNvPr id="43" name="Oval 92"/>
              <p:cNvSpPr>
                <a:spLocks noChangeArrowheads="1"/>
              </p:cNvSpPr>
              <p:nvPr/>
            </p:nvSpPr>
            <p:spPr bwMode="auto">
              <a:xfrm>
                <a:off x="6610350" y="3317876"/>
                <a:ext cx="65088" cy="65088"/>
              </a:xfrm>
              <a:prstGeom prst="ellipse">
                <a:avLst/>
              </a:prstGeom>
              <a:grpFill/>
              <a:ln w="9525">
                <a:noFill/>
                <a:round/>
              </a:ln>
            </p:spPr>
            <p:txBody>
              <a:bodyPr vert="horz" wrap="square" lIns="91440" tIns="45720" rIns="91440" bIns="45720" numCol="1" anchor="t" anchorCtr="0" compatLnSpc="1"/>
              <a:lstStyle/>
              <a:p>
                <a:endParaRPr lang="ru-RU"/>
              </a:p>
            </p:txBody>
          </p:sp>
          <p:sp>
            <p:nvSpPr>
              <p:cNvPr id="44" name="Freeform 93"/>
              <p:cNvSpPr/>
              <p:nvPr/>
            </p:nvSpPr>
            <p:spPr bwMode="auto">
              <a:xfrm>
                <a:off x="6767513" y="3425826"/>
                <a:ext cx="180975" cy="92075"/>
              </a:xfrm>
              <a:custGeom>
                <a:avLst/>
                <a:gdLst>
                  <a:gd name="T0" fmla="*/ 135 w 270"/>
                  <a:gd name="T1" fmla="*/ 0 h 137"/>
                  <a:gd name="T2" fmla="*/ 0 w 270"/>
                  <a:gd name="T3" fmla="*/ 92 h 137"/>
                  <a:gd name="T4" fmla="*/ 135 w 270"/>
                  <a:gd name="T5" fmla="*/ 137 h 137"/>
                  <a:gd name="T6" fmla="*/ 270 w 270"/>
                  <a:gd name="T7" fmla="*/ 92 h 137"/>
                  <a:gd name="T8" fmla="*/ 135 w 270"/>
                  <a:gd name="T9" fmla="*/ 0 h 137"/>
                </a:gdLst>
                <a:ahLst/>
                <a:cxnLst>
                  <a:cxn ang="0">
                    <a:pos x="T0" y="T1"/>
                  </a:cxn>
                  <a:cxn ang="0">
                    <a:pos x="T2" y="T3"/>
                  </a:cxn>
                  <a:cxn ang="0">
                    <a:pos x="T4" y="T5"/>
                  </a:cxn>
                  <a:cxn ang="0">
                    <a:pos x="T6" y="T7"/>
                  </a:cxn>
                  <a:cxn ang="0">
                    <a:pos x="T8" y="T9"/>
                  </a:cxn>
                </a:cxnLst>
                <a:rect l="0" t="0" r="r" b="b"/>
                <a:pathLst>
                  <a:path w="270" h="137">
                    <a:moveTo>
                      <a:pt x="135" y="0"/>
                    </a:moveTo>
                    <a:cubicBezTo>
                      <a:pt x="73" y="0"/>
                      <a:pt x="21" y="38"/>
                      <a:pt x="0" y="92"/>
                    </a:cubicBezTo>
                    <a:cubicBezTo>
                      <a:pt x="37" y="121"/>
                      <a:pt x="84" y="137"/>
                      <a:pt x="135" y="137"/>
                    </a:cubicBezTo>
                    <a:cubicBezTo>
                      <a:pt x="185" y="137"/>
                      <a:pt x="232" y="121"/>
                      <a:pt x="270" y="92"/>
                    </a:cubicBezTo>
                    <a:cubicBezTo>
                      <a:pt x="248" y="38"/>
                      <a:pt x="196" y="0"/>
                      <a:pt x="135" y="0"/>
                    </a:cubicBezTo>
                    <a:close/>
                  </a:path>
                </a:pathLst>
              </a:custGeom>
              <a:grpFill/>
              <a:ln w="9525">
                <a:noFill/>
                <a:round/>
              </a:ln>
            </p:spPr>
            <p:txBody>
              <a:bodyPr vert="horz" wrap="square" lIns="91440" tIns="45720" rIns="91440" bIns="45720" numCol="1" anchor="t" anchorCtr="0" compatLnSpc="1"/>
              <a:lstStyle/>
              <a:p>
                <a:endParaRPr lang="ru-RU"/>
              </a:p>
            </p:txBody>
          </p:sp>
          <p:sp>
            <p:nvSpPr>
              <p:cNvPr id="45" name="Oval 94"/>
              <p:cNvSpPr>
                <a:spLocks noChangeArrowheads="1"/>
              </p:cNvSpPr>
              <p:nvPr/>
            </p:nvSpPr>
            <p:spPr bwMode="auto">
              <a:xfrm>
                <a:off x="6824663" y="3349626"/>
                <a:ext cx="65088" cy="63500"/>
              </a:xfrm>
              <a:prstGeom prst="ellipse">
                <a:avLst/>
              </a:prstGeom>
              <a:grpFill/>
              <a:ln w="9525">
                <a:noFill/>
                <a:round/>
              </a:ln>
            </p:spPr>
            <p:txBody>
              <a:bodyPr vert="horz" wrap="square" lIns="91440" tIns="45720" rIns="91440" bIns="45720" numCol="1" anchor="t" anchorCtr="0" compatLnSpc="1"/>
              <a:lstStyle/>
              <a:p>
                <a:endParaRPr lang="ru-RU"/>
              </a:p>
            </p:txBody>
          </p:sp>
          <p:sp>
            <p:nvSpPr>
              <p:cNvPr id="46" name="Freeform 95"/>
              <p:cNvSpPr/>
              <p:nvPr/>
            </p:nvSpPr>
            <p:spPr bwMode="auto">
              <a:xfrm>
                <a:off x="6981825" y="3395663"/>
                <a:ext cx="180975" cy="92075"/>
              </a:xfrm>
              <a:custGeom>
                <a:avLst/>
                <a:gdLst>
                  <a:gd name="T0" fmla="*/ 135 w 270"/>
                  <a:gd name="T1" fmla="*/ 0 h 137"/>
                  <a:gd name="T2" fmla="*/ 0 w 270"/>
                  <a:gd name="T3" fmla="*/ 92 h 137"/>
                  <a:gd name="T4" fmla="*/ 135 w 270"/>
                  <a:gd name="T5" fmla="*/ 137 h 137"/>
                  <a:gd name="T6" fmla="*/ 270 w 270"/>
                  <a:gd name="T7" fmla="*/ 92 h 137"/>
                  <a:gd name="T8" fmla="*/ 135 w 270"/>
                  <a:gd name="T9" fmla="*/ 0 h 137"/>
                </a:gdLst>
                <a:ahLst/>
                <a:cxnLst>
                  <a:cxn ang="0">
                    <a:pos x="T0" y="T1"/>
                  </a:cxn>
                  <a:cxn ang="0">
                    <a:pos x="T2" y="T3"/>
                  </a:cxn>
                  <a:cxn ang="0">
                    <a:pos x="T4" y="T5"/>
                  </a:cxn>
                  <a:cxn ang="0">
                    <a:pos x="T6" y="T7"/>
                  </a:cxn>
                  <a:cxn ang="0">
                    <a:pos x="T8" y="T9"/>
                  </a:cxn>
                </a:cxnLst>
                <a:rect l="0" t="0" r="r" b="b"/>
                <a:pathLst>
                  <a:path w="270" h="137">
                    <a:moveTo>
                      <a:pt x="135" y="0"/>
                    </a:moveTo>
                    <a:cubicBezTo>
                      <a:pt x="74" y="0"/>
                      <a:pt x="21" y="38"/>
                      <a:pt x="0" y="92"/>
                    </a:cubicBezTo>
                    <a:cubicBezTo>
                      <a:pt x="38" y="121"/>
                      <a:pt x="84" y="137"/>
                      <a:pt x="135" y="137"/>
                    </a:cubicBezTo>
                    <a:cubicBezTo>
                      <a:pt x="186" y="137"/>
                      <a:pt x="232" y="121"/>
                      <a:pt x="270" y="92"/>
                    </a:cubicBezTo>
                    <a:cubicBezTo>
                      <a:pt x="249" y="38"/>
                      <a:pt x="196" y="0"/>
                      <a:pt x="135" y="0"/>
                    </a:cubicBezTo>
                    <a:close/>
                  </a:path>
                </a:pathLst>
              </a:custGeom>
              <a:grpFill/>
              <a:ln w="9525">
                <a:noFill/>
                <a:round/>
              </a:ln>
            </p:spPr>
            <p:txBody>
              <a:bodyPr vert="horz" wrap="square" lIns="91440" tIns="45720" rIns="91440" bIns="45720" numCol="1" anchor="t" anchorCtr="0" compatLnSpc="1"/>
              <a:lstStyle/>
              <a:p>
                <a:endParaRPr lang="ru-RU"/>
              </a:p>
            </p:txBody>
          </p:sp>
          <p:sp>
            <p:nvSpPr>
              <p:cNvPr id="47" name="Oval 96"/>
              <p:cNvSpPr>
                <a:spLocks noChangeArrowheads="1"/>
              </p:cNvSpPr>
              <p:nvPr/>
            </p:nvSpPr>
            <p:spPr bwMode="auto">
              <a:xfrm>
                <a:off x="7040563" y="3317876"/>
                <a:ext cx="63500" cy="65088"/>
              </a:xfrm>
              <a:prstGeom prst="ellipse">
                <a:avLst/>
              </a:prstGeom>
              <a:grpFill/>
              <a:ln w="9525">
                <a:noFill/>
                <a:round/>
              </a:ln>
            </p:spPr>
            <p:txBody>
              <a:bodyPr vert="horz" wrap="square" lIns="91440" tIns="45720" rIns="91440" bIns="45720" numCol="1" anchor="t" anchorCtr="0" compatLnSpc="1"/>
              <a:lstStyle/>
              <a:p>
                <a:endParaRPr lang="ru-RU"/>
              </a:p>
            </p:txBody>
          </p:sp>
          <p:sp>
            <p:nvSpPr>
              <p:cNvPr id="48" name="Freeform 97"/>
              <p:cNvSpPr/>
              <p:nvPr/>
            </p:nvSpPr>
            <p:spPr bwMode="auto">
              <a:xfrm>
                <a:off x="6677025" y="3232151"/>
                <a:ext cx="361950" cy="215900"/>
              </a:xfrm>
              <a:custGeom>
                <a:avLst/>
                <a:gdLst>
                  <a:gd name="T0" fmla="*/ 37 w 540"/>
                  <a:gd name="T1" fmla="*/ 178 h 325"/>
                  <a:gd name="T2" fmla="*/ 25 w 540"/>
                  <a:gd name="T3" fmla="*/ 222 h 325"/>
                  <a:gd name="T4" fmla="*/ 121 w 540"/>
                  <a:gd name="T5" fmla="*/ 323 h 325"/>
                  <a:gd name="T6" fmla="*/ 122 w 540"/>
                  <a:gd name="T7" fmla="*/ 325 h 325"/>
                  <a:gd name="T8" fmla="*/ 193 w 540"/>
                  <a:gd name="T9" fmla="*/ 268 h 325"/>
                  <a:gd name="T10" fmla="*/ 181 w 540"/>
                  <a:gd name="T11" fmla="*/ 224 h 325"/>
                  <a:gd name="T12" fmla="*/ 270 w 540"/>
                  <a:gd name="T13" fmla="*/ 135 h 325"/>
                  <a:gd name="T14" fmla="*/ 358 w 540"/>
                  <a:gd name="T15" fmla="*/ 224 h 325"/>
                  <a:gd name="T16" fmla="*/ 346 w 540"/>
                  <a:gd name="T17" fmla="*/ 268 h 325"/>
                  <a:gd name="T18" fmla="*/ 417 w 540"/>
                  <a:gd name="T19" fmla="*/ 325 h 325"/>
                  <a:gd name="T20" fmla="*/ 418 w 540"/>
                  <a:gd name="T21" fmla="*/ 323 h 325"/>
                  <a:gd name="T22" fmla="*/ 514 w 540"/>
                  <a:gd name="T23" fmla="*/ 222 h 325"/>
                  <a:gd name="T24" fmla="*/ 502 w 540"/>
                  <a:gd name="T25" fmla="*/ 178 h 325"/>
                  <a:gd name="T26" fmla="*/ 540 w 540"/>
                  <a:gd name="T27" fmla="*/ 106 h 325"/>
                  <a:gd name="T28" fmla="*/ 270 w 540"/>
                  <a:gd name="T29" fmla="*/ 0 h 325"/>
                  <a:gd name="T30" fmla="*/ 0 w 540"/>
                  <a:gd name="T31" fmla="*/ 106 h 325"/>
                  <a:gd name="T32" fmla="*/ 37 w 540"/>
                  <a:gd name="T33" fmla="*/ 1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0" h="325">
                    <a:moveTo>
                      <a:pt x="37" y="178"/>
                    </a:moveTo>
                    <a:cubicBezTo>
                      <a:pt x="37" y="194"/>
                      <a:pt x="33" y="209"/>
                      <a:pt x="25" y="222"/>
                    </a:cubicBezTo>
                    <a:cubicBezTo>
                      <a:pt x="68" y="242"/>
                      <a:pt x="103" y="277"/>
                      <a:pt x="121" y="323"/>
                    </a:cubicBezTo>
                    <a:cubicBezTo>
                      <a:pt x="122" y="325"/>
                      <a:pt x="122" y="325"/>
                      <a:pt x="122" y="325"/>
                    </a:cubicBezTo>
                    <a:cubicBezTo>
                      <a:pt x="140" y="300"/>
                      <a:pt x="165" y="281"/>
                      <a:pt x="193" y="268"/>
                    </a:cubicBezTo>
                    <a:cubicBezTo>
                      <a:pt x="185" y="255"/>
                      <a:pt x="181" y="240"/>
                      <a:pt x="181" y="224"/>
                    </a:cubicBezTo>
                    <a:cubicBezTo>
                      <a:pt x="181" y="175"/>
                      <a:pt x="221" y="135"/>
                      <a:pt x="270" y="135"/>
                    </a:cubicBezTo>
                    <a:cubicBezTo>
                      <a:pt x="319" y="135"/>
                      <a:pt x="358" y="175"/>
                      <a:pt x="358" y="224"/>
                    </a:cubicBezTo>
                    <a:cubicBezTo>
                      <a:pt x="358" y="240"/>
                      <a:pt x="354" y="255"/>
                      <a:pt x="346" y="268"/>
                    </a:cubicBezTo>
                    <a:cubicBezTo>
                      <a:pt x="374" y="281"/>
                      <a:pt x="399" y="300"/>
                      <a:pt x="417" y="325"/>
                    </a:cubicBezTo>
                    <a:cubicBezTo>
                      <a:pt x="418" y="323"/>
                      <a:pt x="418" y="323"/>
                      <a:pt x="418" y="323"/>
                    </a:cubicBezTo>
                    <a:cubicBezTo>
                      <a:pt x="436" y="277"/>
                      <a:pt x="471" y="242"/>
                      <a:pt x="514" y="222"/>
                    </a:cubicBezTo>
                    <a:cubicBezTo>
                      <a:pt x="507" y="209"/>
                      <a:pt x="502" y="194"/>
                      <a:pt x="502" y="178"/>
                    </a:cubicBezTo>
                    <a:cubicBezTo>
                      <a:pt x="502" y="148"/>
                      <a:pt x="517" y="122"/>
                      <a:pt x="540" y="106"/>
                    </a:cubicBezTo>
                    <a:cubicBezTo>
                      <a:pt x="468" y="40"/>
                      <a:pt x="374" y="0"/>
                      <a:pt x="270" y="0"/>
                    </a:cubicBezTo>
                    <a:cubicBezTo>
                      <a:pt x="165" y="0"/>
                      <a:pt x="71" y="40"/>
                      <a:pt x="0" y="106"/>
                    </a:cubicBezTo>
                    <a:cubicBezTo>
                      <a:pt x="22" y="122"/>
                      <a:pt x="37" y="148"/>
                      <a:pt x="37" y="178"/>
                    </a:cubicBezTo>
                    <a:close/>
                  </a:path>
                </a:pathLst>
              </a:custGeom>
              <a:grpFill/>
              <a:ln w="9525">
                <a:noFill/>
                <a:round/>
              </a:ln>
            </p:spPr>
            <p:txBody>
              <a:bodyPr vert="horz" wrap="square" lIns="91440" tIns="45720" rIns="91440" bIns="45720" numCol="1" anchor="t" anchorCtr="0" compatLnSpc="1"/>
              <a:lstStyle/>
              <a:p>
                <a:endParaRPr lang="ru-RU"/>
              </a:p>
            </p:txBody>
          </p:sp>
        </p:grpSp>
        <p:sp>
          <p:nvSpPr>
            <p:cNvPr id="24" name="Freeform 16"/>
            <p:cNvSpPr/>
            <p:nvPr/>
          </p:nvSpPr>
          <p:spPr bwMode="auto">
            <a:xfrm>
              <a:off x="4710557" y="3660849"/>
              <a:ext cx="1036550" cy="1128712"/>
            </a:xfrm>
            <a:custGeom>
              <a:avLst/>
              <a:gdLst>
                <a:gd name="T0" fmla="*/ 344 w 344"/>
                <a:gd name="T1" fmla="*/ 172 h 375"/>
                <a:gd name="T2" fmla="*/ 172 w 344"/>
                <a:gd name="T3" fmla="*/ 0 h 375"/>
                <a:gd name="T4" fmla="*/ 0 w 344"/>
                <a:gd name="T5" fmla="*/ 172 h 375"/>
                <a:gd name="T6" fmla="*/ 148 w 344"/>
                <a:gd name="T7" fmla="*/ 343 h 375"/>
                <a:gd name="T8" fmla="*/ 171 w 344"/>
                <a:gd name="T9" fmla="*/ 375 h 375"/>
                <a:gd name="T10" fmla="*/ 194 w 344"/>
                <a:gd name="T11" fmla="*/ 343 h 375"/>
                <a:gd name="T12" fmla="*/ 344 w 344"/>
                <a:gd name="T13" fmla="*/ 172 h 375"/>
              </a:gdLst>
              <a:ahLst/>
              <a:cxnLst>
                <a:cxn ang="0">
                  <a:pos x="T0" y="T1"/>
                </a:cxn>
                <a:cxn ang="0">
                  <a:pos x="T2" y="T3"/>
                </a:cxn>
                <a:cxn ang="0">
                  <a:pos x="T4" y="T5"/>
                </a:cxn>
                <a:cxn ang="0">
                  <a:pos x="T6" y="T7"/>
                </a:cxn>
                <a:cxn ang="0">
                  <a:pos x="T8" y="T9"/>
                </a:cxn>
                <a:cxn ang="0">
                  <a:pos x="T10" y="T11"/>
                </a:cxn>
                <a:cxn ang="0">
                  <a:pos x="T12" y="T13"/>
                </a:cxn>
              </a:cxnLst>
              <a:rect l="0" t="0" r="r" b="b"/>
              <a:pathLst>
                <a:path w="344" h="375">
                  <a:moveTo>
                    <a:pt x="344" y="172"/>
                  </a:moveTo>
                  <a:cubicBezTo>
                    <a:pt x="344" y="77"/>
                    <a:pt x="267" y="0"/>
                    <a:pt x="172" y="0"/>
                  </a:cubicBezTo>
                  <a:cubicBezTo>
                    <a:pt x="77" y="0"/>
                    <a:pt x="0" y="77"/>
                    <a:pt x="0" y="172"/>
                  </a:cubicBezTo>
                  <a:cubicBezTo>
                    <a:pt x="0" y="259"/>
                    <a:pt x="64" y="331"/>
                    <a:pt x="148" y="343"/>
                  </a:cubicBezTo>
                  <a:cubicBezTo>
                    <a:pt x="160" y="349"/>
                    <a:pt x="169" y="361"/>
                    <a:pt x="171" y="375"/>
                  </a:cubicBezTo>
                  <a:cubicBezTo>
                    <a:pt x="173" y="361"/>
                    <a:pt x="182" y="349"/>
                    <a:pt x="194" y="343"/>
                  </a:cubicBezTo>
                  <a:cubicBezTo>
                    <a:pt x="278" y="332"/>
                    <a:pt x="344" y="260"/>
                    <a:pt x="344" y="172"/>
                  </a:cubicBezTo>
                  <a:close/>
                </a:path>
              </a:pathLst>
            </a:custGeom>
            <a:solidFill>
              <a:srgbClr val="7BB19E"/>
            </a:solidFill>
            <a:ln w="6350" cap="flat">
              <a:solidFill>
                <a:schemeClr val="bg1">
                  <a:lumMod val="65000"/>
                </a:schemeClr>
              </a:solidFill>
              <a:prstDash val="solid"/>
              <a:miter lim="800000"/>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ru-RU"/>
            </a:p>
          </p:txBody>
        </p:sp>
        <p:grpSp>
          <p:nvGrpSpPr>
            <p:cNvPr id="25" name="Группа 156"/>
            <p:cNvGrpSpPr/>
            <p:nvPr/>
          </p:nvGrpSpPr>
          <p:grpSpPr>
            <a:xfrm>
              <a:off x="5031865" y="3787918"/>
              <a:ext cx="417294" cy="442652"/>
              <a:chOff x="2913063" y="2968626"/>
              <a:chExt cx="574675" cy="609600"/>
            </a:xfrm>
            <a:solidFill>
              <a:schemeClr val="bg1"/>
            </a:solidFill>
          </p:grpSpPr>
          <p:sp>
            <p:nvSpPr>
              <p:cNvPr id="35" name="Freeform 116"/>
              <p:cNvSpPr/>
              <p:nvPr/>
            </p:nvSpPr>
            <p:spPr bwMode="auto">
              <a:xfrm>
                <a:off x="3105150" y="3127376"/>
                <a:ext cx="228600" cy="450850"/>
              </a:xfrm>
              <a:custGeom>
                <a:avLst/>
                <a:gdLst>
                  <a:gd name="T0" fmla="*/ 236 w 341"/>
                  <a:gd name="T1" fmla="*/ 645 h 674"/>
                  <a:gd name="T2" fmla="*/ 159 w 341"/>
                  <a:gd name="T3" fmla="*/ 568 h 674"/>
                  <a:gd name="T4" fmla="*/ 159 w 341"/>
                  <a:gd name="T5" fmla="*/ 182 h 674"/>
                  <a:gd name="T6" fmla="*/ 279 w 341"/>
                  <a:gd name="T7" fmla="*/ 232 h 674"/>
                  <a:gd name="T8" fmla="*/ 281 w 341"/>
                  <a:gd name="T9" fmla="*/ 207 h 674"/>
                  <a:gd name="T10" fmla="*/ 269 w 341"/>
                  <a:gd name="T11" fmla="*/ 123 h 674"/>
                  <a:gd name="T12" fmla="*/ 222 w 341"/>
                  <a:gd name="T13" fmla="*/ 52 h 674"/>
                  <a:gd name="T14" fmla="*/ 152 w 341"/>
                  <a:gd name="T15" fmla="*/ 19 h 674"/>
                  <a:gd name="T16" fmla="*/ 152 w 341"/>
                  <a:gd name="T17" fmla="*/ 10 h 674"/>
                  <a:gd name="T18" fmla="*/ 142 w 341"/>
                  <a:gd name="T19" fmla="*/ 0 h 674"/>
                  <a:gd name="T20" fmla="*/ 133 w 341"/>
                  <a:gd name="T21" fmla="*/ 10 h 674"/>
                  <a:gd name="T22" fmla="*/ 133 w 341"/>
                  <a:gd name="T23" fmla="*/ 19 h 674"/>
                  <a:gd name="T24" fmla="*/ 64 w 341"/>
                  <a:gd name="T25" fmla="*/ 51 h 674"/>
                  <a:gd name="T26" fmla="*/ 16 w 341"/>
                  <a:gd name="T27" fmla="*/ 121 h 674"/>
                  <a:gd name="T28" fmla="*/ 6 w 341"/>
                  <a:gd name="T29" fmla="*/ 231 h 674"/>
                  <a:gd name="T30" fmla="*/ 130 w 341"/>
                  <a:gd name="T31" fmla="*/ 182 h 674"/>
                  <a:gd name="T32" fmla="*/ 130 w 341"/>
                  <a:gd name="T33" fmla="*/ 568 h 674"/>
                  <a:gd name="T34" fmla="*/ 236 w 341"/>
                  <a:gd name="T35" fmla="*/ 674 h 674"/>
                  <a:gd name="T36" fmla="*/ 341 w 341"/>
                  <a:gd name="T37" fmla="*/ 568 h 674"/>
                  <a:gd name="T38" fmla="*/ 312 w 341"/>
                  <a:gd name="T39" fmla="*/ 568 h 674"/>
                  <a:gd name="T40" fmla="*/ 236 w 341"/>
                  <a:gd name="T41" fmla="*/ 645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1" h="674">
                    <a:moveTo>
                      <a:pt x="236" y="645"/>
                    </a:moveTo>
                    <a:cubicBezTo>
                      <a:pt x="194" y="645"/>
                      <a:pt x="159" y="611"/>
                      <a:pt x="159" y="568"/>
                    </a:cubicBezTo>
                    <a:cubicBezTo>
                      <a:pt x="159" y="182"/>
                      <a:pt x="159" y="182"/>
                      <a:pt x="159" y="182"/>
                    </a:cubicBezTo>
                    <a:cubicBezTo>
                      <a:pt x="215" y="185"/>
                      <a:pt x="262" y="205"/>
                      <a:pt x="279" y="232"/>
                    </a:cubicBezTo>
                    <a:cubicBezTo>
                      <a:pt x="280" y="224"/>
                      <a:pt x="281" y="215"/>
                      <a:pt x="281" y="207"/>
                    </a:cubicBezTo>
                    <a:cubicBezTo>
                      <a:pt x="283" y="179"/>
                      <a:pt x="279" y="150"/>
                      <a:pt x="269" y="123"/>
                    </a:cubicBezTo>
                    <a:cubicBezTo>
                      <a:pt x="259" y="96"/>
                      <a:pt x="243" y="71"/>
                      <a:pt x="222" y="52"/>
                    </a:cubicBezTo>
                    <a:cubicBezTo>
                      <a:pt x="203" y="34"/>
                      <a:pt x="178" y="22"/>
                      <a:pt x="152" y="19"/>
                    </a:cubicBezTo>
                    <a:cubicBezTo>
                      <a:pt x="152" y="10"/>
                      <a:pt x="152" y="10"/>
                      <a:pt x="152" y="10"/>
                    </a:cubicBezTo>
                    <a:cubicBezTo>
                      <a:pt x="152" y="4"/>
                      <a:pt x="148" y="0"/>
                      <a:pt x="142" y="0"/>
                    </a:cubicBezTo>
                    <a:cubicBezTo>
                      <a:pt x="137" y="0"/>
                      <a:pt x="133" y="4"/>
                      <a:pt x="133" y="10"/>
                    </a:cubicBezTo>
                    <a:cubicBezTo>
                      <a:pt x="133" y="19"/>
                      <a:pt x="133" y="19"/>
                      <a:pt x="133" y="19"/>
                    </a:cubicBezTo>
                    <a:cubicBezTo>
                      <a:pt x="107" y="22"/>
                      <a:pt x="83" y="34"/>
                      <a:pt x="64" y="51"/>
                    </a:cubicBezTo>
                    <a:cubicBezTo>
                      <a:pt x="42" y="70"/>
                      <a:pt x="26" y="94"/>
                      <a:pt x="16" y="121"/>
                    </a:cubicBezTo>
                    <a:cubicBezTo>
                      <a:pt x="3" y="156"/>
                      <a:pt x="0" y="195"/>
                      <a:pt x="6" y="231"/>
                    </a:cubicBezTo>
                    <a:cubicBezTo>
                      <a:pt x="24" y="204"/>
                      <a:pt x="72" y="184"/>
                      <a:pt x="130" y="182"/>
                    </a:cubicBezTo>
                    <a:cubicBezTo>
                      <a:pt x="130" y="568"/>
                      <a:pt x="130" y="568"/>
                      <a:pt x="130" y="568"/>
                    </a:cubicBezTo>
                    <a:cubicBezTo>
                      <a:pt x="130" y="627"/>
                      <a:pt x="178" y="674"/>
                      <a:pt x="236" y="674"/>
                    </a:cubicBezTo>
                    <a:cubicBezTo>
                      <a:pt x="294" y="674"/>
                      <a:pt x="341" y="627"/>
                      <a:pt x="341" y="568"/>
                    </a:cubicBezTo>
                    <a:cubicBezTo>
                      <a:pt x="312" y="568"/>
                      <a:pt x="312" y="568"/>
                      <a:pt x="312" y="568"/>
                    </a:cubicBezTo>
                    <a:cubicBezTo>
                      <a:pt x="312" y="611"/>
                      <a:pt x="278" y="645"/>
                      <a:pt x="236" y="645"/>
                    </a:cubicBezTo>
                    <a:close/>
                  </a:path>
                </a:pathLst>
              </a:custGeom>
              <a:grpFill/>
              <a:ln w="9525">
                <a:noFill/>
                <a:round/>
              </a:ln>
            </p:spPr>
            <p:txBody>
              <a:bodyPr vert="horz" wrap="square" lIns="91440" tIns="45720" rIns="91440" bIns="45720" numCol="1" anchor="t" anchorCtr="0" compatLnSpc="1"/>
              <a:lstStyle/>
              <a:p>
                <a:endParaRPr lang="ru-RU"/>
              </a:p>
            </p:txBody>
          </p:sp>
          <p:sp>
            <p:nvSpPr>
              <p:cNvPr id="36" name="Freeform 117"/>
              <p:cNvSpPr/>
              <p:nvPr/>
            </p:nvSpPr>
            <p:spPr bwMode="auto">
              <a:xfrm>
                <a:off x="2913063" y="3140076"/>
                <a:ext cx="279400" cy="150813"/>
              </a:xfrm>
              <a:custGeom>
                <a:avLst/>
                <a:gdLst>
                  <a:gd name="T0" fmla="*/ 348 w 419"/>
                  <a:gd name="T1" fmla="*/ 26 h 225"/>
                  <a:gd name="T2" fmla="*/ 419 w 419"/>
                  <a:gd name="T3" fmla="*/ 0 h 225"/>
                  <a:gd name="T4" fmla="*/ 0 w 419"/>
                  <a:gd name="T5" fmla="*/ 208 h 225"/>
                  <a:gd name="T6" fmla="*/ 2 w 419"/>
                  <a:gd name="T7" fmla="*/ 225 h 225"/>
                  <a:gd name="T8" fmla="*/ 144 w 419"/>
                  <a:gd name="T9" fmla="*/ 162 h 225"/>
                  <a:gd name="T10" fmla="*/ 270 w 419"/>
                  <a:gd name="T11" fmla="*/ 201 h 225"/>
                  <a:gd name="T12" fmla="*/ 270 w 419"/>
                  <a:gd name="T13" fmla="*/ 184 h 225"/>
                  <a:gd name="T14" fmla="*/ 292 w 419"/>
                  <a:gd name="T15" fmla="*/ 96 h 225"/>
                  <a:gd name="T16" fmla="*/ 348 w 419"/>
                  <a:gd name="T17" fmla="*/ 26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225">
                    <a:moveTo>
                      <a:pt x="348" y="26"/>
                    </a:moveTo>
                    <a:cubicBezTo>
                      <a:pt x="369" y="11"/>
                      <a:pt x="394" y="1"/>
                      <a:pt x="419" y="0"/>
                    </a:cubicBezTo>
                    <a:cubicBezTo>
                      <a:pt x="187" y="3"/>
                      <a:pt x="0" y="95"/>
                      <a:pt x="0" y="208"/>
                    </a:cubicBezTo>
                    <a:cubicBezTo>
                      <a:pt x="0" y="214"/>
                      <a:pt x="1" y="220"/>
                      <a:pt x="2" y="225"/>
                    </a:cubicBezTo>
                    <a:cubicBezTo>
                      <a:pt x="11" y="190"/>
                      <a:pt x="71" y="162"/>
                      <a:pt x="144" y="162"/>
                    </a:cubicBezTo>
                    <a:cubicBezTo>
                      <a:pt x="198" y="162"/>
                      <a:pt x="246" y="178"/>
                      <a:pt x="270" y="201"/>
                    </a:cubicBezTo>
                    <a:cubicBezTo>
                      <a:pt x="270" y="195"/>
                      <a:pt x="270" y="190"/>
                      <a:pt x="270" y="184"/>
                    </a:cubicBezTo>
                    <a:cubicBezTo>
                      <a:pt x="272" y="154"/>
                      <a:pt x="279" y="124"/>
                      <a:pt x="292" y="96"/>
                    </a:cubicBezTo>
                    <a:cubicBezTo>
                      <a:pt x="305" y="69"/>
                      <a:pt x="324" y="44"/>
                      <a:pt x="348" y="26"/>
                    </a:cubicBezTo>
                    <a:close/>
                  </a:path>
                </a:pathLst>
              </a:custGeom>
              <a:grpFill/>
              <a:ln w="9525">
                <a:noFill/>
                <a:round/>
              </a:ln>
            </p:spPr>
            <p:txBody>
              <a:bodyPr vert="horz" wrap="square" lIns="91440" tIns="45720" rIns="91440" bIns="45720" numCol="1" anchor="t" anchorCtr="0" compatLnSpc="1"/>
              <a:lstStyle/>
              <a:p>
                <a:endParaRPr lang="ru-RU"/>
              </a:p>
            </p:txBody>
          </p:sp>
          <p:sp>
            <p:nvSpPr>
              <p:cNvPr id="37" name="Freeform 118"/>
              <p:cNvSpPr/>
              <p:nvPr/>
            </p:nvSpPr>
            <p:spPr bwMode="auto">
              <a:xfrm>
                <a:off x="3208338" y="3140076"/>
                <a:ext cx="279400" cy="150813"/>
              </a:xfrm>
              <a:custGeom>
                <a:avLst/>
                <a:gdLst>
                  <a:gd name="T0" fmla="*/ 0 w 419"/>
                  <a:gd name="T1" fmla="*/ 0 h 225"/>
                  <a:gd name="T2" fmla="*/ 72 w 419"/>
                  <a:gd name="T3" fmla="*/ 27 h 225"/>
                  <a:gd name="T4" fmla="*/ 128 w 419"/>
                  <a:gd name="T5" fmla="*/ 98 h 225"/>
                  <a:gd name="T6" fmla="*/ 149 w 419"/>
                  <a:gd name="T7" fmla="*/ 188 h 225"/>
                  <a:gd name="T8" fmla="*/ 149 w 419"/>
                  <a:gd name="T9" fmla="*/ 201 h 225"/>
                  <a:gd name="T10" fmla="*/ 275 w 419"/>
                  <a:gd name="T11" fmla="*/ 162 h 225"/>
                  <a:gd name="T12" fmla="*/ 418 w 419"/>
                  <a:gd name="T13" fmla="*/ 225 h 225"/>
                  <a:gd name="T14" fmla="*/ 419 w 419"/>
                  <a:gd name="T15" fmla="*/ 208 h 225"/>
                  <a:gd name="T16" fmla="*/ 0 w 419"/>
                  <a:gd name="T17"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225">
                    <a:moveTo>
                      <a:pt x="0" y="0"/>
                    </a:moveTo>
                    <a:cubicBezTo>
                      <a:pt x="26" y="1"/>
                      <a:pt x="51" y="11"/>
                      <a:pt x="72" y="27"/>
                    </a:cubicBezTo>
                    <a:cubicBezTo>
                      <a:pt x="97" y="45"/>
                      <a:pt x="115" y="71"/>
                      <a:pt x="128" y="98"/>
                    </a:cubicBezTo>
                    <a:cubicBezTo>
                      <a:pt x="141" y="126"/>
                      <a:pt x="148" y="157"/>
                      <a:pt x="149" y="188"/>
                    </a:cubicBezTo>
                    <a:cubicBezTo>
                      <a:pt x="149" y="192"/>
                      <a:pt x="149" y="196"/>
                      <a:pt x="149" y="201"/>
                    </a:cubicBezTo>
                    <a:cubicBezTo>
                      <a:pt x="173" y="178"/>
                      <a:pt x="221" y="162"/>
                      <a:pt x="275" y="162"/>
                    </a:cubicBezTo>
                    <a:cubicBezTo>
                      <a:pt x="348" y="162"/>
                      <a:pt x="408" y="190"/>
                      <a:pt x="418" y="225"/>
                    </a:cubicBezTo>
                    <a:cubicBezTo>
                      <a:pt x="419" y="220"/>
                      <a:pt x="419" y="214"/>
                      <a:pt x="419" y="208"/>
                    </a:cubicBezTo>
                    <a:cubicBezTo>
                      <a:pt x="419" y="95"/>
                      <a:pt x="232" y="3"/>
                      <a:pt x="0" y="0"/>
                    </a:cubicBezTo>
                    <a:close/>
                  </a:path>
                </a:pathLst>
              </a:custGeom>
              <a:grpFill/>
              <a:ln w="9525">
                <a:noFill/>
                <a:round/>
              </a:ln>
            </p:spPr>
            <p:txBody>
              <a:bodyPr vert="horz" wrap="square" lIns="91440" tIns="45720" rIns="91440" bIns="45720" numCol="1" anchor="t" anchorCtr="0" compatLnSpc="1"/>
              <a:lstStyle/>
              <a:p>
                <a:endParaRPr lang="ru-RU"/>
              </a:p>
            </p:txBody>
          </p:sp>
          <p:sp>
            <p:nvSpPr>
              <p:cNvPr id="38" name="Freeform 119"/>
              <p:cNvSpPr/>
              <p:nvPr/>
            </p:nvSpPr>
            <p:spPr bwMode="auto">
              <a:xfrm>
                <a:off x="2955925" y="3065463"/>
                <a:ext cx="88900" cy="88900"/>
              </a:xfrm>
              <a:custGeom>
                <a:avLst/>
                <a:gdLst>
                  <a:gd name="T0" fmla="*/ 56 w 56"/>
                  <a:gd name="T1" fmla="*/ 19 h 56"/>
                  <a:gd name="T2" fmla="*/ 18 w 56"/>
                  <a:gd name="T3" fmla="*/ 0 h 56"/>
                  <a:gd name="T4" fmla="*/ 0 w 56"/>
                  <a:gd name="T5" fmla="*/ 38 h 56"/>
                  <a:gd name="T6" fmla="*/ 37 w 56"/>
                  <a:gd name="T7" fmla="*/ 56 h 56"/>
                  <a:gd name="T8" fmla="*/ 56 w 56"/>
                  <a:gd name="T9" fmla="*/ 19 h 56"/>
                </a:gdLst>
                <a:ahLst/>
                <a:cxnLst>
                  <a:cxn ang="0">
                    <a:pos x="T0" y="T1"/>
                  </a:cxn>
                  <a:cxn ang="0">
                    <a:pos x="T2" y="T3"/>
                  </a:cxn>
                  <a:cxn ang="0">
                    <a:pos x="T4" y="T5"/>
                  </a:cxn>
                  <a:cxn ang="0">
                    <a:pos x="T6" y="T7"/>
                  </a:cxn>
                  <a:cxn ang="0">
                    <a:pos x="T8" y="T9"/>
                  </a:cxn>
                </a:cxnLst>
                <a:rect l="0" t="0" r="r" b="b"/>
                <a:pathLst>
                  <a:path w="56" h="56">
                    <a:moveTo>
                      <a:pt x="56" y="19"/>
                    </a:moveTo>
                    <a:lnTo>
                      <a:pt x="18" y="0"/>
                    </a:lnTo>
                    <a:lnTo>
                      <a:pt x="0" y="38"/>
                    </a:lnTo>
                    <a:lnTo>
                      <a:pt x="37" y="56"/>
                    </a:lnTo>
                    <a:lnTo>
                      <a:pt x="56" y="19"/>
                    </a:lnTo>
                    <a:close/>
                  </a:path>
                </a:pathLst>
              </a:custGeom>
              <a:grpFill/>
              <a:ln w="9525">
                <a:noFill/>
                <a:round/>
              </a:ln>
            </p:spPr>
            <p:txBody>
              <a:bodyPr vert="horz" wrap="square" lIns="91440" tIns="45720" rIns="91440" bIns="45720" numCol="1" anchor="t" anchorCtr="0" compatLnSpc="1"/>
              <a:lstStyle/>
              <a:p>
                <a:endParaRPr lang="ru-RU"/>
              </a:p>
            </p:txBody>
          </p:sp>
          <p:sp>
            <p:nvSpPr>
              <p:cNvPr id="39" name="Freeform 120"/>
              <p:cNvSpPr/>
              <p:nvPr/>
            </p:nvSpPr>
            <p:spPr bwMode="auto">
              <a:xfrm>
                <a:off x="3155950" y="2968626"/>
                <a:ext cx="128588" cy="128588"/>
              </a:xfrm>
              <a:custGeom>
                <a:avLst/>
                <a:gdLst>
                  <a:gd name="T0" fmla="*/ 81 w 81"/>
                  <a:gd name="T1" fmla="*/ 65 h 81"/>
                  <a:gd name="T2" fmla="*/ 65 w 81"/>
                  <a:gd name="T3" fmla="*/ 0 h 81"/>
                  <a:gd name="T4" fmla="*/ 0 w 81"/>
                  <a:gd name="T5" fmla="*/ 15 h 81"/>
                  <a:gd name="T6" fmla="*/ 16 w 81"/>
                  <a:gd name="T7" fmla="*/ 81 h 81"/>
                  <a:gd name="T8" fmla="*/ 81 w 81"/>
                  <a:gd name="T9" fmla="*/ 65 h 81"/>
                </a:gdLst>
                <a:ahLst/>
                <a:cxnLst>
                  <a:cxn ang="0">
                    <a:pos x="T0" y="T1"/>
                  </a:cxn>
                  <a:cxn ang="0">
                    <a:pos x="T2" y="T3"/>
                  </a:cxn>
                  <a:cxn ang="0">
                    <a:pos x="T4" y="T5"/>
                  </a:cxn>
                  <a:cxn ang="0">
                    <a:pos x="T6" y="T7"/>
                  </a:cxn>
                  <a:cxn ang="0">
                    <a:pos x="T8" y="T9"/>
                  </a:cxn>
                </a:cxnLst>
                <a:rect l="0" t="0" r="r" b="b"/>
                <a:pathLst>
                  <a:path w="81" h="81">
                    <a:moveTo>
                      <a:pt x="81" y="65"/>
                    </a:moveTo>
                    <a:lnTo>
                      <a:pt x="65" y="0"/>
                    </a:lnTo>
                    <a:lnTo>
                      <a:pt x="0" y="15"/>
                    </a:lnTo>
                    <a:lnTo>
                      <a:pt x="16" y="81"/>
                    </a:lnTo>
                    <a:lnTo>
                      <a:pt x="81" y="65"/>
                    </a:lnTo>
                    <a:close/>
                  </a:path>
                </a:pathLst>
              </a:custGeom>
              <a:grpFill/>
              <a:ln w="9525">
                <a:noFill/>
                <a:round/>
              </a:ln>
            </p:spPr>
            <p:txBody>
              <a:bodyPr vert="horz" wrap="square" lIns="91440" tIns="45720" rIns="91440" bIns="45720" numCol="1" anchor="t" anchorCtr="0" compatLnSpc="1"/>
              <a:lstStyle/>
              <a:p>
                <a:endParaRPr lang="ru-RU"/>
              </a:p>
            </p:txBody>
          </p:sp>
          <p:sp>
            <p:nvSpPr>
              <p:cNvPr id="40" name="Freeform 121"/>
              <p:cNvSpPr/>
              <p:nvPr/>
            </p:nvSpPr>
            <p:spPr bwMode="auto">
              <a:xfrm>
                <a:off x="3362325" y="3098801"/>
                <a:ext cx="58738" cy="58738"/>
              </a:xfrm>
              <a:custGeom>
                <a:avLst/>
                <a:gdLst>
                  <a:gd name="T0" fmla="*/ 37 w 37"/>
                  <a:gd name="T1" fmla="*/ 11 h 37"/>
                  <a:gd name="T2" fmla="*/ 11 w 37"/>
                  <a:gd name="T3" fmla="*/ 0 h 37"/>
                  <a:gd name="T4" fmla="*/ 0 w 37"/>
                  <a:gd name="T5" fmla="*/ 26 h 37"/>
                  <a:gd name="T6" fmla="*/ 26 w 37"/>
                  <a:gd name="T7" fmla="*/ 37 h 37"/>
                  <a:gd name="T8" fmla="*/ 37 w 37"/>
                  <a:gd name="T9" fmla="*/ 11 h 37"/>
                </a:gdLst>
                <a:ahLst/>
                <a:cxnLst>
                  <a:cxn ang="0">
                    <a:pos x="T0" y="T1"/>
                  </a:cxn>
                  <a:cxn ang="0">
                    <a:pos x="T2" y="T3"/>
                  </a:cxn>
                  <a:cxn ang="0">
                    <a:pos x="T4" y="T5"/>
                  </a:cxn>
                  <a:cxn ang="0">
                    <a:pos x="T6" y="T7"/>
                  </a:cxn>
                  <a:cxn ang="0">
                    <a:pos x="T8" y="T9"/>
                  </a:cxn>
                </a:cxnLst>
                <a:rect l="0" t="0" r="r" b="b"/>
                <a:pathLst>
                  <a:path w="37" h="37">
                    <a:moveTo>
                      <a:pt x="37" y="11"/>
                    </a:moveTo>
                    <a:lnTo>
                      <a:pt x="11" y="0"/>
                    </a:lnTo>
                    <a:lnTo>
                      <a:pt x="0" y="26"/>
                    </a:lnTo>
                    <a:lnTo>
                      <a:pt x="26" y="37"/>
                    </a:lnTo>
                    <a:lnTo>
                      <a:pt x="37" y="11"/>
                    </a:lnTo>
                    <a:close/>
                  </a:path>
                </a:pathLst>
              </a:custGeom>
              <a:grpFill/>
              <a:ln w="9525">
                <a:noFill/>
                <a:round/>
              </a:ln>
            </p:spPr>
            <p:txBody>
              <a:bodyPr vert="horz" wrap="square" lIns="91440" tIns="45720" rIns="91440" bIns="45720" numCol="1" anchor="t" anchorCtr="0" compatLnSpc="1"/>
              <a:lstStyle/>
              <a:p>
                <a:endParaRPr lang="ru-RU"/>
              </a:p>
            </p:txBody>
          </p:sp>
        </p:grpSp>
        <p:sp>
          <p:nvSpPr>
            <p:cNvPr id="26" name="TextBox 58"/>
            <p:cNvSpPr txBox="1"/>
            <p:nvPr/>
          </p:nvSpPr>
          <p:spPr>
            <a:xfrm>
              <a:off x="1579520" y="3484351"/>
              <a:ext cx="833883" cy="276999"/>
            </a:xfrm>
            <a:prstGeom prst="rect">
              <a:avLst/>
            </a:prstGeom>
            <a:noFill/>
          </p:spPr>
          <p:txBody>
            <a:bodyPr wrap="none" rtlCol="0">
              <a:spAutoFit/>
            </a:bodyPr>
            <a:lstStyle/>
            <a:p>
              <a:pPr algn="ctr"/>
              <a:r>
                <a:rPr lang="en-US" sz="1200" dirty="0" smtClean="0">
                  <a:solidFill>
                    <a:schemeClr val="bg1"/>
                  </a:solidFill>
                  <a:latin typeface="Ubuntu" panose="020B0504030602030204" pitchFamily="34" charset="0"/>
                </a:rPr>
                <a:t>Text here</a:t>
              </a:r>
              <a:endParaRPr lang="ru-RU" sz="1200" dirty="0">
                <a:solidFill>
                  <a:schemeClr val="bg1"/>
                </a:solidFill>
                <a:latin typeface="Ubuntu" panose="020B0504030602030204" pitchFamily="34" charset="0"/>
              </a:endParaRPr>
            </a:p>
          </p:txBody>
        </p:sp>
        <p:sp>
          <p:nvSpPr>
            <p:cNvPr id="27" name="TextBox 58"/>
            <p:cNvSpPr txBox="1"/>
            <p:nvPr/>
          </p:nvSpPr>
          <p:spPr>
            <a:xfrm>
              <a:off x="3566948" y="3932129"/>
              <a:ext cx="833883" cy="276999"/>
            </a:xfrm>
            <a:prstGeom prst="rect">
              <a:avLst/>
            </a:prstGeom>
            <a:noFill/>
          </p:spPr>
          <p:txBody>
            <a:bodyPr wrap="none" rtlCol="0">
              <a:spAutoFit/>
            </a:bodyPr>
            <a:lstStyle/>
            <a:p>
              <a:pPr algn="ctr"/>
              <a:r>
                <a:rPr lang="en-US" sz="1200" dirty="0" smtClean="0">
                  <a:solidFill>
                    <a:schemeClr val="bg1"/>
                  </a:solidFill>
                  <a:latin typeface="Ubuntu" panose="020B0504030602030204" pitchFamily="34" charset="0"/>
                </a:rPr>
                <a:t>Text here</a:t>
              </a:r>
              <a:endParaRPr lang="ru-RU" sz="1200" dirty="0">
                <a:solidFill>
                  <a:schemeClr val="bg1"/>
                </a:solidFill>
                <a:latin typeface="Ubuntu" panose="020B0504030602030204" pitchFamily="34" charset="0"/>
              </a:endParaRPr>
            </a:p>
          </p:txBody>
        </p:sp>
        <p:sp>
          <p:nvSpPr>
            <p:cNvPr id="30" name="TextBox 58"/>
            <p:cNvSpPr txBox="1"/>
            <p:nvPr/>
          </p:nvSpPr>
          <p:spPr>
            <a:xfrm>
              <a:off x="4807102" y="4324554"/>
              <a:ext cx="833883" cy="276999"/>
            </a:xfrm>
            <a:prstGeom prst="rect">
              <a:avLst/>
            </a:prstGeom>
            <a:noFill/>
          </p:spPr>
          <p:txBody>
            <a:bodyPr wrap="none" rtlCol="0">
              <a:spAutoFit/>
            </a:bodyPr>
            <a:lstStyle/>
            <a:p>
              <a:pPr algn="ctr"/>
              <a:r>
                <a:rPr lang="en-US" sz="1200" dirty="0" smtClean="0">
                  <a:solidFill>
                    <a:schemeClr val="bg1"/>
                  </a:solidFill>
                  <a:latin typeface="Ubuntu" panose="020B0504030602030204" pitchFamily="34" charset="0"/>
                </a:rPr>
                <a:t>Text here</a:t>
              </a:r>
              <a:endParaRPr lang="ru-RU" sz="1200" dirty="0">
                <a:solidFill>
                  <a:schemeClr val="bg1"/>
                </a:solidFill>
                <a:latin typeface="Ubuntu" panose="020B0504030602030204" pitchFamily="34" charset="0"/>
              </a:endParaRPr>
            </a:p>
          </p:txBody>
        </p:sp>
        <p:sp>
          <p:nvSpPr>
            <p:cNvPr id="31" name="TextBox 58"/>
            <p:cNvSpPr txBox="1"/>
            <p:nvPr/>
          </p:nvSpPr>
          <p:spPr>
            <a:xfrm>
              <a:off x="2557516" y="4512882"/>
              <a:ext cx="833883" cy="276999"/>
            </a:xfrm>
            <a:prstGeom prst="rect">
              <a:avLst/>
            </a:prstGeom>
            <a:noFill/>
          </p:spPr>
          <p:txBody>
            <a:bodyPr wrap="none" rtlCol="0">
              <a:spAutoFit/>
            </a:bodyPr>
            <a:lstStyle/>
            <a:p>
              <a:pPr algn="ctr"/>
              <a:r>
                <a:rPr lang="en-US" sz="1200" dirty="0" smtClean="0">
                  <a:solidFill>
                    <a:schemeClr val="bg1"/>
                  </a:solidFill>
                  <a:latin typeface="Ubuntu" panose="020B0504030602030204" pitchFamily="34" charset="0"/>
                </a:rPr>
                <a:t>Text here</a:t>
              </a:r>
              <a:endParaRPr lang="ru-RU" sz="1200" dirty="0">
                <a:solidFill>
                  <a:schemeClr val="bg1"/>
                </a:solidFill>
                <a:latin typeface="Ubuntu" panose="020B0504030602030204" pitchFamily="34" charset="0"/>
              </a:endParaRPr>
            </a:p>
          </p:txBody>
        </p:sp>
        <p:sp>
          <p:nvSpPr>
            <p:cNvPr id="34" name="TextBox 58"/>
            <p:cNvSpPr txBox="1"/>
            <p:nvPr/>
          </p:nvSpPr>
          <p:spPr>
            <a:xfrm>
              <a:off x="8928421" y="2776885"/>
              <a:ext cx="833883" cy="276999"/>
            </a:xfrm>
            <a:prstGeom prst="rect">
              <a:avLst/>
            </a:prstGeom>
            <a:noFill/>
          </p:spPr>
          <p:txBody>
            <a:bodyPr wrap="none" rtlCol="0">
              <a:spAutoFit/>
            </a:bodyPr>
            <a:lstStyle/>
            <a:p>
              <a:pPr algn="ctr"/>
              <a:r>
                <a:rPr lang="en-US" sz="1200" dirty="0" smtClean="0">
                  <a:solidFill>
                    <a:schemeClr val="bg1"/>
                  </a:solidFill>
                  <a:latin typeface="Ubuntu" panose="020B0504030602030204" pitchFamily="34" charset="0"/>
                </a:rPr>
                <a:t>Text here</a:t>
              </a:r>
              <a:endParaRPr lang="ru-RU" sz="1200" dirty="0">
                <a:solidFill>
                  <a:schemeClr val="bg1"/>
                </a:solidFill>
                <a:latin typeface="Ubuntu" panose="020B0504030602030204" pitchFamily="34" charset="0"/>
              </a:endParaRPr>
            </a:p>
          </p:txBody>
        </p:sp>
      </p:grpSp>
      <p:sp>
        <p:nvSpPr>
          <p:cNvPr id="77" name="文本框 76"/>
          <p:cNvSpPr txBox="1"/>
          <p:nvPr/>
        </p:nvSpPr>
        <p:spPr>
          <a:xfrm>
            <a:off x="8667808" y="3376490"/>
            <a:ext cx="2971341" cy="1708160"/>
          </a:xfrm>
          <a:prstGeom prst="rect">
            <a:avLst/>
          </a:prstGeom>
          <a:noFill/>
        </p:spPr>
        <p:txBody>
          <a:bodyPr wrap="square" rtlCol="0">
            <a:spAutoFit/>
          </a:bodyPr>
          <a:lstStyle/>
          <a:p>
            <a:pPr algn="just">
              <a:lnSpc>
                <a:spcPct val="125000"/>
              </a:lnSpc>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文本框即可进行编辑输入相关内容点击文本框</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即点击文本框即可进行编辑输入相关内容点击文本框即点击文本框即可进行编辑输入相关内容点击文本框即</a:t>
            </a:r>
            <a:endPar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8" name="Freeform 17"/>
          <p:cNvSpPr/>
          <p:nvPr/>
        </p:nvSpPr>
        <p:spPr bwMode="auto">
          <a:xfrm>
            <a:off x="8667808" y="2719486"/>
            <a:ext cx="4339077" cy="371475"/>
          </a:xfrm>
          <a:custGeom>
            <a:avLst/>
            <a:gdLst/>
            <a:ahLst/>
            <a:cxnLst>
              <a:cxn ang="0">
                <a:pos x="1359" y="0"/>
              </a:cxn>
              <a:cxn ang="0">
                <a:pos x="234" y="0"/>
              </a:cxn>
              <a:cxn ang="0">
                <a:pos x="0" y="234"/>
              </a:cxn>
              <a:cxn ang="0">
                <a:pos x="1359" y="234"/>
              </a:cxn>
              <a:cxn ang="0">
                <a:pos x="1911" y="234"/>
              </a:cxn>
              <a:cxn ang="0">
                <a:pos x="1911" y="0"/>
              </a:cxn>
              <a:cxn ang="0">
                <a:pos x="1359" y="0"/>
              </a:cxn>
            </a:cxnLst>
            <a:rect l="0" t="0" r="r" b="b"/>
            <a:pathLst>
              <a:path w="1911" h="234">
                <a:moveTo>
                  <a:pt x="1359" y="0"/>
                </a:moveTo>
                <a:lnTo>
                  <a:pt x="234" y="0"/>
                </a:lnTo>
                <a:lnTo>
                  <a:pt x="0" y="234"/>
                </a:lnTo>
                <a:lnTo>
                  <a:pt x="1359" y="234"/>
                </a:lnTo>
                <a:lnTo>
                  <a:pt x="1911" y="234"/>
                </a:lnTo>
                <a:lnTo>
                  <a:pt x="1911" y="0"/>
                </a:lnTo>
                <a:lnTo>
                  <a:pt x="1359" y="0"/>
                </a:lnTo>
                <a:close/>
              </a:path>
            </a:pathLst>
          </a:custGeom>
          <a:solidFill>
            <a:srgbClr val="7BB19E"/>
          </a:solidFill>
          <a:ln w="9525">
            <a:noFill/>
            <a:round/>
          </a:ln>
        </p:spPr>
        <p:txBody>
          <a:bodyPr vert="horz" wrap="square" lIns="91440" tIns="45720" rIns="91440" bIns="45720" numCol="1" anchor="t" anchorCtr="0" compatLnSpc="1"/>
          <a:lstStyle/>
          <a:p>
            <a:endParaRPr lang="ru-RU"/>
          </a:p>
        </p:txBody>
      </p:sp>
      <p:sp>
        <p:nvSpPr>
          <p:cNvPr id="79" name="Freeform 26"/>
          <p:cNvSpPr/>
          <p:nvPr/>
        </p:nvSpPr>
        <p:spPr bwMode="auto">
          <a:xfrm flipV="1">
            <a:off x="9535868" y="3134531"/>
            <a:ext cx="2963083" cy="114375"/>
          </a:xfrm>
          <a:custGeom>
            <a:avLst/>
            <a:gdLst/>
            <a:ahLst/>
            <a:cxnLst>
              <a:cxn ang="0">
                <a:pos x="1300" y="0"/>
              </a:cxn>
              <a:cxn ang="0">
                <a:pos x="925" y="0"/>
              </a:cxn>
              <a:cxn ang="0">
                <a:pos x="159" y="0"/>
              </a:cxn>
              <a:cxn ang="0">
                <a:pos x="0" y="159"/>
              </a:cxn>
              <a:cxn ang="0">
                <a:pos x="925" y="159"/>
              </a:cxn>
              <a:cxn ang="0">
                <a:pos x="1300" y="159"/>
              </a:cxn>
              <a:cxn ang="0">
                <a:pos x="2880" y="159"/>
              </a:cxn>
              <a:cxn ang="0">
                <a:pos x="2880" y="0"/>
              </a:cxn>
              <a:cxn ang="0">
                <a:pos x="1300" y="0"/>
              </a:cxn>
            </a:cxnLst>
            <a:rect l="0" t="0" r="r" b="b"/>
            <a:pathLst>
              <a:path w="2880" h="159">
                <a:moveTo>
                  <a:pt x="1300" y="0"/>
                </a:moveTo>
                <a:lnTo>
                  <a:pt x="925" y="0"/>
                </a:lnTo>
                <a:lnTo>
                  <a:pt x="159" y="0"/>
                </a:lnTo>
                <a:lnTo>
                  <a:pt x="0" y="159"/>
                </a:lnTo>
                <a:lnTo>
                  <a:pt x="925" y="159"/>
                </a:lnTo>
                <a:lnTo>
                  <a:pt x="1300" y="159"/>
                </a:lnTo>
                <a:lnTo>
                  <a:pt x="2880" y="159"/>
                </a:lnTo>
                <a:lnTo>
                  <a:pt x="2880" y="0"/>
                </a:lnTo>
                <a:lnTo>
                  <a:pt x="1300" y="0"/>
                </a:lnTo>
                <a:close/>
              </a:path>
            </a:pathLst>
          </a:custGeom>
          <a:solidFill>
            <a:srgbClr val="7BB19E"/>
          </a:solidFill>
          <a:ln w="9525">
            <a:noFill/>
            <a:round/>
          </a:ln>
        </p:spPr>
        <p:txBody>
          <a:bodyPr vert="horz" wrap="square" lIns="91440" tIns="45720" rIns="91440" bIns="45720" numCol="1" anchor="t" anchorCtr="0" compatLnSpc="1"/>
          <a:lstStyle/>
          <a:p>
            <a:endParaRPr lang="ru-RU"/>
          </a:p>
        </p:txBody>
      </p:sp>
      <p:sp>
        <p:nvSpPr>
          <p:cNvPr id="80" name="文本框 79"/>
          <p:cNvSpPr txBox="1"/>
          <p:nvPr/>
        </p:nvSpPr>
        <p:spPr>
          <a:xfrm>
            <a:off x="8606777" y="2733315"/>
            <a:ext cx="2230569" cy="338554"/>
          </a:xfrm>
          <a:prstGeom prst="rect">
            <a:avLst/>
          </a:prstGeom>
          <a:noFill/>
        </p:spPr>
        <p:txBody>
          <a:bodyPr wrap="square" rtlCol="0">
            <a:spAutoFit/>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添加标题</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2675788" y="-2670141"/>
            <a:ext cx="6840424" cy="12192000"/>
          </a:xfrm>
          <a:prstGeom prst="rect">
            <a:avLst/>
          </a:prstGeom>
        </p:spPr>
      </p:pic>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t="67593"/>
          <a:stretch>
            <a:fillRect/>
          </a:stretch>
        </p:blipFill>
        <p:spPr>
          <a:xfrm rot="5400000">
            <a:off x="-1771650" y="1771649"/>
            <a:ext cx="6858000" cy="3314700"/>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269" b="66667"/>
          <a:stretch>
            <a:fillRect/>
          </a:stretch>
        </p:blipFill>
        <p:spPr>
          <a:xfrm rot="5400000">
            <a:off x="7039010" y="1705009"/>
            <a:ext cx="6864279" cy="34417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172791" y="7191"/>
            <a:ext cx="3882572" cy="6843618"/>
          </a:xfrm>
          <a:prstGeom prst="rect">
            <a:avLst/>
          </a:prstGeom>
          <a:effectLst>
            <a:outerShdw blurRad="63500" sx="102000" sy="102000" algn="ctr" rotWithShape="0">
              <a:schemeClr val="tx1">
                <a:lumMod val="50000"/>
                <a:lumOff val="50000"/>
                <a:alpha val="40000"/>
              </a:schemeClr>
            </a:outerShdw>
          </a:effectLst>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18891" t="51851" r="68052" b="35371"/>
          <a:stretch>
            <a:fillRect/>
          </a:stretch>
        </p:blipFill>
        <p:spPr>
          <a:xfrm rot="5400000">
            <a:off x="2385653" y="878811"/>
            <a:ext cx="1066800" cy="1566153"/>
          </a:xfrm>
          <a:prstGeom prst="rect">
            <a:avLst/>
          </a:prstGeom>
        </p:spPr>
      </p:pic>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l="75285" t="34074" r="10269" b="55926"/>
          <a:stretch>
            <a:fillRect/>
          </a:stretch>
        </p:blipFill>
        <p:spPr>
          <a:xfrm rot="5400000">
            <a:off x="8636702" y="4482229"/>
            <a:ext cx="1344796" cy="1396518"/>
          </a:xfrm>
          <a:prstGeom prst="rect">
            <a:avLst/>
          </a:prstGeom>
        </p:spPr>
      </p:pic>
      <p:grpSp>
        <p:nvGrpSpPr>
          <p:cNvPr id="11" name="组合 10"/>
          <p:cNvGrpSpPr/>
          <p:nvPr/>
        </p:nvGrpSpPr>
        <p:grpSpPr>
          <a:xfrm>
            <a:off x="4973982" y="1714712"/>
            <a:ext cx="2232828" cy="2151530"/>
            <a:chOff x="7419483" y="1702608"/>
            <a:chExt cx="2232828" cy="2151530"/>
          </a:xfrm>
        </p:grpSpPr>
        <p:sp>
          <p:nvSpPr>
            <p:cNvPr id="12" name="文本框 11"/>
            <p:cNvSpPr txBox="1"/>
            <p:nvPr/>
          </p:nvSpPr>
          <p:spPr>
            <a:xfrm>
              <a:off x="7419483" y="2327935"/>
              <a:ext cx="1358263" cy="1107996"/>
            </a:xfrm>
            <a:prstGeom prst="rect">
              <a:avLst/>
            </a:prstGeom>
            <a:noFill/>
            <a:ln>
              <a:noFill/>
            </a:ln>
          </p:spPr>
          <p:txBody>
            <a:bodyPr wrap="square" rtlCol="0">
              <a:spAutoFit/>
            </a:bodyPr>
            <a:lstStyle/>
            <a:p>
              <a:pPr algn="ctr"/>
              <a:r>
                <a:rPr lang="en-US" altLang="zh-CN" sz="6600" dirty="0" smtClean="0">
                  <a:solidFill>
                    <a:srgbClr val="7BB19E"/>
                  </a:solidFill>
                  <a:latin typeface="Road Rage" pitchFamily="50" charset="0"/>
                  <a:ea typeface="禹卫书法行书简体" panose="02000603000000000000" pitchFamily="2" charset="-122"/>
                </a:rPr>
                <a:t>o4</a:t>
              </a:r>
              <a:endParaRPr lang="zh-CN" altLang="en-US" sz="6600" dirty="0">
                <a:solidFill>
                  <a:srgbClr val="7BB19E"/>
                </a:solidFill>
                <a:latin typeface="Road Rage" pitchFamily="50" charset="0"/>
                <a:ea typeface="禹卫书法行书简体" panose="02000603000000000000" pitchFamily="2" charset="-122"/>
              </a:endParaRPr>
            </a:p>
          </p:txBody>
        </p:sp>
        <p:sp>
          <p:nvSpPr>
            <p:cNvPr id="13" name="文本框 12"/>
            <p:cNvSpPr txBox="1"/>
            <p:nvPr/>
          </p:nvSpPr>
          <p:spPr>
            <a:xfrm>
              <a:off x="8294048" y="2858076"/>
              <a:ext cx="1358263" cy="369332"/>
            </a:xfrm>
            <a:prstGeom prst="rect">
              <a:avLst/>
            </a:prstGeom>
            <a:noFill/>
            <a:ln>
              <a:noFill/>
            </a:ln>
          </p:spPr>
          <p:txBody>
            <a:bodyPr wrap="square" rtlCol="0">
              <a:spAutoFit/>
            </a:bodyPr>
            <a:lstStyle/>
            <a:p>
              <a:pPr algn="ctr"/>
              <a:r>
                <a:rPr lang="en-US" altLang="zh-CN" dirty="0" smtClean="0">
                  <a:solidFill>
                    <a:srgbClr val="7BB19E"/>
                  </a:solidFill>
                  <a:latin typeface="微软雅黑" panose="020B0503020204020204" pitchFamily="34" charset="-122"/>
                  <a:ea typeface="微软雅黑" panose="020B0503020204020204" pitchFamily="34" charset="-122"/>
                </a:rPr>
                <a:t>reply</a:t>
              </a:r>
              <a:endParaRPr lang="zh-CN" altLang="en-US" dirty="0">
                <a:solidFill>
                  <a:srgbClr val="7BB19E"/>
                </a:solidFill>
                <a:latin typeface="微软雅黑" panose="020B0503020204020204" pitchFamily="34" charset="-122"/>
                <a:ea typeface="微软雅黑" panose="020B0503020204020204" pitchFamily="34" charset="-122"/>
              </a:endParaRPr>
            </a:p>
          </p:txBody>
        </p:sp>
        <p:grpSp>
          <p:nvGrpSpPr>
            <p:cNvPr id="14" name="组合 13"/>
            <p:cNvGrpSpPr/>
            <p:nvPr/>
          </p:nvGrpSpPr>
          <p:grpSpPr>
            <a:xfrm>
              <a:off x="7462576" y="1702608"/>
              <a:ext cx="2151529" cy="2151530"/>
              <a:chOff x="7462576" y="1702608"/>
              <a:chExt cx="2151529" cy="2151530"/>
            </a:xfrm>
          </p:grpSpPr>
          <p:sp>
            <p:nvSpPr>
              <p:cNvPr id="15" name="矩形 14"/>
              <p:cNvSpPr/>
              <p:nvPr/>
            </p:nvSpPr>
            <p:spPr>
              <a:xfrm>
                <a:off x="7462576" y="1702608"/>
                <a:ext cx="2151529" cy="2151530"/>
              </a:xfrm>
              <a:prstGeom prst="rect">
                <a:avLst/>
              </a:prstGeom>
              <a:noFill/>
              <a:ln w="38100">
                <a:solidFill>
                  <a:srgbClr val="7BB1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7BB19E"/>
                  </a:solidFill>
                </a:endParaRPr>
              </a:p>
            </p:txBody>
          </p:sp>
          <p:cxnSp>
            <p:nvCxnSpPr>
              <p:cNvPr id="16" name="直接连接符 15"/>
              <p:cNvCxnSpPr>
                <a:stCxn id="12" idx="0"/>
              </p:cNvCxnSpPr>
              <p:nvPr/>
            </p:nvCxnSpPr>
            <p:spPr>
              <a:xfrm flipV="1">
                <a:off x="8098615" y="2033811"/>
                <a:ext cx="1" cy="294124"/>
              </a:xfrm>
              <a:prstGeom prst="line">
                <a:avLst/>
              </a:prstGeom>
              <a:ln w="38100">
                <a:solidFill>
                  <a:srgbClr val="7BB19E"/>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8098614" y="2043581"/>
                <a:ext cx="850137" cy="0"/>
              </a:xfrm>
              <a:prstGeom prst="line">
                <a:avLst/>
              </a:prstGeom>
              <a:ln w="38100">
                <a:solidFill>
                  <a:srgbClr val="7BB19E"/>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8948751" y="2033809"/>
                <a:ext cx="0" cy="921227"/>
              </a:xfrm>
              <a:prstGeom prst="line">
                <a:avLst/>
              </a:prstGeom>
              <a:ln w="38100">
                <a:solidFill>
                  <a:srgbClr val="7BB19E"/>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8948751" y="3224408"/>
                <a:ext cx="0" cy="298529"/>
              </a:xfrm>
              <a:prstGeom prst="line">
                <a:avLst/>
              </a:prstGeom>
              <a:ln w="38100">
                <a:solidFill>
                  <a:srgbClr val="7BB19E"/>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H="1" flipV="1">
                <a:off x="8098614" y="3513165"/>
                <a:ext cx="850137" cy="0"/>
              </a:xfrm>
              <a:prstGeom prst="line">
                <a:avLst/>
              </a:prstGeom>
              <a:ln w="38100">
                <a:solidFill>
                  <a:srgbClr val="7BB19E"/>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endCxn id="12" idx="2"/>
              </p:cNvCxnSpPr>
              <p:nvPr/>
            </p:nvCxnSpPr>
            <p:spPr>
              <a:xfrm flipV="1">
                <a:off x="8098614" y="3319841"/>
                <a:ext cx="1" cy="203104"/>
              </a:xfrm>
              <a:prstGeom prst="line">
                <a:avLst/>
              </a:prstGeom>
              <a:ln w="38100">
                <a:solidFill>
                  <a:srgbClr val="7BB19E"/>
                </a:solidFill>
              </a:ln>
            </p:spPr>
            <p:style>
              <a:lnRef idx="1">
                <a:schemeClr val="accent1"/>
              </a:lnRef>
              <a:fillRef idx="0">
                <a:schemeClr val="accent1"/>
              </a:fillRef>
              <a:effectRef idx="0">
                <a:schemeClr val="accent1"/>
              </a:effectRef>
              <a:fontRef idx="minor">
                <a:schemeClr val="tx1"/>
              </a:fontRef>
            </p:style>
          </p:cxnSp>
        </p:grpSp>
      </p:grpSp>
      <p:grpSp>
        <p:nvGrpSpPr>
          <p:cNvPr id="28" name="组合 27"/>
          <p:cNvGrpSpPr/>
          <p:nvPr/>
        </p:nvGrpSpPr>
        <p:grpSpPr>
          <a:xfrm>
            <a:off x="3579828" y="3996469"/>
            <a:ext cx="5022106" cy="1046441"/>
            <a:chOff x="3584947" y="3664126"/>
            <a:chExt cx="5022106" cy="1046441"/>
          </a:xfrm>
        </p:grpSpPr>
        <p:sp>
          <p:nvSpPr>
            <p:cNvPr id="29" name="文本框 28"/>
            <p:cNvSpPr txBox="1"/>
            <p:nvPr/>
          </p:nvSpPr>
          <p:spPr>
            <a:xfrm>
              <a:off x="3616036" y="3664126"/>
              <a:ext cx="4959929" cy="646331"/>
            </a:xfrm>
            <a:prstGeom prst="rect">
              <a:avLst/>
            </a:prstGeom>
            <a:noFill/>
          </p:spPr>
          <p:txBody>
            <a:bodyPr wrap="square" rtlCol="0">
              <a:spAutoFit/>
            </a:bodyPr>
            <a:lstStyle/>
            <a:p>
              <a:pPr algn="ctr"/>
              <a:r>
                <a:rPr lang="zh-CN" altLang="en-US" sz="3600" b="1" dirty="0">
                  <a:solidFill>
                    <a:srgbClr val="7BB19E"/>
                  </a:solidFill>
                  <a:latin typeface="微软雅黑" panose="020B0503020204020204" pitchFamily="34" charset="-122"/>
                  <a:ea typeface="微软雅黑" panose="020B0503020204020204" pitchFamily="34" charset="-122"/>
                </a:rPr>
                <a:t>课题实践的可行性</a:t>
              </a:r>
              <a:endParaRPr lang="en-US" altLang="zh-CN" sz="3600" b="1" dirty="0">
                <a:solidFill>
                  <a:srgbClr val="7BB19E"/>
                </a:solidFill>
                <a:latin typeface="微软雅黑" panose="020B0503020204020204" pitchFamily="34" charset="-122"/>
                <a:ea typeface="微软雅黑" panose="020B0503020204020204" pitchFamily="34" charset="-122"/>
              </a:endParaRPr>
            </a:p>
          </p:txBody>
        </p:sp>
        <p:sp>
          <p:nvSpPr>
            <p:cNvPr id="30" name="文本框 29"/>
            <p:cNvSpPr txBox="1"/>
            <p:nvPr/>
          </p:nvSpPr>
          <p:spPr>
            <a:xfrm>
              <a:off x="3584947" y="4310457"/>
              <a:ext cx="5022106" cy="400110"/>
            </a:xfrm>
            <a:prstGeom prst="snip1Rect">
              <a:avLst>
                <a:gd name="adj" fmla="val 0"/>
              </a:avLst>
            </a:prstGeom>
            <a:noFill/>
            <a:ln w="28575">
              <a:noFill/>
            </a:ln>
          </p:spPr>
          <p:txBody>
            <a:bodyPr wrap="square" rtlCol="0">
              <a:spAutoFit/>
            </a:bodyPr>
            <a:lstStyle/>
            <a:p>
              <a:pPr algn="ctr"/>
              <a:r>
                <a:rPr lang="en-US" altLang="zh-CN" sz="2000" b="1" dirty="0" smtClean="0">
                  <a:solidFill>
                    <a:srgbClr val="7BB19E"/>
                  </a:solidFill>
                  <a:latin typeface="微软雅黑" panose="020B0503020204020204" pitchFamily="34" charset="-122"/>
                  <a:ea typeface="微软雅黑" panose="020B0503020204020204" pitchFamily="34" charset="-122"/>
                  <a:cs typeface="Arial" panose="020B0604020202020204" pitchFamily="34" charset="0"/>
                </a:rPr>
                <a:t>THE DIFFICULTY OF PRACTICE </a:t>
              </a:r>
              <a:endParaRPr lang="zh-CN" altLang="en-US" sz="2000" b="1" dirty="0">
                <a:solidFill>
                  <a:srgbClr val="7BB19E"/>
                </a:solidFill>
                <a:latin typeface="微软雅黑" panose="020B0503020204020204" pitchFamily="34" charset="-122"/>
                <a:ea typeface="微软雅黑" panose="020B0503020204020204" pitchFamily="34" charset="-122"/>
                <a:cs typeface="Arial" panose="020B0604020202020204" pitchFamily="34" charset="0"/>
              </a:endParaRPr>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椭圆 80"/>
          <p:cNvSpPr/>
          <p:nvPr/>
        </p:nvSpPr>
        <p:spPr bwMode="auto">
          <a:xfrm>
            <a:off x="1059356" y="-1600"/>
            <a:ext cx="703340" cy="1084427"/>
          </a:xfrm>
          <a:prstGeom prst="rect">
            <a:avLst/>
          </a:prstGeom>
          <a:solidFill>
            <a:srgbClr val="7BB19E"/>
          </a:solidFill>
          <a:ln w="5715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chemeClr val="tx1">
                  <a:lumMod val="75000"/>
                  <a:lumOff val="25000"/>
                </a:schemeClr>
              </a:solidFill>
              <a:effectLst/>
              <a:uLnTx/>
              <a:uFillTx/>
              <a:latin typeface="Arial" panose="020B0604020202020204" pitchFamily="34" charset="0"/>
              <a:ea typeface="宋体" panose="02010600030101010101" pitchFamily="2" charset="-122"/>
            </a:endParaRPr>
          </a:p>
        </p:txBody>
      </p:sp>
      <p:sp>
        <p:nvSpPr>
          <p:cNvPr id="29" name="文本框 28"/>
          <p:cNvSpPr txBox="1"/>
          <p:nvPr/>
        </p:nvSpPr>
        <p:spPr>
          <a:xfrm>
            <a:off x="1100194" y="484263"/>
            <a:ext cx="621664" cy="523220"/>
          </a:xfrm>
          <a:prstGeom prst="rect">
            <a:avLst/>
          </a:prstGeom>
          <a:solidFill>
            <a:schemeClr val="bg1"/>
          </a:solidFill>
        </p:spPr>
        <p:txBody>
          <a:bodyPr wrap="square" rtlCol="0">
            <a:spAutoFit/>
          </a:bodyPr>
          <a:lstStyle/>
          <a:p>
            <a:pPr algn="ctr"/>
            <a:r>
              <a:rPr lang="en-US" altLang="zh-CN" sz="2800" dirty="0" smtClean="0">
                <a:solidFill>
                  <a:srgbClr val="7BB19E"/>
                </a:solidFill>
              </a:rPr>
              <a:t>04</a:t>
            </a:r>
            <a:endParaRPr lang="zh-CN" altLang="en-US" sz="2800" dirty="0">
              <a:solidFill>
                <a:srgbClr val="7BB19E"/>
              </a:solidFill>
            </a:endParaRPr>
          </a:p>
        </p:txBody>
      </p:sp>
      <p:sp>
        <p:nvSpPr>
          <p:cNvPr id="32" name="椭圆 80"/>
          <p:cNvSpPr/>
          <p:nvPr/>
        </p:nvSpPr>
        <p:spPr bwMode="auto">
          <a:xfrm>
            <a:off x="0" y="-1600"/>
            <a:ext cx="12192000" cy="105024"/>
          </a:xfrm>
          <a:prstGeom prst="rect">
            <a:avLst/>
          </a:prstGeom>
          <a:solidFill>
            <a:srgbClr val="7BB19E"/>
          </a:solidFill>
          <a:ln w="5715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chemeClr val="tx1">
                  <a:lumMod val="75000"/>
                  <a:lumOff val="25000"/>
                </a:schemeClr>
              </a:solidFill>
              <a:effectLst/>
              <a:uLnTx/>
              <a:uFillTx/>
              <a:latin typeface="Arial" panose="020B0604020202020204" pitchFamily="34" charset="0"/>
              <a:ea typeface="宋体" panose="02010600030101010101" pitchFamily="2" charset="-122"/>
            </a:endParaRPr>
          </a:p>
        </p:txBody>
      </p:sp>
      <p:sp>
        <p:nvSpPr>
          <p:cNvPr id="33" name="椭圆 80"/>
          <p:cNvSpPr/>
          <p:nvPr/>
        </p:nvSpPr>
        <p:spPr bwMode="auto">
          <a:xfrm>
            <a:off x="0" y="6761323"/>
            <a:ext cx="12192000" cy="96677"/>
          </a:xfrm>
          <a:prstGeom prst="rect">
            <a:avLst/>
          </a:prstGeom>
          <a:solidFill>
            <a:srgbClr val="7BB19E"/>
          </a:solidFill>
          <a:ln w="5715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chemeClr val="tx1">
                  <a:lumMod val="75000"/>
                  <a:lumOff val="25000"/>
                </a:schemeClr>
              </a:solidFill>
              <a:effectLst/>
              <a:uLnTx/>
              <a:uFillTx/>
              <a:latin typeface="Arial" panose="020B0604020202020204" pitchFamily="34" charset="0"/>
              <a:ea typeface="宋体" panose="02010600030101010101" pitchFamily="2" charset="-122"/>
            </a:endParaRPr>
          </a:p>
        </p:txBody>
      </p:sp>
      <p:sp>
        <p:nvSpPr>
          <p:cNvPr id="8" name="文本框 7"/>
          <p:cNvSpPr txBox="1"/>
          <p:nvPr/>
        </p:nvSpPr>
        <p:spPr>
          <a:xfrm>
            <a:off x="1904391" y="428085"/>
            <a:ext cx="4959929" cy="369332"/>
          </a:xfrm>
          <a:prstGeom prst="rect">
            <a:avLst/>
          </a:prstGeom>
          <a:noFill/>
        </p:spPr>
        <p:txBody>
          <a:bodyPr wrap="square" rtlCol="0">
            <a:spAutoFit/>
          </a:bodyPr>
          <a:lstStyle/>
          <a:p>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课题实践的可行性</a:t>
            </a:r>
            <a:endParaRPr lang="en-US" altLang="zh-CN"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1904391" y="797417"/>
            <a:ext cx="5022106" cy="369332"/>
          </a:xfrm>
          <a:prstGeom prst="snip1Rect">
            <a:avLst>
              <a:gd name="adj" fmla="val 0"/>
            </a:avLst>
          </a:prstGeom>
          <a:noFill/>
          <a:ln w="28575">
            <a:noFill/>
          </a:ln>
        </p:spPr>
        <p:txBody>
          <a:bodyPr wrap="square" rtlCol="0">
            <a:spAutoFit/>
          </a:bodyPr>
          <a:lstStyle/>
          <a:p>
            <a:r>
              <a:rPr lang="en-US" altLang="zh-CN" dirty="0" smtClean="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rPr>
              <a:t>The Difficulty Of Practice </a:t>
            </a:r>
            <a:endParaRPr lang="zh-CN" altLang="en-US" dirty="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endParaRPr>
          </a:p>
        </p:txBody>
      </p:sp>
      <p:sp>
        <p:nvSpPr>
          <p:cNvPr id="10" name="Isosceles Triangle 20"/>
          <p:cNvSpPr/>
          <p:nvPr/>
        </p:nvSpPr>
        <p:spPr>
          <a:xfrm rot="13674748">
            <a:off x="5304876" y="2473841"/>
            <a:ext cx="93971" cy="1704896"/>
          </a:xfrm>
          <a:prstGeom prst="triangle">
            <a:avLst/>
          </a:prstGeom>
          <a:solidFill>
            <a:srgbClr val="7BB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Isosceles Triangle 23"/>
          <p:cNvSpPr/>
          <p:nvPr/>
        </p:nvSpPr>
        <p:spPr>
          <a:xfrm rot="8943721" flipH="1">
            <a:off x="6698032" y="2390608"/>
            <a:ext cx="93971" cy="1763477"/>
          </a:xfrm>
          <a:prstGeom prst="triangle">
            <a:avLst/>
          </a:prstGeom>
          <a:solidFill>
            <a:srgbClr val="7BB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Isosceles Triangle 29"/>
          <p:cNvSpPr/>
          <p:nvPr/>
        </p:nvSpPr>
        <p:spPr>
          <a:xfrm rot="6358749" flipH="1">
            <a:off x="7191643" y="2045475"/>
            <a:ext cx="93971" cy="1356665"/>
          </a:xfrm>
          <a:prstGeom prst="triangle">
            <a:avLst/>
          </a:prstGeom>
          <a:solidFill>
            <a:srgbClr val="7BB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Oval 3"/>
          <p:cNvSpPr/>
          <p:nvPr/>
        </p:nvSpPr>
        <p:spPr>
          <a:xfrm>
            <a:off x="5881649" y="2128396"/>
            <a:ext cx="765190" cy="765190"/>
          </a:xfrm>
          <a:prstGeom prst="ellipse">
            <a:avLst/>
          </a:prstGeom>
          <a:solidFill>
            <a:srgbClr val="7BB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latin typeface="Lato Black" panose="020F0A02020204030203" pitchFamily="34" charset="0"/>
              </a:rPr>
              <a:t>01</a:t>
            </a:r>
            <a:endParaRPr lang="en-US" dirty="0">
              <a:solidFill>
                <a:prstClr val="white"/>
              </a:solidFill>
              <a:latin typeface="Lato Black" panose="020F0A02020204030203" pitchFamily="34" charset="0"/>
            </a:endParaRPr>
          </a:p>
        </p:txBody>
      </p:sp>
      <p:sp>
        <p:nvSpPr>
          <p:cNvPr id="14" name="Isosceles Triangle 21"/>
          <p:cNvSpPr/>
          <p:nvPr/>
        </p:nvSpPr>
        <p:spPr>
          <a:xfrm rot="16200000" flipH="1">
            <a:off x="6684060" y="4287240"/>
            <a:ext cx="93971" cy="2247375"/>
          </a:xfrm>
          <a:prstGeom prst="triangle">
            <a:avLst/>
          </a:prstGeom>
          <a:solidFill>
            <a:srgbClr val="7BB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Isosceles Triangle 22"/>
          <p:cNvSpPr/>
          <p:nvPr/>
        </p:nvSpPr>
        <p:spPr>
          <a:xfrm rot="19652835" flipH="1">
            <a:off x="7557167" y="3777028"/>
            <a:ext cx="93971" cy="1763477"/>
          </a:xfrm>
          <a:prstGeom prst="triangle">
            <a:avLst/>
          </a:prstGeom>
          <a:solidFill>
            <a:srgbClr val="7BB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Isosceles Triangle 24"/>
          <p:cNvSpPr/>
          <p:nvPr/>
        </p:nvSpPr>
        <p:spPr>
          <a:xfrm rot="1004593" flipH="1">
            <a:off x="8454368" y="4389386"/>
            <a:ext cx="93971" cy="1029833"/>
          </a:xfrm>
          <a:prstGeom prst="triangle">
            <a:avLst/>
          </a:prstGeom>
          <a:solidFill>
            <a:srgbClr val="7BB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Oval 14"/>
          <p:cNvSpPr/>
          <p:nvPr/>
        </p:nvSpPr>
        <p:spPr>
          <a:xfrm>
            <a:off x="7787772" y="5067144"/>
            <a:ext cx="886009" cy="886009"/>
          </a:xfrm>
          <a:prstGeom prst="ellipse">
            <a:avLst/>
          </a:prstGeom>
          <a:solidFill>
            <a:srgbClr val="7BB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latin typeface="Lato Black" panose="020F0A02020204030203" pitchFamily="34" charset="0"/>
              </a:rPr>
              <a:t>03</a:t>
            </a:r>
            <a:endParaRPr lang="en-US" dirty="0">
              <a:solidFill>
                <a:prstClr val="white"/>
              </a:solidFill>
              <a:latin typeface="Lato Black" panose="020F0A02020204030203" pitchFamily="34" charset="0"/>
            </a:endParaRPr>
          </a:p>
        </p:txBody>
      </p:sp>
      <p:sp>
        <p:nvSpPr>
          <p:cNvPr id="18" name="Isosceles Triangle 19"/>
          <p:cNvSpPr/>
          <p:nvPr/>
        </p:nvSpPr>
        <p:spPr>
          <a:xfrm rot="15057229" flipH="1">
            <a:off x="7419287" y="2528386"/>
            <a:ext cx="93971" cy="2697924"/>
          </a:xfrm>
          <a:prstGeom prst="triangle">
            <a:avLst/>
          </a:prstGeom>
          <a:solidFill>
            <a:srgbClr val="7BB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Isosceles Triangle 25"/>
          <p:cNvSpPr/>
          <p:nvPr/>
        </p:nvSpPr>
        <p:spPr>
          <a:xfrm rot="11627016" flipH="1">
            <a:off x="8709733" y="3451467"/>
            <a:ext cx="93971" cy="1029833"/>
          </a:xfrm>
          <a:prstGeom prst="triangle">
            <a:avLst/>
          </a:prstGeom>
          <a:solidFill>
            <a:srgbClr val="7BB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Isosceles Triangle 28"/>
          <p:cNvSpPr/>
          <p:nvPr/>
        </p:nvSpPr>
        <p:spPr>
          <a:xfrm rot="17067092" flipH="1">
            <a:off x="8304105" y="2512888"/>
            <a:ext cx="93971" cy="1029833"/>
          </a:xfrm>
          <a:prstGeom prst="triangle">
            <a:avLst/>
          </a:prstGeom>
          <a:solidFill>
            <a:srgbClr val="7BB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Oval 15"/>
          <p:cNvSpPr/>
          <p:nvPr/>
        </p:nvSpPr>
        <p:spPr>
          <a:xfrm>
            <a:off x="8673781" y="3006432"/>
            <a:ext cx="607363" cy="607363"/>
          </a:xfrm>
          <a:prstGeom prst="ellipse">
            <a:avLst/>
          </a:prstGeom>
          <a:solidFill>
            <a:srgbClr val="7BB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prstClr val="white"/>
                </a:solidFill>
                <a:latin typeface="Lato Black" panose="020F0A02020204030203" pitchFamily="34" charset="0"/>
              </a:rPr>
              <a:t>04</a:t>
            </a:r>
            <a:endParaRPr lang="en-US" sz="1600" dirty="0">
              <a:solidFill>
                <a:prstClr val="white"/>
              </a:solidFill>
              <a:latin typeface="Lato Black" panose="020F0A02020204030203" pitchFamily="34" charset="0"/>
            </a:endParaRPr>
          </a:p>
        </p:txBody>
      </p:sp>
      <p:sp>
        <p:nvSpPr>
          <p:cNvPr id="22" name="Isosceles Triangle 4"/>
          <p:cNvSpPr/>
          <p:nvPr/>
        </p:nvSpPr>
        <p:spPr>
          <a:xfrm rot="2810845">
            <a:off x="4081712" y="3597392"/>
            <a:ext cx="93971" cy="1704896"/>
          </a:xfrm>
          <a:prstGeom prst="triangle">
            <a:avLst/>
          </a:prstGeom>
          <a:solidFill>
            <a:srgbClr val="7BB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Isosceles Triangle 17"/>
          <p:cNvSpPr/>
          <p:nvPr/>
        </p:nvSpPr>
        <p:spPr>
          <a:xfrm rot="5400000">
            <a:off x="4605332" y="4371446"/>
            <a:ext cx="93971" cy="2078963"/>
          </a:xfrm>
          <a:prstGeom prst="triangle">
            <a:avLst/>
          </a:prstGeom>
          <a:solidFill>
            <a:srgbClr val="7BB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Isosceles Triangle 18"/>
          <p:cNvSpPr/>
          <p:nvPr/>
        </p:nvSpPr>
        <p:spPr>
          <a:xfrm rot="4263180">
            <a:off x="4934938" y="3384142"/>
            <a:ext cx="93971" cy="2697924"/>
          </a:xfrm>
          <a:prstGeom prst="triangle">
            <a:avLst/>
          </a:prstGeom>
          <a:solidFill>
            <a:srgbClr val="7BB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Oval 16"/>
          <p:cNvSpPr/>
          <p:nvPr/>
        </p:nvSpPr>
        <p:spPr>
          <a:xfrm>
            <a:off x="2980212" y="4859067"/>
            <a:ext cx="765190" cy="765190"/>
          </a:xfrm>
          <a:prstGeom prst="ellipse">
            <a:avLst/>
          </a:prstGeom>
          <a:solidFill>
            <a:srgbClr val="7BB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latin typeface="Lato Black" panose="020F0A02020204030203" pitchFamily="34" charset="0"/>
              </a:rPr>
              <a:t>02</a:t>
            </a:r>
            <a:endParaRPr lang="en-US" dirty="0">
              <a:solidFill>
                <a:prstClr val="white"/>
              </a:solidFill>
              <a:latin typeface="Lato Black" panose="020F0A02020204030203" pitchFamily="34" charset="0"/>
            </a:endParaRPr>
          </a:p>
        </p:txBody>
      </p:sp>
      <p:sp>
        <p:nvSpPr>
          <p:cNvPr id="38" name="文本框 37"/>
          <p:cNvSpPr txBox="1"/>
          <p:nvPr/>
        </p:nvSpPr>
        <p:spPr>
          <a:xfrm>
            <a:off x="9303248" y="3052332"/>
            <a:ext cx="2250124" cy="784830"/>
          </a:xfrm>
          <a:prstGeom prst="rect">
            <a:avLst/>
          </a:prstGeom>
          <a:noFill/>
        </p:spPr>
        <p:txBody>
          <a:bodyPr wrap="square" rtlCol="0">
            <a:spAutoFit/>
          </a:bodyPr>
          <a:lstStyle/>
          <a:p>
            <a:pPr>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9" name="文本框 38"/>
          <p:cNvSpPr txBox="1"/>
          <p:nvPr/>
        </p:nvSpPr>
        <p:spPr>
          <a:xfrm>
            <a:off x="9303248" y="2786438"/>
            <a:ext cx="1457466" cy="338554"/>
          </a:xfrm>
          <a:prstGeom prst="rect">
            <a:avLst/>
          </a:prstGeom>
          <a:noFill/>
        </p:spPr>
        <p:txBody>
          <a:bodyPr wrap="square" rtlCol="0">
            <a:spAutoFit/>
          </a:bodyPr>
          <a:lstStyle/>
          <a:p>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0" name="文本框 39"/>
          <p:cNvSpPr txBox="1"/>
          <p:nvPr/>
        </p:nvSpPr>
        <p:spPr>
          <a:xfrm>
            <a:off x="8787773" y="5163761"/>
            <a:ext cx="2250124" cy="784830"/>
          </a:xfrm>
          <a:prstGeom prst="rect">
            <a:avLst/>
          </a:prstGeom>
          <a:noFill/>
        </p:spPr>
        <p:txBody>
          <a:bodyPr wrap="square" rtlCol="0">
            <a:spAutoFit/>
          </a:bodyPr>
          <a:lstStyle/>
          <a:p>
            <a:pPr>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1" name="文本框 40"/>
          <p:cNvSpPr txBox="1"/>
          <p:nvPr/>
        </p:nvSpPr>
        <p:spPr>
          <a:xfrm>
            <a:off x="8787773" y="4897867"/>
            <a:ext cx="1457466" cy="338554"/>
          </a:xfrm>
          <a:prstGeom prst="rect">
            <a:avLst/>
          </a:prstGeom>
          <a:noFill/>
        </p:spPr>
        <p:txBody>
          <a:bodyPr wrap="square" rtlCol="0">
            <a:spAutoFit/>
          </a:bodyPr>
          <a:lstStyle/>
          <a:p>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2" name="文本框 41"/>
          <p:cNvSpPr txBox="1"/>
          <p:nvPr/>
        </p:nvSpPr>
        <p:spPr>
          <a:xfrm>
            <a:off x="543937" y="5163761"/>
            <a:ext cx="2250124" cy="784830"/>
          </a:xfrm>
          <a:prstGeom prst="rect">
            <a:avLst/>
          </a:prstGeom>
          <a:noFill/>
        </p:spPr>
        <p:txBody>
          <a:bodyPr wrap="square" rtlCol="0">
            <a:spAutoFit/>
          </a:bodyPr>
          <a:lstStyle/>
          <a:p>
            <a:pPr algn="r">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3" name="文本框 42"/>
          <p:cNvSpPr txBox="1"/>
          <p:nvPr/>
        </p:nvSpPr>
        <p:spPr>
          <a:xfrm>
            <a:off x="1336595" y="4897867"/>
            <a:ext cx="1457466" cy="338554"/>
          </a:xfrm>
          <a:prstGeom prst="rect">
            <a:avLst/>
          </a:prstGeom>
          <a:noFill/>
        </p:spPr>
        <p:txBody>
          <a:bodyPr wrap="square" rtlCol="0">
            <a:spAutoFit/>
          </a:bodyPr>
          <a:lstStyle/>
          <a:p>
            <a:pPr algn="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4" name="文本框 43"/>
          <p:cNvSpPr txBox="1"/>
          <p:nvPr/>
        </p:nvSpPr>
        <p:spPr>
          <a:xfrm>
            <a:off x="3330470" y="2202714"/>
            <a:ext cx="2250124" cy="784830"/>
          </a:xfrm>
          <a:prstGeom prst="rect">
            <a:avLst/>
          </a:prstGeom>
          <a:noFill/>
        </p:spPr>
        <p:txBody>
          <a:bodyPr wrap="square" rtlCol="0">
            <a:spAutoFit/>
          </a:bodyPr>
          <a:lstStyle/>
          <a:p>
            <a:pPr algn="r">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5" name="文本框 44"/>
          <p:cNvSpPr txBox="1"/>
          <p:nvPr/>
        </p:nvSpPr>
        <p:spPr>
          <a:xfrm>
            <a:off x="4123128" y="1936820"/>
            <a:ext cx="1457466" cy="338554"/>
          </a:xfrm>
          <a:prstGeom prst="rect">
            <a:avLst/>
          </a:prstGeom>
          <a:noFill/>
        </p:spPr>
        <p:txBody>
          <a:bodyPr wrap="square" rtlCol="0">
            <a:spAutoFit/>
          </a:bodyPr>
          <a:lstStyle/>
          <a:p>
            <a:pPr algn="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椭圆 80"/>
          <p:cNvSpPr/>
          <p:nvPr/>
        </p:nvSpPr>
        <p:spPr bwMode="auto">
          <a:xfrm>
            <a:off x="1059356" y="-1600"/>
            <a:ext cx="703340" cy="1084427"/>
          </a:xfrm>
          <a:prstGeom prst="rect">
            <a:avLst/>
          </a:prstGeom>
          <a:solidFill>
            <a:srgbClr val="7BB19E"/>
          </a:solidFill>
          <a:ln w="5715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chemeClr val="tx1">
                  <a:lumMod val="75000"/>
                  <a:lumOff val="25000"/>
                </a:schemeClr>
              </a:solidFill>
              <a:effectLst/>
              <a:uLnTx/>
              <a:uFillTx/>
              <a:latin typeface="Arial" panose="020B0604020202020204" pitchFamily="34" charset="0"/>
              <a:ea typeface="宋体" panose="02010600030101010101" pitchFamily="2" charset="-122"/>
            </a:endParaRPr>
          </a:p>
        </p:txBody>
      </p:sp>
      <p:sp>
        <p:nvSpPr>
          <p:cNvPr id="29" name="文本框 28"/>
          <p:cNvSpPr txBox="1"/>
          <p:nvPr/>
        </p:nvSpPr>
        <p:spPr>
          <a:xfrm>
            <a:off x="1100194" y="484263"/>
            <a:ext cx="621664" cy="523220"/>
          </a:xfrm>
          <a:prstGeom prst="rect">
            <a:avLst/>
          </a:prstGeom>
          <a:solidFill>
            <a:schemeClr val="bg1"/>
          </a:solidFill>
        </p:spPr>
        <p:txBody>
          <a:bodyPr wrap="square" rtlCol="0">
            <a:spAutoFit/>
          </a:bodyPr>
          <a:lstStyle/>
          <a:p>
            <a:pPr algn="ctr"/>
            <a:r>
              <a:rPr lang="en-US" altLang="zh-CN" sz="2800" dirty="0" smtClean="0">
                <a:solidFill>
                  <a:srgbClr val="7BB19E"/>
                </a:solidFill>
              </a:rPr>
              <a:t>04</a:t>
            </a:r>
            <a:endParaRPr lang="zh-CN" altLang="en-US" sz="2800" dirty="0">
              <a:solidFill>
                <a:srgbClr val="7BB19E"/>
              </a:solidFill>
            </a:endParaRPr>
          </a:p>
        </p:txBody>
      </p:sp>
      <p:sp>
        <p:nvSpPr>
          <p:cNvPr id="32" name="椭圆 80"/>
          <p:cNvSpPr/>
          <p:nvPr/>
        </p:nvSpPr>
        <p:spPr bwMode="auto">
          <a:xfrm>
            <a:off x="0" y="-1600"/>
            <a:ext cx="12192000" cy="105024"/>
          </a:xfrm>
          <a:prstGeom prst="rect">
            <a:avLst/>
          </a:prstGeom>
          <a:solidFill>
            <a:srgbClr val="7BB19E"/>
          </a:solidFill>
          <a:ln w="5715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chemeClr val="tx1">
                  <a:lumMod val="75000"/>
                  <a:lumOff val="25000"/>
                </a:schemeClr>
              </a:solidFill>
              <a:effectLst/>
              <a:uLnTx/>
              <a:uFillTx/>
              <a:latin typeface="Arial" panose="020B0604020202020204" pitchFamily="34" charset="0"/>
              <a:ea typeface="宋体" panose="02010600030101010101" pitchFamily="2" charset="-122"/>
            </a:endParaRPr>
          </a:p>
        </p:txBody>
      </p:sp>
      <p:sp>
        <p:nvSpPr>
          <p:cNvPr id="33" name="椭圆 80"/>
          <p:cNvSpPr/>
          <p:nvPr/>
        </p:nvSpPr>
        <p:spPr bwMode="auto">
          <a:xfrm>
            <a:off x="0" y="6761323"/>
            <a:ext cx="12192000" cy="96677"/>
          </a:xfrm>
          <a:prstGeom prst="rect">
            <a:avLst/>
          </a:prstGeom>
          <a:solidFill>
            <a:srgbClr val="7BB19E"/>
          </a:solidFill>
          <a:ln w="5715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chemeClr val="tx1">
                  <a:lumMod val="75000"/>
                  <a:lumOff val="25000"/>
                </a:schemeClr>
              </a:solidFill>
              <a:effectLst/>
              <a:uLnTx/>
              <a:uFillTx/>
              <a:latin typeface="Arial" panose="020B0604020202020204" pitchFamily="34" charset="0"/>
              <a:ea typeface="宋体" panose="02010600030101010101" pitchFamily="2" charset="-122"/>
            </a:endParaRPr>
          </a:p>
        </p:txBody>
      </p:sp>
      <p:sp>
        <p:nvSpPr>
          <p:cNvPr id="8" name="文本框 7"/>
          <p:cNvSpPr txBox="1"/>
          <p:nvPr/>
        </p:nvSpPr>
        <p:spPr>
          <a:xfrm>
            <a:off x="1904391" y="428085"/>
            <a:ext cx="4959929" cy="369332"/>
          </a:xfrm>
          <a:prstGeom prst="rect">
            <a:avLst/>
          </a:prstGeom>
          <a:noFill/>
        </p:spPr>
        <p:txBody>
          <a:bodyPr wrap="square" rtlCol="0">
            <a:spAutoFit/>
          </a:bodyPr>
          <a:lstStyle/>
          <a:p>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课题实践的可行性</a:t>
            </a:r>
            <a:endParaRPr lang="en-US" altLang="zh-CN"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1904391" y="797417"/>
            <a:ext cx="5022106" cy="369332"/>
          </a:xfrm>
          <a:prstGeom prst="snip1Rect">
            <a:avLst>
              <a:gd name="adj" fmla="val 0"/>
            </a:avLst>
          </a:prstGeom>
          <a:noFill/>
          <a:ln w="28575">
            <a:noFill/>
          </a:ln>
        </p:spPr>
        <p:txBody>
          <a:bodyPr wrap="square" rtlCol="0">
            <a:spAutoFit/>
          </a:bodyPr>
          <a:lstStyle/>
          <a:p>
            <a:r>
              <a:rPr lang="en-US" altLang="zh-CN" dirty="0" smtClean="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rPr>
              <a:t>The Difficulty Of Practice </a:t>
            </a:r>
            <a:endParaRPr lang="zh-CN" altLang="en-US" dirty="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endParaRPr>
          </a:p>
        </p:txBody>
      </p:sp>
      <p:graphicFrame>
        <p:nvGraphicFramePr>
          <p:cNvPr id="10" name="图表 9"/>
          <p:cNvGraphicFramePr/>
          <p:nvPr/>
        </p:nvGraphicFramePr>
        <p:xfrm>
          <a:off x="986368" y="1907164"/>
          <a:ext cx="6428510" cy="4285672"/>
        </p:xfrm>
        <a:graphic>
          <a:graphicData uri="http://schemas.openxmlformats.org/drawingml/2006/chart">
            <c:chart xmlns:c="http://schemas.openxmlformats.org/drawingml/2006/chart" xmlns:r="http://schemas.openxmlformats.org/officeDocument/2006/relationships" r:id="rId1"/>
          </a:graphicData>
        </a:graphic>
      </p:graphicFrame>
      <p:sp>
        <p:nvSpPr>
          <p:cNvPr id="12" name="Oval 48"/>
          <p:cNvSpPr/>
          <p:nvPr/>
        </p:nvSpPr>
        <p:spPr>
          <a:xfrm>
            <a:off x="7740368" y="2328274"/>
            <a:ext cx="623353" cy="623514"/>
          </a:xfrm>
          <a:prstGeom prst="ellipse">
            <a:avLst/>
          </a:prstGeom>
          <a:solidFill>
            <a:srgbClr val="7BB19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2843" tIns="91422" rIns="182843" bIns="91422" rtlCol="0" anchor="ctr"/>
          <a:lstStyle/>
          <a:p>
            <a:pPr algn="ctr"/>
            <a:endParaRPr lang="id-ID" dirty="0">
              <a:latin typeface="Raleway Light"/>
            </a:endParaRPr>
          </a:p>
        </p:txBody>
      </p:sp>
      <p:sp>
        <p:nvSpPr>
          <p:cNvPr id="13" name="Oval 57"/>
          <p:cNvSpPr/>
          <p:nvPr/>
        </p:nvSpPr>
        <p:spPr>
          <a:xfrm>
            <a:off x="9502779" y="2328274"/>
            <a:ext cx="623353" cy="623514"/>
          </a:xfrm>
          <a:prstGeom prst="ellipse">
            <a:avLst/>
          </a:prstGeom>
          <a:solidFill>
            <a:srgbClr val="7BB19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2843" tIns="91422" rIns="182843" bIns="91422" rtlCol="0" anchor="ctr"/>
          <a:lstStyle/>
          <a:p>
            <a:pPr algn="ctr"/>
            <a:endParaRPr lang="id-ID" dirty="0">
              <a:latin typeface="Raleway Light"/>
            </a:endParaRPr>
          </a:p>
        </p:txBody>
      </p:sp>
      <p:grpSp>
        <p:nvGrpSpPr>
          <p:cNvPr id="14" name="Group 93"/>
          <p:cNvGrpSpPr/>
          <p:nvPr/>
        </p:nvGrpSpPr>
        <p:grpSpPr>
          <a:xfrm>
            <a:off x="7898840" y="2499342"/>
            <a:ext cx="284861" cy="240721"/>
            <a:chOff x="13828713" y="2805113"/>
            <a:chExt cx="1381125" cy="1166812"/>
          </a:xfrm>
          <a:solidFill>
            <a:schemeClr val="bg1"/>
          </a:solidFill>
        </p:grpSpPr>
        <p:sp>
          <p:nvSpPr>
            <p:cNvPr id="15" name="Freeform 10"/>
            <p:cNvSpPr>
              <a:spLocks noEditPoints="1"/>
            </p:cNvSpPr>
            <p:nvPr/>
          </p:nvSpPr>
          <p:spPr bwMode="auto">
            <a:xfrm>
              <a:off x="14173200" y="3109913"/>
              <a:ext cx="690563" cy="690562"/>
            </a:xfrm>
            <a:custGeom>
              <a:avLst/>
              <a:gdLst>
                <a:gd name="T0" fmla="*/ 92 w 184"/>
                <a:gd name="T1" fmla="*/ 0 h 184"/>
                <a:gd name="T2" fmla="*/ 0 w 184"/>
                <a:gd name="T3" fmla="*/ 92 h 184"/>
                <a:gd name="T4" fmla="*/ 92 w 184"/>
                <a:gd name="T5" fmla="*/ 184 h 184"/>
                <a:gd name="T6" fmla="*/ 184 w 184"/>
                <a:gd name="T7" fmla="*/ 92 h 184"/>
                <a:gd name="T8" fmla="*/ 92 w 184"/>
                <a:gd name="T9" fmla="*/ 0 h 184"/>
                <a:gd name="T10" fmla="*/ 144 w 184"/>
                <a:gd name="T11" fmla="*/ 137 h 184"/>
                <a:gd name="T12" fmla="*/ 47 w 184"/>
                <a:gd name="T13" fmla="*/ 144 h 184"/>
                <a:gd name="T14" fmla="*/ 39 w 184"/>
                <a:gd name="T15" fmla="*/ 47 h 184"/>
                <a:gd name="T16" fmla="*/ 137 w 184"/>
                <a:gd name="T17" fmla="*/ 39 h 184"/>
                <a:gd name="T18" fmla="*/ 144 w 184"/>
                <a:gd name="T19" fmla="*/ 13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84">
                  <a:moveTo>
                    <a:pt x="92" y="0"/>
                  </a:moveTo>
                  <a:cubicBezTo>
                    <a:pt x="41" y="0"/>
                    <a:pt x="0" y="41"/>
                    <a:pt x="0" y="92"/>
                  </a:cubicBezTo>
                  <a:cubicBezTo>
                    <a:pt x="0" y="143"/>
                    <a:pt x="41" y="184"/>
                    <a:pt x="92" y="184"/>
                  </a:cubicBezTo>
                  <a:cubicBezTo>
                    <a:pt x="143" y="184"/>
                    <a:pt x="184" y="143"/>
                    <a:pt x="184" y="92"/>
                  </a:cubicBezTo>
                  <a:cubicBezTo>
                    <a:pt x="184" y="41"/>
                    <a:pt x="143" y="0"/>
                    <a:pt x="92" y="0"/>
                  </a:cubicBezTo>
                  <a:close/>
                  <a:moveTo>
                    <a:pt x="144" y="137"/>
                  </a:moveTo>
                  <a:cubicBezTo>
                    <a:pt x="119" y="166"/>
                    <a:pt x="76" y="169"/>
                    <a:pt x="47" y="144"/>
                  </a:cubicBezTo>
                  <a:cubicBezTo>
                    <a:pt x="18" y="120"/>
                    <a:pt x="15" y="76"/>
                    <a:pt x="39" y="47"/>
                  </a:cubicBezTo>
                  <a:cubicBezTo>
                    <a:pt x="64" y="18"/>
                    <a:pt x="108" y="15"/>
                    <a:pt x="137" y="39"/>
                  </a:cubicBezTo>
                  <a:cubicBezTo>
                    <a:pt x="166" y="64"/>
                    <a:pt x="169" y="108"/>
                    <a:pt x="144" y="137"/>
                  </a:cubicBezTo>
                  <a:close/>
                </a:path>
              </a:pathLst>
            </a:custGeom>
            <a:grpFill/>
            <a:ln>
              <a:solidFill>
                <a:schemeClr val="bg1"/>
              </a:solidFill>
            </a:ln>
          </p:spPr>
          <p:txBody>
            <a:bodyPr vert="horz" wrap="square" lIns="91440" tIns="45720" rIns="91440" bIns="45720" numCol="1" anchor="t" anchorCtr="0" compatLnSpc="1"/>
            <a:lstStyle/>
            <a:p>
              <a:endParaRPr lang="id-ID" dirty="0">
                <a:latin typeface="Raleway Light"/>
              </a:endParaRPr>
            </a:p>
          </p:txBody>
        </p:sp>
        <p:sp>
          <p:nvSpPr>
            <p:cNvPr id="16" name="Freeform 11"/>
            <p:cNvSpPr/>
            <p:nvPr/>
          </p:nvSpPr>
          <p:spPr bwMode="auto">
            <a:xfrm>
              <a:off x="14346238" y="3281363"/>
              <a:ext cx="195263" cy="195262"/>
            </a:xfrm>
            <a:custGeom>
              <a:avLst/>
              <a:gdLst>
                <a:gd name="T0" fmla="*/ 46 w 52"/>
                <a:gd name="T1" fmla="*/ 0 h 52"/>
                <a:gd name="T2" fmla="*/ 0 w 52"/>
                <a:gd name="T3" fmla="*/ 46 h 52"/>
                <a:gd name="T4" fmla="*/ 0 w 52"/>
                <a:gd name="T5" fmla="*/ 46 h 52"/>
                <a:gd name="T6" fmla="*/ 6 w 52"/>
                <a:gd name="T7" fmla="*/ 52 h 52"/>
                <a:gd name="T8" fmla="*/ 11 w 52"/>
                <a:gd name="T9" fmla="*/ 46 h 52"/>
                <a:gd name="T10" fmla="*/ 11 w 52"/>
                <a:gd name="T11" fmla="*/ 46 h 52"/>
                <a:gd name="T12" fmla="*/ 46 w 52"/>
                <a:gd name="T13" fmla="*/ 11 h 52"/>
                <a:gd name="T14" fmla="*/ 52 w 52"/>
                <a:gd name="T15" fmla="*/ 6 h 52"/>
                <a:gd name="T16" fmla="*/ 46 w 52"/>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52">
                  <a:moveTo>
                    <a:pt x="46" y="0"/>
                  </a:moveTo>
                  <a:cubicBezTo>
                    <a:pt x="20" y="0"/>
                    <a:pt x="0" y="20"/>
                    <a:pt x="0" y="46"/>
                  </a:cubicBezTo>
                  <a:cubicBezTo>
                    <a:pt x="0" y="46"/>
                    <a:pt x="0" y="46"/>
                    <a:pt x="0" y="46"/>
                  </a:cubicBezTo>
                  <a:cubicBezTo>
                    <a:pt x="0" y="49"/>
                    <a:pt x="2" y="52"/>
                    <a:pt x="6" y="52"/>
                  </a:cubicBezTo>
                  <a:cubicBezTo>
                    <a:pt x="9" y="52"/>
                    <a:pt x="11" y="49"/>
                    <a:pt x="11" y="46"/>
                  </a:cubicBezTo>
                  <a:cubicBezTo>
                    <a:pt x="11" y="46"/>
                    <a:pt x="11" y="46"/>
                    <a:pt x="11" y="46"/>
                  </a:cubicBezTo>
                  <a:cubicBezTo>
                    <a:pt x="11" y="27"/>
                    <a:pt x="27" y="11"/>
                    <a:pt x="46" y="11"/>
                  </a:cubicBezTo>
                  <a:cubicBezTo>
                    <a:pt x="49" y="11"/>
                    <a:pt x="52" y="9"/>
                    <a:pt x="52" y="6"/>
                  </a:cubicBezTo>
                  <a:cubicBezTo>
                    <a:pt x="52" y="2"/>
                    <a:pt x="49" y="0"/>
                    <a:pt x="46" y="0"/>
                  </a:cubicBezTo>
                  <a:close/>
                </a:path>
              </a:pathLst>
            </a:custGeom>
            <a:grpFill/>
            <a:ln>
              <a:solidFill>
                <a:schemeClr val="bg1"/>
              </a:solidFill>
            </a:ln>
          </p:spPr>
          <p:txBody>
            <a:bodyPr vert="horz" wrap="square" lIns="91440" tIns="45720" rIns="91440" bIns="45720" numCol="1" anchor="t" anchorCtr="0" compatLnSpc="1"/>
            <a:lstStyle/>
            <a:p>
              <a:endParaRPr lang="id-ID" dirty="0">
                <a:latin typeface="Raleway Light"/>
              </a:endParaRPr>
            </a:p>
          </p:txBody>
        </p:sp>
        <p:sp>
          <p:nvSpPr>
            <p:cNvPr id="17" name="Freeform 12"/>
            <p:cNvSpPr>
              <a:spLocks noEditPoints="1"/>
            </p:cNvSpPr>
            <p:nvPr/>
          </p:nvSpPr>
          <p:spPr bwMode="auto">
            <a:xfrm>
              <a:off x="13828713" y="2805113"/>
              <a:ext cx="1381125" cy="1166812"/>
            </a:xfrm>
            <a:custGeom>
              <a:avLst/>
              <a:gdLst>
                <a:gd name="T0" fmla="*/ 339 w 368"/>
                <a:gd name="T1" fmla="*/ 70 h 311"/>
                <a:gd name="T2" fmla="*/ 289 w 368"/>
                <a:gd name="T3" fmla="*/ 61 h 311"/>
                <a:gd name="T4" fmla="*/ 273 w 368"/>
                <a:gd name="T5" fmla="*/ 22 h 311"/>
                <a:gd name="T6" fmla="*/ 241 w 368"/>
                <a:gd name="T7" fmla="*/ 0 h 311"/>
                <a:gd name="T8" fmla="*/ 126 w 368"/>
                <a:gd name="T9" fmla="*/ 0 h 311"/>
                <a:gd name="T10" fmla="*/ 94 w 368"/>
                <a:gd name="T11" fmla="*/ 22 h 311"/>
                <a:gd name="T12" fmla="*/ 78 w 368"/>
                <a:gd name="T13" fmla="*/ 61 h 311"/>
                <a:gd name="T14" fmla="*/ 29 w 368"/>
                <a:gd name="T15" fmla="*/ 70 h 311"/>
                <a:gd name="T16" fmla="*/ 0 w 368"/>
                <a:gd name="T17" fmla="*/ 104 h 311"/>
                <a:gd name="T18" fmla="*/ 0 w 368"/>
                <a:gd name="T19" fmla="*/ 277 h 311"/>
                <a:gd name="T20" fmla="*/ 34 w 368"/>
                <a:gd name="T21" fmla="*/ 311 h 311"/>
                <a:gd name="T22" fmla="*/ 333 w 368"/>
                <a:gd name="T23" fmla="*/ 311 h 311"/>
                <a:gd name="T24" fmla="*/ 368 w 368"/>
                <a:gd name="T25" fmla="*/ 277 h 311"/>
                <a:gd name="T26" fmla="*/ 368 w 368"/>
                <a:gd name="T27" fmla="*/ 104 h 311"/>
                <a:gd name="T28" fmla="*/ 339 w 368"/>
                <a:gd name="T29" fmla="*/ 70 h 311"/>
                <a:gd name="T30" fmla="*/ 345 w 368"/>
                <a:gd name="T31" fmla="*/ 277 h 311"/>
                <a:gd name="T32" fmla="*/ 333 w 368"/>
                <a:gd name="T33" fmla="*/ 288 h 311"/>
                <a:gd name="T34" fmla="*/ 34 w 368"/>
                <a:gd name="T35" fmla="*/ 288 h 311"/>
                <a:gd name="T36" fmla="*/ 23 w 368"/>
                <a:gd name="T37" fmla="*/ 277 h 311"/>
                <a:gd name="T38" fmla="*/ 23 w 368"/>
                <a:gd name="T39" fmla="*/ 104 h 311"/>
                <a:gd name="T40" fmla="*/ 32 w 368"/>
                <a:gd name="T41" fmla="*/ 92 h 311"/>
                <a:gd name="T42" fmla="*/ 95 w 368"/>
                <a:gd name="T43" fmla="*/ 82 h 311"/>
                <a:gd name="T44" fmla="*/ 116 w 368"/>
                <a:gd name="T45" fmla="*/ 31 h 311"/>
                <a:gd name="T46" fmla="*/ 126 w 368"/>
                <a:gd name="T47" fmla="*/ 23 h 311"/>
                <a:gd name="T48" fmla="*/ 241 w 368"/>
                <a:gd name="T49" fmla="*/ 23 h 311"/>
                <a:gd name="T50" fmla="*/ 252 w 368"/>
                <a:gd name="T51" fmla="*/ 31 h 311"/>
                <a:gd name="T52" fmla="*/ 273 w 368"/>
                <a:gd name="T53" fmla="*/ 82 h 311"/>
                <a:gd name="T54" fmla="*/ 335 w 368"/>
                <a:gd name="T55" fmla="*/ 92 h 311"/>
                <a:gd name="T56" fmla="*/ 345 w 368"/>
                <a:gd name="T57" fmla="*/ 104 h 311"/>
                <a:gd name="T58" fmla="*/ 345 w 368"/>
                <a:gd name="T59" fmla="*/ 277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8" h="311">
                  <a:moveTo>
                    <a:pt x="339" y="70"/>
                  </a:moveTo>
                  <a:cubicBezTo>
                    <a:pt x="289" y="61"/>
                    <a:pt x="289" y="61"/>
                    <a:pt x="289" y="61"/>
                  </a:cubicBezTo>
                  <a:cubicBezTo>
                    <a:pt x="273" y="22"/>
                    <a:pt x="273" y="22"/>
                    <a:pt x="273" y="22"/>
                  </a:cubicBezTo>
                  <a:cubicBezTo>
                    <a:pt x="268" y="9"/>
                    <a:pt x="256" y="0"/>
                    <a:pt x="241" y="0"/>
                  </a:cubicBezTo>
                  <a:cubicBezTo>
                    <a:pt x="126" y="0"/>
                    <a:pt x="126" y="0"/>
                    <a:pt x="126" y="0"/>
                  </a:cubicBezTo>
                  <a:cubicBezTo>
                    <a:pt x="112" y="0"/>
                    <a:pt x="99" y="9"/>
                    <a:pt x="94" y="22"/>
                  </a:cubicBezTo>
                  <a:cubicBezTo>
                    <a:pt x="78" y="61"/>
                    <a:pt x="78" y="61"/>
                    <a:pt x="78" y="61"/>
                  </a:cubicBezTo>
                  <a:cubicBezTo>
                    <a:pt x="29" y="70"/>
                    <a:pt x="29" y="70"/>
                    <a:pt x="29" y="70"/>
                  </a:cubicBezTo>
                  <a:cubicBezTo>
                    <a:pt x="12" y="73"/>
                    <a:pt x="0" y="87"/>
                    <a:pt x="0" y="104"/>
                  </a:cubicBezTo>
                  <a:cubicBezTo>
                    <a:pt x="0" y="277"/>
                    <a:pt x="0" y="277"/>
                    <a:pt x="0" y="277"/>
                  </a:cubicBezTo>
                  <a:cubicBezTo>
                    <a:pt x="0" y="296"/>
                    <a:pt x="15" y="311"/>
                    <a:pt x="34" y="311"/>
                  </a:cubicBezTo>
                  <a:cubicBezTo>
                    <a:pt x="333" y="311"/>
                    <a:pt x="333" y="311"/>
                    <a:pt x="333" y="311"/>
                  </a:cubicBezTo>
                  <a:cubicBezTo>
                    <a:pt x="353" y="311"/>
                    <a:pt x="368" y="296"/>
                    <a:pt x="368" y="277"/>
                  </a:cubicBezTo>
                  <a:cubicBezTo>
                    <a:pt x="368" y="104"/>
                    <a:pt x="368" y="104"/>
                    <a:pt x="368" y="104"/>
                  </a:cubicBezTo>
                  <a:cubicBezTo>
                    <a:pt x="368" y="87"/>
                    <a:pt x="356" y="73"/>
                    <a:pt x="339" y="70"/>
                  </a:cubicBezTo>
                  <a:close/>
                  <a:moveTo>
                    <a:pt x="345" y="277"/>
                  </a:moveTo>
                  <a:cubicBezTo>
                    <a:pt x="345" y="283"/>
                    <a:pt x="340" y="288"/>
                    <a:pt x="333" y="288"/>
                  </a:cubicBezTo>
                  <a:cubicBezTo>
                    <a:pt x="34" y="288"/>
                    <a:pt x="34" y="288"/>
                    <a:pt x="34" y="288"/>
                  </a:cubicBezTo>
                  <a:cubicBezTo>
                    <a:pt x="28" y="288"/>
                    <a:pt x="23" y="283"/>
                    <a:pt x="23" y="277"/>
                  </a:cubicBezTo>
                  <a:cubicBezTo>
                    <a:pt x="23" y="104"/>
                    <a:pt x="23" y="104"/>
                    <a:pt x="23" y="104"/>
                  </a:cubicBezTo>
                  <a:cubicBezTo>
                    <a:pt x="23" y="98"/>
                    <a:pt x="27" y="93"/>
                    <a:pt x="32" y="92"/>
                  </a:cubicBezTo>
                  <a:cubicBezTo>
                    <a:pt x="95" y="82"/>
                    <a:pt x="95" y="82"/>
                    <a:pt x="95" y="82"/>
                  </a:cubicBezTo>
                  <a:cubicBezTo>
                    <a:pt x="116" y="31"/>
                    <a:pt x="116" y="31"/>
                    <a:pt x="116" y="31"/>
                  </a:cubicBezTo>
                  <a:cubicBezTo>
                    <a:pt x="117" y="26"/>
                    <a:pt x="122" y="23"/>
                    <a:pt x="126" y="23"/>
                  </a:cubicBezTo>
                  <a:cubicBezTo>
                    <a:pt x="241" y="23"/>
                    <a:pt x="241" y="23"/>
                    <a:pt x="241" y="23"/>
                  </a:cubicBezTo>
                  <a:cubicBezTo>
                    <a:pt x="246" y="23"/>
                    <a:pt x="250" y="26"/>
                    <a:pt x="252" y="31"/>
                  </a:cubicBezTo>
                  <a:cubicBezTo>
                    <a:pt x="273" y="82"/>
                    <a:pt x="273" y="82"/>
                    <a:pt x="273" y="82"/>
                  </a:cubicBezTo>
                  <a:cubicBezTo>
                    <a:pt x="335" y="92"/>
                    <a:pt x="335" y="92"/>
                    <a:pt x="335" y="92"/>
                  </a:cubicBezTo>
                  <a:cubicBezTo>
                    <a:pt x="341" y="93"/>
                    <a:pt x="345" y="98"/>
                    <a:pt x="345" y="104"/>
                  </a:cubicBezTo>
                  <a:lnTo>
                    <a:pt x="345" y="277"/>
                  </a:lnTo>
                  <a:close/>
                </a:path>
              </a:pathLst>
            </a:custGeom>
            <a:grpFill/>
            <a:ln>
              <a:solidFill>
                <a:schemeClr val="bg1"/>
              </a:solidFill>
            </a:ln>
          </p:spPr>
          <p:txBody>
            <a:bodyPr vert="horz" wrap="square" lIns="91440" tIns="45720" rIns="91440" bIns="45720" numCol="1" anchor="t" anchorCtr="0" compatLnSpc="1"/>
            <a:lstStyle/>
            <a:p>
              <a:endParaRPr lang="id-ID" dirty="0">
                <a:latin typeface="Raleway Light"/>
              </a:endParaRPr>
            </a:p>
          </p:txBody>
        </p:sp>
      </p:grpSp>
      <p:sp>
        <p:nvSpPr>
          <p:cNvPr id="18" name="Freeform 22"/>
          <p:cNvSpPr>
            <a:spLocks noEditPoints="1"/>
          </p:cNvSpPr>
          <p:nvPr/>
        </p:nvSpPr>
        <p:spPr bwMode="auto">
          <a:xfrm>
            <a:off x="9672024" y="2533784"/>
            <a:ext cx="284861" cy="205350"/>
          </a:xfrm>
          <a:custGeom>
            <a:avLst/>
            <a:gdLst>
              <a:gd name="T0" fmla="*/ 298 w 368"/>
              <a:gd name="T1" fmla="*/ 94 h 265"/>
              <a:gd name="T2" fmla="*/ 196 w 368"/>
              <a:gd name="T3" fmla="*/ 0 h 265"/>
              <a:gd name="T4" fmla="*/ 102 w 368"/>
              <a:gd name="T5" fmla="*/ 60 h 265"/>
              <a:gd name="T6" fmla="*/ 86 w 368"/>
              <a:gd name="T7" fmla="*/ 58 h 265"/>
              <a:gd name="T8" fmla="*/ 35 w 368"/>
              <a:gd name="T9" fmla="*/ 109 h 265"/>
              <a:gd name="T10" fmla="*/ 37 w 368"/>
              <a:gd name="T11" fmla="*/ 126 h 265"/>
              <a:gd name="T12" fmla="*/ 0 w 368"/>
              <a:gd name="T13" fmla="*/ 190 h 265"/>
              <a:gd name="T14" fmla="*/ 75 w 368"/>
              <a:gd name="T15" fmla="*/ 265 h 265"/>
              <a:gd name="T16" fmla="*/ 75 w 368"/>
              <a:gd name="T17" fmla="*/ 265 h 265"/>
              <a:gd name="T18" fmla="*/ 282 w 368"/>
              <a:gd name="T19" fmla="*/ 265 h 265"/>
              <a:gd name="T20" fmla="*/ 282 w 368"/>
              <a:gd name="T21" fmla="*/ 265 h 265"/>
              <a:gd name="T22" fmla="*/ 368 w 368"/>
              <a:gd name="T23" fmla="*/ 178 h 265"/>
              <a:gd name="T24" fmla="*/ 298 w 368"/>
              <a:gd name="T25" fmla="*/ 94 h 265"/>
              <a:gd name="T26" fmla="*/ 282 w 368"/>
              <a:gd name="T27" fmla="*/ 242 h 265"/>
              <a:gd name="T28" fmla="*/ 282 w 368"/>
              <a:gd name="T29" fmla="*/ 242 h 265"/>
              <a:gd name="T30" fmla="*/ 75 w 368"/>
              <a:gd name="T31" fmla="*/ 242 h 265"/>
              <a:gd name="T32" fmla="*/ 23 w 368"/>
              <a:gd name="T33" fmla="*/ 190 h 265"/>
              <a:gd name="T34" fmla="*/ 49 w 368"/>
              <a:gd name="T35" fmla="*/ 145 h 265"/>
              <a:gd name="T36" fmla="*/ 59 w 368"/>
              <a:gd name="T37" fmla="*/ 118 h 265"/>
              <a:gd name="T38" fmla="*/ 58 w 368"/>
              <a:gd name="T39" fmla="*/ 109 h 265"/>
              <a:gd name="T40" fmla="*/ 86 w 368"/>
              <a:gd name="T41" fmla="*/ 81 h 265"/>
              <a:gd name="T42" fmla="*/ 102 w 368"/>
              <a:gd name="T43" fmla="*/ 83 h 265"/>
              <a:gd name="T44" fmla="*/ 123 w 368"/>
              <a:gd name="T45" fmla="*/ 70 h 265"/>
              <a:gd name="T46" fmla="*/ 196 w 368"/>
              <a:gd name="T47" fmla="*/ 23 h 265"/>
              <a:gd name="T48" fmla="*/ 275 w 368"/>
              <a:gd name="T49" fmla="*/ 96 h 265"/>
              <a:gd name="T50" fmla="*/ 294 w 368"/>
              <a:gd name="T51" fmla="*/ 116 h 265"/>
              <a:gd name="T52" fmla="*/ 345 w 368"/>
              <a:gd name="T53" fmla="*/ 178 h 265"/>
              <a:gd name="T54" fmla="*/ 282 w 368"/>
              <a:gd name="T55" fmla="*/ 242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8" h="265">
                <a:moveTo>
                  <a:pt x="298" y="94"/>
                </a:moveTo>
                <a:cubicBezTo>
                  <a:pt x="293" y="41"/>
                  <a:pt x="250" y="0"/>
                  <a:pt x="196" y="0"/>
                </a:cubicBezTo>
                <a:cubicBezTo>
                  <a:pt x="154" y="0"/>
                  <a:pt x="118" y="25"/>
                  <a:pt x="102" y="60"/>
                </a:cubicBezTo>
                <a:cubicBezTo>
                  <a:pt x="97" y="59"/>
                  <a:pt x="92" y="58"/>
                  <a:pt x="86" y="58"/>
                </a:cubicBezTo>
                <a:cubicBezTo>
                  <a:pt x="58" y="58"/>
                  <a:pt x="35" y="81"/>
                  <a:pt x="35" y="109"/>
                </a:cubicBezTo>
                <a:cubicBezTo>
                  <a:pt x="35" y="115"/>
                  <a:pt x="36" y="120"/>
                  <a:pt x="37" y="126"/>
                </a:cubicBezTo>
                <a:cubicBezTo>
                  <a:pt x="15" y="139"/>
                  <a:pt x="0" y="162"/>
                  <a:pt x="0" y="190"/>
                </a:cubicBezTo>
                <a:cubicBezTo>
                  <a:pt x="0" y="231"/>
                  <a:pt x="34" y="265"/>
                  <a:pt x="75" y="265"/>
                </a:cubicBezTo>
                <a:cubicBezTo>
                  <a:pt x="75" y="265"/>
                  <a:pt x="75" y="265"/>
                  <a:pt x="75" y="265"/>
                </a:cubicBezTo>
                <a:cubicBezTo>
                  <a:pt x="282" y="265"/>
                  <a:pt x="282" y="265"/>
                  <a:pt x="282" y="265"/>
                </a:cubicBezTo>
                <a:cubicBezTo>
                  <a:pt x="282" y="265"/>
                  <a:pt x="282" y="265"/>
                  <a:pt x="282" y="265"/>
                </a:cubicBezTo>
                <a:cubicBezTo>
                  <a:pt x="330" y="265"/>
                  <a:pt x="368" y="226"/>
                  <a:pt x="368" y="178"/>
                </a:cubicBezTo>
                <a:cubicBezTo>
                  <a:pt x="368" y="136"/>
                  <a:pt x="338" y="101"/>
                  <a:pt x="298" y="94"/>
                </a:cubicBezTo>
                <a:close/>
                <a:moveTo>
                  <a:pt x="282" y="242"/>
                </a:moveTo>
                <a:cubicBezTo>
                  <a:pt x="282" y="242"/>
                  <a:pt x="282" y="242"/>
                  <a:pt x="282" y="242"/>
                </a:cubicBezTo>
                <a:cubicBezTo>
                  <a:pt x="75" y="242"/>
                  <a:pt x="75" y="242"/>
                  <a:pt x="75" y="242"/>
                </a:cubicBezTo>
                <a:cubicBezTo>
                  <a:pt x="46" y="242"/>
                  <a:pt x="23" y="219"/>
                  <a:pt x="23" y="190"/>
                </a:cubicBezTo>
                <a:cubicBezTo>
                  <a:pt x="23" y="172"/>
                  <a:pt x="33" y="155"/>
                  <a:pt x="49" y="145"/>
                </a:cubicBezTo>
                <a:cubicBezTo>
                  <a:pt x="65" y="136"/>
                  <a:pt x="66" y="135"/>
                  <a:pt x="59" y="118"/>
                </a:cubicBezTo>
                <a:cubicBezTo>
                  <a:pt x="58" y="115"/>
                  <a:pt x="58" y="112"/>
                  <a:pt x="58" y="109"/>
                </a:cubicBezTo>
                <a:cubicBezTo>
                  <a:pt x="58" y="94"/>
                  <a:pt x="70" y="81"/>
                  <a:pt x="86" y="81"/>
                </a:cubicBezTo>
                <a:cubicBezTo>
                  <a:pt x="86" y="81"/>
                  <a:pt x="94" y="80"/>
                  <a:pt x="102" y="83"/>
                </a:cubicBezTo>
                <a:cubicBezTo>
                  <a:pt x="115" y="89"/>
                  <a:pt x="117" y="83"/>
                  <a:pt x="123" y="70"/>
                </a:cubicBezTo>
                <a:cubicBezTo>
                  <a:pt x="136" y="41"/>
                  <a:pt x="165" y="23"/>
                  <a:pt x="196" y="23"/>
                </a:cubicBezTo>
                <a:cubicBezTo>
                  <a:pt x="237" y="23"/>
                  <a:pt x="271" y="54"/>
                  <a:pt x="275" y="96"/>
                </a:cubicBezTo>
                <a:cubicBezTo>
                  <a:pt x="277" y="112"/>
                  <a:pt x="277" y="112"/>
                  <a:pt x="294" y="116"/>
                </a:cubicBezTo>
                <a:cubicBezTo>
                  <a:pt x="324" y="122"/>
                  <a:pt x="345" y="148"/>
                  <a:pt x="345" y="178"/>
                </a:cubicBezTo>
                <a:cubicBezTo>
                  <a:pt x="345" y="213"/>
                  <a:pt x="317" y="242"/>
                  <a:pt x="282" y="242"/>
                </a:cubicBezTo>
                <a:close/>
              </a:path>
            </a:pathLst>
          </a:custGeom>
          <a:solidFill>
            <a:schemeClr val="bg1"/>
          </a:solidFill>
          <a:ln>
            <a:solidFill>
              <a:schemeClr val="bg1"/>
            </a:solidFill>
          </a:ln>
        </p:spPr>
        <p:txBody>
          <a:bodyPr vert="horz" wrap="square" lIns="182843" tIns="91422" rIns="182843" bIns="91422" numCol="1" anchor="t" anchorCtr="0" compatLnSpc="1"/>
          <a:lstStyle/>
          <a:p>
            <a:endParaRPr lang="id-ID" dirty="0">
              <a:latin typeface="Raleway Light"/>
            </a:endParaRPr>
          </a:p>
        </p:txBody>
      </p:sp>
      <p:sp>
        <p:nvSpPr>
          <p:cNvPr id="19" name="文本框 18"/>
          <p:cNvSpPr txBox="1"/>
          <p:nvPr/>
        </p:nvSpPr>
        <p:spPr>
          <a:xfrm>
            <a:off x="7740368" y="3102974"/>
            <a:ext cx="1551390" cy="784830"/>
          </a:xfrm>
          <a:prstGeom prst="rect">
            <a:avLst/>
          </a:prstGeom>
          <a:noFill/>
        </p:spPr>
        <p:txBody>
          <a:bodyPr wrap="square" rtlCol="0">
            <a:spAutoFit/>
          </a:bodyPr>
          <a:lstStyle/>
          <a:p>
            <a:pPr algn="just">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9479278" y="3102974"/>
            <a:ext cx="1551390" cy="784830"/>
          </a:xfrm>
          <a:prstGeom prst="rect">
            <a:avLst/>
          </a:prstGeom>
          <a:noFill/>
        </p:spPr>
        <p:txBody>
          <a:bodyPr wrap="square" rtlCol="0">
            <a:spAutoFit/>
          </a:bodyPr>
          <a:lstStyle/>
          <a:p>
            <a:pPr algn="just">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7728468" y="4427811"/>
            <a:ext cx="3302199" cy="1225400"/>
          </a:xfrm>
          <a:prstGeom prst="rect">
            <a:avLst/>
          </a:prstGeom>
          <a:noFill/>
        </p:spPr>
        <p:txBody>
          <a:bodyPr wrap="square" rtlCol="0">
            <a:spAutoFit/>
          </a:bodyPr>
          <a:lstStyle/>
          <a:p>
            <a:pPr>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25000"/>
              </a:lnSpc>
            </a:pP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7728469" y="4161917"/>
            <a:ext cx="1457466" cy="338554"/>
          </a:xfrm>
          <a:prstGeom prst="rect">
            <a:avLst/>
          </a:prstGeom>
          <a:noFill/>
        </p:spPr>
        <p:txBody>
          <a:bodyPr wrap="square" rtlCol="0">
            <a:spAutoFit/>
          </a:bodyPr>
          <a:lstStyle/>
          <a:p>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2675788" y="-2670141"/>
            <a:ext cx="6840424" cy="12192000"/>
          </a:xfrm>
          <a:prstGeom prst="rect">
            <a:avLst/>
          </a:prstGeom>
        </p:spPr>
      </p:pic>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t="67593"/>
          <a:stretch>
            <a:fillRect/>
          </a:stretch>
        </p:blipFill>
        <p:spPr>
          <a:xfrm rot="5400000">
            <a:off x="-1771650" y="1771649"/>
            <a:ext cx="6858000" cy="3314700"/>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269" b="66667"/>
          <a:stretch>
            <a:fillRect/>
          </a:stretch>
        </p:blipFill>
        <p:spPr>
          <a:xfrm rot="5400000">
            <a:off x="7039010" y="1705009"/>
            <a:ext cx="6864279" cy="34417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172791" y="7191"/>
            <a:ext cx="3882572" cy="6843618"/>
          </a:xfrm>
          <a:prstGeom prst="rect">
            <a:avLst/>
          </a:prstGeom>
          <a:effectLst>
            <a:outerShdw blurRad="63500" sx="102000" sy="102000" algn="ctr" rotWithShape="0">
              <a:schemeClr val="tx1">
                <a:lumMod val="50000"/>
                <a:lumOff val="50000"/>
                <a:alpha val="40000"/>
              </a:schemeClr>
            </a:outerShdw>
          </a:effectLst>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18891" t="51851" r="68052" b="35371"/>
          <a:stretch>
            <a:fillRect/>
          </a:stretch>
        </p:blipFill>
        <p:spPr>
          <a:xfrm rot="5400000">
            <a:off x="2385653" y="878811"/>
            <a:ext cx="1066800" cy="1566153"/>
          </a:xfrm>
          <a:prstGeom prst="rect">
            <a:avLst/>
          </a:prstGeom>
        </p:spPr>
      </p:pic>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l="75285" t="34074" r="10269" b="55926"/>
          <a:stretch>
            <a:fillRect/>
          </a:stretch>
        </p:blipFill>
        <p:spPr>
          <a:xfrm rot="5400000">
            <a:off x="8636702" y="4482229"/>
            <a:ext cx="1344796" cy="1396518"/>
          </a:xfrm>
          <a:prstGeom prst="rect">
            <a:avLst/>
          </a:prstGeom>
        </p:spPr>
      </p:pic>
      <p:grpSp>
        <p:nvGrpSpPr>
          <p:cNvPr id="11" name="组合 10"/>
          <p:cNvGrpSpPr/>
          <p:nvPr/>
        </p:nvGrpSpPr>
        <p:grpSpPr>
          <a:xfrm>
            <a:off x="4973982" y="1714712"/>
            <a:ext cx="2232828" cy="2151530"/>
            <a:chOff x="7419483" y="1702608"/>
            <a:chExt cx="2232828" cy="2151530"/>
          </a:xfrm>
        </p:grpSpPr>
        <p:sp>
          <p:nvSpPr>
            <p:cNvPr id="12" name="文本框 11"/>
            <p:cNvSpPr txBox="1"/>
            <p:nvPr/>
          </p:nvSpPr>
          <p:spPr>
            <a:xfrm>
              <a:off x="7419483" y="2327935"/>
              <a:ext cx="1358263" cy="1107996"/>
            </a:xfrm>
            <a:prstGeom prst="rect">
              <a:avLst/>
            </a:prstGeom>
            <a:noFill/>
            <a:ln>
              <a:noFill/>
            </a:ln>
          </p:spPr>
          <p:txBody>
            <a:bodyPr wrap="square" rtlCol="0">
              <a:spAutoFit/>
            </a:bodyPr>
            <a:lstStyle/>
            <a:p>
              <a:pPr algn="ctr"/>
              <a:r>
                <a:rPr lang="en-US" altLang="zh-CN" sz="6600" dirty="0" smtClean="0">
                  <a:solidFill>
                    <a:srgbClr val="7BB19E"/>
                  </a:solidFill>
                  <a:latin typeface="Road Rage" pitchFamily="50" charset="0"/>
                  <a:ea typeface="禹卫书法行书简体" panose="02000603000000000000" pitchFamily="2" charset="-122"/>
                </a:rPr>
                <a:t>o5</a:t>
              </a:r>
              <a:endParaRPr lang="zh-CN" altLang="en-US" sz="6600" dirty="0">
                <a:solidFill>
                  <a:srgbClr val="7BB19E"/>
                </a:solidFill>
                <a:latin typeface="Road Rage" pitchFamily="50" charset="0"/>
                <a:ea typeface="禹卫书法行书简体" panose="02000603000000000000" pitchFamily="2" charset="-122"/>
              </a:endParaRPr>
            </a:p>
          </p:txBody>
        </p:sp>
        <p:sp>
          <p:nvSpPr>
            <p:cNvPr id="13" name="文本框 12"/>
            <p:cNvSpPr txBox="1"/>
            <p:nvPr/>
          </p:nvSpPr>
          <p:spPr>
            <a:xfrm>
              <a:off x="8294048" y="2858076"/>
              <a:ext cx="1358263" cy="369332"/>
            </a:xfrm>
            <a:prstGeom prst="rect">
              <a:avLst/>
            </a:prstGeom>
            <a:noFill/>
            <a:ln>
              <a:noFill/>
            </a:ln>
          </p:spPr>
          <p:txBody>
            <a:bodyPr wrap="square" rtlCol="0">
              <a:spAutoFit/>
            </a:bodyPr>
            <a:lstStyle/>
            <a:p>
              <a:pPr algn="ctr"/>
              <a:r>
                <a:rPr lang="en-US" altLang="zh-CN" dirty="0" smtClean="0">
                  <a:solidFill>
                    <a:srgbClr val="7BB19E"/>
                  </a:solidFill>
                  <a:latin typeface="微软雅黑" panose="020B0503020204020204" pitchFamily="34" charset="-122"/>
                  <a:ea typeface="微软雅黑" panose="020B0503020204020204" pitchFamily="34" charset="-122"/>
                </a:rPr>
                <a:t>reply</a:t>
              </a:r>
              <a:endParaRPr lang="zh-CN" altLang="en-US" dirty="0">
                <a:solidFill>
                  <a:srgbClr val="7BB19E"/>
                </a:solidFill>
                <a:latin typeface="微软雅黑" panose="020B0503020204020204" pitchFamily="34" charset="-122"/>
                <a:ea typeface="微软雅黑" panose="020B0503020204020204" pitchFamily="34" charset="-122"/>
              </a:endParaRPr>
            </a:p>
          </p:txBody>
        </p:sp>
        <p:grpSp>
          <p:nvGrpSpPr>
            <p:cNvPr id="14" name="组合 13"/>
            <p:cNvGrpSpPr/>
            <p:nvPr/>
          </p:nvGrpSpPr>
          <p:grpSpPr>
            <a:xfrm>
              <a:off x="7462576" y="1702608"/>
              <a:ext cx="2151529" cy="2151530"/>
              <a:chOff x="7462576" y="1702608"/>
              <a:chExt cx="2151529" cy="2151530"/>
            </a:xfrm>
          </p:grpSpPr>
          <p:sp>
            <p:nvSpPr>
              <p:cNvPr id="15" name="矩形 14"/>
              <p:cNvSpPr/>
              <p:nvPr/>
            </p:nvSpPr>
            <p:spPr>
              <a:xfrm>
                <a:off x="7462576" y="1702608"/>
                <a:ext cx="2151529" cy="2151530"/>
              </a:xfrm>
              <a:prstGeom prst="rect">
                <a:avLst/>
              </a:prstGeom>
              <a:noFill/>
              <a:ln w="38100">
                <a:solidFill>
                  <a:srgbClr val="7BB1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7BB19E"/>
                  </a:solidFill>
                </a:endParaRPr>
              </a:p>
            </p:txBody>
          </p:sp>
          <p:cxnSp>
            <p:nvCxnSpPr>
              <p:cNvPr id="16" name="直接连接符 15"/>
              <p:cNvCxnSpPr>
                <a:stCxn id="12" idx="0"/>
              </p:cNvCxnSpPr>
              <p:nvPr/>
            </p:nvCxnSpPr>
            <p:spPr>
              <a:xfrm flipV="1">
                <a:off x="8098615" y="2033811"/>
                <a:ext cx="1" cy="294124"/>
              </a:xfrm>
              <a:prstGeom prst="line">
                <a:avLst/>
              </a:prstGeom>
              <a:ln w="38100">
                <a:solidFill>
                  <a:srgbClr val="7BB19E"/>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8098614" y="2043581"/>
                <a:ext cx="850137" cy="0"/>
              </a:xfrm>
              <a:prstGeom prst="line">
                <a:avLst/>
              </a:prstGeom>
              <a:ln w="38100">
                <a:solidFill>
                  <a:srgbClr val="7BB19E"/>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8948751" y="2033809"/>
                <a:ext cx="0" cy="921227"/>
              </a:xfrm>
              <a:prstGeom prst="line">
                <a:avLst/>
              </a:prstGeom>
              <a:ln w="38100">
                <a:solidFill>
                  <a:srgbClr val="7BB19E"/>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8948751" y="3224408"/>
                <a:ext cx="0" cy="298529"/>
              </a:xfrm>
              <a:prstGeom prst="line">
                <a:avLst/>
              </a:prstGeom>
              <a:ln w="38100">
                <a:solidFill>
                  <a:srgbClr val="7BB19E"/>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H="1" flipV="1">
                <a:off x="8098614" y="3513165"/>
                <a:ext cx="850137" cy="0"/>
              </a:xfrm>
              <a:prstGeom prst="line">
                <a:avLst/>
              </a:prstGeom>
              <a:ln w="38100">
                <a:solidFill>
                  <a:srgbClr val="7BB19E"/>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endCxn id="12" idx="2"/>
              </p:cNvCxnSpPr>
              <p:nvPr/>
            </p:nvCxnSpPr>
            <p:spPr>
              <a:xfrm flipV="1">
                <a:off x="8098614" y="3319841"/>
                <a:ext cx="1" cy="203104"/>
              </a:xfrm>
              <a:prstGeom prst="line">
                <a:avLst/>
              </a:prstGeom>
              <a:ln w="38100">
                <a:solidFill>
                  <a:srgbClr val="7BB19E"/>
                </a:solidFill>
              </a:ln>
            </p:spPr>
            <p:style>
              <a:lnRef idx="1">
                <a:schemeClr val="accent1"/>
              </a:lnRef>
              <a:fillRef idx="0">
                <a:schemeClr val="accent1"/>
              </a:fillRef>
              <a:effectRef idx="0">
                <a:schemeClr val="accent1"/>
              </a:effectRef>
              <a:fontRef idx="minor">
                <a:schemeClr val="tx1"/>
              </a:fontRef>
            </p:style>
          </p:cxnSp>
        </p:grpSp>
      </p:grpSp>
      <p:sp>
        <p:nvSpPr>
          <p:cNvPr id="25" name="文本框 24"/>
          <p:cNvSpPr txBox="1"/>
          <p:nvPr/>
        </p:nvSpPr>
        <p:spPr>
          <a:xfrm>
            <a:off x="3616036" y="3995013"/>
            <a:ext cx="4959929" cy="646331"/>
          </a:xfrm>
          <a:prstGeom prst="rect">
            <a:avLst/>
          </a:prstGeom>
          <a:noFill/>
        </p:spPr>
        <p:txBody>
          <a:bodyPr wrap="square" rtlCol="0">
            <a:spAutoFit/>
          </a:bodyPr>
          <a:lstStyle/>
          <a:p>
            <a:pPr algn="ctr"/>
            <a:r>
              <a:rPr lang="zh-CN" altLang="en-US" sz="3600" b="1" dirty="0">
                <a:solidFill>
                  <a:srgbClr val="7BB19E"/>
                </a:solidFill>
                <a:latin typeface="微软雅黑" panose="020B0503020204020204" pitchFamily="34" charset="-122"/>
                <a:ea typeface="微软雅黑" panose="020B0503020204020204" pitchFamily="34" charset="-122"/>
              </a:rPr>
              <a:t>课题研究的结论</a:t>
            </a:r>
            <a:endParaRPr lang="en-US" altLang="zh-CN" sz="3600" b="1" dirty="0">
              <a:solidFill>
                <a:srgbClr val="7BB19E"/>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3584947" y="4641344"/>
            <a:ext cx="5022106" cy="400110"/>
          </a:xfrm>
          <a:prstGeom prst="snip1Rect">
            <a:avLst>
              <a:gd name="adj" fmla="val 0"/>
            </a:avLst>
          </a:prstGeom>
          <a:noFill/>
          <a:ln w="28575">
            <a:noFill/>
          </a:ln>
        </p:spPr>
        <p:txBody>
          <a:bodyPr wrap="square" rtlCol="0">
            <a:spAutoFit/>
          </a:bodyPr>
          <a:lstStyle/>
          <a:p>
            <a:pPr algn="ctr"/>
            <a:r>
              <a:rPr lang="en-US" altLang="zh-CN" sz="2000" dirty="0" smtClean="0">
                <a:solidFill>
                  <a:srgbClr val="7BB19E"/>
                </a:solidFill>
                <a:latin typeface="微软雅黑" panose="020B0503020204020204" pitchFamily="34" charset="-122"/>
                <a:ea typeface="微软雅黑" panose="020B0503020204020204" pitchFamily="34" charset="-122"/>
                <a:cs typeface="Arial" panose="020B0604020202020204" pitchFamily="34" charset="0"/>
              </a:rPr>
              <a:t>THE CONCLUSION OF STUDY</a:t>
            </a:r>
            <a:endParaRPr lang="zh-CN" altLang="en-US" sz="2000" dirty="0">
              <a:solidFill>
                <a:srgbClr val="7BB19E"/>
              </a:soli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椭圆 80"/>
          <p:cNvSpPr/>
          <p:nvPr/>
        </p:nvSpPr>
        <p:spPr bwMode="auto">
          <a:xfrm>
            <a:off x="1059356" y="-1600"/>
            <a:ext cx="703340" cy="1084427"/>
          </a:xfrm>
          <a:prstGeom prst="rect">
            <a:avLst/>
          </a:prstGeom>
          <a:solidFill>
            <a:srgbClr val="7BB19E"/>
          </a:solidFill>
          <a:ln w="5715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chemeClr val="tx1">
                  <a:lumMod val="75000"/>
                  <a:lumOff val="25000"/>
                </a:schemeClr>
              </a:solidFill>
              <a:effectLst/>
              <a:uLnTx/>
              <a:uFillTx/>
              <a:latin typeface="Arial" panose="020B0604020202020204" pitchFamily="34" charset="0"/>
              <a:ea typeface="宋体" panose="02010600030101010101" pitchFamily="2" charset="-122"/>
            </a:endParaRPr>
          </a:p>
        </p:txBody>
      </p:sp>
      <p:sp>
        <p:nvSpPr>
          <p:cNvPr id="29" name="文本框 28"/>
          <p:cNvSpPr txBox="1"/>
          <p:nvPr/>
        </p:nvSpPr>
        <p:spPr>
          <a:xfrm>
            <a:off x="1100194" y="484263"/>
            <a:ext cx="621664" cy="523220"/>
          </a:xfrm>
          <a:prstGeom prst="rect">
            <a:avLst/>
          </a:prstGeom>
          <a:solidFill>
            <a:schemeClr val="bg1"/>
          </a:solidFill>
        </p:spPr>
        <p:txBody>
          <a:bodyPr wrap="square" rtlCol="0">
            <a:spAutoFit/>
          </a:bodyPr>
          <a:lstStyle/>
          <a:p>
            <a:pPr algn="ctr"/>
            <a:r>
              <a:rPr lang="en-US" altLang="zh-CN" sz="2800" dirty="0" smtClean="0">
                <a:solidFill>
                  <a:srgbClr val="7BB19E"/>
                </a:solidFill>
              </a:rPr>
              <a:t>05</a:t>
            </a:r>
            <a:endParaRPr lang="zh-CN" altLang="en-US" sz="2800" dirty="0">
              <a:solidFill>
                <a:srgbClr val="7BB19E"/>
              </a:solidFill>
            </a:endParaRPr>
          </a:p>
        </p:txBody>
      </p:sp>
      <p:sp>
        <p:nvSpPr>
          <p:cNvPr id="32" name="椭圆 80"/>
          <p:cNvSpPr/>
          <p:nvPr/>
        </p:nvSpPr>
        <p:spPr bwMode="auto">
          <a:xfrm>
            <a:off x="0" y="-1600"/>
            <a:ext cx="12192000" cy="105024"/>
          </a:xfrm>
          <a:prstGeom prst="rect">
            <a:avLst/>
          </a:prstGeom>
          <a:solidFill>
            <a:srgbClr val="7BB19E"/>
          </a:solidFill>
          <a:ln w="5715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chemeClr val="tx1">
                  <a:lumMod val="75000"/>
                  <a:lumOff val="25000"/>
                </a:schemeClr>
              </a:solidFill>
              <a:effectLst/>
              <a:uLnTx/>
              <a:uFillTx/>
              <a:latin typeface="Arial" panose="020B0604020202020204" pitchFamily="34" charset="0"/>
              <a:ea typeface="宋体" panose="02010600030101010101" pitchFamily="2" charset="-122"/>
            </a:endParaRPr>
          </a:p>
        </p:txBody>
      </p:sp>
      <p:sp>
        <p:nvSpPr>
          <p:cNvPr id="33" name="椭圆 80"/>
          <p:cNvSpPr/>
          <p:nvPr/>
        </p:nvSpPr>
        <p:spPr bwMode="auto">
          <a:xfrm>
            <a:off x="0" y="6761323"/>
            <a:ext cx="12192000" cy="96677"/>
          </a:xfrm>
          <a:prstGeom prst="rect">
            <a:avLst/>
          </a:prstGeom>
          <a:solidFill>
            <a:srgbClr val="7BB19E"/>
          </a:solidFill>
          <a:ln w="5715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chemeClr val="tx1">
                  <a:lumMod val="75000"/>
                  <a:lumOff val="25000"/>
                </a:schemeClr>
              </a:solidFill>
              <a:effectLst/>
              <a:uLnTx/>
              <a:uFillTx/>
              <a:latin typeface="Arial" panose="020B0604020202020204" pitchFamily="34" charset="0"/>
              <a:ea typeface="宋体" panose="02010600030101010101" pitchFamily="2" charset="-122"/>
            </a:endParaRPr>
          </a:p>
        </p:txBody>
      </p:sp>
      <p:sp>
        <p:nvSpPr>
          <p:cNvPr id="10" name="矩形 9"/>
          <p:cNvSpPr/>
          <p:nvPr/>
        </p:nvSpPr>
        <p:spPr>
          <a:xfrm>
            <a:off x="1955242" y="195609"/>
            <a:ext cx="1800493" cy="562783"/>
          </a:xfrm>
          <a:prstGeom prst="rect">
            <a:avLst/>
          </a:prstGeom>
        </p:spPr>
        <p:txBody>
          <a:bodyPr wrap="none">
            <a:spAutoFit/>
          </a:bodyPr>
          <a:lstStyle/>
          <a:p>
            <a:pPr>
              <a:lnSpc>
                <a:spcPct val="200000"/>
              </a:lnSpc>
            </a:pP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课题</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研究的结论</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1955242" y="789695"/>
            <a:ext cx="5022106" cy="369332"/>
          </a:xfrm>
          <a:prstGeom prst="snip1Rect">
            <a:avLst>
              <a:gd name="adj" fmla="val 0"/>
            </a:avLst>
          </a:prstGeom>
          <a:noFill/>
          <a:ln w="28575">
            <a:noFill/>
          </a:ln>
        </p:spPr>
        <p:txBody>
          <a:bodyPr wrap="square" rtlCol="0">
            <a:spAutoFit/>
          </a:bodyPr>
          <a:lstStyle/>
          <a:p>
            <a:r>
              <a:rPr lang="en-US" altLang="zh-CN" dirty="0" smtClean="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rPr>
              <a:t>The Conclusion Of Study</a:t>
            </a:r>
            <a:endParaRPr lang="zh-CN" altLang="en-US" dirty="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endParaRPr>
          </a:p>
        </p:txBody>
      </p:sp>
      <p:grpSp>
        <p:nvGrpSpPr>
          <p:cNvPr id="8" name="Group 7"/>
          <p:cNvGrpSpPr/>
          <p:nvPr/>
        </p:nvGrpSpPr>
        <p:grpSpPr>
          <a:xfrm>
            <a:off x="1254157" y="2641600"/>
            <a:ext cx="4291304" cy="3615316"/>
            <a:chOff x="1691680" y="2489762"/>
            <a:chExt cx="4811372" cy="4053461"/>
          </a:xfrm>
        </p:grpSpPr>
        <p:pic>
          <p:nvPicPr>
            <p:cNvPr id="9" name="_effect" descr="C:\Users\marc.h\Desktop\Schatten-TEST.png"/>
            <p:cNvPicPr>
              <a:picLocks noChangeAspect="1" noChangeArrowheads="1"/>
            </p:cNvPicPr>
            <p:nvPr/>
          </p:nvPicPr>
          <p:blipFill>
            <a:blip r:embed="rId1" cstate="print"/>
            <a:srcRect/>
            <a:stretch>
              <a:fillRect/>
            </a:stretch>
          </p:blipFill>
          <p:spPr bwMode="gray">
            <a:xfrm>
              <a:off x="1785783" y="3948231"/>
              <a:ext cx="4717269" cy="2594992"/>
            </a:xfrm>
            <a:prstGeom prst="rect">
              <a:avLst/>
            </a:prstGeom>
            <a:noFill/>
          </p:spPr>
        </p:pic>
        <p:grpSp>
          <p:nvGrpSpPr>
            <p:cNvPr id="12" name="Gruppieren 10"/>
            <p:cNvGrpSpPr/>
            <p:nvPr/>
          </p:nvGrpSpPr>
          <p:grpSpPr bwMode="gray">
            <a:xfrm>
              <a:off x="1691680" y="2489762"/>
              <a:ext cx="3540108" cy="2466074"/>
              <a:chOff x="2255944" y="852383"/>
              <a:chExt cx="3540108" cy="2466074"/>
            </a:xfrm>
            <a:solidFill>
              <a:srgbClr val="DDDDDD"/>
            </a:solidFill>
            <a:scene3d>
              <a:camera prst="perspectiveRelaxed" fov="5400000">
                <a:rot lat="1812000" lon="19056000" rev="126000"/>
              </a:camera>
              <a:lightRig rig="balanced" dir="t">
                <a:rot lat="0" lon="0" rev="0"/>
              </a:lightRig>
            </a:scene3d>
          </p:grpSpPr>
          <p:grpSp>
            <p:nvGrpSpPr>
              <p:cNvPr id="13" name="Gruppieren 20"/>
              <p:cNvGrpSpPr/>
              <p:nvPr/>
            </p:nvGrpSpPr>
            <p:grpSpPr bwMode="gray">
              <a:xfrm>
                <a:off x="3329980" y="852383"/>
                <a:ext cx="2466072" cy="2466074"/>
                <a:chOff x="3329980" y="852383"/>
                <a:chExt cx="2466072" cy="2466074"/>
              </a:xfrm>
              <a:grpFill/>
            </p:grpSpPr>
            <p:sp>
              <p:nvSpPr>
                <p:cNvPr id="38" name="Freeform"/>
                <p:cNvSpPr/>
                <p:nvPr/>
              </p:nvSpPr>
              <p:spPr bwMode="gray">
                <a:xfrm>
                  <a:off x="3329980" y="1707419"/>
                  <a:ext cx="756000" cy="756000"/>
                </a:xfrm>
                <a:prstGeom prst="rect">
                  <a:avLst/>
                </a:prstGeom>
                <a:grpFill/>
                <a:ln w="12700">
                  <a:noFill/>
                  <a:round/>
                </a:ln>
                <a:effectLst/>
                <a:sp3d z="1778000" extrusionH="762000" contourW="12700" prstMaterial="metal">
                  <a:contourClr>
                    <a:srgbClr val="C0C0C0"/>
                  </a:contourClr>
                </a:sp3d>
              </p:spPr>
              <p:txBody>
                <a:bodyPr rtlCol="0" anchor="ctr"/>
                <a:lstStyle/>
                <a:p>
                  <a:pPr marL="0" marR="0" lvl="0" indent="0" algn="ctr" defTabSz="914400" eaLnBrk="1" fontAlgn="auto" latinLnBrk="0" hangingPunct="1">
                    <a:lnSpc>
                      <a:spcPct val="95000"/>
                    </a:lnSpc>
                    <a:spcBef>
                      <a:spcPts val="0"/>
                    </a:spcBef>
                    <a:spcAft>
                      <a:spcPts val="800"/>
                    </a:spcAft>
                    <a:buClrTx/>
                    <a:buSzTx/>
                    <a:buFontTx/>
                    <a:buNone/>
                    <a:defRPr/>
                  </a:pPr>
                  <a:endParaRPr kumimoji="0" lang="de-DE" sz="1800" b="0" i="0" u="none" strike="noStrike" kern="0" cap="none" spc="0" normalizeH="0" baseline="0" noProof="0" dirty="0">
                    <a:ln>
                      <a:noFill/>
                    </a:ln>
                    <a:solidFill>
                      <a:schemeClr val="tx1">
                        <a:lumMod val="75000"/>
                        <a:lumOff val="25000"/>
                      </a:schemeClr>
                    </a:solidFill>
                    <a:effectLst/>
                    <a:uLnTx/>
                    <a:uFillTx/>
                  </a:endParaRPr>
                </a:p>
              </p:txBody>
            </p:sp>
            <p:sp>
              <p:nvSpPr>
                <p:cNvPr id="39" name="Freeform"/>
                <p:cNvSpPr/>
                <p:nvPr/>
              </p:nvSpPr>
              <p:spPr bwMode="gray">
                <a:xfrm>
                  <a:off x="4185016" y="1707419"/>
                  <a:ext cx="756000" cy="756000"/>
                </a:xfrm>
                <a:prstGeom prst="rect">
                  <a:avLst/>
                </a:prstGeom>
                <a:grpFill/>
                <a:ln w="12700">
                  <a:noFill/>
                  <a:round/>
                </a:ln>
                <a:effectLst/>
                <a:sp3d z="1778000" extrusionH="762000" contourW="12700" prstMaterial="metal">
                  <a:contourClr>
                    <a:srgbClr val="C0C0C0"/>
                  </a:contourClr>
                </a:sp3d>
              </p:spPr>
              <p:txBody>
                <a:bodyPr rtlCol="0" anchor="ctr"/>
                <a:lstStyle/>
                <a:p>
                  <a:pPr marL="0" marR="0" lvl="0" indent="0" algn="ctr" defTabSz="914400" eaLnBrk="1" fontAlgn="auto" latinLnBrk="0" hangingPunct="1">
                    <a:lnSpc>
                      <a:spcPct val="95000"/>
                    </a:lnSpc>
                    <a:spcBef>
                      <a:spcPts val="0"/>
                    </a:spcBef>
                    <a:spcAft>
                      <a:spcPts val="800"/>
                    </a:spcAft>
                    <a:buClrTx/>
                    <a:buSzTx/>
                    <a:buFontTx/>
                    <a:buNone/>
                    <a:defRPr/>
                  </a:pPr>
                  <a:endParaRPr kumimoji="0" lang="de-DE" sz="1800" b="0" i="0" u="none" strike="noStrike" kern="0" cap="none" spc="0" normalizeH="0" baseline="0" noProof="0" dirty="0">
                    <a:ln>
                      <a:noFill/>
                    </a:ln>
                    <a:solidFill>
                      <a:schemeClr val="tx1">
                        <a:lumMod val="75000"/>
                        <a:lumOff val="25000"/>
                      </a:schemeClr>
                    </a:solidFill>
                    <a:effectLst/>
                    <a:uLnTx/>
                    <a:uFillTx/>
                  </a:endParaRPr>
                </a:p>
              </p:txBody>
            </p:sp>
            <p:sp>
              <p:nvSpPr>
                <p:cNvPr id="40" name="Freeform"/>
                <p:cNvSpPr/>
                <p:nvPr/>
              </p:nvSpPr>
              <p:spPr bwMode="gray">
                <a:xfrm>
                  <a:off x="3329980" y="852383"/>
                  <a:ext cx="756000" cy="756000"/>
                </a:xfrm>
                <a:prstGeom prst="rect">
                  <a:avLst/>
                </a:prstGeom>
                <a:solidFill>
                  <a:srgbClr val="7BB19E"/>
                </a:solidFill>
                <a:ln w="12700">
                  <a:noFill/>
                  <a:round/>
                </a:ln>
                <a:effectLst/>
                <a:sp3d z="1778000" extrusionH="762000" contourW="12700" prstMaterial="metal">
                  <a:contourClr>
                    <a:srgbClr val="C0C0C0"/>
                  </a:contourClr>
                </a:sp3d>
              </p:spPr>
              <p:txBody>
                <a:bodyPr rtlCol="0" anchor="ctr"/>
                <a:lstStyle/>
                <a:p>
                  <a:pPr marL="0" marR="0" lvl="0" indent="0" algn="ctr" defTabSz="914400" eaLnBrk="1" fontAlgn="auto" latinLnBrk="0" hangingPunct="1">
                    <a:lnSpc>
                      <a:spcPct val="95000"/>
                    </a:lnSpc>
                    <a:spcBef>
                      <a:spcPts val="0"/>
                    </a:spcBef>
                    <a:spcAft>
                      <a:spcPts val="800"/>
                    </a:spcAft>
                    <a:buClrTx/>
                    <a:buSzTx/>
                    <a:buFontTx/>
                    <a:buNone/>
                    <a:defRPr/>
                  </a:pPr>
                  <a:endParaRPr kumimoji="0" lang="de-DE" sz="1800" b="0" i="0" u="none" strike="noStrike" kern="0" cap="none" spc="0" normalizeH="0" baseline="0" noProof="0" dirty="0">
                    <a:ln>
                      <a:noFill/>
                    </a:ln>
                    <a:solidFill>
                      <a:schemeClr val="tx1">
                        <a:lumMod val="75000"/>
                        <a:lumOff val="25000"/>
                      </a:schemeClr>
                    </a:solidFill>
                    <a:effectLst/>
                    <a:uLnTx/>
                    <a:uFillTx/>
                  </a:endParaRPr>
                </a:p>
              </p:txBody>
            </p:sp>
            <p:sp>
              <p:nvSpPr>
                <p:cNvPr id="41" name="Freeform"/>
                <p:cNvSpPr/>
                <p:nvPr/>
              </p:nvSpPr>
              <p:spPr bwMode="gray">
                <a:xfrm>
                  <a:off x="4185016" y="852383"/>
                  <a:ext cx="756000" cy="756000"/>
                </a:xfrm>
                <a:prstGeom prst="rect">
                  <a:avLst/>
                </a:prstGeom>
                <a:solidFill>
                  <a:srgbClr val="7BB19E"/>
                </a:solidFill>
                <a:ln w="12700">
                  <a:noFill/>
                  <a:round/>
                </a:ln>
                <a:effectLst/>
                <a:sp3d z="2794000" extrusionH="762000" prstMaterial="metal">
                  <a:contourClr>
                    <a:srgbClr val="C0C0C0"/>
                  </a:contourClr>
                </a:sp3d>
              </p:spPr>
              <p:txBody>
                <a:bodyPr rtlCol="0" anchor="ctr"/>
                <a:lstStyle/>
                <a:p>
                  <a:pPr marL="0" marR="0" lvl="0" indent="0" algn="ctr" defTabSz="914400" eaLnBrk="1" fontAlgn="auto" latinLnBrk="0" hangingPunct="1">
                    <a:lnSpc>
                      <a:spcPct val="95000"/>
                    </a:lnSpc>
                    <a:spcBef>
                      <a:spcPts val="0"/>
                    </a:spcBef>
                    <a:spcAft>
                      <a:spcPts val="800"/>
                    </a:spcAft>
                    <a:buClrTx/>
                    <a:buSzTx/>
                    <a:buFontTx/>
                    <a:buNone/>
                    <a:defRPr/>
                  </a:pPr>
                  <a:endParaRPr kumimoji="0" lang="de-DE" sz="1800" b="0" i="0" u="none" strike="noStrike" kern="0" cap="none" spc="0" normalizeH="0" baseline="0" noProof="0" dirty="0">
                    <a:ln>
                      <a:noFill/>
                    </a:ln>
                    <a:solidFill>
                      <a:schemeClr val="tx1">
                        <a:lumMod val="75000"/>
                        <a:lumOff val="25000"/>
                      </a:schemeClr>
                    </a:solidFill>
                    <a:effectLst/>
                    <a:uLnTx/>
                    <a:uFillTx/>
                  </a:endParaRPr>
                </a:p>
              </p:txBody>
            </p:sp>
            <p:sp>
              <p:nvSpPr>
                <p:cNvPr id="42" name="Freeform"/>
                <p:cNvSpPr/>
                <p:nvPr/>
              </p:nvSpPr>
              <p:spPr bwMode="gray">
                <a:xfrm>
                  <a:off x="5040052" y="1707419"/>
                  <a:ext cx="756000" cy="756000"/>
                </a:xfrm>
                <a:prstGeom prst="rect">
                  <a:avLst/>
                </a:prstGeom>
                <a:grpFill/>
                <a:ln w="12700">
                  <a:noFill/>
                  <a:round/>
                </a:ln>
                <a:effectLst/>
                <a:sp3d z="1778000" extrusionH="762000" contourW="12700" prstMaterial="metal">
                  <a:contourClr>
                    <a:srgbClr val="C0C0C0"/>
                  </a:contourClr>
                </a:sp3d>
              </p:spPr>
              <p:txBody>
                <a:bodyPr rtlCol="0" anchor="ctr"/>
                <a:lstStyle/>
                <a:p>
                  <a:pPr marL="0" marR="0" lvl="0" indent="0" algn="ctr" defTabSz="914400" eaLnBrk="1" fontAlgn="auto" latinLnBrk="0" hangingPunct="1">
                    <a:lnSpc>
                      <a:spcPct val="95000"/>
                    </a:lnSpc>
                    <a:spcBef>
                      <a:spcPts val="0"/>
                    </a:spcBef>
                    <a:spcAft>
                      <a:spcPts val="800"/>
                    </a:spcAft>
                    <a:buClrTx/>
                    <a:buSzTx/>
                    <a:buFontTx/>
                    <a:buNone/>
                    <a:defRPr/>
                  </a:pPr>
                  <a:endParaRPr kumimoji="0" lang="de-DE" sz="1800" b="0" i="0" u="none" strike="noStrike" kern="0" cap="none" spc="0" normalizeH="0" baseline="0" noProof="0" dirty="0">
                    <a:ln>
                      <a:noFill/>
                    </a:ln>
                    <a:solidFill>
                      <a:schemeClr val="tx1">
                        <a:lumMod val="75000"/>
                        <a:lumOff val="25000"/>
                      </a:schemeClr>
                    </a:solidFill>
                    <a:effectLst/>
                    <a:uLnTx/>
                    <a:uFillTx/>
                  </a:endParaRPr>
                </a:p>
              </p:txBody>
            </p:sp>
            <p:sp>
              <p:nvSpPr>
                <p:cNvPr id="43" name="Freeform"/>
                <p:cNvSpPr/>
                <p:nvPr/>
              </p:nvSpPr>
              <p:spPr bwMode="gray">
                <a:xfrm>
                  <a:off x="5040052" y="852384"/>
                  <a:ext cx="756000" cy="756000"/>
                </a:xfrm>
                <a:prstGeom prst="rect">
                  <a:avLst/>
                </a:prstGeom>
                <a:grpFill/>
                <a:ln w="12700">
                  <a:noFill/>
                  <a:round/>
                </a:ln>
                <a:effectLst/>
                <a:sp3d z="1778000" extrusionH="762000" contourW="12700" prstMaterial="metal">
                  <a:contourClr>
                    <a:srgbClr val="C0C0C0"/>
                  </a:contourClr>
                </a:sp3d>
              </p:spPr>
              <p:txBody>
                <a:bodyPr rtlCol="0" anchor="ctr"/>
                <a:lstStyle/>
                <a:p>
                  <a:pPr marL="0" marR="0" lvl="0" indent="0" algn="ctr" defTabSz="914400" eaLnBrk="1" fontAlgn="auto" latinLnBrk="0" hangingPunct="1">
                    <a:lnSpc>
                      <a:spcPct val="95000"/>
                    </a:lnSpc>
                    <a:spcBef>
                      <a:spcPts val="0"/>
                    </a:spcBef>
                    <a:spcAft>
                      <a:spcPts val="800"/>
                    </a:spcAft>
                    <a:buClrTx/>
                    <a:buSzTx/>
                    <a:buFontTx/>
                    <a:buNone/>
                    <a:defRPr/>
                  </a:pPr>
                  <a:endParaRPr kumimoji="0" lang="de-DE" sz="1800" b="0" i="0" u="none" strike="noStrike" kern="0" cap="none" spc="0" normalizeH="0" baseline="0" noProof="0" dirty="0">
                    <a:ln>
                      <a:noFill/>
                    </a:ln>
                    <a:solidFill>
                      <a:schemeClr val="tx1">
                        <a:lumMod val="75000"/>
                        <a:lumOff val="25000"/>
                      </a:schemeClr>
                    </a:solidFill>
                    <a:effectLst/>
                    <a:uLnTx/>
                    <a:uFillTx/>
                  </a:endParaRPr>
                </a:p>
              </p:txBody>
            </p:sp>
            <p:sp>
              <p:nvSpPr>
                <p:cNvPr id="44" name="Freeform"/>
                <p:cNvSpPr/>
                <p:nvPr/>
              </p:nvSpPr>
              <p:spPr bwMode="gray">
                <a:xfrm>
                  <a:off x="3329980" y="2562457"/>
                  <a:ext cx="756000" cy="756000"/>
                </a:xfrm>
                <a:prstGeom prst="rect">
                  <a:avLst/>
                </a:prstGeom>
                <a:grpFill/>
                <a:ln w="12700">
                  <a:noFill/>
                  <a:round/>
                </a:ln>
                <a:effectLst/>
                <a:sp3d z="1778000" extrusionH="762000" contourW="12700" prstMaterial="metal">
                  <a:contourClr>
                    <a:srgbClr val="C0C0C0"/>
                  </a:contourClr>
                </a:sp3d>
              </p:spPr>
              <p:txBody>
                <a:bodyPr rtlCol="0" anchor="ctr"/>
                <a:lstStyle/>
                <a:p>
                  <a:pPr marL="0" marR="0" lvl="0" indent="0" algn="ctr" defTabSz="914400" eaLnBrk="1" fontAlgn="auto" latinLnBrk="0" hangingPunct="1">
                    <a:lnSpc>
                      <a:spcPct val="95000"/>
                    </a:lnSpc>
                    <a:spcBef>
                      <a:spcPts val="0"/>
                    </a:spcBef>
                    <a:spcAft>
                      <a:spcPts val="800"/>
                    </a:spcAft>
                    <a:buClrTx/>
                    <a:buSzTx/>
                    <a:buFontTx/>
                    <a:buNone/>
                    <a:defRPr/>
                  </a:pPr>
                  <a:endParaRPr kumimoji="0" lang="de-DE" sz="1800" b="0" i="0" u="none" strike="noStrike" kern="0" cap="none" spc="0" normalizeH="0" baseline="0" noProof="0" dirty="0">
                    <a:ln>
                      <a:noFill/>
                    </a:ln>
                    <a:solidFill>
                      <a:schemeClr val="tx1">
                        <a:lumMod val="75000"/>
                        <a:lumOff val="25000"/>
                      </a:schemeClr>
                    </a:solidFill>
                    <a:effectLst/>
                    <a:uLnTx/>
                    <a:uFillTx/>
                  </a:endParaRPr>
                </a:p>
              </p:txBody>
            </p:sp>
            <p:sp>
              <p:nvSpPr>
                <p:cNvPr id="45" name="Freeform"/>
                <p:cNvSpPr/>
                <p:nvPr/>
              </p:nvSpPr>
              <p:spPr bwMode="gray">
                <a:xfrm>
                  <a:off x="4185016" y="2562457"/>
                  <a:ext cx="756000" cy="756000"/>
                </a:xfrm>
                <a:prstGeom prst="rect">
                  <a:avLst/>
                </a:prstGeom>
                <a:grpFill/>
                <a:ln w="12700">
                  <a:noFill/>
                  <a:round/>
                </a:ln>
                <a:effectLst/>
                <a:sp3d z="1778000" extrusionH="762000" contourW="12700" prstMaterial="metal">
                  <a:contourClr>
                    <a:srgbClr val="C0C0C0"/>
                  </a:contourClr>
                </a:sp3d>
              </p:spPr>
              <p:txBody>
                <a:bodyPr rtlCol="0" anchor="ctr"/>
                <a:lstStyle/>
                <a:p>
                  <a:pPr marL="0" marR="0" lvl="0" indent="0" algn="ctr" defTabSz="914400" eaLnBrk="1" fontAlgn="auto" latinLnBrk="0" hangingPunct="1">
                    <a:lnSpc>
                      <a:spcPct val="95000"/>
                    </a:lnSpc>
                    <a:spcBef>
                      <a:spcPts val="0"/>
                    </a:spcBef>
                    <a:spcAft>
                      <a:spcPts val="800"/>
                    </a:spcAft>
                    <a:buClrTx/>
                    <a:buSzTx/>
                    <a:buFontTx/>
                    <a:buNone/>
                    <a:defRPr/>
                  </a:pPr>
                  <a:endParaRPr kumimoji="0" lang="de-DE" sz="1800" b="0" i="0" u="none" strike="noStrike" kern="0" cap="none" spc="0" normalizeH="0" baseline="0" noProof="0" dirty="0">
                    <a:ln>
                      <a:noFill/>
                    </a:ln>
                    <a:solidFill>
                      <a:schemeClr val="tx1">
                        <a:lumMod val="75000"/>
                        <a:lumOff val="25000"/>
                      </a:schemeClr>
                    </a:solidFill>
                    <a:effectLst/>
                    <a:uLnTx/>
                    <a:uFillTx/>
                  </a:endParaRPr>
                </a:p>
              </p:txBody>
            </p:sp>
            <p:sp>
              <p:nvSpPr>
                <p:cNvPr id="46" name="Freeform"/>
                <p:cNvSpPr/>
                <p:nvPr/>
              </p:nvSpPr>
              <p:spPr bwMode="gray">
                <a:xfrm>
                  <a:off x="5040050" y="2562456"/>
                  <a:ext cx="756000" cy="756000"/>
                </a:xfrm>
                <a:prstGeom prst="rect">
                  <a:avLst/>
                </a:prstGeom>
                <a:grpFill/>
                <a:ln w="12700">
                  <a:noFill/>
                  <a:round/>
                </a:ln>
                <a:effectLst/>
                <a:sp3d z="1778000" extrusionH="762000" contourW="12700" prstMaterial="metal">
                  <a:contourClr>
                    <a:srgbClr val="C0C0C0"/>
                  </a:contourClr>
                </a:sp3d>
              </p:spPr>
              <p:txBody>
                <a:bodyPr rtlCol="0" anchor="ctr"/>
                <a:lstStyle/>
                <a:p>
                  <a:pPr marL="0" marR="0" lvl="0" indent="0" algn="ctr" defTabSz="914400" eaLnBrk="1" fontAlgn="auto" latinLnBrk="0" hangingPunct="1">
                    <a:lnSpc>
                      <a:spcPct val="95000"/>
                    </a:lnSpc>
                    <a:spcBef>
                      <a:spcPts val="0"/>
                    </a:spcBef>
                    <a:spcAft>
                      <a:spcPts val="800"/>
                    </a:spcAft>
                    <a:buClrTx/>
                    <a:buSzTx/>
                    <a:buFontTx/>
                    <a:buNone/>
                    <a:defRPr/>
                  </a:pPr>
                  <a:endParaRPr kumimoji="0" lang="de-DE" sz="1800" b="0" i="0" u="none" strike="noStrike" kern="0" cap="none" spc="0" normalizeH="0" baseline="0" noProof="0" dirty="0">
                    <a:ln>
                      <a:noFill/>
                    </a:ln>
                    <a:solidFill>
                      <a:schemeClr val="tx1">
                        <a:lumMod val="75000"/>
                        <a:lumOff val="25000"/>
                      </a:schemeClr>
                    </a:solidFill>
                    <a:effectLst/>
                    <a:uLnTx/>
                    <a:uFillTx/>
                  </a:endParaRPr>
                </a:p>
              </p:txBody>
            </p:sp>
          </p:grpSp>
          <p:grpSp>
            <p:nvGrpSpPr>
              <p:cNvPr id="14" name="Gruppieren 21"/>
              <p:cNvGrpSpPr/>
              <p:nvPr/>
            </p:nvGrpSpPr>
            <p:grpSpPr bwMode="gray">
              <a:xfrm>
                <a:off x="2255944" y="852383"/>
                <a:ext cx="3540108" cy="2466074"/>
                <a:chOff x="2255944" y="852383"/>
                <a:chExt cx="3540108" cy="2466074"/>
              </a:xfrm>
              <a:grpFill/>
            </p:grpSpPr>
            <p:sp>
              <p:nvSpPr>
                <p:cNvPr id="25" name="Freeform"/>
                <p:cNvSpPr/>
                <p:nvPr/>
              </p:nvSpPr>
              <p:spPr bwMode="gray">
                <a:xfrm>
                  <a:off x="2255944" y="1707419"/>
                  <a:ext cx="756000" cy="756000"/>
                </a:xfrm>
                <a:prstGeom prst="rect">
                  <a:avLst/>
                </a:prstGeom>
                <a:solidFill>
                  <a:srgbClr val="7BB19E"/>
                </a:solidFill>
                <a:ln w="12700">
                  <a:noFill/>
                  <a:round/>
                </a:ln>
                <a:effectLst/>
                <a:sp3d z="889000" extrusionH="762000" prstMaterial="metal">
                  <a:contourClr>
                    <a:srgbClr val="C0C0C0"/>
                  </a:contourClr>
                </a:sp3d>
              </p:spPr>
              <p:txBody>
                <a:bodyPr rtlCol="0" anchor="ctr"/>
                <a:lstStyle/>
                <a:p>
                  <a:pPr marL="0" marR="0" lvl="0" indent="0" algn="ctr" defTabSz="914400" eaLnBrk="1" fontAlgn="auto" latinLnBrk="0" hangingPunct="1">
                    <a:lnSpc>
                      <a:spcPct val="95000"/>
                    </a:lnSpc>
                    <a:spcBef>
                      <a:spcPts val="0"/>
                    </a:spcBef>
                    <a:spcAft>
                      <a:spcPts val="800"/>
                    </a:spcAft>
                    <a:buClrTx/>
                    <a:buSzTx/>
                    <a:buFontTx/>
                    <a:buNone/>
                    <a:defRPr/>
                  </a:pPr>
                  <a:endParaRPr kumimoji="0" lang="de-DE" sz="1800" b="0" i="0" u="none" strike="noStrike" kern="0" cap="none" spc="0" normalizeH="0" baseline="0" noProof="0" dirty="0">
                    <a:ln>
                      <a:noFill/>
                    </a:ln>
                    <a:solidFill>
                      <a:schemeClr val="tx1">
                        <a:lumMod val="75000"/>
                        <a:lumOff val="25000"/>
                      </a:schemeClr>
                    </a:solidFill>
                    <a:effectLst/>
                    <a:uLnTx/>
                    <a:uFillTx/>
                  </a:endParaRPr>
                </a:p>
              </p:txBody>
            </p:sp>
            <p:sp>
              <p:nvSpPr>
                <p:cNvPr id="26" name="Freeform"/>
                <p:cNvSpPr/>
                <p:nvPr/>
              </p:nvSpPr>
              <p:spPr bwMode="gray">
                <a:xfrm>
                  <a:off x="4185016" y="1707419"/>
                  <a:ext cx="756000" cy="756000"/>
                </a:xfrm>
                <a:prstGeom prst="rect">
                  <a:avLst/>
                </a:prstGeom>
                <a:grpFill/>
                <a:ln w="12700">
                  <a:noFill/>
                  <a:round/>
                </a:ln>
                <a:effectLst/>
                <a:sp3d z="889000" extrusionH="762000" contourW="12700" prstMaterial="metal">
                  <a:contourClr>
                    <a:srgbClr val="C0C0C0"/>
                  </a:contourClr>
                </a:sp3d>
              </p:spPr>
              <p:txBody>
                <a:bodyPr rtlCol="0" anchor="ctr"/>
                <a:lstStyle/>
                <a:p>
                  <a:pPr marL="0" marR="0" lvl="0" indent="0" algn="ctr" defTabSz="914400" eaLnBrk="1" fontAlgn="auto" latinLnBrk="0" hangingPunct="1">
                    <a:lnSpc>
                      <a:spcPct val="95000"/>
                    </a:lnSpc>
                    <a:spcBef>
                      <a:spcPts val="0"/>
                    </a:spcBef>
                    <a:spcAft>
                      <a:spcPts val="800"/>
                    </a:spcAft>
                    <a:buClrTx/>
                    <a:buSzTx/>
                    <a:buFontTx/>
                    <a:buNone/>
                    <a:defRPr/>
                  </a:pPr>
                  <a:endParaRPr kumimoji="0" lang="de-DE" sz="1800" b="0" i="0" u="none" strike="noStrike" kern="0" cap="none" spc="0" normalizeH="0" baseline="0" noProof="0" dirty="0">
                    <a:ln>
                      <a:noFill/>
                    </a:ln>
                    <a:solidFill>
                      <a:schemeClr val="tx1">
                        <a:lumMod val="75000"/>
                        <a:lumOff val="25000"/>
                      </a:schemeClr>
                    </a:solidFill>
                    <a:effectLst/>
                    <a:uLnTx/>
                    <a:uFillTx/>
                  </a:endParaRPr>
                </a:p>
              </p:txBody>
            </p:sp>
            <p:sp>
              <p:nvSpPr>
                <p:cNvPr id="27" name="Freeform"/>
                <p:cNvSpPr/>
                <p:nvPr/>
              </p:nvSpPr>
              <p:spPr bwMode="gray">
                <a:xfrm>
                  <a:off x="3329980" y="852383"/>
                  <a:ext cx="756000" cy="756000"/>
                </a:xfrm>
                <a:prstGeom prst="rect">
                  <a:avLst/>
                </a:prstGeom>
                <a:grpFill/>
                <a:ln w="12700">
                  <a:noFill/>
                  <a:round/>
                </a:ln>
                <a:effectLst/>
                <a:sp3d z="889000" extrusionH="762000" contourW="12700" prstMaterial="metal">
                  <a:contourClr>
                    <a:srgbClr val="C0C0C0"/>
                  </a:contourClr>
                </a:sp3d>
              </p:spPr>
              <p:txBody>
                <a:bodyPr rtlCol="0" anchor="ctr"/>
                <a:lstStyle/>
                <a:p>
                  <a:pPr marL="0" marR="0" lvl="0" indent="0" algn="ctr" defTabSz="914400" eaLnBrk="1" fontAlgn="auto" latinLnBrk="0" hangingPunct="1">
                    <a:lnSpc>
                      <a:spcPct val="95000"/>
                    </a:lnSpc>
                    <a:spcBef>
                      <a:spcPts val="0"/>
                    </a:spcBef>
                    <a:spcAft>
                      <a:spcPts val="800"/>
                    </a:spcAft>
                    <a:buClrTx/>
                    <a:buSzTx/>
                    <a:buFontTx/>
                    <a:buNone/>
                    <a:defRPr/>
                  </a:pPr>
                  <a:endParaRPr kumimoji="0" lang="de-DE" sz="1800" b="0" i="0" u="none" strike="noStrike" kern="0" cap="none" spc="0" normalizeH="0" baseline="0" noProof="0" dirty="0">
                    <a:ln>
                      <a:noFill/>
                    </a:ln>
                    <a:solidFill>
                      <a:schemeClr val="tx1">
                        <a:lumMod val="75000"/>
                        <a:lumOff val="25000"/>
                      </a:schemeClr>
                    </a:solidFill>
                    <a:effectLst/>
                    <a:uLnTx/>
                    <a:uFillTx/>
                  </a:endParaRPr>
                </a:p>
              </p:txBody>
            </p:sp>
            <p:sp>
              <p:nvSpPr>
                <p:cNvPr id="30" name="Freeform"/>
                <p:cNvSpPr/>
                <p:nvPr/>
              </p:nvSpPr>
              <p:spPr bwMode="gray">
                <a:xfrm>
                  <a:off x="4185016" y="852383"/>
                  <a:ext cx="756000" cy="756000"/>
                </a:xfrm>
                <a:prstGeom prst="rect">
                  <a:avLst/>
                </a:prstGeom>
                <a:grpFill/>
                <a:ln w="12700">
                  <a:noFill/>
                  <a:round/>
                </a:ln>
                <a:effectLst/>
                <a:sp3d z="889000" extrusionH="762000" contourW="12700" prstMaterial="metal">
                  <a:contourClr>
                    <a:srgbClr val="C0C0C0"/>
                  </a:contourClr>
                </a:sp3d>
              </p:spPr>
              <p:txBody>
                <a:bodyPr rtlCol="0" anchor="ctr"/>
                <a:lstStyle/>
                <a:p>
                  <a:pPr marL="0" marR="0" lvl="0" indent="0" algn="ctr" defTabSz="914400" eaLnBrk="1" fontAlgn="auto" latinLnBrk="0" hangingPunct="1">
                    <a:lnSpc>
                      <a:spcPct val="95000"/>
                    </a:lnSpc>
                    <a:spcBef>
                      <a:spcPts val="0"/>
                    </a:spcBef>
                    <a:spcAft>
                      <a:spcPts val="800"/>
                    </a:spcAft>
                    <a:buClrTx/>
                    <a:buSzTx/>
                    <a:buFontTx/>
                    <a:buNone/>
                    <a:defRPr/>
                  </a:pPr>
                  <a:endParaRPr kumimoji="0" lang="de-DE" sz="1800" b="0" i="0" u="none" strike="noStrike" kern="0" cap="none" spc="0" normalizeH="0" baseline="0" noProof="0" dirty="0">
                    <a:ln>
                      <a:noFill/>
                    </a:ln>
                    <a:solidFill>
                      <a:schemeClr val="tx1">
                        <a:lumMod val="75000"/>
                        <a:lumOff val="25000"/>
                      </a:schemeClr>
                    </a:solidFill>
                    <a:effectLst/>
                    <a:uLnTx/>
                    <a:uFillTx/>
                  </a:endParaRPr>
                </a:p>
              </p:txBody>
            </p:sp>
            <p:sp>
              <p:nvSpPr>
                <p:cNvPr id="31" name="Freeform"/>
                <p:cNvSpPr/>
                <p:nvPr/>
              </p:nvSpPr>
              <p:spPr bwMode="gray">
                <a:xfrm>
                  <a:off x="5040052" y="1707419"/>
                  <a:ext cx="756000" cy="756000"/>
                </a:xfrm>
                <a:prstGeom prst="rect">
                  <a:avLst/>
                </a:prstGeom>
                <a:grpFill/>
                <a:ln w="12700">
                  <a:noFill/>
                  <a:round/>
                </a:ln>
                <a:effectLst/>
                <a:sp3d z="889000" extrusionH="762000" contourW="12700" prstMaterial="metal">
                  <a:contourClr>
                    <a:srgbClr val="C0C0C0"/>
                  </a:contourClr>
                </a:sp3d>
              </p:spPr>
              <p:txBody>
                <a:bodyPr rtlCol="0" anchor="ctr"/>
                <a:lstStyle/>
                <a:p>
                  <a:pPr marL="0" marR="0" lvl="0" indent="0" algn="ctr" defTabSz="914400" eaLnBrk="1" fontAlgn="auto" latinLnBrk="0" hangingPunct="1">
                    <a:lnSpc>
                      <a:spcPct val="95000"/>
                    </a:lnSpc>
                    <a:spcBef>
                      <a:spcPts val="0"/>
                    </a:spcBef>
                    <a:spcAft>
                      <a:spcPts val="800"/>
                    </a:spcAft>
                    <a:buClrTx/>
                    <a:buSzTx/>
                    <a:buFontTx/>
                    <a:buNone/>
                    <a:defRPr/>
                  </a:pPr>
                  <a:endParaRPr kumimoji="0" lang="de-DE" sz="1800" b="0" i="0" u="none" strike="noStrike" kern="0" cap="none" spc="0" normalizeH="0" baseline="0" noProof="0" dirty="0">
                    <a:ln>
                      <a:noFill/>
                    </a:ln>
                    <a:solidFill>
                      <a:schemeClr val="tx1">
                        <a:lumMod val="75000"/>
                        <a:lumOff val="25000"/>
                      </a:schemeClr>
                    </a:solidFill>
                    <a:effectLst/>
                    <a:uLnTx/>
                    <a:uFillTx/>
                  </a:endParaRPr>
                </a:p>
              </p:txBody>
            </p:sp>
            <p:sp>
              <p:nvSpPr>
                <p:cNvPr id="34" name="Freeform"/>
                <p:cNvSpPr/>
                <p:nvPr/>
              </p:nvSpPr>
              <p:spPr bwMode="gray">
                <a:xfrm>
                  <a:off x="5040052" y="852384"/>
                  <a:ext cx="756000" cy="756000"/>
                </a:xfrm>
                <a:prstGeom prst="rect">
                  <a:avLst/>
                </a:prstGeom>
                <a:grpFill/>
                <a:ln w="12700">
                  <a:noFill/>
                  <a:round/>
                </a:ln>
                <a:effectLst/>
                <a:sp3d z="889000" extrusionH="762000" contourW="12700" prstMaterial="metal">
                  <a:contourClr>
                    <a:srgbClr val="C0C0C0"/>
                  </a:contourClr>
                </a:sp3d>
              </p:spPr>
              <p:txBody>
                <a:bodyPr rtlCol="0" anchor="ctr"/>
                <a:lstStyle/>
                <a:p>
                  <a:pPr marL="0" marR="0" lvl="0" indent="0" algn="ctr" defTabSz="914400" eaLnBrk="1" fontAlgn="auto" latinLnBrk="0" hangingPunct="1">
                    <a:lnSpc>
                      <a:spcPct val="95000"/>
                    </a:lnSpc>
                    <a:spcBef>
                      <a:spcPts val="0"/>
                    </a:spcBef>
                    <a:spcAft>
                      <a:spcPts val="800"/>
                    </a:spcAft>
                    <a:buClrTx/>
                    <a:buSzTx/>
                    <a:buFontTx/>
                    <a:buNone/>
                    <a:defRPr/>
                  </a:pPr>
                  <a:endParaRPr kumimoji="0" lang="de-DE" sz="1800" b="0" i="0" u="none" strike="noStrike" kern="0" cap="none" spc="0" normalizeH="0" baseline="0" noProof="0" dirty="0">
                    <a:ln>
                      <a:noFill/>
                    </a:ln>
                    <a:solidFill>
                      <a:schemeClr val="tx1">
                        <a:lumMod val="75000"/>
                        <a:lumOff val="25000"/>
                      </a:schemeClr>
                    </a:solidFill>
                    <a:effectLst/>
                    <a:uLnTx/>
                    <a:uFillTx/>
                  </a:endParaRPr>
                </a:p>
              </p:txBody>
            </p:sp>
            <p:sp>
              <p:nvSpPr>
                <p:cNvPr id="35" name="Freeform"/>
                <p:cNvSpPr/>
                <p:nvPr/>
              </p:nvSpPr>
              <p:spPr bwMode="gray">
                <a:xfrm>
                  <a:off x="3329980" y="2562457"/>
                  <a:ext cx="756000" cy="756000"/>
                </a:xfrm>
                <a:prstGeom prst="rect">
                  <a:avLst/>
                </a:prstGeom>
                <a:grpFill/>
                <a:ln w="12700">
                  <a:noFill/>
                  <a:round/>
                </a:ln>
                <a:effectLst/>
                <a:sp3d z="889000" extrusionH="762000" contourW="12700" prstMaterial="metal">
                  <a:contourClr>
                    <a:srgbClr val="C0C0C0"/>
                  </a:contourClr>
                </a:sp3d>
              </p:spPr>
              <p:txBody>
                <a:bodyPr rtlCol="0" anchor="ctr"/>
                <a:lstStyle/>
                <a:p>
                  <a:pPr marL="0" marR="0" lvl="0" indent="0" algn="ctr" defTabSz="914400" eaLnBrk="1" fontAlgn="auto" latinLnBrk="0" hangingPunct="1">
                    <a:lnSpc>
                      <a:spcPct val="95000"/>
                    </a:lnSpc>
                    <a:spcBef>
                      <a:spcPts val="0"/>
                    </a:spcBef>
                    <a:spcAft>
                      <a:spcPts val="800"/>
                    </a:spcAft>
                    <a:buClrTx/>
                    <a:buSzTx/>
                    <a:buFontTx/>
                    <a:buNone/>
                    <a:defRPr/>
                  </a:pPr>
                  <a:endParaRPr kumimoji="0" lang="de-DE" sz="1800" b="0" i="0" u="none" strike="noStrike" kern="0" cap="none" spc="0" normalizeH="0" baseline="0" noProof="0" dirty="0">
                    <a:ln>
                      <a:noFill/>
                    </a:ln>
                    <a:solidFill>
                      <a:schemeClr val="tx1">
                        <a:lumMod val="75000"/>
                        <a:lumOff val="25000"/>
                      </a:schemeClr>
                    </a:solidFill>
                    <a:effectLst/>
                    <a:uLnTx/>
                    <a:uFillTx/>
                  </a:endParaRPr>
                </a:p>
              </p:txBody>
            </p:sp>
            <p:sp>
              <p:nvSpPr>
                <p:cNvPr id="36" name="Freeform"/>
                <p:cNvSpPr/>
                <p:nvPr/>
              </p:nvSpPr>
              <p:spPr bwMode="gray">
                <a:xfrm>
                  <a:off x="4185016" y="2562457"/>
                  <a:ext cx="756000" cy="756000"/>
                </a:xfrm>
                <a:prstGeom prst="rect">
                  <a:avLst/>
                </a:prstGeom>
                <a:grpFill/>
                <a:ln w="12700">
                  <a:noFill/>
                  <a:round/>
                </a:ln>
                <a:effectLst/>
                <a:sp3d z="889000" extrusionH="762000" contourW="12700" prstMaterial="metal">
                  <a:contourClr>
                    <a:srgbClr val="C0C0C0"/>
                  </a:contourClr>
                </a:sp3d>
              </p:spPr>
              <p:txBody>
                <a:bodyPr rtlCol="0" anchor="ctr"/>
                <a:lstStyle/>
                <a:p>
                  <a:pPr marL="0" marR="0" lvl="0" indent="0" algn="ctr" defTabSz="914400" eaLnBrk="1" fontAlgn="auto" latinLnBrk="0" hangingPunct="1">
                    <a:lnSpc>
                      <a:spcPct val="95000"/>
                    </a:lnSpc>
                    <a:spcBef>
                      <a:spcPts val="0"/>
                    </a:spcBef>
                    <a:spcAft>
                      <a:spcPts val="800"/>
                    </a:spcAft>
                    <a:buClrTx/>
                    <a:buSzTx/>
                    <a:buFontTx/>
                    <a:buNone/>
                    <a:defRPr/>
                  </a:pPr>
                  <a:endParaRPr kumimoji="0" lang="de-DE" sz="1800" b="0" i="0" u="none" strike="noStrike" kern="0" cap="none" spc="0" normalizeH="0" baseline="0" noProof="0" dirty="0">
                    <a:ln>
                      <a:noFill/>
                    </a:ln>
                    <a:solidFill>
                      <a:schemeClr val="tx1">
                        <a:lumMod val="75000"/>
                        <a:lumOff val="25000"/>
                      </a:schemeClr>
                    </a:solidFill>
                    <a:effectLst/>
                    <a:uLnTx/>
                    <a:uFillTx/>
                  </a:endParaRPr>
                </a:p>
              </p:txBody>
            </p:sp>
            <p:sp>
              <p:nvSpPr>
                <p:cNvPr id="37" name="Freeform"/>
                <p:cNvSpPr/>
                <p:nvPr/>
              </p:nvSpPr>
              <p:spPr bwMode="gray">
                <a:xfrm>
                  <a:off x="5040050" y="2562456"/>
                  <a:ext cx="756000" cy="756000"/>
                </a:xfrm>
                <a:prstGeom prst="rect">
                  <a:avLst/>
                </a:prstGeom>
                <a:grpFill/>
                <a:ln w="12700">
                  <a:noFill/>
                  <a:round/>
                </a:ln>
                <a:effectLst/>
                <a:sp3d z="889000" extrusionH="762000" contourW="12700" prstMaterial="metal">
                  <a:contourClr>
                    <a:srgbClr val="C0C0C0"/>
                  </a:contourClr>
                </a:sp3d>
              </p:spPr>
              <p:txBody>
                <a:bodyPr rtlCol="0" anchor="ctr"/>
                <a:lstStyle/>
                <a:p>
                  <a:pPr marL="0" marR="0" lvl="0" indent="0" algn="ctr" defTabSz="914400" eaLnBrk="1" fontAlgn="auto" latinLnBrk="0" hangingPunct="1">
                    <a:lnSpc>
                      <a:spcPct val="95000"/>
                    </a:lnSpc>
                    <a:spcBef>
                      <a:spcPts val="0"/>
                    </a:spcBef>
                    <a:spcAft>
                      <a:spcPts val="800"/>
                    </a:spcAft>
                    <a:buClrTx/>
                    <a:buSzTx/>
                    <a:buFontTx/>
                    <a:buNone/>
                    <a:defRPr/>
                  </a:pPr>
                  <a:endParaRPr kumimoji="0" lang="de-DE" sz="1800" b="0" i="0" u="none" strike="noStrike" kern="0" cap="none" spc="0" normalizeH="0" baseline="0" noProof="0" dirty="0">
                    <a:ln>
                      <a:noFill/>
                    </a:ln>
                    <a:solidFill>
                      <a:schemeClr val="tx1">
                        <a:lumMod val="75000"/>
                        <a:lumOff val="25000"/>
                      </a:schemeClr>
                    </a:solidFill>
                    <a:effectLst/>
                    <a:uLnTx/>
                    <a:uFillTx/>
                  </a:endParaRPr>
                </a:p>
              </p:txBody>
            </p:sp>
          </p:grpSp>
          <p:grpSp>
            <p:nvGrpSpPr>
              <p:cNvPr id="15" name="Gruppieren 31"/>
              <p:cNvGrpSpPr/>
              <p:nvPr/>
            </p:nvGrpSpPr>
            <p:grpSpPr bwMode="gray">
              <a:xfrm>
                <a:off x="3329980" y="852383"/>
                <a:ext cx="2466072" cy="2466074"/>
                <a:chOff x="3329980" y="852383"/>
                <a:chExt cx="2466072" cy="2466074"/>
              </a:xfrm>
              <a:grpFill/>
            </p:grpSpPr>
            <p:sp>
              <p:nvSpPr>
                <p:cNvPr id="16" name="Freeform"/>
                <p:cNvSpPr/>
                <p:nvPr/>
              </p:nvSpPr>
              <p:spPr bwMode="gray">
                <a:xfrm>
                  <a:off x="3329980" y="1707419"/>
                  <a:ext cx="756000" cy="756000"/>
                </a:xfrm>
                <a:prstGeom prst="rect">
                  <a:avLst/>
                </a:prstGeom>
                <a:grpFill/>
                <a:ln w="12700">
                  <a:noFill/>
                  <a:round/>
                </a:ln>
                <a:effectLst/>
                <a:sp3d extrusionH="762000" contourW="12700" prstMaterial="metal">
                  <a:contourClr>
                    <a:srgbClr val="C0C0C0"/>
                  </a:contourClr>
                </a:sp3d>
              </p:spPr>
              <p:txBody>
                <a:bodyPr rtlCol="0" anchor="ctr"/>
                <a:lstStyle/>
                <a:p>
                  <a:pPr marL="0" marR="0" lvl="0" indent="0" algn="ctr" defTabSz="914400" eaLnBrk="1" fontAlgn="auto" latinLnBrk="0" hangingPunct="1">
                    <a:lnSpc>
                      <a:spcPct val="95000"/>
                    </a:lnSpc>
                    <a:spcBef>
                      <a:spcPts val="0"/>
                    </a:spcBef>
                    <a:spcAft>
                      <a:spcPts val="800"/>
                    </a:spcAft>
                    <a:buClrTx/>
                    <a:buSzTx/>
                    <a:buFontTx/>
                    <a:buNone/>
                    <a:defRPr/>
                  </a:pPr>
                  <a:endParaRPr kumimoji="0" lang="de-DE" sz="1800" b="0" i="0" u="none" strike="noStrike" kern="0" cap="none" spc="0" normalizeH="0" baseline="0" noProof="0" dirty="0">
                    <a:ln>
                      <a:noFill/>
                    </a:ln>
                    <a:solidFill>
                      <a:schemeClr val="tx1">
                        <a:lumMod val="75000"/>
                        <a:lumOff val="25000"/>
                      </a:schemeClr>
                    </a:solidFill>
                    <a:effectLst/>
                    <a:uLnTx/>
                    <a:uFillTx/>
                  </a:endParaRPr>
                </a:p>
              </p:txBody>
            </p:sp>
            <p:sp>
              <p:nvSpPr>
                <p:cNvPr id="17" name="Freeform"/>
                <p:cNvSpPr/>
                <p:nvPr/>
              </p:nvSpPr>
              <p:spPr bwMode="gray">
                <a:xfrm>
                  <a:off x="4185016" y="1707419"/>
                  <a:ext cx="756000" cy="756000"/>
                </a:xfrm>
                <a:prstGeom prst="rect">
                  <a:avLst/>
                </a:prstGeom>
                <a:grpFill/>
                <a:ln w="12700">
                  <a:noFill/>
                  <a:round/>
                </a:ln>
                <a:effectLst/>
                <a:sp3d extrusionH="762000" contourW="12700" prstMaterial="metal">
                  <a:contourClr>
                    <a:srgbClr val="C0C0C0"/>
                  </a:contourClr>
                </a:sp3d>
              </p:spPr>
              <p:txBody>
                <a:bodyPr rtlCol="0" anchor="ctr"/>
                <a:lstStyle/>
                <a:p>
                  <a:pPr marL="0" marR="0" lvl="0" indent="0" algn="ctr" defTabSz="914400" eaLnBrk="1" fontAlgn="auto" latinLnBrk="0" hangingPunct="1">
                    <a:lnSpc>
                      <a:spcPct val="95000"/>
                    </a:lnSpc>
                    <a:spcBef>
                      <a:spcPts val="0"/>
                    </a:spcBef>
                    <a:spcAft>
                      <a:spcPts val="800"/>
                    </a:spcAft>
                    <a:buClrTx/>
                    <a:buSzTx/>
                    <a:buFontTx/>
                    <a:buNone/>
                    <a:defRPr/>
                  </a:pPr>
                  <a:endParaRPr kumimoji="0" lang="de-DE" sz="1800" b="0" i="0" u="none" strike="noStrike" kern="0" cap="none" spc="0" normalizeH="0" baseline="0" noProof="0" dirty="0">
                    <a:ln>
                      <a:noFill/>
                    </a:ln>
                    <a:solidFill>
                      <a:schemeClr val="tx1">
                        <a:lumMod val="75000"/>
                        <a:lumOff val="25000"/>
                      </a:schemeClr>
                    </a:solidFill>
                    <a:effectLst/>
                    <a:uLnTx/>
                    <a:uFillTx/>
                  </a:endParaRPr>
                </a:p>
              </p:txBody>
            </p:sp>
            <p:sp>
              <p:nvSpPr>
                <p:cNvPr id="18" name="Freeform"/>
                <p:cNvSpPr/>
                <p:nvPr/>
              </p:nvSpPr>
              <p:spPr bwMode="gray">
                <a:xfrm>
                  <a:off x="3329980" y="852383"/>
                  <a:ext cx="756000" cy="756000"/>
                </a:xfrm>
                <a:prstGeom prst="rect">
                  <a:avLst/>
                </a:prstGeom>
                <a:grpFill/>
                <a:ln w="12700">
                  <a:noFill/>
                  <a:round/>
                </a:ln>
                <a:effectLst/>
                <a:sp3d extrusionH="762000" contourW="12700" prstMaterial="metal">
                  <a:contourClr>
                    <a:srgbClr val="C0C0C0"/>
                  </a:contourClr>
                </a:sp3d>
              </p:spPr>
              <p:txBody>
                <a:bodyPr rtlCol="0" anchor="ctr"/>
                <a:lstStyle/>
                <a:p>
                  <a:pPr marL="0" marR="0" lvl="0" indent="0" algn="ctr" defTabSz="914400" eaLnBrk="1" fontAlgn="auto" latinLnBrk="0" hangingPunct="1">
                    <a:lnSpc>
                      <a:spcPct val="95000"/>
                    </a:lnSpc>
                    <a:spcBef>
                      <a:spcPts val="0"/>
                    </a:spcBef>
                    <a:spcAft>
                      <a:spcPts val="800"/>
                    </a:spcAft>
                    <a:buClrTx/>
                    <a:buSzTx/>
                    <a:buFontTx/>
                    <a:buNone/>
                    <a:defRPr/>
                  </a:pPr>
                  <a:endParaRPr kumimoji="0" lang="de-DE" sz="1800" b="0" i="0" u="none" strike="noStrike" kern="0" cap="none" spc="0" normalizeH="0" baseline="0" noProof="0" dirty="0">
                    <a:ln>
                      <a:noFill/>
                    </a:ln>
                    <a:solidFill>
                      <a:schemeClr val="tx1">
                        <a:lumMod val="75000"/>
                        <a:lumOff val="25000"/>
                      </a:schemeClr>
                    </a:solidFill>
                    <a:effectLst/>
                    <a:uLnTx/>
                    <a:uFillTx/>
                  </a:endParaRPr>
                </a:p>
              </p:txBody>
            </p:sp>
            <p:sp>
              <p:nvSpPr>
                <p:cNvPr id="19" name="Freeform"/>
                <p:cNvSpPr/>
                <p:nvPr/>
              </p:nvSpPr>
              <p:spPr bwMode="gray">
                <a:xfrm>
                  <a:off x="4185016" y="852383"/>
                  <a:ext cx="756000" cy="756000"/>
                </a:xfrm>
                <a:prstGeom prst="rect">
                  <a:avLst/>
                </a:prstGeom>
                <a:grpFill/>
                <a:ln w="12700">
                  <a:noFill/>
                  <a:round/>
                </a:ln>
                <a:effectLst/>
                <a:sp3d extrusionH="762000" contourW="12700" prstMaterial="metal">
                  <a:contourClr>
                    <a:srgbClr val="C0C0C0"/>
                  </a:contourClr>
                </a:sp3d>
              </p:spPr>
              <p:txBody>
                <a:bodyPr rtlCol="0" anchor="ctr"/>
                <a:lstStyle/>
                <a:p>
                  <a:pPr marL="0" marR="0" lvl="0" indent="0" algn="ctr" defTabSz="914400" eaLnBrk="1" fontAlgn="auto" latinLnBrk="0" hangingPunct="1">
                    <a:lnSpc>
                      <a:spcPct val="95000"/>
                    </a:lnSpc>
                    <a:spcBef>
                      <a:spcPts val="0"/>
                    </a:spcBef>
                    <a:spcAft>
                      <a:spcPts val="800"/>
                    </a:spcAft>
                    <a:buClrTx/>
                    <a:buSzTx/>
                    <a:buFontTx/>
                    <a:buNone/>
                    <a:defRPr/>
                  </a:pPr>
                  <a:endParaRPr kumimoji="0" lang="de-DE" sz="1800" b="0" i="0" u="none" strike="noStrike" kern="0" cap="none" spc="0" normalizeH="0" baseline="0" noProof="0" dirty="0">
                    <a:ln>
                      <a:noFill/>
                    </a:ln>
                    <a:solidFill>
                      <a:schemeClr val="tx1">
                        <a:lumMod val="75000"/>
                        <a:lumOff val="25000"/>
                      </a:schemeClr>
                    </a:solidFill>
                    <a:effectLst/>
                    <a:uLnTx/>
                    <a:uFillTx/>
                  </a:endParaRPr>
                </a:p>
              </p:txBody>
            </p:sp>
            <p:sp>
              <p:nvSpPr>
                <p:cNvPr id="20" name="Freeform"/>
                <p:cNvSpPr/>
                <p:nvPr/>
              </p:nvSpPr>
              <p:spPr bwMode="gray">
                <a:xfrm>
                  <a:off x="5040052" y="1707419"/>
                  <a:ext cx="756000" cy="756000"/>
                </a:xfrm>
                <a:prstGeom prst="rect">
                  <a:avLst/>
                </a:prstGeom>
                <a:grpFill/>
                <a:ln w="12700">
                  <a:noFill/>
                  <a:round/>
                </a:ln>
                <a:effectLst/>
                <a:sp3d extrusionH="762000" contourW="12700" prstMaterial="metal">
                  <a:contourClr>
                    <a:srgbClr val="C0C0C0"/>
                  </a:contourClr>
                </a:sp3d>
              </p:spPr>
              <p:txBody>
                <a:bodyPr rtlCol="0" anchor="ctr"/>
                <a:lstStyle/>
                <a:p>
                  <a:pPr marL="0" marR="0" lvl="0" indent="0" algn="ctr" defTabSz="914400" eaLnBrk="1" fontAlgn="auto" latinLnBrk="0" hangingPunct="1">
                    <a:lnSpc>
                      <a:spcPct val="95000"/>
                    </a:lnSpc>
                    <a:spcBef>
                      <a:spcPts val="0"/>
                    </a:spcBef>
                    <a:spcAft>
                      <a:spcPts val="800"/>
                    </a:spcAft>
                    <a:buClrTx/>
                    <a:buSzTx/>
                    <a:buFontTx/>
                    <a:buNone/>
                    <a:defRPr/>
                  </a:pPr>
                  <a:endParaRPr kumimoji="0" lang="de-DE" sz="1800" b="0" i="0" u="none" strike="noStrike" kern="0" cap="none" spc="0" normalizeH="0" baseline="0" noProof="0" dirty="0">
                    <a:ln>
                      <a:noFill/>
                    </a:ln>
                    <a:solidFill>
                      <a:schemeClr val="tx1">
                        <a:lumMod val="75000"/>
                        <a:lumOff val="25000"/>
                      </a:schemeClr>
                    </a:solidFill>
                    <a:effectLst/>
                    <a:uLnTx/>
                    <a:uFillTx/>
                  </a:endParaRPr>
                </a:p>
              </p:txBody>
            </p:sp>
            <p:sp>
              <p:nvSpPr>
                <p:cNvPr id="21" name="Freeform"/>
                <p:cNvSpPr/>
                <p:nvPr/>
              </p:nvSpPr>
              <p:spPr bwMode="gray">
                <a:xfrm>
                  <a:off x="5040052" y="852384"/>
                  <a:ext cx="756000" cy="756000"/>
                </a:xfrm>
                <a:prstGeom prst="rect">
                  <a:avLst/>
                </a:prstGeom>
                <a:grpFill/>
                <a:ln w="12700">
                  <a:noFill/>
                  <a:round/>
                </a:ln>
                <a:effectLst/>
                <a:sp3d extrusionH="762000" contourW="12700" prstMaterial="metal">
                  <a:contourClr>
                    <a:srgbClr val="C0C0C0"/>
                  </a:contourClr>
                </a:sp3d>
              </p:spPr>
              <p:txBody>
                <a:bodyPr rtlCol="0" anchor="ctr"/>
                <a:lstStyle/>
                <a:p>
                  <a:pPr marL="0" marR="0" lvl="0" indent="0" algn="ctr" defTabSz="914400" eaLnBrk="1" fontAlgn="auto" latinLnBrk="0" hangingPunct="1">
                    <a:lnSpc>
                      <a:spcPct val="95000"/>
                    </a:lnSpc>
                    <a:spcBef>
                      <a:spcPts val="0"/>
                    </a:spcBef>
                    <a:spcAft>
                      <a:spcPts val="800"/>
                    </a:spcAft>
                    <a:buClrTx/>
                    <a:buSzTx/>
                    <a:buFontTx/>
                    <a:buNone/>
                    <a:defRPr/>
                  </a:pPr>
                  <a:endParaRPr kumimoji="0" lang="de-DE" sz="1800" b="0" i="0" u="none" strike="noStrike" kern="0" cap="none" spc="0" normalizeH="0" baseline="0" noProof="0" dirty="0">
                    <a:ln>
                      <a:noFill/>
                    </a:ln>
                    <a:solidFill>
                      <a:schemeClr val="tx1">
                        <a:lumMod val="75000"/>
                        <a:lumOff val="25000"/>
                      </a:schemeClr>
                    </a:solidFill>
                    <a:effectLst/>
                    <a:uLnTx/>
                    <a:uFillTx/>
                  </a:endParaRPr>
                </a:p>
              </p:txBody>
            </p:sp>
            <p:sp>
              <p:nvSpPr>
                <p:cNvPr id="22" name="Freeform"/>
                <p:cNvSpPr/>
                <p:nvPr/>
              </p:nvSpPr>
              <p:spPr bwMode="gray">
                <a:xfrm>
                  <a:off x="3329980" y="2562457"/>
                  <a:ext cx="756000" cy="756000"/>
                </a:xfrm>
                <a:prstGeom prst="rect">
                  <a:avLst/>
                </a:prstGeom>
                <a:grpFill/>
                <a:ln w="12700">
                  <a:noFill/>
                  <a:round/>
                </a:ln>
                <a:effectLst/>
                <a:sp3d extrusionH="762000" contourW="12700" prstMaterial="metal">
                  <a:contourClr>
                    <a:srgbClr val="C0C0C0"/>
                  </a:contourClr>
                </a:sp3d>
              </p:spPr>
              <p:txBody>
                <a:bodyPr rtlCol="0" anchor="ctr"/>
                <a:lstStyle/>
                <a:p>
                  <a:pPr marL="0" marR="0" lvl="0" indent="0" algn="ctr" defTabSz="914400" eaLnBrk="1" fontAlgn="auto" latinLnBrk="0" hangingPunct="1">
                    <a:lnSpc>
                      <a:spcPct val="95000"/>
                    </a:lnSpc>
                    <a:spcBef>
                      <a:spcPts val="0"/>
                    </a:spcBef>
                    <a:spcAft>
                      <a:spcPts val="800"/>
                    </a:spcAft>
                    <a:buClrTx/>
                    <a:buSzTx/>
                    <a:buFontTx/>
                    <a:buNone/>
                    <a:defRPr/>
                  </a:pPr>
                  <a:endParaRPr kumimoji="0" lang="de-DE" sz="1800" b="0" i="0" u="none" strike="noStrike" kern="0" cap="none" spc="0" normalizeH="0" baseline="0" noProof="0" dirty="0">
                    <a:ln>
                      <a:noFill/>
                    </a:ln>
                    <a:solidFill>
                      <a:schemeClr val="tx1">
                        <a:lumMod val="75000"/>
                        <a:lumOff val="25000"/>
                      </a:schemeClr>
                    </a:solidFill>
                    <a:effectLst/>
                    <a:uLnTx/>
                    <a:uFillTx/>
                  </a:endParaRPr>
                </a:p>
              </p:txBody>
            </p:sp>
            <p:sp>
              <p:nvSpPr>
                <p:cNvPr id="23" name="Freeform"/>
                <p:cNvSpPr/>
                <p:nvPr/>
              </p:nvSpPr>
              <p:spPr bwMode="gray">
                <a:xfrm>
                  <a:off x="4185016" y="2562457"/>
                  <a:ext cx="756000" cy="756000"/>
                </a:xfrm>
                <a:prstGeom prst="rect">
                  <a:avLst/>
                </a:prstGeom>
                <a:grpFill/>
                <a:ln w="12700">
                  <a:noFill/>
                  <a:round/>
                </a:ln>
                <a:effectLst/>
                <a:sp3d extrusionH="762000" contourW="12700" prstMaterial="metal">
                  <a:contourClr>
                    <a:srgbClr val="C0C0C0"/>
                  </a:contourClr>
                </a:sp3d>
              </p:spPr>
              <p:txBody>
                <a:bodyPr rtlCol="0" anchor="ctr"/>
                <a:lstStyle/>
                <a:p>
                  <a:pPr marL="0" marR="0" lvl="0" indent="0" algn="ctr" defTabSz="914400" eaLnBrk="1" fontAlgn="auto" latinLnBrk="0" hangingPunct="1">
                    <a:lnSpc>
                      <a:spcPct val="95000"/>
                    </a:lnSpc>
                    <a:spcBef>
                      <a:spcPts val="0"/>
                    </a:spcBef>
                    <a:spcAft>
                      <a:spcPts val="800"/>
                    </a:spcAft>
                    <a:buClrTx/>
                    <a:buSzTx/>
                    <a:buFontTx/>
                    <a:buNone/>
                    <a:defRPr/>
                  </a:pPr>
                  <a:endParaRPr kumimoji="0" lang="de-DE" sz="1800" b="0" i="0" u="none" strike="noStrike" kern="0" cap="none" spc="0" normalizeH="0" baseline="0" noProof="0" dirty="0">
                    <a:ln>
                      <a:noFill/>
                    </a:ln>
                    <a:solidFill>
                      <a:schemeClr val="tx1">
                        <a:lumMod val="75000"/>
                        <a:lumOff val="25000"/>
                      </a:schemeClr>
                    </a:solidFill>
                    <a:effectLst/>
                    <a:uLnTx/>
                    <a:uFillTx/>
                  </a:endParaRPr>
                </a:p>
              </p:txBody>
            </p:sp>
            <p:sp>
              <p:nvSpPr>
                <p:cNvPr id="24" name="Freeform"/>
                <p:cNvSpPr/>
                <p:nvPr/>
              </p:nvSpPr>
              <p:spPr bwMode="gray">
                <a:xfrm>
                  <a:off x="5040050" y="2562456"/>
                  <a:ext cx="756000" cy="756000"/>
                </a:xfrm>
                <a:prstGeom prst="rect">
                  <a:avLst/>
                </a:prstGeom>
                <a:grpFill/>
                <a:ln w="12700">
                  <a:noFill/>
                  <a:round/>
                </a:ln>
                <a:effectLst/>
                <a:sp3d extrusionH="762000" contourW="12700" prstMaterial="metal">
                  <a:contourClr>
                    <a:srgbClr val="C0C0C0"/>
                  </a:contourClr>
                </a:sp3d>
              </p:spPr>
              <p:txBody>
                <a:bodyPr rtlCol="0" anchor="ctr"/>
                <a:lstStyle/>
                <a:p>
                  <a:pPr marL="0" marR="0" lvl="0" indent="0" algn="ctr" defTabSz="914400" eaLnBrk="1" fontAlgn="auto" latinLnBrk="0" hangingPunct="1">
                    <a:lnSpc>
                      <a:spcPct val="95000"/>
                    </a:lnSpc>
                    <a:spcBef>
                      <a:spcPts val="0"/>
                    </a:spcBef>
                    <a:spcAft>
                      <a:spcPts val="800"/>
                    </a:spcAft>
                    <a:buClrTx/>
                    <a:buSzTx/>
                    <a:buFontTx/>
                    <a:buNone/>
                    <a:defRPr/>
                  </a:pPr>
                  <a:endParaRPr kumimoji="0" lang="de-DE" sz="1800" b="0" i="0" u="none" strike="noStrike" kern="0" cap="none" spc="0" normalizeH="0" baseline="0" noProof="0" dirty="0">
                    <a:ln>
                      <a:noFill/>
                    </a:ln>
                    <a:solidFill>
                      <a:schemeClr val="tx1">
                        <a:lumMod val="75000"/>
                        <a:lumOff val="25000"/>
                      </a:schemeClr>
                    </a:solidFill>
                    <a:effectLst/>
                    <a:uLnTx/>
                    <a:uFillTx/>
                  </a:endParaRPr>
                </a:p>
              </p:txBody>
            </p:sp>
          </p:grpSp>
        </p:grpSp>
      </p:grpSp>
      <p:sp>
        <p:nvSpPr>
          <p:cNvPr id="47" name="Content Placeholder 2"/>
          <p:cNvSpPr txBox="1"/>
          <p:nvPr/>
        </p:nvSpPr>
        <p:spPr>
          <a:xfrm>
            <a:off x="7155131" y="2684115"/>
            <a:ext cx="915329" cy="37636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id-ID" sz="2800" b="1" dirty="0">
                <a:solidFill>
                  <a:schemeClr val="tx1">
                    <a:lumMod val="75000"/>
                    <a:lumOff val="25000"/>
                  </a:schemeClr>
                </a:solidFill>
              </a:rPr>
              <a:t>37</a:t>
            </a:r>
            <a:r>
              <a:rPr lang="en-US" sz="2800" b="1" dirty="0">
                <a:solidFill>
                  <a:schemeClr val="tx1">
                    <a:lumMod val="75000"/>
                    <a:lumOff val="25000"/>
                  </a:schemeClr>
                </a:solidFill>
              </a:rPr>
              <a:t>%</a:t>
            </a:r>
            <a:endParaRPr lang="en-US" sz="2800" b="1" dirty="0">
              <a:solidFill>
                <a:schemeClr val="tx1">
                  <a:lumMod val="75000"/>
                  <a:lumOff val="25000"/>
                </a:schemeClr>
              </a:solidFill>
            </a:endParaRPr>
          </a:p>
        </p:txBody>
      </p:sp>
      <p:sp>
        <p:nvSpPr>
          <p:cNvPr id="48" name="Content Placeholder 2"/>
          <p:cNvSpPr txBox="1"/>
          <p:nvPr/>
        </p:nvSpPr>
        <p:spPr>
          <a:xfrm>
            <a:off x="7155131" y="3307720"/>
            <a:ext cx="915329" cy="37636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id-ID" sz="2800" b="1" dirty="0">
                <a:solidFill>
                  <a:schemeClr val="tx1">
                    <a:lumMod val="75000"/>
                    <a:lumOff val="25000"/>
                  </a:schemeClr>
                </a:solidFill>
              </a:rPr>
              <a:t>43</a:t>
            </a:r>
            <a:r>
              <a:rPr lang="en-US" sz="2800" b="1" dirty="0">
                <a:solidFill>
                  <a:schemeClr val="tx1">
                    <a:lumMod val="75000"/>
                    <a:lumOff val="25000"/>
                  </a:schemeClr>
                </a:solidFill>
              </a:rPr>
              <a:t>%</a:t>
            </a:r>
            <a:endParaRPr lang="en-US" sz="2800" b="1" dirty="0">
              <a:solidFill>
                <a:schemeClr val="tx1">
                  <a:lumMod val="75000"/>
                  <a:lumOff val="25000"/>
                </a:schemeClr>
              </a:solidFill>
            </a:endParaRPr>
          </a:p>
        </p:txBody>
      </p:sp>
      <p:sp>
        <p:nvSpPr>
          <p:cNvPr id="49" name="Content Placeholder 2"/>
          <p:cNvSpPr txBox="1"/>
          <p:nvPr/>
        </p:nvSpPr>
        <p:spPr>
          <a:xfrm>
            <a:off x="7155131" y="3907787"/>
            <a:ext cx="915329" cy="37636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id-ID" sz="2800" b="1" dirty="0">
                <a:solidFill>
                  <a:schemeClr val="tx1">
                    <a:lumMod val="75000"/>
                    <a:lumOff val="25000"/>
                  </a:schemeClr>
                </a:solidFill>
              </a:rPr>
              <a:t>51</a:t>
            </a:r>
            <a:r>
              <a:rPr lang="en-US" sz="2800" b="1" dirty="0">
                <a:solidFill>
                  <a:schemeClr val="tx1">
                    <a:lumMod val="75000"/>
                    <a:lumOff val="25000"/>
                  </a:schemeClr>
                </a:solidFill>
              </a:rPr>
              <a:t>%</a:t>
            </a:r>
            <a:endParaRPr lang="en-US" sz="2800" b="1" dirty="0">
              <a:solidFill>
                <a:schemeClr val="tx1">
                  <a:lumMod val="75000"/>
                  <a:lumOff val="25000"/>
                </a:schemeClr>
              </a:solidFill>
            </a:endParaRPr>
          </a:p>
        </p:txBody>
      </p:sp>
      <p:sp>
        <p:nvSpPr>
          <p:cNvPr id="50" name="Content Placeholder 2"/>
          <p:cNvSpPr txBox="1"/>
          <p:nvPr/>
        </p:nvSpPr>
        <p:spPr>
          <a:xfrm>
            <a:off x="7155131" y="4546508"/>
            <a:ext cx="915329" cy="37636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id-ID" sz="2800" b="1" dirty="0">
                <a:solidFill>
                  <a:schemeClr val="tx1">
                    <a:lumMod val="75000"/>
                    <a:lumOff val="25000"/>
                  </a:schemeClr>
                </a:solidFill>
              </a:rPr>
              <a:t>65</a:t>
            </a:r>
            <a:r>
              <a:rPr lang="en-US" sz="2800" b="1" dirty="0">
                <a:solidFill>
                  <a:schemeClr val="tx1">
                    <a:lumMod val="75000"/>
                    <a:lumOff val="25000"/>
                  </a:schemeClr>
                </a:solidFill>
              </a:rPr>
              <a:t>%</a:t>
            </a:r>
            <a:endParaRPr lang="en-US" sz="2800" b="1" dirty="0">
              <a:solidFill>
                <a:schemeClr val="tx1">
                  <a:lumMod val="75000"/>
                  <a:lumOff val="25000"/>
                </a:schemeClr>
              </a:solidFill>
            </a:endParaRPr>
          </a:p>
        </p:txBody>
      </p:sp>
      <p:sp>
        <p:nvSpPr>
          <p:cNvPr id="51" name="Content Placeholder 2"/>
          <p:cNvSpPr txBox="1"/>
          <p:nvPr/>
        </p:nvSpPr>
        <p:spPr>
          <a:xfrm>
            <a:off x="7155131" y="5185249"/>
            <a:ext cx="915329" cy="37636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id-ID" sz="2800" b="1" dirty="0">
                <a:solidFill>
                  <a:schemeClr val="tx1">
                    <a:lumMod val="75000"/>
                    <a:lumOff val="25000"/>
                  </a:schemeClr>
                </a:solidFill>
              </a:rPr>
              <a:t>86</a:t>
            </a:r>
            <a:r>
              <a:rPr lang="en-US" sz="2800" b="1" dirty="0">
                <a:solidFill>
                  <a:schemeClr val="tx1">
                    <a:lumMod val="75000"/>
                    <a:lumOff val="25000"/>
                  </a:schemeClr>
                </a:solidFill>
              </a:rPr>
              <a:t>%</a:t>
            </a:r>
            <a:endParaRPr lang="en-US" sz="2800" b="1" dirty="0">
              <a:solidFill>
                <a:schemeClr val="tx1">
                  <a:lumMod val="75000"/>
                  <a:lumOff val="25000"/>
                </a:schemeClr>
              </a:solidFill>
            </a:endParaRPr>
          </a:p>
        </p:txBody>
      </p:sp>
      <p:sp>
        <p:nvSpPr>
          <p:cNvPr id="52" name="文本框 51"/>
          <p:cNvSpPr txBox="1"/>
          <p:nvPr/>
        </p:nvSpPr>
        <p:spPr>
          <a:xfrm>
            <a:off x="7961288" y="2641600"/>
            <a:ext cx="2875627" cy="630942"/>
          </a:xfrm>
          <a:prstGeom prst="rect">
            <a:avLst/>
          </a:prstGeom>
          <a:noFill/>
        </p:spPr>
        <p:txBody>
          <a:bodyPr wrap="square" rtlCol="0">
            <a:spAutoFit/>
          </a:bodyPr>
          <a:lstStyle/>
          <a:p>
            <a:pPr algn="just">
              <a:lnSpc>
                <a:spcPct val="125000"/>
              </a:lnSpc>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a:t>
            </a:r>
            <a:endPar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3" name="文本框 52"/>
          <p:cNvSpPr txBox="1"/>
          <p:nvPr/>
        </p:nvSpPr>
        <p:spPr>
          <a:xfrm>
            <a:off x="7961288" y="3271005"/>
            <a:ext cx="2875627" cy="630942"/>
          </a:xfrm>
          <a:prstGeom prst="rect">
            <a:avLst/>
          </a:prstGeom>
          <a:noFill/>
        </p:spPr>
        <p:txBody>
          <a:bodyPr wrap="square" rtlCol="0">
            <a:spAutoFit/>
          </a:bodyPr>
          <a:lstStyle/>
          <a:p>
            <a:pPr algn="just">
              <a:lnSpc>
                <a:spcPct val="125000"/>
              </a:lnSpc>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a:t>
            </a:r>
            <a:endPar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4" name="文本框 53"/>
          <p:cNvSpPr txBox="1"/>
          <p:nvPr/>
        </p:nvSpPr>
        <p:spPr>
          <a:xfrm>
            <a:off x="7961288" y="3900410"/>
            <a:ext cx="2875627" cy="630942"/>
          </a:xfrm>
          <a:prstGeom prst="rect">
            <a:avLst/>
          </a:prstGeom>
          <a:noFill/>
        </p:spPr>
        <p:txBody>
          <a:bodyPr wrap="square" rtlCol="0">
            <a:spAutoFit/>
          </a:bodyPr>
          <a:lstStyle/>
          <a:p>
            <a:pPr algn="just">
              <a:lnSpc>
                <a:spcPct val="125000"/>
              </a:lnSpc>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a:t>
            </a:r>
            <a:endPar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5" name="文本框 54"/>
          <p:cNvSpPr txBox="1"/>
          <p:nvPr/>
        </p:nvSpPr>
        <p:spPr>
          <a:xfrm>
            <a:off x="7961288" y="4529815"/>
            <a:ext cx="2875627" cy="630942"/>
          </a:xfrm>
          <a:prstGeom prst="rect">
            <a:avLst/>
          </a:prstGeom>
          <a:noFill/>
        </p:spPr>
        <p:txBody>
          <a:bodyPr wrap="square" rtlCol="0">
            <a:spAutoFit/>
          </a:bodyPr>
          <a:lstStyle/>
          <a:p>
            <a:pPr algn="just">
              <a:lnSpc>
                <a:spcPct val="125000"/>
              </a:lnSpc>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a:t>
            </a:r>
            <a:endPar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6" name="文本框 55"/>
          <p:cNvSpPr txBox="1"/>
          <p:nvPr/>
        </p:nvSpPr>
        <p:spPr>
          <a:xfrm>
            <a:off x="7961288" y="5159220"/>
            <a:ext cx="2875627" cy="630942"/>
          </a:xfrm>
          <a:prstGeom prst="rect">
            <a:avLst/>
          </a:prstGeom>
          <a:noFill/>
        </p:spPr>
        <p:txBody>
          <a:bodyPr wrap="square" rtlCol="0">
            <a:spAutoFit/>
          </a:bodyPr>
          <a:lstStyle/>
          <a:p>
            <a:pPr algn="just">
              <a:lnSpc>
                <a:spcPct val="125000"/>
              </a:lnSpc>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a:t>
            </a:r>
            <a:endPar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2675788" y="-2670141"/>
            <a:ext cx="6840424" cy="12192000"/>
          </a:xfrm>
          <a:prstGeom prst="rect">
            <a:avLst/>
          </a:prstGeom>
        </p:spPr>
      </p:pic>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t="67593"/>
          <a:stretch>
            <a:fillRect/>
          </a:stretch>
        </p:blipFill>
        <p:spPr>
          <a:xfrm rot="5400000">
            <a:off x="-1771650" y="1771649"/>
            <a:ext cx="6858000" cy="3314700"/>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269" b="66667"/>
          <a:stretch>
            <a:fillRect/>
          </a:stretch>
        </p:blipFill>
        <p:spPr>
          <a:xfrm rot="5400000">
            <a:off x="7039010" y="1705009"/>
            <a:ext cx="6864279" cy="34417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172791" y="7191"/>
            <a:ext cx="3882572" cy="6843618"/>
          </a:xfrm>
          <a:prstGeom prst="rect">
            <a:avLst/>
          </a:prstGeom>
          <a:effectLst>
            <a:outerShdw blurRad="63500" sx="102000" sy="102000" algn="ctr" rotWithShape="0">
              <a:schemeClr val="tx1">
                <a:lumMod val="50000"/>
                <a:lumOff val="50000"/>
                <a:alpha val="40000"/>
              </a:schemeClr>
            </a:outerShdw>
          </a:effectLst>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18891" t="51851" r="68052" b="35371"/>
          <a:stretch>
            <a:fillRect/>
          </a:stretch>
        </p:blipFill>
        <p:spPr>
          <a:xfrm rot="5400000">
            <a:off x="2385653" y="878811"/>
            <a:ext cx="1066800" cy="1566153"/>
          </a:xfrm>
          <a:prstGeom prst="rect">
            <a:avLst/>
          </a:prstGeom>
        </p:spPr>
      </p:pic>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l="75285" t="34074" r="10269" b="55926"/>
          <a:stretch>
            <a:fillRect/>
          </a:stretch>
        </p:blipFill>
        <p:spPr>
          <a:xfrm rot="5400000">
            <a:off x="8636702" y="4482229"/>
            <a:ext cx="1344796" cy="1396518"/>
          </a:xfrm>
          <a:prstGeom prst="rect">
            <a:avLst/>
          </a:prstGeom>
        </p:spPr>
      </p:pic>
      <p:sp>
        <p:nvSpPr>
          <p:cNvPr id="17" name="文本框 16"/>
          <p:cNvSpPr txBox="1"/>
          <p:nvPr/>
        </p:nvSpPr>
        <p:spPr>
          <a:xfrm>
            <a:off x="4965545" y="1498074"/>
            <a:ext cx="4225627" cy="3785652"/>
          </a:xfrm>
          <a:prstGeom prst="rect">
            <a:avLst/>
          </a:prstGeom>
          <a:noFill/>
        </p:spPr>
        <p:txBody>
          <a:bodyPr wrap="square" rtlCol="0">
            <a:spAutoFit/>
          </a:bodyPr>
          <a:lstStyle/>
          <a:p>
            <a:pPr>
              <a:lnSpc>
                <a:spcPct val="200000"/>
              </a:lnSpc>
            </a:pPr>
            <a:r>
              <a:rPr lang="en-US" altLang="zh-CN" sz="2400" dirty="0">
                <a:solidFill>
                  <a:srgbClr val="7BB19E"/>
                </a:solidFill>
                <a:latin typeface="Road Rage" pitchFamily="50" charset="0"/>
                <a:ea typeface="微软雅黑" panose="020B0503020204020204" pitchFamily="34" charset="-122"/>
              </a:rPr>
              <a:t>o</a:t>
            </a:r>
            <a:r>
              <a:rPr lang="en-US" altLang="zh-CN" sz="2400" dirty="0" smtClean="0">
                <a:solidFill>
                  <a:srgbClr val="7BB19E"/>
                </a:solidFill>
                <a:latin typeface="Road Rage" pitchFamily="50" charset="0"/>
                <a:ea typeface="微软雅黑" panose="020B0503020204020204" pitchFamily="34" charset="-122"/>
              </a:rPr>
              <a:t>1</a:t>
            </a:r>
            <a:r>
              <a:rPr lang="en-US" altLang="zh-CN" sz="2400" dirty="0" smtClean="0">
                <a:solidFill>
                  <a:srgbClr val="7BB19E"/>
                </a:solidFill>
                <a:latin typeface="微软雅黑" panose="020B0503020204020204" pitchFamily="34" charset="-122"/>
                <a:ea typeface="微软雅黑" panose="020B0503020204020204" pitchFamily="34" charset="-122"/>
              </a:rPr>
              <a:t>.</a:t>
            </a:r>
            <a:r>
              <a:rPr lang="zh-CN" altLang="en-US" sz="2400" dirty="0" smtClean="0">
                <a:solidFill>
                  <a:srgbClr val="7BB19E"/>
                </a:solidFill>
                <a:latin typeface="微软雅黑" panose="020B0503020204020204" pitchFamily="34" charset="-122"/>
                <a:ea typeface="微软雅黑" panose="020B0503020204020204" pitchFamily="34" charset="-122"/>
              </a:rPr>
              <a:t>选题的背景与意义</a:t>
            </a:r>
            <a:endParaRPr lang="en-US" altLang="zh-CN" sz="2400" dirty="0" smtClean="0">
              <a:solidFill>
                <a:srgbClr val="7BB19E"/>
              </a:solidFill>
              <a:latin typeface="微软雅黑" panose="020B0503020204020204" pitchFamily="34" charset="-122"/>
              <a:ea typeface="微软雅黑" panose="020B0503020204020204" pitchFamily="34" charset="-122"/>
            </a:endParaRPr>
          </a:p>
          <a:p>
            <a:pPr>
              <a:lnSpc>
                <a:spcPct val="200000"/>
              </a:lnSpc>
            </a:pPr>
            <a:r>
              <a:rPr lang="en-US" altLang="zh-CN" sz="2400" dirty="0">
                <a:solidFill>
                  <a:srgbClr val="7BB19E"/>
                </a:solidFill>
                <a:latin typeface="Road Rage" pitchFamily="50" charset="0"/>
                <a:ea typeface="微软雅黑" panose="020B0503020204020204" pitchFamily="34" charset="-122"/>
              </a:rPr>
              <a:t>o</a:t>
            </a:r>
            <a:r>
              <a:rPr lang="en-US" altLang="zh-CN" sz="2400" dirty="0" smtClean="0">
                <a:solidFill>
                  <a:srgbClr val="7BB19E"/>
                </a:solidFill>
                <a:latin typeface="Road Rage" pitchFamily="50" charset="0"/>
                <a:ea typeface="微软雅黑" panose="020B0503020204020204" pitchFamily="34" charset="-122"/>
              </a:rPr>
              <a:t>2</a:t>
            </a:r>
            <a:r>
              <a:rPr lang="en-US" altLang="zh-CN" sz="2400" dirty="0" smtClean="0">
                <a:solidFill>
                  <a:srgbClr val="7BB19E"/>
                </a:solidFill>
                <a:latin typeface="微软雅黑" panose="020B0503020204020204" pitchFamily="34" charset="-122"/>
                <a:ea typeface="微软雅黑" panose="020B0503020204020204" pitchFamily="34" charset="-122"/>
              </a:rPr>
              <a:t>.</a:t>
            </a:r>
            <a:r>
              <a:rPr lang="zh-CN" altLang="en-US" sz="2400" dirty="0" smtClean="0">
                <a:solidFill>
                  <a:srgbClr val="7BB19E"/>
                </a:solidFill>
                <a:latin typeface="微软雅黑" panose="020B0503020204020204" pitchFamily="34" charset="-122"/>
                <a:ea typeface="微软雅黑" panose="020B0503020204020204" pitchFamily="34" charset="-122"/>
              </a:rPr>
              <a:t>课题研究的思路与方法</a:t>
            </a:r>
            <a:endParaRPr lang="zh-CN" altLang="en-US" sz="2400" dirty="0" smtClean="0">
              <a:solidFill>
                <a:srgbClr val="7BB19E"/>
              </a:solidFill>
              <a:latin typeface="微软雅黑" panose="020B0503020204020204" pitchFamily="34" charset="-122"/>
              <a:ea typeface="微软雅黑" panose="020B0503020204020204" pitchFamily="34" charset="-122"/>
            </a:endParaRPr>
          </a:p>
          <a:p>
            <a:pPr>
              <a:lnSpc>
                <a:spcPct val="200000"/>
              </a:lnSpc>
            </a:pPr>
            <a:r>
              <a:rPr lang="en-US" altLang="zh-CN" sz="2400" dirty="0">
                <a:solidFill>
                  <a:srgbClr val="7BB19E"/>
                </a:solidFill>
                <a:latin typeface="Road Rage" pitchFamily="50" charset="0"/>
                <a:ea typeface="微软雅黑" panose="020B0503020204020204" pitchFamily="34" charset="-122"/>
              </a:rPr>
              <a:t>o</a:t>
            </a:r>
            <a:r>
              <a:rPr lang="en-US" altLang="zh-CN" sz="2400" dirty="0" smtClean="0">
                <a:solidFill>
                  <a:srgbClr val="7BB19E"/>
                </a:solidFill>
                <a:latin typeface="Road Rage" pitchFamily="50" charset="0"/>
                <a:ea typeface="微软雅黑" panose="020B0503020204020204" pitchFamily="34" charset="-122"/>
              </a:rPr>
              <a:t>3</a:t>
            </a:r>
            <a:r>
              <a:rPr lang="en-US" altLang="zh-CN" sz="2400" dirty="0" smtClean="0">
                <a:solidFill>
                  <a:srgbClr val="7BB19E"/>
                </a:solidFill>
                <a:latin typeface="微软雅黑" panose="020B0503020204020204" pitchFamily="34" charset="-122"/>
                <a:ea typeface="微软雅黑" panose="020B0503020204020204" pitchFamily="34" charset="-122"/>
              </a:rPr>
              <a:t>.</a:t>
            </a:r>
            <a:r>
              <a:rPr lang="zh-CN" altLang="en-US" sz="2400" dirty="0" smtClean="0">
                <a:solidFill>
                  <a:srgbClr val="7BB19E"/>
                </a:solidFill>
                <a:latin typeface="微软雅黑" panose="020B0503020204020204" pitchFamily="34" charset="-122"/>
                <a:ea typeface="微软雅黑" panose="020B0503020204020204" pitchFamily="34" charset="-122"/>
              </a:rPr>
              <a:t>课题研究的进展</a:t>
            </a:r>
            <a:endParaRPr lang="en-US" altLang="zh-CN" sz="2400" dirty="0" smtClean="0">
              <a:solidFill>
                <a:srgbClr val="7BB19E"/>
              </a:solidFill>
              <a:latin typeface="微软雅黑" panose="020B0503020204020204" pitchFamily="34" charset="-122"/>
              <a:ea typeface="微软雅黑" panose="020B0503020204020204" pitchFamily="34" charset="-122"/>
            </a:endParaRPr>
          </a:p>
          <a:p>
            <a:pPr>
              <a:lnSpc>
                <a:spcPct val="200000"/>
              </a:lnSpc>
            </a:pPr>
            <a:r>
              <a:rPr lang="en-US" altLang="zh-CN" sz="2400" dirty="0" smtClean="0">
                <a:solidFill>
                  <a:srgbClr val="7BB19E"/>
                </a:solidFill>
                <a:latin typeface="Road Rage" pitchFamily="50" charset="0"/>
                <a:ea typeface="微软雅黑" panose="020B0503020204020204" pitchFamily="34" charset="-122"/>
              </a:rPr>
              <a:t>o4</a:t>
            </a:r>
            <a:r>
              <a:rPr lang="en-US" altLang="zh-CN" sz="2400" dirty="0" smtClean="0">
                <a:solidFill>
                  <a:srgbClr val="7BB19E"/>
                </a:solidFill>
                <a:latin typeface="微软雅黑" panose="020B0503020204020204" pitchFamily="34" charset="-122"/>
                <a:ea typeface="微软雅黑" panose="020B0503020204020204" pitchFamily="34" charset="-122"/>
              </a:rPr>
              <a:t>.</a:t>
            </a:r>
            <a:r>
              <a:rPr lang="zh-CN" altLang="en-US" sz="2400" dirty="0" smtClean="0">
                <a:solidFill>
                  <a:srgbClr val="7BB19E"/>
                </a:solidFill>
                <a:latin typeface="微软雅黑" panose="020B0503020204020204" pitchFamily="34" charset="-122"/>
                <a:ea typeface="微软雅黑" panose="020B0503020204020204" pitchFamily="34" charset="-122"/>
              </a:rPr>
              <a:t>课题实践的可行性</a:t>
            </a:r>
            <a:endParaRPr lang="en-US" altLang="zh-CN" sz="2400" dirty="0" smtClean="0">
              <a:solidFill>
                <a:srgbClr val="7BB19E"/>
              </a:solidFill>
              <a:latin typeface="微软雅黑" panose="020B0503020204020204" pitchFamily="34" charset="-122"/>
              <a:ea typeface="微软雅黑" panose="020B0503020204020204" pitchFamily="34" charset="-122"/>
            </a:endParaRPr>
          </a:p>
          <a:p>
            <a:pPr>
              <a:lnSpc>
                <a:spcPct val="200000"/>
              </a:lnSpc>
            </a:pPr>
            <a:r>
              <a:rPr lang="en-US" altLang="zh-CN" sz="2400" dirty="0">
                <a:solidFill>
                  <a:srgbClr val="7BB19E"/>
                </a:solidFill>
                <a:latin typeface="Road Rage" pitchFamily="50" charset="0"/>
                <a:ea typeface="微软雅黑" panose="020B0503020204020204" pitchFamily="34" charset="-122"/>
              </a:rPr>
              <a:t>o</a:t>
            </a:r>
            <a:r>
              <a:rPr lang="en-US" altLang="zh-CN" sz="2400" dirty="0" smtClean="0">
                <a:solidFill>
                  <a:srgbClr val="7BB19E"/>
                </a:solidFill>
                <a:latin typeface="Road Rage" pitchFamily="50" charset="0"/>
                <a:ea typeface="微软雅黑" panose="020B0503020204020204" pitchFamily="34" charset="-122"/>
              </a:rPr>
              <a:t>5</a:t>
            </a:r>
            <a:r>
              <a:rPr lang="en-US" altLang="zh-CN" sz="2400" dirty="0" smtClean="0">
                <a:solidFill>
                  <a:srgbClr val="7BB19E"/>
                </a:solidFill>
                <a:latin typeface="微软雅黑" panose="020B0503020204020204" pitchFamily="34" charset="-122"/>
                <a:ea typeface="微软雅黑" panose="020B0503020204020204" pitchFamily="34" charset="-122"/>
              </a:rPr>
              <a:t>.</a:t>
            </a:r>
            <a:r>
              <a:rPr lang="zh-CN" altLang="en-US" sz="2400" dirty="0" smtClean="0">
                <a:solidFill>
                  <a:srgbClr val="7BB19E"/>
                </a:solidFill>
                <a:latin typeface="微软雅黑" panose="020B0503020204020204" pitchFamily="34" charset="-122"/>
                <a:ea typeface="微软雅黑" panose="020B0503020204020204" pitchFamily="34" charset="-122"/>
              </a:rPr>
              <a:t>课题研究的结论</a:t>
            </a:r>
            <a:endParaRPr lang="zh-CN" altLang="en-US" sz="2400" dirty="0" smtClean="0">
              <a:solidFill>
                <a:srgbClr val="7BB19E"/>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3865758" y="1776047"/>
            <a:ext cx="923330" cy="1493931"/>
          </a:xfrm>
          <a:prstGeom prst="rect">
            <a:avLst/>
          </a:prstGeom>
          <a:noFill/>
        </p:spPr>
        <p:txBody>
          <a:bodyPr vert="eaVert" wrap="square" rtlCol="0">
            <a:spAutoFit/>
          </a:bodyPr>
          <a:lstStyle/>
          <a:p>
            <a:pPr algn="ctr"/>
            <a:r>
              <a:rPr lang="zh-CN" altLang="en-US" sz="4800" dirty="0" smtClean="0">
                <a:solidFill>
                  <a:srgbClr val="7BB19E"/>
                </a:solidFill>
                <a:latin typeface="微软雅黑" panose="020B0503020204020204" pitchFamily="34" charset="-122"/>
                <a:ea typeface="微软雅黑" panose="020B0503020204020204" pitchFamily="34" charset="-122"/>
              </a:rPr>
              <a:t>目录</a:t>
            </a:r>
            <a:endParaRPr lang="zh-CN" altLang="en-US" sz="4800" dirty="0">
              <a:solidFill>
                <a:srgbClr val="7BB19E"/>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3454158" y="1848617"/>
            <a:ext cx="553998" cy="2124261"/>
          </a:xfrm>
          <a:prstGeom prst="rect">
            <a:avLst/>
          </a:prstGeom>
          <a:noFill/>
        </p:spPr>
        <p:txBody>
          <a:bodyPr vert="eaVert" wrap="square" rtlCol="0">
            <a:spAutoFit/>
          </a:bodyPr>
          <a:lstStyle/>
          <a:p>
            <a:r>
              <a:rPr lang="en-US" altLang="zh-CN" sz="2400" dirty="0" smtClean="0">
                <a:solidFill>
                  <a:srgbClr val="7BB19E"/>
                </a:solidFill>
                <a:latin typeface="Road Rage" pitchFamily="50" charset="0"/>
                <a:ea typeface="微软雅黑" panose="020B0503020204020204" pitchFamily="34" charset="-122"/>
              </a:rPr>
              <a:t>Contents</a:t>
            </a:r>
            <a:endParaRPr lang="zh-CN" altLang="en-US" sz="2400" dirty="0">
              <a:solidFill>
                <a:srgbClr val="7BB19E"/>
              </a:solidFill>
              <a:latin typeface="Road Rage" pitchFamily="50" charset="0"/>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2675788" y="-2670141"/>
            <a:ext cx="6840424" cy="12192000"/>
          </a:xfrm>
          <a:prstGeom prst="rect">
            <a:avLst/>
          </a:prstGeom>
        </p:spPr>
      </p:pic>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t="67593"/>
          <a:stretch>
            <a:fillRect/>
          </a:stretch>
        </p:blipFill>
        <p:spPr>
          <a:xfrm rot="5400000">
            <a:off x="-1771650" y="1771649"/>
            <a:ext cx="6858000" cy="3314700"/>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269" b="66667"/>
          <a:stretch>
            <a:fillRect/>
          </a:stretch>
        </p:blipFill>
        <p:spPr>
          <a:xfrm rot="5400000">
            <a:off x="7039010" y="1705009"/>
            <a:ext cx="6864279" cy="34417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172791" y="7191"/>
            <a:ext cx="3882572" cy="6843618"/>
          </a:xfrm>
          <a:prstGeom prst="rect">
            <a:avLst/>
          </a:prstGeom>
          <a:effectLst>
            <a:outerShdw blurRad="63500" sx="102000" sy="102000" algn="ctr" rotWithShape="0">
              <a:schemeClr val="tx1">
                <a:lumMod val="50000"/>
                <a:lumOff val="50000"/>
                <a:alpha val="40000"/>
              </a:schemeClr>
            </a:outerShdw>
          </a:effectLst>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18891" t="51851" r="68052" b="35371"/>
          <a:stretch>
            <a:fillRect/>
          </a:stretch>
        </p:blipFill>
        <p:spPr>
          <a:xfrm rot="5400000">
            <a:off x="2385653" y="878811"/>
            <a:ext cx="1066800" cy="1566153"/>
          </a:xfrm>
          <a:prstGeom prst="rect">
            <a:avLst/>
          </a:prstGeom>
        </p:spPr>
      </p:pic>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l="75285" t="34074" r="10269" b="55926"/>
          <a:stretch>
            <a:fillRect/>
          </a:stretch>
        </p:blipFill>
        <p:spPr>
          <a:xfrm rot="5400000">
            <a:off x="8636702" y="4482229"/>
            <a:ext cx="1344796" cy="1396518"/>
          </a:xfrm>
          <a:prstGeom prst="rect">
            <a:avLst/>
          </a:prstGeom>
        </p:spPr>
      </p:pic>
      <p:sp>
        <p:nvSpPr>
          <p:cNvPr id="27" name="文本框 26"/>
          <p:cNvSpPr txBox="1"/>
          <p:nvPr/>
        </p:nvSpPr>
        <p:spPr>
          <a:xfrm>
            <a:off x="2383742" y="3826064"/>
            <a:ext cx="7424516" cy="707886"/>
          </a:xfrm>
          <a:prstGeom prst="rect">
            <a:avLst/>
          </a:prstGeom>
          <a:noFill/>
        </p:spPr>
        <p:txBody>
          <a:bodyPr wrap="square" rtlCol="0">
            <a:spAutoFit/>
          </a:bodyPr>
          <a:lstStyle/>
          <a:p>
            <a:pPr algn="ctr"/>
            <a:r>
              <a:rPr lang="zh-CN" altLang="en-US" sz="4000" dirty="0" smtClean="0">
                <a:solidFill>
                  <a:srgbClr val="7BB19E"/>
                </a:solidFill>
                <a:latin typeface="微软雅黑" panose="020B0503020204020204" pitchFamily="34" charset="-122"/>
                <a:ea typeface="微软雅黑" panose="020B0503020204020204" pitchFamily="34" charset="-122"/>
              </a:rPr>
              <a:t>欢迎各位老师指导</a:t>
            </a:r>
            <a:endParaRPr lang="zh-CN" altLang="en-US" sz="4000" dirty="0">
              <a:solidFill>
                <a:srgbClr val="7BB19E"/>
              </a:solidFill>
              <a:latin typeface="微软雅黑" panose="020B0503020204020204" pitchFamily="34" charset="-122"/>
              <a:ea typeface="微软雅黑" panose="020B0503020204020204" pitchFamily="34" charset="-122"/>
            </a:endParaRPr>
          </a:p>
        </p:txBody>
      </p:sp>
      <p:sp>
        <p:nvSpPr>
          <p:cNvPr id="28" name="文本框 19"/>
          <p:cNvSpPr txBox="1"/>
          <p:nvPr/>
        </p:nvSpPr>
        <p:spPr>
          <a:xfrm>
            <a:off x="545823" y="2379514"/>
            <a:ext cx="11100354" cy="144655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8800" dirty="0" smtClean="0">
                <a:solidFill>
                  <a:srgbClr val="7BB19E"/>
                </a:solidFill>
                <a:latin typeface="Road Rage" pitchFamily="50" charset="0"/>
                <a:ea typeface="微软雅黑" panose="020B0503020204020204" pitchFamily="34" charset="-122"/>
                <a:cs typeface="Arial" panose="020B0604020202020204" pitchFamily="34" charset="0"/>
              </a:rPr>
              <a:t>THANK YOU</a:t>
            </a:r>
            <a:endParaRPr lang="zh-CN" altLang="en-US" sz="8800" dirty="0">
              <a:solidFill>
                <a:srgbClr val="7BB19E"/>
              </a:solidFill>
              <a:latin typeface="Road Rage" pitchFamily="50" charset="0"/>
              <a:ea typeface="微软雅黑" panose="020B0503020204020204" pitchFamily="34" charset="-122"/>
              <a:cs typeface="Arial" panose="020B0604020202020204"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2675788" y="-2670141"/>
            <a:ext cx="6840424" cy="12192000"/>
          </a:xfrm>
          <a:prstGeom prst="rect">
            <a:avLst/>
          </a:prstGeom>
        </p:spPr>
      </p:pic>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t="67593"/>
          <a:stretch>
            <a:fillRect/>
          </a:stretch>
        </p:blipFill>
        <p:spPr>
          <a:xfrm rot="5400000">
            <a:off x="-1771650" y="1771649"/>
            <a:ext cx="6858000" cy="3314700"/>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269" b="66667"/>
          <a:stretch>
            <a:fillRect/>
          </a:stretch>
        </p:blipFill>
        <p:spPr>
          <a:xfrm rot="5400000">
            <a:off x="7039010" y="1705009"/>
            <a:ext cx="6864279" cy="34417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172791" y="7191"/>
            <a:ext cx="3882572" cy="6843618"/>
          </a:xfrm>
          <a:prstGeom prst="rect">
            <a:avLst/>
          </a:prstGeom>
          <a:effectLst>
            <a:outerShdw blurRad="63500" sx="102000" sy="102000" algn="ctr" rotWithShape="0">
              <a:schemeClr val="tx1">
                <a:lumMod val="50000"/>
                <a:lumOff val="50000"/>
                <a:alpha val="40000"/>
              </a:schemeClr>
            </a:outerShdw>
          </a:effectLst>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18891" t="51851" r="68052" b="35371"/>
          <a:stretch>
            <a:fillRect/>
          </a:stretch>
        </p:blipFill>
        <p:spPr>
          <a:xfrm rot="5400000">
            <a:off x="2385653" y="878811"/>
            <a:ext cx="1066800" cy="1566153"/>
          </a:xfrm>
          <a:prstGeom prst="rect">
            <a:avLst/>
          </a:prstGeom>
        </p:spPr>
      </p:pic>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l="75285" t="34074" r="10269" b="55926"/>
          <a:stretch>
            <a:fillRect/>
          </a:stretch>
        </p:blipFill>
        <p:spPr>
          <a:xfrm rot="5400000">
            <a:off x="8636702" y="4482229"/>
            <a:ext cx="1344796" cy="1396518"/>
          </a:xfrm>
          <a:prstGeom prst="rect">
            <a:avLst/>
          </a:prstGeom>
        </p:spPr>
      </p:pic>
      <p:grpSp>
        <p:nvGrpSpPr>
          <p:cNvPr id="11" name="组合 10"/>
          <p:cNvGrpSpPr/>
          <p:nvPr/>
        </p:nvGrpSpPr>
        <p:grpSpPr>
          <a:xfrm>
            <a:off x="4973982" y="1714712"/>
            <a:ext cx="2232828" cy="2151530"/>
            <a:chOff x="7419483" y="1702608"/>
            <a:chExt cx="2232828" cy="2151530"/>
          </a:xfrm>
        </p:grpSpPr>
        <p:sp>
          <p:nvSpPr>
            <p:cNvPr id="12" name="文本框 11"/>
            <p:cNvSpPr txBox="1"/>
            <p:nvPr/>
          </p:nvSpPr>
          <p:spPr>
            <a:xfrm>
              <a:off x="7419483" y="2327935"/>
              <a:ext cx="1358263" cy="1107996"/>
            </a:xfrm>
            <a:prstGeom prst="rect">
              <a:avLst/>
            </a:prstGeom>
            <a:noFill/>
            <a:ln>
              <a:noFill/>
            </a:ln>
          </p:spPr>
          <p:txBody>
            <a:bodyPr wrap="square" rtlCol="0">
              <a:spAutoFit/>
            </a:bodyPr>
            <a:lstStyle/>
            <a:p>
              <a:pPr algn="ctr"/>
              <a:r>
                <a:rPr lang="en-US" altLang="zh-CN" sz="6600" dirty="0" smtClean="0">
                  <a:solidFill>
                    <a:srgbClr val="7BB19E"/>
                  </a:solidFill>
                  <a:latin typeface="Road Rage" pitchFamily="50" charset="0"/>
                  <a:ea typeface="禹卫书法行书简体" panose="02000603000000000000" pitchFamily="2" charset="-122"/>
                </a:rPr>
                <a:t>o1</a:t>
              </a:r>
              <a:endParaRPr lang="zh-CN" altLang="en-US" sz="6600" dirty="0">
                <a:solidFill>
                  <a:srgbClr val="7BB19E"/>
                </a:solidFill>
                <a:latin typeface="Road Rage" pitchFamily="50" charset="0"/>
                <a:ea typeface="禹卫书法行书简体" panose="02000603000000000000" pitchFamily="2" charset="-122"/>
              </a:endParaRPr>
            </a:p>
          </p:txBody>
        </p:sp>
        <p:sp>
          <p:nvSpPr>
            <p:cNvPr id="13" name="文本框 12"/>
            <p:cNvSpPr txBox="1"/>
            <p:nvPr/>
          </p:nvSpPr>
          <p:spPr>
            <a:xfrm>
              <a:off x="8294048" y="2858076"/>
              <a:ext cx="1358263" cy="369332"/>
            </a:xfrm>
            <a:prstGeom prst="rect">
              <a:avLst/>
            </a:prstGeom>
            <a:noFill/>
            <a:ln>
              <a:noFill/>
            </a:ln>
          </p:spPr>
          <p:txBody>
            <a:bodyPr wrap="square" rtlCol="0">
              <a:spAutoFit/>
            </a:bodyPr>
            <a:lstStyle/>
            <a:p>
              <a:pPr algn="ctr"/>
              <a:r>
                <a:rPr lang="en-US" altLang="zh-CN" dirty="0" smtClean="0">
                  <a:solidFill>
                    <a:srgbClr val="7BB19E"/>
                  </a:solidFill>
                  <a:latin typeface="微软雅黑" panose="020B0503020204020204" pitchFamily="34" charset="-122"/>
                  <a:ea typeface="微软雅黑" panose="020B0503020204020204" pitchFamily="34" charset="-122"/>
                </a:rPr>
                <a:t>reply</a:t>
              </a:r>
              <a:endParaRPr lang="zh-CN" altLang="en-US" dirty="0">
                <a:solidFill>
                  <a:srgbClr val="7BB19E"/>
                </a:solidFill>
                <a:latin typeface="微软雅黑" panose="020B0503020204020204" pitchFamily="34" charset="-122"/>
                <a:ea typeface="微软雅黑" panose="020B0503020204020204" pitchFamily="34" charset="-122"/>
              </a:endParaRPr>
            </a:p>
          </p:txBody>
        </p:sp>
        <p:grpSp>
          <p:nvGrpSpPr>
            <p:cNvPr id="14" name="组合 13"/>
            <p:cNvGrpSpPr/>
            <p:nvPr/>
          </p:nvGrpSpPr>
          <p:grpSpPr>
            <a:xfrm>
              <a:off x="7462576" y="1702608"/>
              <a:ext cx="2151529" cy="2151530"/>
              <a:chOff x="7462576" y="1702608"/>
              <a:chExt cx="2151529" cy="2151530"/>
            </a:xfrm>
          </p:grpSpPr>
          <p:sp>
            <p:nvSpPr>
              <p:cNvPr id="15" name="矩形 14"/>
              <p:cNvSpPr/>
              <p:nvPr/>
            </p:nvSpPr>
            <p:spPr>
              <a:xfrm>
                <a:off x="7462576" y="1702608"/>
                <a:ext cx="2151529" cy="2151530"/>
              </a:xfrm>
              <a:prstGeom prst="rect">
                <a:avLst/>
              </a:prstGeom>
              <a:noFill/>
              <a:ln w="38100">
                <a:solidFill>
                  <a:srgbClr val="7BB1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7BB19E"/>
                  </a:solidFill>
                </a:endParaRPr>
              </a:p>
            </p:txBody>
          </p:sp>
          <p:cxnSp>
            <p:nvCxnSpPr>
              <p:cNvPr id="16" name="直接连接符 15"/>
              <p:cNvCxnSpPr>
                <a:stCxn id="12" idx="0"/>
              </p:cNvCxnSpPr>
              <p:nvPr/>
            </p:nvCxnSpPr>
            <p:spPr>
              <a:xfrm flipV="1">
                <a:off x="8098615" y="2033811"/>
                <a:ext cx="1" cy="294124"/>
              </a:xfrm>
              <a:prstGeom prst="line">
                <a:avLst/>
              </a:prstGeom>
              <a:ln w="38100">
                <a:solidFill>
                  <a:srgbClr val="7BB19E"/>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8098614" y="2043581"/>
                <a:ext cx="850137" cy="0"/>
              </a:xfrm>
              <a:prstGeom prst="line">
                <a:avLst/>
              </a:prstGeom>
              <a:ln w="38100">
                <a:solidFill>
                  <a:srgbClr val="7BB19E"/>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8948751" y="2033809"/>
                <a:ext cx="0" cy="921227"/>
              </a:xfrm>
              <a:prstGeom prst="line">
                <a:avLst/>
              </a:prstGeom>
              <a:ln w="38100">
                <a:solidFill>
                  <a:srgbClr val="7BB19E"/>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8948751" y="3224408"/>
                <a:ext cx="0" cy="298529"/>
              </a:xfrm>
              <a:prstGeom prst="line">
                <a:avLst/>
              </a:prstGeom>
              <a:ln w="38100">
                <a:solidFill>
                  <a:srgbClr val="7BB19E"/>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H="1" flipV="1">
                <a:off x="8098614" y="3513165"/>
                <a:ext cx="850137" cy="0"/>
              </a:xfrm>
              <a:prstGeom prst="line">
                <a:avLst/>
              </a:prstGeom>
              <a:ln w="38100">
                <a:solidFill>
                  <a:srgbClr val="7BB19E"/>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endCxn id="12" idx="2"/>
              </p:cNvCxnSpPr>
              <p:nvPr/>
            </p:nvCxnSpPr>
            <p:spPr>
              <a:xfrm flipV="1">
                <a:off x="8098614" y="3319841"/>
                <a:ext cx="1" cy="203104"/>
              </a:xfrm>
              <a:prstGeom prst="line">
                <a:avLst/>
              </a:prstGeom>
              <a:ln w="38100">
                <a:solidFill>
                  <a:srgbClr val="7BB19E"/>
                </a:solidFill>
              </a:ln>
            </p:spPr>
            <p:style>
              <a:lnRef idx="1">
                <a:schemeClr val="accent1"/>
              </a:lnRef>
              <a:fillRef idx="0">
                <a:schemeClr val="accent1"/>
              </a:fillRef>
              <a:effectRef idx="0">
                <a:schemeClr val="accent1"/>
              </a:effectRef>
              <a:fontRef idx="minor">
                <a:schemeClr val="tx1"/>
              </a:fontRef>
            </p:style>
          </p:cxnSp>
        </p:grpSp>
      </p:grpSp>
      <p:grpSp>
        <p:nvGrpSpPr>
          <p:cNvPr id="25" name="组合 24"/>
          <p:cNvGrpSpPr/>
          <p:nvPr/>
        </p:nvGrpSpPr>
        <p:grpSpPr>
          <a:xfrm>
            <a:off x="3579343" y="4108151"/>
            <a:ext cx="5022106" cy="1021381"/>
            <a:chOff x="4274520" y="2862372"/>
            <a:chExt cx="5022106" cy="1021381"/>
          </a:xfrm>
        </p:grpSpPr>
        <p:sp>
          <p:nvSpPr>
            <p:cNvPr id="26" name="文本框 25"/>
            <p:cNvSpPr txBox="1"/>
            <p:nvPr/>
          </p:nvSpPr>
          <p:spPr>
            <a:xfrm>
              <a:off x="4305609" y="2862372"/>
              <a:ext cx="4959929" cy="646331"/>
            </a:xfrm>
            <a:prstGeom prst="rect">
              <a:avLst/>
            </a:prstGeom>
            <a:noFill/>
          </p:spPr>
          <p:txBody>
            <a:bodyPr wrap="square" rtlCol="0">
              <a:spAutoFit/>
            </a:bodyPr>
            <a:lstStyle/>
            <a:p>
              <a:pPr algn="ctr"/>
              <a:r>
                <a:rPr lang="zh-CN" altLang="en-US" sz="3600" b="1" dirty="0" smtClean="0">
                  <a:solidFill>
                    <a:srgbClr val="7BB19E"/>
                  </a:solidFill>
                  <a:latin typeface="微软雅黑" panose="020B0503020204020204" pitchFamily="34" charset="-122"/>
                  <a:ea typeface="微软雅黑" panose="020B0503020204020204" pitchFamily="34" charset="-122"/>
                </a:rPr>
                <a:t>选题的背景与意义</a:t>
              </a:r>
              <a:endParaRPr lang="en-US" altLang="zh-CN" sz="3600" b="1" dirty="0" smtClean="0">
                <a:solidFill>
                  <a:srgbClr val="7BB19E"/>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4274520" y="3483643"/>
              <a:ext cx="5022106" cy="400110"/>
            </a:xfrm>
            <a:prstGeom prst="snip1Rect">
              <a:avLst>
                <a:gd name="adj" fmla="val 0"/>
              </a:avLst>
            </a:prstGeom>
            <a:noFill/>
            <a:ln w="28575">
              <a:noFill/>
            </a:ln>
          </p:spPr>
          <p:txBody>
            <a:bodyPr wrap="square" rtlCol="0">
              <a:spAutoFit/>
            </a:bodyPr>
            <a:lstStyle/>
            <a:p>
              <a:pPr algn="ctr"/>
              <a:r>
                <a:rPr lang="en-US" altLang="zh-CN" sz="2000" dirty="0" smtClean="0">
                  <a:solidFill>
                    <a:srgbClr val="7BB19E"/>
                  </a:solidFill>
                  <a:latin typeface="微软雅黑" panose="020B0503020204020204" pitchFamily="34" charset="-122"/>
                  <a:ea typeface="微软雅黑" panose="020B0503020204020204" pitchFamily="34" charset="-122"/>
                  <a:cs typeface="Arial" panose="020B0604020202020204" pitchFamily="34" charset="0"/>
                </a:rPr>
                <a:t> BACKGROUND AND SIGNIFICANCE</a:t>
              </a:r>
              <a:endParaRPr lang="zh-CN" altLang="en-US" sz="2000" dirty="0">
                <a:ln>
                  <a:solidFill>
                    <a:srgbClr val="00762F"/>
                  </a:solidFill>
                </a:ln>
                <a:solidFill>
                  <a:srgbClr val="7BB19E"/>
                </a:solidFill>
                <a:latin typeface="微软雅黑" panose="020B0503020204020204" pitchFamily="34" charset="-122"/>
                <a:ea typeface="微软雅黑" panose="020B0503020204020204" pitchFamily="34" charset="-122"/>
                <a:cs typeface="Arial" panose="020B0604020202020204" pitchFamily="34" charset="0"/>
              </a:endParaRP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椭圆 80"/>
          <p:cNvSpPr/>
          <p:nvPr/>
        </p:nvSpPr>
        <p:spPr bwMode="auto">
          <a:xfrm>
            <a:off x="1059356" y="-1600"/>
            <a:ext cx="703340" cy="1084427"/>
          </a:xfrm>
          <a:prstGeom prst="rect">
            <a:avLst/>
          </a:prstGeom>
          <a:solidFill>
            <a:srgbClr val="7BB19E"/>
          </a:solidFill>
          <a:ln w="5715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chemeClr val="tx1">
                  <a:lumMod val="75000"/>
                  <a:lumOff val="25000"/>
                </a:schemeClr>
              </a:solidFill>
              <a:effectLst/>
              <a:uLnTx/>
              <a:uFillTx/>
              <a:latin typeface="Arial" panose="020B0604020202020204" pitchFamily="34" charset="0"/>
              <a:ea typeface="宋体" panose="02010600030101010101" pitchFamily="2" charset="-122"/>
            </a:endParaRPr>
          </a:p>
        </p:txBody>
      </p:sp>
      <p:sp>
        <p:nvSpPr>
          <p:cNvPr id="29" name="文本框 28"/>
          <p:cNvSpPr txBox="1"/>
          <p:nvPr/>
        </p:nvSpPr>
        <p:spPr>
          <a:xfrm>
            <a:off x="1100194" y="484263"/>
            <a:ext cx="621664" cy="523220"/>
          </a:xfrm>
          <a:prstGeom prst="rect">
            <a:avLst/>
          </a:prstGeom>
          <a:solidFill>
            <a:schemeClr val="bg1"/>
          </a:solidFill>
        </p:spPr>
        <p:txBody>
          <a:bodyPr wrap="square" rtlCol="0">
            <a:spAutoFit/>
          </a:bodyPr>
          <a:lstStyle/>
          <a:p>
            <a:pPr algn="ctr"/>
            <a:r>
              <a:rPr lang="en-US" altLang="zh-CN" sz="2800" dirty="0" smtClean="0">
                <a:solidFill>
                  <a:srgbClr val="7BB19E"/>
                </a:solidFill>
              </a:rPr>
              <a:t>01</a:t>
            </a:r>
            <a:endParaRPr lang="zh-CN" altLang="en-US" sz="2800" dirty="0">
              <a:solidFill>
                <a:srgbClr val="7BB19E"/>
              </a:solidFill>
            </a:endParaRPr>
          </a:p>
        </p:txBody>
      </p:sp>
      <p:sp>
        <p:nvSpPr>
          <p:cNvPr id="30" name="矩形 29"/>
          <p:cNvSpPr/>
          <p:nvPr/>
        </p:nvSpPr>
        <p:spPr>
          <a:xfrm>
            <a:off x="1989644" y="257237"/>
            <a:ext cx="2031325" cy="562783"/>
          </a:xfrm>
          <a:prstGeom prst="rect">
            <a:avLst/>
          </a:prstGeom>
        </p:spPr>
        <p:txBody>
          <a:bodyPr wrap="none">
            <a:spAutoFit/>
          </a:bodyPr>
          <a:lstStyle/>
          <a:p>
            <a:pPr>
              <a:lnSpc>
                <a:spcPct val="200000"/>
              </a:lnSpc>
            </a:pP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选题</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的背景与意义</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1" name="文本框 30"/>
          <p:cNvSpPr txBox="1"/>
          <p:nvPr/>
        </p:nvSpPr>
        <p:spPr>
          <a:xfrm>
            <a:off x="832407" y="745873"/>
            <a:ext cx="5022106" cy="338554"/>
          </a:xfrm>
          <a:prstGeom prst="snip1Rect">
            <a:avLst>
              <a:gd name="adj" fmla="val 0"/>
            </a:avLst>
          </a:prstGeom>
          <a:noFill/>
          <a:ln w="28575">
            <a:noFill/>
          </a:ln>
        </p:spPr>
        <p:txBody>
          <a:bodyPr wrap="square" rtlCol="0">
            <a:spAutoFit/>
          </a:bodyPr>
          <a:lstStyle/>
          <a:p>
            <a:pPr algn="ctr"/>
            <a:r>
              <a:rPr lang="en-US" altLang="zh-CN" sz="1600" dirty="0" smtClean="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rPr>
              <a:t> Background And Significance</a:t>
            </a:r>
            <a:endParaRPr lang="zh-CN" altLang="en-US" sz="1600" dirty="0">
              <a:ln>
                <a:solidFill>
                  <a:srgbClr val="00762F"/>
                </a:solidFill>
              </a:ln>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endParaRPr>
          </a:p>
        </p:txBody>
      </p:sp>
      <p:sp>
        <p:nvSpPr>
          <p:cNvPr id="32" name="椭圆 80"/>
          <p:cNvSpPr/>
          <p:nvPr/>
        </p:nvSpPr>
        <p:spPr bwMode="auto">
          <a:xfrm>
            <a:off x="0" y="-1600"/>
            <a:ext cx="12192000" cy="105024"/>
          </a:xfrm>
          <a:prstGeom prst="rect">
            <a:avLst/>
          </a:prstGeom>
          <a:solidFill>
            <a:srgbClr val="7BB19E"/>
          </a:solidFill>
          <a:ln w="5715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chemeClr val="tx1">
                  <a:lumMod val="75000"/>
                  <a:lumOff val="25000"/>
                </a:schemeClr>
              </a:solidFill>
              <a:effectLst/>
              <a:uLnTx/>
              <a:uFillTx/>
              <a:latin typeface="Arial" panose="020B0604020202020204" pitchFamily="34" charset="0"/>
              <a:ea typeface="宋体" panose="02010600030101010101" pitchFamily="2" charset="-122"/>
            </a:endParaRPr>
          </a:p>
        </p:txBody>
      </p:sp>
      <p:sp>
        <p:nvSpPr>
          <p:cNvPr id="33" name="椭圆 80"/>
          <p:cNvSpPr/>
          <p:nvPr/>
        </p:nvSpPr>
        <p:spPr bwMode="auto">
          <a:xfrm>
            <a:off x="0" y="6761323"/>
            <a:ext cx="12192000" cy="96677"/>
          </a:xfrm>
          <a:prstGeom prst="rect">
            <a:avLst/>
          </a:prstGeom>
          <a:solidFill>
            <a:srgbClr val="7BB19E"/>
          </a:solidFill>
          <a:ln w="5715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chemeClr val="tx1">
                  <a:lumMod val="75000"/>
                  <a:lumOff val="25000"/>
                </a:schemeClr>
              </a:solidFill>
              <a:effectLst/>
              <a:uLnTx/>
              <a:uFillTx/>
              <a:latin typeface="Arial" panose="020B0604020202020204" pitchFamily="34" charset="0"/>
              <a:ea typeface="宋体" panose="02010600030101010101" pitchFamily="2" charset="-122"/>
            </a:endParaRPr>
          </a:p>
        </p:txBody>
      </p:sp>
      <p:pic>
        <p:nvPicPr>
          <p:cNvPr id="8" name="图片 7"/>
          <p:cNvPicPr>
            <a:picLocks noChangeAspect="1"/>
          </p:cNvPicPr>
          <p:nvPr/>
        </p:nvPicPr>
        <p:blipFill rotWithShape="1">
          <a:blip r:embed="rId1" cstate="print">
            <a:extLst>
              <a:ext uri="{28A0092B-C50C-407E-A947-70E740481C1C}">
                <a14:useLocalDpi xmlns:a14="http://schemas.microsoft.com/office/drawing/2010/main" val="0"/>
              </a:ext>
            </a:extLst>
          </a:blip>
          <a:srcRect l="61482" t="76906" b="-1"/>
          <a:stretch>
            <a:fillRect/>
          </a:stretch>
        </p:blipFill>
        <p:spPr>
          <a:xfrm rot="5400000">
            <a:off x="2004943" y="2198713"/>
            <a:ext cx="3242024" cy="3475822"/>
          </a:xfrm>
          <a:prstGeom prst="rect">
            <a:avLst/>
          </a:prstGeom>
          <a:ln w="28575">
            <a:solidFill>
              <a:srgbClr val="7BB19E"/>
            </a:solidFill>
          </a:ln>
        </p:spPr>
      </p:pic>
      <p:sp>
        <p:nvSpPr>
          <p:cNvPr id="9" name="文本框 8"/>
          <p:cNvSpPr txBox="1"/>
          <p:nvPr/>
        </p:nvSpPr>
        <p:spPr>
          <a:xfrm>
            <a:off x="7181449" y="2474513"/>
            <a:ext cx="3453219" cy="1015663"/>
          </a:xfrm>
          <a:prstGeom prst="rect">
            <a:avLst/>
          </a:prstGeom>
          <a:noFill/>
        </p:spPr>
        <p:txBody>
          <a:bodyPr wrap="square" rtlCol="0">
            <a:spAutoFit/>
          </a:bodyPr>
          <a:lstStyle/>
          <a:p>
            <a:pPr algn="just">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内容点击文本框即可进行编辑输入相关内容点击文本框即可进行编辑输入相关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 name="TextBox 38"/>
          <p:cNvSpPr txBox="1"/>
          <p:nvPr/>
        </p:nvSpPr>
        <p:spPr>
          <a:xfrm>
            <a:off x="7244643" y="3604366"/>
            <a:ext cx="3314944" cy="738664"/>
          </a:xfrm>
          <a:prstGeom prst="rect">
            <a:avLst/>
          </a:prstGeom>
          <a:noFill/>
        </p:spPr>
        <p:txBody>
          <a:bodyPr wrap="square" lIns="0" tIns="0" rIns="0" bIns="0" rtlCol="0">
            <a:spAutoFit/>
          </a:bodyPr>
          <a:lstStyle/>
          <a:p>
            <a:pPr algn="just"/>
            <a:r>
              <a:rPr lang="en-US" sz="1200" dirty="0" smtClean="0">
                <a:solidFill>
                  <a:schemeClr val="tx1">
                    <a:lumMod val="75000"/>
                    <a:lumOff val="25000"/>
                  </a:schemeClr>
                </a:solidFill>
                <a:latin typeface="Arial" panose="020B0604020202020204" pitchFamily="34" charset="0"/>
                <a:cs typeface="Arial" panose="020B0604020202020204" pitchFamily="34" charset="0"/>
              </a:rPr>
              <a:t>PowerPoint offers word processing, outlining, drawing, graphing, and presentation management tools all designed to be easy to use and learn.</a:t>
            </a:r>
            <a:r>
              <a:rPr lang="en-US" altLang="zh-CN" sz="1200" dirty="0">
                <a:solidFill>
                  <a:schemeClr val="tx1">
                    <a:lumMod val="75000"/>
                    <a:lumOff val="25000"/>
                  </a:schemeClr>
                </a:solidFill>
                <a:latin typeface="Arial" panose="020B0604020202020204" pitchFamily="34" charset="0"/>
                <a:cs typeface="Arial" panose="020B0604020202020204" pitchFamily="34" charset="0"/>
              </a:rPr>
              <a:t> </a:t>
            </a:r>
            <a:endParaRPr lang="en-US" sz="1200" dirty="0" smtClean="0">
              <a:solidFill>
                <a:schemeClr val="tx1">
                  <a:lumMod val="75000"/>
                  <a:lumOff val="25000"/>
                </a:schemeClr>
              </a:solidFill>
              <a:latin typeface="Arial" panose="020B0604020202020204" pitchFamily="34" charset="0"/>
              <a:cs typeface="Arial" panose="020B0604020202020204" pitchFamily="34" charset="0"/>
            </a:endParaRPr>
          </a:p>
        </p:txBody>
      </p:sp>
      <p:sp>
        <p:nvSpPr>
          <p:cNvPr id="11" name="文本框 10"/>
          <p:cNvSpPr txBox="1"/>
          <p:nvPr/>
        </p:nvSpPr>
        <p:spPr>
          <a:xfrm>
            <a:off x="7181448" y="4435900"/>
            <a:ext cx="3453219" cy="1015663"/>
          </a:xfrm>
          <a:prstGeom prst="rect">
            <a:avLst/>
          </a:prstGeom>
          <a:noFill/>
        </p:spPr>
        <p:txBody>
          <a:bodyPr wrap="square" rtlCol="0">
            <a:spAutoFit/>
          </a:bodyPr>
          <a:lstStyle/>
          <a:p>
            <a:pPr algn="just">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内容点击文本框即可进行编辑输入相关内容点击文本框即可进行编辑输入相关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2" name="直接连接符 11"/>
          <p:cNvCxnSpPr/>
          <p:nvPr/>
        </p:nvCxnSpPr>
        <p:spPr>
          <a:xfrm>
            <a:off x="6461067" y="2421686"/>
            <a:ext cx="0" cy="3029877"/>
          </a:xfrm>
          <a:prstGeom prst="line">
            <a:avLst/>
          </a:prstGeom>
          <a:ln w="28575">
            <a:solidFill>
              <a:srgbClr val="7BB19E"/>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椭圆 80"/>
          <p:cNvSpPr/>
          <p:nvPr/>
        </p:nvSpPr>
        <p:spPr bwMode="auto">
          <a:xfrm>
            <a:off x="1059356" y="-1600"/>
            <a:ext cx="703340" cy="1084427"/>
          </a:xfrm>
          <a:prstGeom prst="rect">
            <a:avLst/>
          </a:prstGeom>
          <a:solidFill>
            <a:srgbClr val="7BB19E"/>
          </a:solidFill>
          <a:ln w="5715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chemeClr val="tx1">
                  <a:lumMod val="75000"/>
                  <a:lumOff val="25000"/>
                </a:schemeClr>
              </a:solidFill>
              <a:effectLst/>
              <a:uLnTx/>
              <a:uFillTx/>
              <a:latin typeface="Arial" panose="020B0604020202020204" pitchFamily="34" charset="0"/>
              <a:ea typeface="宋体" panose="02010600030101010101" pitchFamily="2" charset="-122"/>
            </a:endParaRPr>
          </a:p>
        </p:txBody>
      </p:sp>
      <p:sp>
        <p:nvSpPr>
          <p:cNvPr id="29" name="文本框 28"/>
          <p:cNvSpPr txBox="1"/>
          <p:nvPr/>
        </p:nvSpPr>
        <p:spPr>
          <a:xfrm>
            <a:off x="1100194" y="484263"/>
            <a:ext cx="621664" cy="523220"/>
          </a:xfrm>
          <a:prstGeom prst="rect">
            <a:avLst/>
          </a:prstGeom>
          <a:solidFill>
            <a:schemeClr val="bg1"/>
          </a:solidFill>
        </p:spPr>
        <p:txBody>
          <a:bodyPr wrap="square" rtlCol="0">
            <a:spAutoFit/>
          </a:bodyPr>
          <a:lstStyle/>
          <a:p>
            <a:pPr algn="ctr"/>
            <a:r>
              <a:rPr lang="en-US" altLang="zh-CN" sz="2800" dirty="0" smtClean="0">
                <a:solidFill>
                  <a:srgbClr val="7BB19E"/>
                </a:solidFill>
              </a:rPr>
              <a:t>01</a:t>
            </a:r>
            <a:endParaRPr lang="zh-CN" altLang="en-US" sz="2800" dirty="0">
              <a:solidFill>
                <a:srgbClr val="7BB19E"/>
              </a:solidFill>
            </a:endParaRPr>
          </a:p>
        </p:txBody>
      </p:sp>
      <p:sp>
        <p:nvSpPr>
          <p:cNvPr id="30" name="矩形 29"/>
          <p:cNvSpPr/>
          <p:nvPr/>
        </p:nvSpPr>
        <p:spPr>
          <a:xfrm>
            <a:off x="1989644" y="257237"/>
            <a:ext cx="2031325" cy="562783"/>
          </a:xfrm>
          <a:prstGeom prst="rect">
            <a:avLst/>
          </a:prstGeom>
        </p:spPr>
        <p:txBody>
          <a:bodyPr wrap="none">
            <a:spAutoFit/>
          </a:bodyPr>
          <a:lstStyle/>
          <a:p>
            <a:pPr>
              <a:lnSpc>
                <a:spcPct val="200000"/>
              </a:lnSpc>
            </a:pP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选题</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的背景与意义</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1" name="文本框 30"/>
          <p:cNvSpPr txBox="1"/>
          <p:nvPr/>
        </p:nvSpPr>
        <p:spPr>
          <a:xfrm>
            <a:off x="832407" y="745873"/>
            <a:ext cx="5022106" cy="338554"/>
          </a:xfrm>
          <a:prstGeom prst="snip1Rect">
            <a:avLst>
              <a:gd name="adj" fmla="val 0"/>
            </a:avLst>
          </a:prstGeom>
          <a:noFill/>
          <a:ln w="28575">
            <a:noFill/>
          </a:ln>
        </p:spPr>
        <p:txBody>
          <a:bodyPr wrap="square" rtlCol="0">
            <a:spAutoFit/>
          </a:bodyPr>
          <a:lstStyle/>
          <a:p>
            <a:pPr algn="ctr"/>
            <a:r>
              <a:rPr lang="en-US" altLang="zh-CN" sz="1600" dirty="0" smtClean="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rPr>
              <a:t> Background And Significance</a:t>
            </a:r>
            <a:endParaRPr lang="zh-CN" altLang="en-US" sz="1600" dirty="0">
              <a:ln>
                <a:solidFill>
                  <a:srgbClr val="00762F"/>
                </a:solidFill>
              </a:ln>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endParaRPr>
          </a:p>
        </p:txBody>
      </p:sp>
      <p:sp>
        <p:nvSpPr>
          <p:cNvPr id="32" name="椭圆 80"/>
          <p:cNvSpPr/>
          <p:nvPr/>
        </p:nvSpPr>
        <p:spPr bwMode="auto">
          <a:xfrm>
            <a:off x="0" y="-1600"/>
            <a:ext cx="12192000" cy="105024"/>
          </a:xfrm>
          <a:prstGeom prst="rect">
            <a:avLst/>
          </a:prstGeom>
          <a:solidFill>
            <a:srgbClr val="7BB19E"/>
          </a:solidFill>
          <a:ln w="5715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chemeClr val="tx1">
                  <a:lumMod val="75000"/>
                  <a:lumOff val="25000"/>
                </a:schemeClr>
              </a:solidFill>
              <a:effectLst/>
              <a:uLnTx/>
              <a:uFillTx/>
              <a:latin typeface="Arial" panose="020B0604020202020204" pitchFamily="34" charset="0"/>
              <a:ea typeface="宋体" panose="02010600030101010101" pitchFamily="2" charset="-122"/>
            </a:endParaRPr>
          </a:p>
        </p:txBody>
      </p:sp>
      <p:sp>
        <p:nvSpPr>
          <p:cNvPr id="33" name="椭圆 80"/>
          <p:cNvSpPr/>
          <p:nvPr/>
        </p:nvSpPr>
        <p:spPr bwMode="auto">
          <a:xfrm>
            <a:off x="0" y="6761323"/>
            <a:ext cx="12192000" cy="96677"/>
          </a:xfrm>
          <a:prstGeom prst="rect">
            <a:avLst/>
          </a:prstGeom>
          <a:solidFill>
            <a:srgbClr val="7BB19E"/>
          </a:solidFill>
          <a:ln w="5715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chemeClr val="tx1">
                  <a:lumMod val="75000"/>
                  <a:lumOff val="25000"/>
                </a:schemeClr>
              </a:solidFill>
              <a:effectLst/>
              <a:uLnTx/>
              <a:uFillTx/>
              <a:latin typeface="Arial" panose="020B0604020202020204" pitchFamily="34" charset="0"/>
              <a:ea typeface="宋体" panose="02010600030101010101" pitchFamily="2" charset="-122"/>
            </a:endParaRPr>
          </a:p>
        </p:txBody>
      </p:sp>
      <p:grpSp>
        <p:nvGrpSpPr>
          <p:cNvPr id="8" name="Group 2"/>
          <p:cNvGrpSpPr/>
          <p:nvPr/>
        </p:nvGrpSpPr>
        <p:grpSpPr bwMode="auto">
          <a:xfrm>
            <a:off x="6114449" y="1578203"/>
            <a:ext cx="6089649" cy="4689475"/>
            <a:chOff x="6117205" y="1331647"/>
            <a:chExt cx="6089309" cy="4688993"/>
          </a:xfrm>
        </p:grpSpPr>
        <p:sp>
          <p:nvSpPr>
            <p:cNvPr id="9" name="Freeform 7"/>
            <p:cNvSpPr/>
            <p:nvPr/>
          </p:nvSpPr>
          <p:spPr bwMode="auto">
            <a:xfrm flipH="1">
              <a:off x="10990557" y="1331647"/>
              <a:ext cx="509559" cy="2022267"/>
            </a:xfrm>
            <a:custGeom>
              <a:avLst/>
              <a:gdLst>
                <a:gd name="T0" fmla="*/ 192 w 192"/>
                <a:gd name="T1" fmla="*/ 724 h 761"/>
                <a:gd name="T2" fmla="*/ 0 w 192"/>
                <a:gd name="T3" fmla="*/ 0 h 761"/>
                <a:gd name="T4" fmla="*/ 0 w 192"/>
                <a:gd name="T5" fmla="*/ 223 h 761"/>
                <a:gd name="T6" fmla="*/ 192 w 192"/>
                <a:gd name="T7" fmla="*/ 761 h 761"/>
                <a:gd name="T8" fmla="*/ 192 w 192"/>
                <a:gd name="T9" fmla="*/ 724 h 761"/>
              </a:gdLst>
              <a:ahLst/>
              <a:cxnLst>
                <a:cxn ang="0">
                  <a:pos x="T0" y="T1"/>
                </a:cxn>
                <a:cxn ang="0">
                  <a:pos x="T2" y="T3"/>
                </a:cxn>
                <a:cxn ang="0">
                  <a:pos x="T4" y="T5"/>
                </a:cxn>
                <a:cxn ang="0">
                  <a:pos x="T6" y="T7"/>
                </a:cxn>
                <a:cxn ang="0">
                  <a:pos x="T8" y="T9"/>
                </a:cxn>
              </a:cxnLst>
              <a:rect l="0" t="0" r="r" b="b"/>
              <a:pathLst>
                <a:path w="192" h="761">
                  <a:moveTo>
                    <a:pt x="192" y="724"/>
                  </a:moveTo>
                  <a:lnTo>
                    <a:pt x="0" y="0"/>
                  </a:lnTo>
                  <a:lnTo>
                    <a:pt x="0" y="223"/>
                  </a:lnTo>
                  <a:lnTo>
                    <a:pt x="192" y="761"/>
                  </a:lnTo>
                  <a:lnTo>
                    <a:pt x="192" y="724"/>
                  </a:lnTo>
                  <a:close/>
                </a:path>
              </a:pathLst>
            </a:custGeom>
            <a:solidFill>
              <a:srgbClr val="7BB19E"/>
            </a:solidFill>
            <a:ln>
              <a:noFill/>
            </a:ln>
          </p:spPr>
          <p:txBody>
            <a:bodyPr lIns="68580" tIns="34290" rIns="68580" bIns="34290"/>
            <a:lstStyle/>
            <a:p>
              <a:pPr eaLnBrk="1" fontAlgn="auto" hangingPunct="1">
                <a:spcBef>
                  <a:spcPts val="0"/>
                </a:spcBef>
                <a:spcAft>
                  <a:spcPts val="0"/>
                </a:spcAft>
                <a:defRPr/>
              </a:pPr>
              <a:endParaRPr lang="id-ID" sz="1350">
                <a:solidFill>
                  <a:schemeClr val="tx1">
                    <a:lumMod val="75000"/>
                    <a:lumOff val="25000"/>
                  </a:schemeClr>
                </a:solidFill>
                <a:latin typeface="+mn-lt"/>
              </a:endParaRPr>
            </a:p>
          </p:txBody>
        </p:sp>
        <p:sp>
          <p:nvSpPr>
            <p:cNvPr id="10" name="Freeform 8"/>
            <p:cNvSpPr/>
            <p:nvPr/>
          </p:nvSpPr>
          <p:spPr bwMode="auto">
            <a:xfrm flipH="1">
              <a:off x="10984207" y="2352304"/>
              <a:ext cx="528607" cy="1179392"/>
            </a:xfrm>
            <a:custGeom>
              <a:avLst/>
              <a:gdLst>
                <a:gd name="T0" fmla="*/ 199 w 199"/>
                <a:gd name="T1" fmla="*/ 408 h 444"/>
                <a:gd name="T2" fmla="*/ 0 w 199"/>
                <a:gd name="T3" fmla="*/ 0 h 444"/>
                <a:gd name="T4" fmla="*/ 0 w 199"/>
                <a:gd name="T5" fmla="*/ 228 h 444"/>
                <a:gd name="T6" fmla="*/ 199 w 199"/>
                <a:gd name="T7" fmla="*/ 444 h 444"/>
                <a:gd name="T8" fmla="*/ 199 w 199"/>
                <a:gd name="T9" fmla="*/ 408 h 444"/>
              </a:gdLst>
              <a:ahLst/>
              <a:cxnLst>
                <a:cxn ang="0">
                  <a:pos x="T0" y="T1"/>
                </a:cxn>
                <a:cxn ang="0">
                  <a:pos x="T2" y="T3"/>
                </a:cxn>
                <a:cxn ang="0">
                  <a:pos x="T4" y="T5"/>
                </a:cxn>
                <a:cxn ang="0">
                  <a:pos x="T6" y="T7"/>
                </a:cxn>
                <a:cxn ang="0">
                  <a:pos x="T8" y="T9"/>
                </a:cxn>
              </a:cxnLst>
              <a:rect l="0" t="0" r="r" b="b"/>
              <a:pathLst>
                <a:path w="199" h="444">
                  <a:moveTo>
                    <a:pt x="199" y="408"/>
                  </a:moveTo>
                  <a:lnTo>
                    <a:pt x="0" y="0"/>
                  </a:lnTo>
                  <a:lnTo>
                    <a:pt x="0" y="228"/>
                  </a:lnTo>
                  <a:lnTo>
                    <a:pt x="199" y="444"/>
                  </a:lnTo>
                  <a:lnTo>
                    <a:pt x="199" y="408"/>
                  </a:lnTo>
                  <a:close/>
                </a:path>
              </a:pathLst>
            </a:custGeom>
            <a:solidFill>
              <a:srgbClr val="7BB19E"/>
            </a:solidFill>
            <a:ln>
              <a:noFill/>
            </a:ln>
          </p:spPr>
          <p:txBody>
            <a:bodyPr lIns="68580" tIns="34290" rIns="68580" bIns="34290"/>
            <a:lstStyle/>
            <a:p>
              <a:pPr eaLnBrk="1" fontAlgn="auto" hangingPunct="1">
                <a:spcBef>
                  <a:spcPts val="0"/>
                </a:spcBef>
                <a:spcAft>
                  <a:spcPts val="0"/>
                </a:spcAft>
                <a:defRPr/>
              </a:pPr>
              <a:endParaRPr lang="id-ID" sz="1350">
                <a:solidFill>
                  <a:schemeClr val="tx1">
                    <a:lumMod val="75000"/>
                    <a:lumOff val="25000"/>
                  </a:schemeClr>
                </a:solidFill>
                <a:latin typeface="+mn-lt"/>
              </a:endParaRPr>
            </a:p>
          </p:txBody>
        </p:sp>
        <p:sp>
          <p:nvSpPr>
            <p:cNvPr id="11" name="Freeform 9"/>
            <p:cNvSpPr/>
            <p:nvPr/>
          </p:nvSpPr>
          <p:spPr bwMode="auto">
            <a:xfrm flipH="1">
              <a:off x="10998493" y="3366613"/>
              <a:ext cx="514321" cy="600013"/>
            </a:xfrm>
            <a:custGeom>
              <a:avLst/>
              <a:gdLst>
                <a:gd name="T0" fmla="*/ 194 w 194"/>
                <a:gd name="T1" fmla="*/ 98 h 226"/>
                <a:gd name="T2" fmla="*/ 0 w 194"/>
                <a:gd name="T3" fmla="*/ 0 h 226"/>
                <a:gd name="T4" fmla="*/ 0 w 194"/>
                <a:gd name="T5" fmla="*/ 226 h 226"/>
                <a:gd name="T6" fmla="*/ 194 w 194"/>
                <a:gd name="T7" fmla="*/ 133 h 226"/>
                <a:gd name="T8" fmla="*/ 194 w 194"/>
                <a:gd name="T9" fmla="*/ 98 h 226"/>
              </a:gdLst>
              <a:ahLst/>
              <a:cxnLst>
                <a:cxn ang="0">
                  <a:pos x="T0" y="T1"/>
                </a:cxn>
                <a:cxn ang="0">
                  <a:pos x="T2" y="T3"/>
                </a:cxn>
                <a:cxn ang="0">
                  <a:pos x="T4" y="T5"/>
                </a:cxn>
                <a:cxn ang="0">
                  <a:pos x="T6" y="T7"/>
                </a:cxn>
                <a:cxn ang="0">
                  <a:pos x="T8" y="T9"/>
                </a:cxn>
              </a:cxnLst>
              <a:rect l="0" t="0" r="r" b="b"/>
              <a:pathLst>
                <a:path w="194" h="226">
                  <a:moveTo>
                    <a:pt x="194" y="98"/>
                  </a:moveTo>
                  <a:lnTo>
                    <a:pt x="0" y="0"/>
                  </a:lnTo>
                  <a:lnTo>
                    <a:pt x="0" y="226"/>
                  </a:lnTo>
                  <a:lnTo>
                    <a:pt x="194" y="133"/>
                  </a:lnTo>
                  <a:lnTo>
                    <a:pt x="194" y="98"/>
                  </a:lnTo>
                  <a:close/>
                </a:path>
              </a:pathLst>
            </a:custGeom>
            <a:solidFill>
              <a:srgbClr val="7BB19E"/>
            </a:solidFill>
            <a:ln>
              <a:noFill/>
            </a:ln>
          </p:spPr>
          <p:txBody>
            <a:bodyPr lIns="68580" tIns="34290" rIns="68580" bIns="34290"/>
            <a:lstStyle/>
            <a:p>
              <a:pPr eaLnBrk="1" fontAlgn="auto" hangingPunct="1">
                <a:spcBef>
                  <a:spcPts val="0"/>
                </a:spcBef>
                <a:spcAft>
                  <a:spcPts val="0"/>
                </a:spcAft>
                <a:defRPr/>
              </a:pPr>
              <a:endParaRPr lang="id-ID" sz="1350">
                <a:solidFill>
                  <a:schemeClr val="tx1">
                    <a:lumMod val="75000"/>
                    <a:lumOff val="25000"/>
                  </a:schemeClr>
                </a:solidFill>
                <a:latin typeface="+mn-lt"/>
              </a:endParaRPr>
            </a:p>
          </p:txBody>
        </p:sp>
        <p:sp>
          <p:nvSpPr>
            <p:cNvPr id="12" name="Freeform 10"/>
            <p:cNvSpPr/>
            <p:nvPr/>
          </p:nvSpPr>
          <p:spPr bwMode="auto">
            <a:xfrm flipH="1">
              <a:off x="10984207" y="3815829"/>
              <a:ext cx="528607" cy="1176217"/>
            </a:xfrm>
            <a:custGeom>
              <a:avLst/>
              <a:gdLst>
                <a:gd name="T0" fmla="*/ 199 w 199"/>
                <a:gd name="T1" fmla="*/ 0 h 443"/>
                <a:gd name="T2" fmla="*/ 0 w 199"/>
                <a:gd name="T3" fmla="*/ 218 h 443"/>
                <a:gd name="T4" fmla="*/ 0 w 199"/>
                <a:gd name="T5" fmla="*/ 443 h 443"/>
                <a:gd name="T6" fmla="*/ 199 w 199"/>
                <a:gd name="T7" fmla="*/ 35 h 443"/>
                <a:gd name="T8" fmla="*/ 199 w 199"/>
                <a:gd name="T9" fmla="*/ 0 h 443"/>
              </a:gdLst>
              <a:ahLst/>
              <a:cxnLst>
                <a:cxn ang="0">
                  <a:pos x="T0" y="T1"/>
                </a:cxn>
                <a:cxn ang="0">
                  <a:pos x="T2" y="T3"/>
                </a:cxn>
                <a:cxn ang="0">
                  <a:pos x="T4" y="T5"/>
                </a:cxn>
                <a:cxn ang="0">
                  <a:pos x="T6" y="T7"/>
                </a:cxn>
                <a:cxn ang="0">
                  <a:pos x="T8" y="T9"/>
                </a:cxn>
              </a:cxnLst>
              <a:rect l="0" t="0" r="r" b="b"/>
              <a:pathLst>
                <a:path w="199" h="443">
                  <a:moveTo>
                    <a:pt x="199" y="0"/>
                  </a:moveTo>
                  <a:lnTo>
                    <a:pt x="0" y="218"/>
                  </a:lnTo>
                  <a:lnTo>
                    <a:pt x="0" y="443"/>
                  </a:lnTo>
                  <a:lnTo>
                    <a:pt x="199" y="35"/>
                  </a:lnTo>
                  <a:lnTo>
                    <a:pt x="199" y="0"/>
                  </a:lnTo>
                  <a:close/>
                </a:path>
              </a:pathLst>
            </a:custGeom>
            <a:solidFill>
              <a:srgbClr val="7BB19E"/>
            </a:solidFill>
            <a:ln>
              <a:noFill/>
            </a:ln>
          </p:spPr>
          <p:txBody>
            <a:bodyPr lIns="68580" tIns="34290" rIns="68580" bIns="34290"/>
            <a:lstStyle/>
            <a:p>
              <a:pPr eaLnBrk="1" fontAlgn="auto" hangingPunct="1">
                <a:spcBef>
                  <a:spcPts val="0"/>
                </a:spcBef>
                <a:spcAft>
                  <a:spcPts val="0"/>
                </a:spcAft>
                <a:defRPr/>
              </a:pPr>
              <a:endParaRPr lang="id-ID" sz="1350">
                <a:solidFill>
                  <a:schemeClr val="tx1">
                    <a:lumMod val="75000"/>
                    <a:lumOff val="25000"/>
                  </a:schemeClr>
                </a:solidFill>
                <a:latin typeface="+mn-lt"/>
              </a:endParaRPr>
            </a:p>
          </p:txBody>
        </p:sp>
        <p:sp>
          <p:nvSpPr>
            <p:cNvPr id="13" name="Freeform 11"/>
            <p:cNvSpPr/>
            <p:nvPr/>
          </p:nvSpPr>
          <p:spPr bwMode="auto">
            <a:xfrm flipH="1">
              <a:off x="10979445" y="3985674"/>
              <a:ext cx="539720" cy="2030203"/>
            </a:xfrm>
            <a:custGeom>
              <a:avLst/>
              <a:gdLst>
                <a:gd name="T0" fmla="*/ 203 w 203"/>
                <a:gd name="T1" fmla="*/ 0 h 764"/>
                <a:gd name="T2" fmla="*/ 0 w 203"/>
                <a:gd name="T3" fmla="*/ 536 h 764"/>
                <a:gd name="T4" fmla="*/ 0 w 203"/>
                <a:gd name="T5" fmla="*/ 764 h 764"/>
                <a:gd name="T6" fmla="*/ 203 w 203"/>
                <a:gd name="T7" fmla="*/ 35 h 764"/>
                <a:gd name="T8" fmla="*/ 203 w 203"/>
                <a:gd name="T9" fmla="*/ 0 h 764"/>
              </a:gdLst>
              <a:ahLst/>
              <a:cxnLst>
                <a:cxn ang="0">
                  <a:pos x="T0" y="T1"/>
                </a:cxn>
                <a:cxn ang="0">
                  <a:pos x="T2" y="T3"/>
                </a:cxn>
                <a:cxn ang="0">
                  <a:pos x="T4" y="T5"/>
                </a:cxn>
                <a:cxn ang="0">
                  <a:pos x="T6" y="T7"/>
                </a:cxn>
                <a:cxn ang="0">
                  <a:pos x="T8" y="T9"/>
                </a:cxn>
              </a:cxnLst>
              <a:rect l="0" t="0" r="r" b="b"/>
              <a:pathLst>
                <a:path w="203" h="764">
                  <a:moveTo>
                    <a:pt x="203" y="0"/>
                  </a:moveTo>
                  <a:lnTo>
                    <a:pt x="0" y="536"/>
                  </a:lnTo>
                  <a:lnTo>
                    <a:pt x="0" y="764"/>
                  </a:lnTo>
                  <a:lnTo>
                    <a:pt x="203" y="35"/>
                  </a:lnTo>
                  <a:lnTo>
                    <a:pt x="203" y="0"/>
                  </a:lnTo>
                  <a:close/>
                </a:path>
              </a:pathLst>
            </a:custGeom>
            <a:solidFill>
              <a:srgbClr val="7BB19E"/>
            </a:solidFill>
            <a:ln>
              <a:noFill/>
            </a:ln>
          </p:spPr>
          <p:txBody>
            <a:bodyPr lIns="68580" tIns="34290" rIns="68580" bIns="34290"/>
            <a:lstStyle/>
            <a:p>
              <a:pPr eaLnBrk="1" fontAlgn="auto" hangingPunct="1">
                <a:spcBef>
                  <a:spcPts val="0"/>
                </a:spcBef>
                <a:spcAft>
                  <a:spcPts val="0"/>
                </a:spcAft>
                <a:defRPr/>
              </a:pPr>
              <a:endParaRPr lang="id-ID" sz="1350">
                <a:solidFill>
                  <a:schemeClr val="tx1">
                    <a:lumMod val="75000"/>
                    <a:lumOff val="25000"/>
                  </a:schemeClr>
                </a:solidFill>
                <a:latin typeface="+mn-lt"/>
              </a:endParaRPr>
            </a:p>
          </p:txBody>
        </p:sp>
        <p:sp>
          <p:nvSpPr>
            <p:cNvPr id="14" name="Rectangle 37"/>
            <p:cNvSpPr>
              <a:spLocks noChangeArrowheads="1"/>
            </p:cNvSpPr>
            <p:nvPr/>
          </p:nvSpPr>
          <p:spPr bwMode="auto">
            <a:xfrm flipH="1">
              <a:off x="11500115" y="1331647"/>
              <a:ext cx="706399" cy="592076"/>
            </a:xfrm>
            <a:prstGeom prst="rect">
              <a:avLst/>
            </a:prstGeom>
            <a:solidFill>
              <a:srgbClr val="55917C"/>
            </a:solidFill>
            <a:ln>
              <a:noFill/>
            </a:ln>
          </p:spPr>
          <p:txBody>
            <a:bodyPr lIns="68580" tIns="34290" rIns="68580" bIns="3429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zh-CN" sz="1300">
                <a:solidFill>
                  <a:schemeClr val="tx1">
                    <a:lumMod val="75000"/>
                    <a:lumOff val="25000"/>
                  </a:schemeClr>
                </a:solidFill>
              </a:endParaRPr>
            </a:p>
          </p:txBody>
        </p:sp>
        <p:sp>
          <p:nvSpPr>
            <p:cNvPr id="15" name="Rectangle 38"/>
            <p:cNvSpPr>
              <a:spLocks noChangeArrowheads="1"/>
            </p:cNvSpPr>
            <p:nvPr/>
          </p:nvSpPr>
          <p:spPr bwMode="auto">
            <a:xfrm flipH="1">
              <a:off x="11512815" y="2352304"/>
              <a:ext cx="693699" cy="604776"/>
            </a:xfrm>
            <a:prstGeom prst="rect">
              <a:avLst/>
            </a:prstGeom>
            <a:solidFill>
              <a:srgbClr val="55917C"/>
            </a:solidFill>
            <a:ln>
              <a:noFill/>
            </a:ln>
          </p:spPr>
          <p:txBody>
            <a:bodyPr lIns="68580" tIns="34290" rIns="68580" bIns="3429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zh-CN" sz="1300">
                <a:solidFill>
                  <a:schemeClr val="tx1">
                    <a:lumMod val="75000"/>
                    <a:lumOff val="25000"/>
                  </a:schemeClr>
                </a:solidFill>
              </a:endParaRPr>
            </a:p>
          </p:txBody>
        </p:sp>
        <p:sp>
          <p:nvSpPr>
            <p:cNvPr id="16" name="Rectangle 39"/>
            <p:cNvSpPr>
              <a:spLocks noChangeArrowheads="1"/>
            </p:cNvSpPr>
            <p:nvPr/>
          </p:nvSpPr>
          <p:spPr bwMode="auto">
            <a:xfrm flipH="1">
              <a:off x="11512815" y="3366613"/>
              <a:ext cx="693699" cy="600013"/>
            </a:xfrm>
            <a:prstGeom prst="rect">
              <a:avLst/>
            </a:prstGeom>
            <a:solidFill>
              <a:srgbClr val="55917C"/>
            </a:solidFill>
            <a:ln>
              <a:noFill/>
            </a:ln>
          </p:spPr>
          <p:txBody>
            <a:bodyPr lIns="68580" tIns="34290" rIns="68580" bIns="3429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zh-CN" sz="1300">
                <a:solidFill>
                  <a:schemeClr val="tx1">
                    <a:lumMod val="75000"/>
                    <a:lumOff val="25000"/>
                  </a:schemeClr>
                </a:solidFill>
              </a:endParaRPr>
            </a:p>
          </p:txBody>
        </p:sp>
        <p:sp>
          <p:nvSpPr>
            <p:cNvPr id="17" name="Rectangle 40"/>
            <p:cNvSpPr>
              <a:spLocks noChangeArrowheads="1"/>
            </p:cNvSpPr>
            <p:nvPr/>
          </p:nvSpPr>
          <p:spPr bwMode="auto">
            <a:xfrm flipH="1">
              <a:off x="11508053" y="4388858"/>
              <a:ext cx="698461" cy="598425"/>
            </a:xfrm>
            <a:prstGeom prst="rect">
              <a:avLst/>
            </a:prstGeom>
            <a:solidFill>
              <a:srgbClr val="55917C"/>
            </a:solidFill>
            <a:ln>
              <a:noFill/>
            </a:ln>
          </p:spPr>
          <p:txBody>
            <a:bodyPr lIns="68580" tIns="34290" rIns="68580" bIns="3429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zh-CN" sz="1300">
                <a:solidFill>
                  <a:schemeClr val="tx1">
                    <a:lumMod val="75000"/>
                    <a:lumOff val="25000"/>
                  </a:schemeClr>
                </a:solidFill>
              </a:endParaRPr>
            </a:p>
          </p:txBody>
        </p:sp>
        <p:sp>
          <p:nvSpPr>
            <p:cNvPr id="18" name="Rectangle 41"/>
            <p:cNvSpPr>
              <a:spLocks noChangeArrowheads="1"/>
            </p:cNvSpPr>
            <p:nvPr/>
          </p:nvSpPr>
          <p:spPr bwMode="auto">
            <a:xfrm flipH="1">
              <a:off x="11519164" y="5409515"/>
              <a:ext cx="687350" cy="611125"/>
            </a:xfrm>
            <a:prstGeom prst="rect">
              <a:avLst/>
            </a:prstGeom>
            <a:solidFill>
              <a:srgbClr val="55917C"/>
            </a:solidFill>
            <a:ln>
              <a:noFill/>
            </a:ln>
          </p:spPr>
          <p:txBody>
            <a:bodyPr lIns="68580" tIns="34290" rIns="68580" bIns="3429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zh-CN" sz="1300">
                <a:solidFill>
                  <a:schemeClr val="tx1">
                    <a:lumMod val="75000"/>
                    <a:lumOff val="25000"/>
                  </a:schemeClr>
                </a:solidFill>
              </a:endParaRPr>
            </a:p>
          </p:txBody>
        </p:sp>
        <p:sp>
          <p:nvSpPr>
            <p:cNvPr id="19" name="Rectangle 42"/>
            <p:cNvSpPr>
              <a:spLocks noChangeArrowheads="1"/>
            </p:cNvSpPr>
            <p:nvPr/>
          </p:nvSpPr>
          <p:spPr bwMode="auto">
            <a:xfrm flipH="1">
              <a:off x="9338061" y="3255499"/>
              <a:ext cx="1655671" cy="98415"/>
            </a:xfrm>
            <a:prstGeom prst="rect">
              <a:avLst/>
            </a:prstGeom>
            <a:solidFill>
              <a:srgbClr val="7BB19E"/>
            </a:solidFill>
            <a:ln>
              <a:noFill/>
            </a:ln>
          </p:spPr>
          <p:txBody>
            <a:bodyPr lIns="68580" tIns="34290" rIns="68580" bIns="3429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zh-CN" sz="1300">
                <a:solidFill>
                  <a:schemeClr val="tx1">
                    <a:lumMod val="75000"/>
                    <a:lumOff val="25000"/>
                  </a:schemeClr>
                </a:solidFill>
              </a:endParaRPr>
            </a:p>
          </p:txBody>
        </p:sp>
        <p:sp>
          <p:nvSpPr>
            <p:cNvPr id="20" name="Freeform 43"/>
            <p:cNvSpPr>
              <a:spLocks noEditPoints="1"/>
            </p:cNvSpPr>
            <p:nvPr/>
          </p:nvSpPr>
          <p:spPr bwMode="auto">
            <a:xfrm flipH="1">
              <a:off x="8722146" y="1709433"/>
              <a:ext cx="584167" cy="1160343"/>
            </a:xfrm>
            <a:custGeom>
              <a:avLst/>
              <a:gdLst>
                <a:gd name="T0" fmla="*/ 51 w 93"/>
                <a:gd name="T1" fmla="*/ 93 h 184"/>
                <a:gd name="T2" fmla="*/ 93 w 93"/>
                <a:gd name="T3" fmla="*/ 47 h 184"/>
                <a:gd name="T4" fmla="*/ 46 w 93"/>
                <a:gd name="T5" fmla="*/ 0 h 184"/>
                <a:gd name="T6" fmla="*/ 0 w 93"/>
                <a:gd name="T7" fmla="*/ 47 h 184"/>
                <a:gd name="T8" fmla="*/ 36 w 93"/>
                <a:gd name="T9" fmla="*/ 92 h 184"/>
                <a:gd name="T10" fmla="*/ 36 w 93"/>
                <a:gd name="T11" fmla="*/ 184 h 184"/>
                <a:gd name="T12" fmla="*/ 51 w 93"/>
                <a:gd name="T13" fmla="*/ 184 h 184"/>
                <a:gd name="T14" fmla="*/ 51 w 93"/>
                <a:gd name="T15" fmla="*/ 93 h 184"/>
                <a:gd name="T16" fmla="*/ 19 w 93"/>
                <a:gd name="T17" fmla="*/ 47 h 184"/>
                <a:gd name="T18" fmla="*/ 46 w 93"/>
                <a:gd name="T19" fmla="*/ 19 h 184"/>
                <a:gd name="T20" fmla="*/ 74 w 93"/>
                <a:gd name="T21" fmla="*/ 47 h 184"/>
                <a:gd name="T22" fmla="*/ 46 w 93"/>
                <a:gd name="T23" fmla="*/ 74 h 184"/>
                <a:gd name="T24" fmla="*/ 19 w 93"/>
                <a:gd name="T25" fmla="*/ 4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184">
                  <a:moveTo>
                    <a:pt x="51" y="93"/>
                  </a:moveTo>
                  <a:cubicBezTo>
                    <a:pt x="75" y="90"/>
                    <a:pt x="93" y="71"/>
                    <a:pt x="93" y="47"/>
                  </a:cubicBezTo>
                  <a:cubicBezTo>
                    <a:pt x="93" y="21"/>
                    <a:pt x="72" y="0"/>
                    <a:pt x="46" y="0"/>
                  </a:cubicBezTo>
                  <a:cubicBezTo>
                    <a:pt x="21" y="0"/>
                    <a:pt x="0" y="21"/>
                    <a:pt x="0" y="47"/>
                  </a:cubicBezTo>
                  <a:cubicBezTo>
                    <a:pt x="0" y="69"/>
                    <a:pt x="15" y="87"/>
                    <a:pt x="36" y="92"/>
                  </a:cubicBezTo>
                  <a:cubicBezTo>
                    <a:pt x="36" y="184"/>
                    <a:pt x="36" y="184"/>
                    <a:pt x="36" y="184"/>
                  </a:cubicBezTo>
                  <a:cubicBezTo>
                    <a:pt x="51" y="184"/>
                    <a:pt x="51" y="184"/>
                    <a:pt x="51" y="184"/>
                  </a:cubicBezTo>
                  <a:lnTo>
                    <a:pt x="51" y="93"/>
                  </a:lnTo>
                  <a:close/>
                  <a:moveTo>
                    <a:pt x="19" y="47"/>
                  </a:moveTo>
                  <a:cubicBezTo>
                    <a:pt x="19" y="32"/>
                    <a:pt x="31" y="19"/>
                    <a:pt x="46" y="19"/>
                  </a:cubicBezTo>
                  <a:cubicBezTo>
                    <a:pt x="61" y="19"/>
                    <a:pt x="74" y="32"/>
                    <a:pt x="74" y="47"/>
                  </a:cubicBezTo>
                  <a:cubicBezTo>
                    <a:pt x="74" y="62"/>
                    <a:pt x="61" y="74"/>
                    <a:pt x="46" y="74"/>
                  </a:cubicBezTo>
                  <a:cubicBezTo>
                    <a:pt x="31" y="74"/>
                    <a:pt x="19" y="62"/>
                    <a:pt x="19" y="47"/>
                  </a:cubicBezTo>
                  <a:close/>
                </a:path>
              </a:pathLst>
            </a:custGeom>
            <a:solidFill>
              <a:srgbClr val="7BB19E"/>
            </a:solidFill>
            <a:ln>
              <a:noFill/>
            </a:ln>
          </p:spPr>
          <p:txBody>
            <a:bodyPr lIns="68580" tIns="34290" rIns="68580" bIns="34290"/>
            <a:lstStyle/>
            <a:p>
              <a:pPr eaLnBrk="1" fontAlgn="auto" hangingPunct="1">
                <a:spcBef>
                  <a:spcPts val="0"/>
                </a:spcBef>
                <a:spcAft>
                  <a:spcPts val="0"/>
                </a:spcAft>
                <a:defRPr/>
              </a:pPr>
              <a:endParaRPr lang="id-ID" sz="1350">
                <a:solidFill>
                  <a:schemeClr val="tx1">
                    <a:lumMod val="75000"/>
                    <a:lumOff val="25000"/>
                  </a:schemeClr>
                </a:solidFill>
                <a:latin typeface="+mn-lt"/>
              </a:endParaRPr>
            </a:p>
          </p:txBody>
        </p:sp>
        <p:sp>
          <p:nvSpPr>
            <p:cNvPr id="21" name="Freeform 44"/>
            <p:cNvSpPr/>
            <p:nvPr/>
          </p:nvSpPr>
          <p:spPr bwMode="auto">
            <a:xfrm flipH="1">
              <a:off x="8985656" y="2869776"/>
              <a:ext cx="409552" cy="484138"/>
            </a:xfrm>
            <a:custGeom>
              <a:avLst/>
              <a:gdLst>
                <a:gd name="T0" fmla="*/ 50 w 65"/>
                <a:gd name="T1" fmla="*/ 0 h 77"/>
                <a:gd name="T2" fmla="*/ 50 w 65"/>
                <a:gd name="T3" fmla="*/ 0 h 77"/>
                <a:gd name="T4" fmla="*/ 2 w 65"/>
                <a:gd name="T5" fmla="*/ 61 h 77"/>
                <a:gd name="T6" fmla="*/ 0 w 65"/>
                <a:gd name="T7" fmla="*/ 61 h 77"/>
                <a:gd name="T8" fmla="*/ 0 w 65"/>
                <a:gd name="T9" fmla="*/ 77 h 77"/>
                <a:gd name="T10" fmla="*/ 2 w 65"/>
                <a:gd name="T11" fmla="*/ 77 h 77"/>
                <a:gd name="T12" fmla="*/ 43 w 65"/>
                <a:gd name="T13" fmla="*/ 63 h 77"/>
                <a:gd name="T14" fmla="*/ 65 w 65"/>
                <a:gd name="T15" fmla="*/ 0 h 77"/>
                <a:gd name="T16" fmla="*/ 65 w 65"/>
                <a:gd name="T17" fmla="*/ 0 h 77"/>
                <a:gd name="T18" fmla="*/ 50 w 65"/>
                <a:gd name="T1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77">
                  <a:moveTo>
                    <a:pt x="50" y="0"/>
                  </a:moveTo>
                  <a:cubicBezTo>
                    <a:pt x="50" y="0"/>
                    <a:pt x="50" y="0"/>
                    <a:pt x="50" y="0"/>
                  </a:cubicBezTo>
                  <a:cubicBezTo>
                    <a:pt x="50" y="23"/>
                    <a:pt x="44" y="61"/>
                    <a:pt x="2" y="61"/>
                  </a:cubicBezTo>
                  <a:cubicBezTo>
                    <a:pt x="0" y="61"/>
                    <a:pt x="0" y="61"/>
                    <a:pt x="0" y="61"/>
                  </a:cubicBezTo>
                  <a:cubicBezTo>
                    <a:pt x="0" y="77"/>
                    <a:pt x="0" y="77"/>
                    <a:pt x="0" y="77"/>
                  </a:cubicBezTo>
                  <a:cubicBezTo>
                    <a:pt x="2" y="77"/>
                    <a:pt x="2" y="77"/>
                    <a:pt x="2" y="77"/>
                  </a:cubicBezTo>
                  <a:cubicBezTo>
                    <a:pt x="13" y="77"/>
                    <a:pt x="29" y="75"/>
                    <a:pt x="43" y="63"/>
                  </a:cubicBezTo>
                  <a:cubicBezTo>
                    <a:pt x="58" y="50"/>
                    <a:pt x="65" y="29"/>
                    <a:pt x="65" y="0"/>
                  </a:cubicBezTo>
                  <a:cubicBezTo>
                    <a:pt x="65" y="0"/>
                    <a:pt x="65" y="0"/>
                    <a:pt x="65" y="0"/>
                  </a:cubicBezTo>
                  <a:lnTo>
                    <a:pt x="50" y="0"/>
                  </a:lnTo>
                  <a:close/>
                </a:path>
              </a:pathLst>
            </a:custGeom>
            <a:solidFill>
              <a:srgbClr val="7BB19E"/>
            </a:solidFill>
            <a:ln>
              <a:noFill/>
            </a:ln>
          </p:spPr>
          <p:txBody>
            <a:bodyPr lIns="68580" tIns="34290" rIns="68580" bIns="34290"/>
            <a:lstStyle/>
            <a:p>
              <a:pPr eaLnBrk="1" fontAlgn="auto" hangingPunct="1">
                <a:spcBef>
                  <a:spcPts val="0"/>
                </a:spcBef>
                <a:spcAft>
                  <a:spcPts val="0"/>
                </a:spcAft>
                <a:defRPr/>
              </a:pPr>
              <a:endParaRPr lang="id-ID" sz="1350">
                <a:solidFill>
                  <a:schemeClr val="tx1">
                    <a:lumMod val="75000"/>
                    <a:lumOff val="25000"/>
                  </a:schemeClr>
                </a:solidFill>
                <a:latin typeface="+mn-lt"/>
              </a:endParaRPr>
            </a:p>
          </p:txBody>
        </p:sp>
        <p:sp>
          <p:nvSpPr>
            <p:cNvPr id="22" name="Rectangle 45"/>
            <p:cNvSpPr>
              <a:spLocks noChangeArrowheads="1"/>
            </p:cNvSpPr>
            <p:nvPr/>
          </p:nvSpPr>
          <p:spPr bwMode="auto">
            <a:xfrm flipH="1">
              <a:off x="7853832" y="3436456"/>
              <a:ext cx="3131962" cy="95240"/>
            </a:xfrm>
            <a:prstGeom prst="rect">
              <a:avLst/>
            </a:prstGeom>
            <a:solidFill>
              <a:srgbClr val="7BB19E"/>
            </a:solidFill>
            <a:ln>
              <a:noFill/>
            </a:ln>
          </p:spPr>
          <p:txBody>
            <a:bodyPr lIns="68580" tIns="34290" rIns="68580" bIns="3429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zh-CN" sz="1300">
                <a:solidFill>
                  <a:schemeClr val="tx1">
                    <a:lumMod val="75000"/>
                    <a:lumOff val="25000"/>
                  </a:schemeClr>
                </a:solidFill>
              </a:endParaRPr>
            </a:p>
          </p:txBody>
        </p:sp>
        <p:sp>
          <p:nvSpPr>
            <p:cNvPr id="23" name="Freeform 46"/>
            <p:cNvSpPr/>
            <p:nvPr/>
          </p:nvSpPr>
          <p:spPr bwMode="auto">
            <a:xfrm flipH="1">
              <a:off x="7491902" y="3050732"/>
              <a:ext cx="390503" cy="479376"/>
            </a:xfrm>
            <a:custGeom>
              <a:avLst/>
              <a:gdLst>
                <a:gd name="T0" fmla="*/ 46 w 62"/>
                <a:gd name="T1" fmla="*/ 0 h 76"/>
                <a:gd name="T2" fmla="*/ 46 w 62"/>
                <a:gd name="T3" fmla="*/ 0 h 76"/>
                <a:gd name="T4" fmla="*/ 1 w 62"/>
                <a:gd name="T5" fmla="*/ 61 h 76"/>
                <a:gd name="T6" fmla="*/ 0 w 62"/>
                <a:gd name="T7" fmla="*/ 61 h 76"/>
                <a:gd name="T8" fmla="*/ 0 w 62"/>
                <a:gd name="T9" fmla="*/ 76 h 76"/>
                <a:gd name="T10" fmla="*/ 1 w 62"/>
                <a:gd name="T11" fmla="*/ 76 h 76"/>
                <a:gd name="T12" fmla="*/ 62 w 62"/>
                <a:gd name="T13" fmla="*/ 0 h 76"/>
                <a:gd name="T14" fmla="*/ 62 w 62"/>
                <a:gd name="T15" fmla="*/ 0 h 76"/>
                <a:gd name="T16" fmla="*/ 46 w 62"/>
                <a:gd name="T1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76">
                  <a:moveTo>
                    <a:pt x="46" y="0"/>
                  </a:moveTo>
                  <a:cubicBezTo>
                    <a:pt x="46" y="0"/>
                    <a:pt x="46" y="0"/>
                    <a:pt x="46" y="0"/>
                  </a:cubicBezTo>
                  <a:cubicBezTo>
                    <a:pt x="46" y="55"/>
                    <a:pt x="14" y="61"/>
                    <a:pt x="1" y="61"/>
                  </a:cubicBezTo>
                  <a:cubicBezTo>
                    <a:pt x="0" y="61"/>
                    <a:pt x="0" y="61"/>
                    <a:pt x="0" y="61"/>
                  </a:cubicBezTo>
                  <a:cubicBezTo>
                    <a:pt x="0" y="76"/>
                    <a:pt x="0" y="76"/>
                    <a:pt x="0" y="76"/>
                  </a:cubicBezTo>
                  <a:cubicBezTo>
                    <a:pt x="1" y="76"/>
                    <a:pt x="1" y="76"/>
                    <a:pt x="1" y="76"/>
                  </a:cubicBezTo>
                  <a:cubicBezTo>
                    <a:pt x="38" y="76"/>
                    <a:pt x="62" y="47"/>
                    <a:pt x="62" y="0"/>
                  </a:cubicBezTo>
                  <a:cubicBezTo>
                    <a:pt x="62" y="0"/>
                    <a:pt x="62" y="0"/>
                    <a:pt x="62" y="0"/>
                  </a:cubicBezTo>
                  <a:lnTo>
                    <a:pt x="46" y="0"/>
                  </a:lnTo>
                  <a:close/>
                </a:path>
              </a:pathLst>
            </a:custGeom>
            <a:solidFill>
              <a:srgbClr val="7BB19E"/>
            </a:solidFill>
            <a:ln>
              <a:noFill/>
            </a:ln>
          </p:spPr>
          <p:txBody>
            <a:bodyPr lIns="68580" tIns="34290" rIns="68580" bIns="34290"/>
            <a:lstStyle/>
            <a:p>
              <a:pPr eaLnBrk="1" fontAlgn="auto" hangingPunct="1">
                <a:spcBef>
                  <a:spcPts val="0"/>
                </a:spcBef>
                <a:spcAft>
                  <a:spcPts val="0"/>
                </a:spcAft>
                <a:defRPr/>
              </a:pPr>
              <a:endParaRPr lang="id-ID" sz="1350">
                <a:solidFill>
                  <a:schemeClr val="tx1">
                    <a:lumMod val="75000"/>
                    <a:lumOff val="25000"/>
                  </a:schemeClr>
                </a:solidFill>
                <a:latin typeface="+mn-lt"/>
              </a:endParaRPr>
            </a:p>
          </p:txBody>
        </p:sp>
        <p:sp>
          <p:nvSpPr>
            <p:cNvPr id="24" name="Freeform 47"/>
            <p:cNvSpPr>
              <a:spLocks noEditPoints="1"/>
            </p:cNvSpPr>
            <p:nvPr/>
          </p:nvSpPr>
          <p:spPr bwMode="auto">
            <a:xfrm flipH="1">
              <a:off x="7245853" y="1823721"/>
              <a:ext cx="579406" cy="1344474"/>
            </a:xfrm>
            <a:custGeom>
              <a:avLst/>
              <a:gdLst>
                <a:gd name="T0" fmla="*/ 53 w 92"/>
                <a:gd name="T1" fmla="*/ 93 h 213"/>
                <a:gd name="T2" fmla="*/ 92 w 92"/>
                <a:gd name="T3" fmla="*/ 47 h 213"/>
                <a:gd name="T4" fmla="*/ 46 w 92"/>
                <a:gd name="T5" fmla="*/ 0 h 213"/>
                <a:gd name="T6" fmla="*/ 0 w 92"/>
                <a:gd name="T7" fmla="*/ 47 h 213"/>
                <a:gd name="T8" fmla="*/ 37 w 92"/>
                <a:gd name="T9" fmla="*/ 92 h 213"/>
                <a:gd name="T10" fmla="*/ 37 w 92"/>
                <a:gd name="T11" fmla="*/ 213 h 213"/>
                <a:gd name="T12" fmla="*/ 53 w 92"/>
                <a:gd name="T13" fmla="*/ 213 h 213"/>
                <a:gd name="T14" fmla="*/ 53 w 92"/>
                <a:gd name="T15" fmla="*/ 93 h 213"/>
                <a:gd name="T16" fmla="*/ 19 w 92"/>
                <a:gd name="T17" fmla="*/ 47 h 213"/>
                <a:gd name="T18" fmla="*/ 46 w 92"/>
                <a:gd name="T19" fmla="*/ 19 h 213"/>
                <a:gd name="T20" fmla="*/ 73 w 92"/>
                <a:gd name="T21" fmla="*/ 47 h 213"/>
                <a:gd name="T22" fmla="*/ 46 w 92"/>
                <a:gd name="T23" fmla="*/ 74 h 213"/>
                <a:gd name="T24" fmla="*/ 19 w 92"/>
                <a:gd name="T25" fmla="*/ 47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213">
                  <a:moveTo>
                    <a:pt x="53" y="93"/>
                  </a:moveTo>
                  <a:cubicBezTo>
                    <a:pt x="75" y="89"/>
                    <a:pt x="92" y="70"/>
                    <a:pt x="92" y="47"/>
                  </a:cubicBezTo>
                  <a:cubicBezTo>
                    <a:pt x="92" y="21"/>
                    <a:pt x="72" y="0"/>
                    <a:pt x="46" y="0"/>
                  </a:cubicBezTo>
                  <a:cubicBezTo>
                    <a:pt x="20" y="0"/>
                    <a:pt x="0" y="21"/>
                    <a:pt x="0" y="47"/>
                  </a:cubicBezTo>
                  <a:cubicBezTo>
                    <a:pt x="0" y="69"/>
                    <a:pt x="16" y="88"/>
                    <a:pt x="37" y="92"/>
                  </a:cubicBezTo>
                  <a:cubicBezTo>
                    <a:pt x="37" y="213"/>
                    <a:pt x="37" y="213"/>
                    <a:pt x="37" y="213"/>
                  </a:cubicBezTo>
                  <a:cubicBezTo>
                    <a:pt x="53" y="213"/>
                    <a:pt x="53" y="213"/>
                    <a:pt x="53" y="213"/>
                  </a:cubicBezTo>
                  <a:lnTo>
                    <a:pt x="53" y="93"/>
                  </a:lnTo>
                  <a:close/>
                  <a:moveTo>
                    <a:pt x="19" y="47"/>
                  </a:moveTo>
                  <a:cubicBezTo>
                    <a:pt x="19" y="32"/>
                    <a:pt x="31" y="19"/>
                    <a:pt x="46" y="19"/>
                  </a:cubicBezTo>
                  <a:cubicBezTo>
                    <a:pt x="61" y="19"/>
                    <a:pt x="73" y="32"/>
                    <a:pt x="73" y="47"/>
                  </a:cubicBezTo>
                  <a:cubicBezTo>
                    <a:pt x="73" y="62"/>
                    <a:pt x="61" y="74"/>
                    <a:pt x="46" y="74"/>
                  </a:cubicBezTo>
                  <a:cubicBezTo>
                    <a:pt x="31" y="74"/>
                    <a:pt x="19" y="62"/>
                    <a:pt x="19" y="47"/>
                  </a:cubicBezTo>
                  <a:close/>
                </a:path>
              </a:pathLst>
            </a:custGeom>
            <a:solidFill>
              <a:srgbClr val="7BB19E"/>
            </a:solidFill>
            <a:ln>
              <a:noFill/>
            </a:ln>
          </p:spPr>
          <p:txBody>
            <a:bodyPr lIns="68580" tIns="34290" rIns="68580" bIns="34290"/>
            <a:lstStyle/>
            <a:p>
              <a:pPr eaLnBrk="1" fontAlgn="auto" hangingPunct="1">
                <a:spcBef>
                  <a:spcPts val="0"/>
                </a:spcBef>
                <a:spcAft>
                  <a:spcPts val="0"/>
                </a:spcAft>
                <a:defRPr/>
              </a:pPr>
              <a:endParaRPr lang="id-ID" sz="1350">
                <a:solidFill>
                  <a:schemeClr val="tx1">
                    <a:lumMod val="75000"/>
                    <a:lumOff val="25000"/>
                  </a:schemeClr>
                </a:solidFill>
                <a:latin typeface="+mn-lt"/>
              </a:endParaRPr>
            </a:p>
          </p:txBody>
        </p:sp>
        <p:sp>
          <p:nvSpPr>
            <p:cNvPr id="25" name="Rectangle 48"/>
            <p:cNvSpPr>
              <a:spLocks noChangeArrowheads="1"/>
            </p:cNvSpPr>
            <p:nvPr/>
          </p:nvSpPr>
          <p:spPr bwMode="auto">
            <a:xfrm flipH="1">
              <a:off x="7137909" y="3626936"/>
              <a:ext cx="3860584" cy="93652"/>
            </a:xfrm>
            <a:prstGeom prst="rect">
              <a:avLst/>
            </a:prstGeom>
            <a:solidFill>
              <a:srgbClr val="7BB19E"/>
            </a:solidFill>
            <a:ln>
              <a:noFill/>
            </a:ln>
          </p:spPr>
          <p:txBody>
            <a:bodyPr lIns="68580" tIns="34290" rIns="68580" bIns="3429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zh-CN" sz="1300">
                <a:solidFill>
                  <a:schemeClr val="tx1">
                    <a:lumMod val="75000"/>
                    <a:lumOff val="25000"/>
                  </a:schemeClr>
                </a:solidFill>
              </a:endParaRPr>
            </a:p>
          </p:txBody>
        </p:sp>
        <p:sp>
          <p:nvSpPr>
            <p:cNvPr id="26" name="Freeform 49"/>
            <p:cNvSpPr>
              <a:spLocks noEditPoints="1"/>
            </p:cNvSpPr>
            <p:nvPr/>
          </p:nvSpPr>
          <p:spPr bwMode="auto">
            <a:xfrm rot="16200000" flipH="1">
              <a:off x="6550582" y="2945934"/>
              <a:ext cx="584140" cy="1450894"/>
            </a:xfrm>
            <a:custGeom>
              <a:avLst/>
              <a:gdLst>
                <a:gd name="T0" fmla="*/ 54 w 93"/>
                <a:gd name="T1" fmla="*/ 92 h 230"/>
                <a:gd name="T2" fmla="*/ 93 w 93"/>
                <a:gd name="T3" fmla="*/ 47 h 230"/>
                <a:gd name="T4" fmla="*/ 47 w 93"/>
                <a:gd name="T5" fmla="*/ 0 h 230"/>
                <a:gd name="T6" fmla="*/ 0 w 93"/>
                <a:gd name="T7" fmla="*/ 47 h 230"/>
                <a:gd name="T8" fmla="*/ 39 w 93"/>
                <a:gd name="T9" fmla="*/ 92 h 230"/>
                <a:gd name="T10" fmla="*/ 39 w 93"/>
                <a:gd name="T11" fmla="*/ 230 h 230"/>
                <a:gd name="T12" fmla="*/ 54 w 93"/>
                <a:gd name="T13" fmla="*/ 230 h 230"/>
                <a:gd name="T14" fmla="*/ 54 w 93"/>
                <a:gd name="T15" fmla="*/ 92 h 230"/>
                <a:gd name="T16" fmla="*/ 19 w 93"/>
                <a:gd name="T17" fmla="*/ 47 h 230"/>
                <a:gd name="T18" fmla="*/ 47 w 93"/>
                <a:gd name="T19" fmla="*/ 19 h 230"/>
                <a:gd name="T20" fmla="*/ 74 w 93"/>
                <a:gd name="T21" fmla="*/ 47 h 230"/>
                <a:gd name="T22" fmla="*/ 47 w 93"/>
                <a:gd name="T23" fmla="*/ 74 h 230"/>
                <a:gd name="T24" fmla="*/ 19 w 93"/>
                <a:gd name="T25" fmla="*/ 47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230">
                  <a:moveTo>
                    <a:pt x="54" y="92"/>
                  </a:moveTo>
                  <a:cubicBezTo>
                    <a:pt x="76" y="89"/>
                    <a:pt x="93" y="70"/>
                    <a:pt x="93" y="47"/>
                  </a:cubicBezTo>
                  <a:cubicBezTo>
                    <a:pt x="93" y="21"/>
                    <a:pt x="72" y="0"/>
                    <a:pt x="47" y="0"/>
                  </a:cubicBezTo>
                  <a:cubicBezTo>
                    <a:pt x="21" y="0"/>
                    <a:pt x="0" y="21"/>
                    <a:pt x="0" y="47"/>
                  </a:cubicBezTo>
                  <a:cubicBezTo>
                    <a:pt x="0" y="70"/>
                    <a:pt x="17" y="89"/>
                    <a:pt x="39" y="92"/>
                  </a:cubicBezTo>
                  <a:cubicBezTo>
                    <a:pt x="39" y="230"/>
                    <a:pt x="39" y="230"/>
                    <a:pt x="39" y="230"/>
                  </a:cubicBezTo>
                  <a:cubicBezTo>
                    <a:pt x="54" y="230"/>
                    <a:pt x="54" y="230"/>
                    <a:pt x="54" y="230"/>
                  </a:cubicBezTo>
                  <a:lnTo>
                    <a:pt x="54" y="92"/>
                  </a:lnTo>
                  <a:close/>
                  <a:moveTo>
                    <a:pt x="19" y="47"/>
                  </a:moveTo>
                  <a:cubicBezTo>
                    <a:pt x="19" y="32"/>
                    <a:pt x="31" y="19"/>
                    <a:pt x="47" y="19"/>
                  </a:cubicBezTo>
                  <a:cubicBezTo>
                    <a:pt x="62" y="19"/>
                    <a:pt x="74" y="32"/>
                    <a:pt x="74" y="47"/>
                  </a:cubicBezTo>
                  <a:cubicBezTo>
                    <a:pt x="74" y="62"/>
                    <a:pt x="62" y="74"/>
                    <a:pt x="47" y="74"/>
                  </a:cubicBezTo>
                  <a:cubicBezTo>
                    <a:pt x="31" y="74"/>
                    <a:pt x="19" y="62"/>
                    <a:pt x="19" y="47"/>
                  </a:cubicBezTo>
                  <a:close/>
                </a:path>
              </a:pathLst>
            </a:custGeom>
            <a:solidFill>
              <a:srgbClr val="7BB19E"/>
            </a:solidFill>
            <a:ln>
              <a:noFill/>
            </a:ln>
          </p:spPr>
          <p:txBody>
            <a:bodyPr lIns="68580" tIns="34290" rIns="68580" bIns="34290"/>
            <a:lstStyle/>
            <a:p>
              <a:pPr eaLnBrk="1" fontAlgn="auto" hangingPunct="1">
                <a:spcBef>
                  <a:spcPts val="0"/>
                </a:spcBef>
                <a:spcAft>
                  <a:spcPts val="0"/>
                </a:spcAft>
                <a:defRPr/>
              </a:pPr>
              <a:endParaRPr lang="id-ID" sz="1350">
                <a:solidFill>
                  <a:schemeClr val="tx1">
                    <a:lumMod val="75000"/>
                    <a:lumOff val="25000"/>
                  </a:schemeClr>
                </a:solidFill>
                <a:latin typeface="+mn-lt"/>
              </a:endParaRPr>
            </a:p>
          </p:txBody>
        </p:sp>
        <p:sp>
          <p:nvSpPr>
            <p:cNvPr id="27" name="Freeform 51"/>
            <p:cNvSpPr/>
            <p:nvPr/>
          </p:nvSpPr>
          <p:spPr bwMode="auto">
            <a:xfrm flipH="1">
              <a:off x="7464916" y="3806305"/>
              <a:ext cx="382567" cy="504773"/>
            </a:xfrm>
            <a:custGeom>
              <a:avLst/>
              <a:gdLst>
                <a:gd name="T0" fmla="*/ 61 w 61"/>
                <a:gd name="T1" fmla="*/ 78 h 80"/>
                <a:gd name="T2" fmla="*/ 4 w 61"/>
                <a:gd name="T3" fmla="*/ 1 h 80"/>
                <a:gd name="T4" fmla="*/ 0 w 61"/>
                <a:gd name="T5" fmla="*/ 0 h 80"/>
                <a:gd name="T6" fmla="*/ 0 w 61"/>
                <a:gd name="T7" fmla="*/ 16 h 80"/>
                <a:gd name="T8" fmla="*/ 3 w 61"/>
                <a:gd name="T9" fmla="*/ 16 h 80"/>
                <a:gd name="T10" fmla="*/ 46 w 61"/>
                <a:gd name="T11" fmla="*/ 78 h 80"/>
                <a:gd name="T12" fmla="*/ 46 w 61"/>
                <a:gd name="T13" fmla="*/ 80 h 80"/>
                <a:gd name="T14" fmla="*/ 61 w 61"/>
                <a:gd name="T15" fmla="*/ 80 h 80"/>
                <a:gd name="T16" fmla="*/ 61 w 61"/>
                <a:gd name="T17" fmla="*/ 7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80">
                  <a:moveTo>
                    <a:pt x="61" y="78"/>
                  </a:moveTo>
                  <a:cubicBezTo>
                    <a:pt x="61" y="26"/>
                    <a:pt x="45" y="3"/>
                    <a:pt x="4" y="1"/>
                  </a:cubicBezTo>
                  <a:cubicBezTo>
                    <a:pt x="3" y="1"/>
                    <a:pt x="2" y="1"/>
                    <a:pt x="0" y="0"/>
                  </a:cubicBezTo>
                  <a:cubicBezTo>
                    <a:pt x="0" y="16"/>
                    <a:pt x="0" y="16"/>
                    <a:pt x="0" y="16"/>
                  </a:cubicBezTo>
                  <a:cubicBezTo>
                    <a:pt x="1" y="16"/>
                    <a:pt x="2" y="16"/>
                    <a:pt x="3" y="16"/>
                  </a:cubicBezTo>
                  <a:cubicBezTo>
                    <a:pt x="26" y="18"/>
                    <a:pt x="46" y="24"/>
                    <a:pt x="46" y="78"/>
                  </a:cubicBezTo>
                  <a:cubicBezTo>
                    <a:pt x="46" y="80"/>
                    <a:pt x="46" y="80"/>
                    <a:pt x="46" y="80"/>
                  </a:cubicBezTo>
                  <a:cubicBezTo>
                    <a:pt x="61" y="80"/>
                    <a:pt x="61" y="80"/>
                    <a:pt x="61" y="80"/>
                  </a:cubicBezTo>
                  <a:lnTo>
                    <a:pt x="61" y="78"/>
                  </a:lnTo>
                  <a:close/>
                </a:path>
              </a:pathLst>
            </a:custGeom>
            <a:solidFill>
              <a:srgbClr val="7BB19E"/>
            </a:solidFill>
            <a:ln>
              <a:noFill/>
            </a:ln>
          </p:spPr>
          <p:txBody>
            <a:bodyPr lIns="68580" tIns="34290" rIns="68580" bIns="34290"/>
            <a:lstStyle/>
            <a:p>
              <a:pPr eaLnBrk="1" fontAlgn="auto" hangingPunct="1">
                <a:spcBef>
                  <a:spcPts val="0"/>
                </a:spcBef>
                <a:spcAft>
                  <a:spcPts val="0"/>
                </a:spcAft>
                <a:defRPr/>
              </a:pPr>
              <a:endParaRPr lang="id-ID" sz="1350">
                <a:solidFill>
                  <a:schemeClr val="tx1">
                    <a:lumMod val="75000"/>
                    <a:lumOff val="25000"/>
                  </a:schemeClr>
                </a:solidFill>
                <a:latin typeface="+mn-lt"/>
              </a:endParaRPr>
            </a:p>
          </p:txBody>
        </p:sp>
        <p:sp>
          <p:nvSpPr>
            <p:cNvPr id="34" name="Freeform 52"/>
            <p:cNvSpPr/>
            <p:nvPr/>
          </p:nvSpPr>
          <p:spPr bwMode="auto">
            <a:xfrm flipH="1">
              <a:off x="7831608" y="3801543"/>
              <a:ext cx="3152599" cy="106351"/>
            </a:xfrm>
            <a:custGeom>
              <a:avLst/>
              <a:gdLst>
                <a:gd name="T0" fmla="*/ 0 w 501"/>
                <a:gd name="T1" fmla="*/ 2 h 17"/>
                <a:gd name="T2" fmla="*/ 0 w 501"/>
                <a:gd name="T3" fmla="*/ 17 h 17"/>
                <a:gd name="T4" fmla="*/ 501 w 501"/>
                <a:gd name="T5" fmla="*/ 17 h 17"/>
                <a:gd name="T6" fmla="*/ 501 w 501"/>
                <a:gd name="T7" fmla="*/ 1 h 17"/>
                <a:gd name="T8" fmla="*/ 0 w 501"/>
                <a:gd name="T9" fmla="*/ 2 h 17"/>
              </a:gdLst>
              <a:ahLst/>
              <a:cxnLst>
                <a:cxn ang="0">
                  <a:pos x="T0" y="T1"/>
                </a:cxn>
                <a:cxn ang="0">
                  <a:pos x="T2" y="T3"/>
                </a:cxn>
                <a:cxn ang="0">
                  <a:pos x="T4" y="T5"/>
                </a:cxn>
                <a:cxn ang="0">
                  <a:pos x="T6" y="T7"/>
                </a:cxn>
                <a:cxn ang="0">
                  <a:pos x="T8" y="T9"/>
                </a:cxn>
              </a:cxnLst>
              <a:rect l="0" t="0" r="r" b="b"/>
              <a:pathLst>
                <a:path w="501" h="17">
                  <a:moveTo>
                    <a:pt x="0" y="2"/>
                  </a:moveTo>
                  <a:cubicBezTo>
                    <a:pt x="0" y="17"/>
                    <a:pt x="0" y="17"/>
                    <a:pt x="0" y="17"/>
                  </a:cubicBezTo>
                  <a:cubicBezTo>
                    <a:pt x="4" y="17"/>
                    <a:pt x="447" y="15"/>
                    <a:pt x="501" y="17"/>
                  </a:cubicBezTo>
                  <a:cubicBezTo>
                    <a:pt x="501" y="1"/>
                    <a:pt x="501" y="1"/>
                    <a:pt x="501" y="1"/>
                  </a:cubicBezTo>
                  <a:cubicBezTo>
                    <a:pt x="443" y="0"/>
                    <a:pt x="18" y="2"/>
                    <a:pt x="0" y="2"/>
                  </a:cubicBezTo>
                  <a:close/>
                </a:path>
              </a:pathLst>
            </a:custGeom>
            <a:solidFill>
              <a:srgbClr val="7BB19E"/>
            </a:solidFill>
            <a:ln>
              <a:noFill/>
            </a:ln>
          </p:spPr>
          <p:txBody>
            <a:bodyPr lIns="68580" tIns="34290" rIns="68580" bIns="34290"/>
            <a:lstStyle/>
            <a:p>
              <a:pPr eaLnBrk="1" fontAlgn="auto" hangingPunct="1">
                <a:spcBef>
                  <a:spcPts val="0"/>
                </a:spcBef>
                <a:spcAft>
                  <a:spcPts val="0"/>
                </a:spcAft>
                <a:defRPr/>
              </a:pPr>
              <a:endParaRPr lang="id-ID" sz="1350">
                <a:solidFill>
                  <a:schemeClr val="tx1">
                    <a:lumMod val="75000"/>
                    <a:lumOff val="25000"/>
                  </a:schemeClr>
                </a:solidFill>
                <a:latin typeface="+mn-lt"/>
              </a:endParaRPr>
            </a:p>
          </p:txBody>
        </p:sp>
        <p:sp>
          <p:nvSpPr>
            <p:cNvPr id="35" name="Freeform 53"/>
            <p:cNvSpPr>
              <a:spLocks noEditPoints="1"/>
            </p:cNvSpPr>
            <p:nvPr/>
          </p:nvSpPr>
          <p:spPr bwMode="auto">
            <a:xfrm flipH="1">
              <a:off x="7233154" y="4195203"/>
              <a:ext cx="584167" cy="1331775"/>
            </a:xfrm>
            <a:custGeom>
              <a:avLst/>
              <a:gdLst>
                <a:gd name="T0" fmla="*/ 56 w 93"/>
                <a:gd name="T1" fmla="*/ 119 h 211"/>
                <a:gd name="T2" fmla="*/ 56 w 93"/>
                <a:gd name="T3" fmla="*/ 0 h 211"/>
                <a:gd name="T4" fmla="*/ 41 w 93"/>
                <a:gd name="T5" fmla="*/ 0 h 211"/>
                <a:gd name="T6" fmla="*/ 41 w 93"/>
                <a:gd name="T7" fmla="*/ 118 h 211"/>
                <a:gd name="T8" fmla="*/ 0 w 93"/>
                <a:gd name="T9" fmla="*/ 164 h 211"/>
                <a:gd name="T10" fmla="*/ 46 w 93"/>
                <a:gd name="T11" fmla="*/ 211 h 211"/>
                <a:gd name="T12" fmla="*/ 93 w 93"/>
                <a:gd name="T13" fmla="*/ 164 h 211"/>
                <a:gd name="T14" fmla="*/ 56 w 93"/>
                <a:gd name="T15" fmla="*/ 119 h 211"/>
                <a:gd name="T16" fmla="*/ 46 w 93"/>
                <a:gd name="T17" fmla="*/ 191 h 211"/>
                <a:gd name="T18" fmla="*/ 19 w 93"/>
                <a:gd name="T19" fmla="*/ 164 h 211"/>
                <a:gd name="T20" fmla="*/ 46 w 93"/>
                <a:gd name="T21" fmla="*/ 137 h 211"/>
                <a:gd name="T22" fmla="*/ 74 w 93"/>
                <a:gd name="T23" fmla="*/ 164 h 211"/>
                <a:gd name="T24" fmla="*/ 46 w 93"/>
                <a:gd name="T25" fmla="*/ 19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211">
                  <a:moveTo>
                    <a:pt x="56" y="119"/>
                  </a:moveTo>
                  <a:cubicBezTo>
                    <a:pt x="56" y="0"/>
                    <a:pt x="56" y="0"/>
                    <a:pt x="56" y="0"/>
                  </a:cubicBezTo>
                  <a:cubicBezTo>
                    <a:pt x="41" y="0"/>
                    <a:pt x="41" y="0"/>
                    <a:pt x="41" y="0"/>
                  </a:cubicBezTo>
                  <a:cubicBezTo>
                    <a:pt x="41" y="118"/>
                    <a:pt x="41" y="118"/>
                    <a:pt x="41" y="118"/>
                  </a:cubicBezTo>
                  <a:cubicBezTo>
                    <a:pt x="18" y="121"/>
                    <a:pt x="0" y="141"/>
                    <a:pt x="0" y="164"/>
                  </a:cubicBezTo>
                  <a:cubicBezTo>
                    <a:pt x="0" y="190"/>
                    <a:pt x="21" y="211"/>
                    <a:pt x="46" y="211"/>
                  </a:cubicBezTo>
                  <a:cubicBezTo>
                    <a:pt x="72" y="211"/>
                    <a:pt x="93" y="190"/>
                    <a:pt x="93" y="164"/>
                  </a:cubicBezTo>
                  <a:cubicBezTo>
                    <a:pt x="93" y="142"/>
                    <a:pt x="77" y="123"/>
                    <a:pt x="56" y="119"/>
                  </a:cubicBezTo>
                  <a:close/>
                  <a:moveTo>
                    <a:pt x="46" y="191"/>
                  </a:moveTo>
                  <a:cubicBezTo>
                    <a:pt x="31" y="191"/>
                    <a:pt x="19" y="179"/>
                    <a:pt x="19" y="164"/>
                  </a:cubicBezTo>
                  <a:cubicBezTo>
                    <a:pt x="19" y="149"/>
                    <a:pt x="31" y="137"/>
                    <a:pt x="46" y="137"/>
                  </a:cubicBezTo>
                  <a:cubicBezTo>
                    <a:pt x="61" y="137"/>
                    <a:pt x="74" y="149"/>
                    <a:pt x="74" y="164"/>
                  </a:cubicBezTo>
                  <a:cubicBezTo>
                    <a:pt x="74" y="179"/>
                    <a:pt x="61" y="191"/>
                    <a:pt x="46" y="191"/>
                  </a:cubicBezTo>
                  <a:close/>
                </a:path>
              </a:pathLst>
            </a:custGeom>
            <a:solidFill>
              <a:srgbClr val="7BB19E"/>
            </a:solidFill>
            <a:ln>
              <a:noFill/>
            </a:ln>
          </p:spPr>
          <p:txBody>
            <a:bodyPr lIns="68580" tIns="34290" rIns="68580" bIns="34290"/>
            <a:lstStyle/>
            <a:p>
              <a:pPr eaLnBrk="1" fontAlgn="auto" hangingPunct="1">
                <a:spcBef>
                  <a:spcPts val="0"/>
                </a:spcBef>
                <a:spcAft>
                  <a:spcPts val="0"/>
                </a:spcAft>
                <a:defRPr/>
              </a:pPr>
              <a:endParaRPr lang="id-ID" sz="1350">
                <a:solidFill>
                  <a:schemeClr val="tx1">
                    <a:lumMod val="75000"/>
                    <a:lumOff val="25000"/>
                  </a:schemeClr>
                </a:solidFill>
                <a:latin typeface="+mn-lt"/>
              </a:endParaRPr>
            </a:p>
          </p:txBody>
        </p:sp>
        <p:sp>
          <p:nvSpPr>
            <p:cNvPr id="36" name="Freeform 54"/>
            <p:cNvSpPr/>
            <p:nvPr/>
          </p:nvSpPr>
          <p:spPr bwMode="auto">
            <a:xfrm flipH="1">
              <a:off x="8952321" y="3985674"/>
              <a:ext cx="433363" cy="414294"/>
            </a:xfrm>
            <a:custGeom>
              <a:avLst/>
              <a:gdLst>
                <a:gd name="T0" fmla="*/ 69 w 69"/>
                <a:gd name="T1" fmla="*/ 64 h 66"/>
                <a:gd name="T2" fmla="*/ 1 w 69"/>
                <a:gd name="T3" fmla="*/ 0 h 66"/>
                <a:gd name="T4" fmla="*/ 0 w 69"/>
                <a:gd name="T5" fmla="*/ 0 h 66"/>
                <a:gd name="T6" fmla="*/ 0 w 69"/>
                <a:gd name="T7" fmla="*/ 15 h 66"/>
                <a:gd name="T8" fmla="*/ 1 w 69"/>
                <a:gd name="T9" fmla="*/ 15 h 66"/>
                <a:gd name="T10" fmla="*/ 53 w 69"/>
                <a:gd name="T11" fmla="*/ 64 h 66"/>
                <a:gd name="T12" fmla="*/ 53 w 69"/>
                <a:gd name="T13" fmla="*/ 66 h 66"/>
                <a:gd name="T14" fmla="*/ 69 w 69"/>
                <a:gd name="T15" fmla="*/ 66 h 66"/>
                <a:gd name="T16" fmla="*/ 69 w 69"/>
                <a:gd name="T17" fmla="*/ 6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66">
                  <a:moveTo>
                    <a:pt x="69" y="64"/>
                  </a:moveTo>
                  <a:cubicBezTo>
                    <a:pt x="69" y="28"/>
                    <a:pt x="31" y="0"/>
                    <a:pt x="1" y="0"/>
                  </a:cubicBezTo>
                  <a:cubicBezTo>
                    <a:pt x="0" y="0"/>
                    <a:pt x="0" y="0"/>
                    <a:pt x="0" y="0"/>
                  </a:cubicBezTo>
                  <a:cubicBezTo>
                    <a:pt x="0" y="15"/>
                    <a:pt x="0" y="15"/>
                    <a:pt x="0" y="15"/>
                  </a:cubicBezTo>
                  <a:cubicBezTo>
                    <a:pt x="1" y="15"/>
                    <a:pt x="1" y="15"/>
                    <a:pt x="1" y="15"/>
                  </a:cubicBezTo>
                  <a:cubicBezTo>
                    <a:pt x="21" y="15"/>
                    <a:pt x="53" y="36"/>
                    <a:pt x="53" y="64"/>
                  </a:cubicBezTo>
                  <a:cubicBezTo>
                    <a:pt x="53" y="65"/>
                    <a:pt x="53" y="66"/>
                    <a:pt x="53" y="66"/>
                  </a:cubicBezTo>
                  <a:cubicBezTo>
                    <a:pt x="69" y="66"/>
                    <a:pt x="69" y="66"/>
                    <a:pt x="69" y="66"/>
                  </a:cubicBezTo>
                  <a:cubicBezTo>
                    <a:pt x="69" y="66"/>
                    <a:pt x="69" y="65"/>
                    <a:pt x="69" y="64"/>
                  </a:cubicBezTo>
                  <a:close/>
                </a:path>
              </a:pathLst>
            </a:custGeom>
            <a:solidFill>
              <a:srgbClr val="7BB19E"/>
            </a:solidFill>
            <a:ln>
              <a:noFill/>
            </a:ln>
          </p:spPr>
          <p:txBody>
            <a:bodyPr lIns="68580" tIns="34290" rIns="68580" bIns="34290"/>
            <a:lstStyle/>
            <a:p>
              <a:pPr eaLnBrk="1" fontAlgn="auto" hangingPunct="1">
                <a:spcBef>
                  <a:spcPts val="0"/>
                </a:spcBef>
                <a:spcAft>
                  <a:spcPts val="0"/>
                </a:spcAft>
                <a:defRPr/>
              </a:pPr>
              <a:endParaRPr lang="id-ID" sz="1350">
                <a:solidFill>
                  <a:schemeClr val="tx1">
                    <a:lumMod val="75000"/>
                    <a:lumOff val="25000"/>
                  </a:schemeClr>
                </a:solidFill>
                <a:latin typeface="+mn-lt"/>
              </a:endParaRPr>
            </a:p>
          </p:txBody>
        </p:sp>
        <p:sp>
          <p:nvSpPr>
            <p:cNvPr id="37" name="Rectangle 55"/>
            <p:cNvSpPr>
              <a:spLocks noChangeArrowheads="1"/>
            </p:cNvSpPr>
            <p:nvPr/>
          </p:nvSpPr>
          <p:spPr bwMode="auto">
            <a:xfrm flipH="1">
              <a:off x="9385684" y="3985674"/>
              <a:ext cx="1593761" cy="93652"/>
            </a:xfrm>
            <a:prstGeom prst="rect">
              <a:avLst/>
            </a:prstGeom>
            <a:solidFill>
              <a:srgbClr val="7BB19E"/>
            </a:solidFill>
            <a:ln>
              <a:noFill/>
            </a:ln>
          </p:spPr>
          <p:txBody>
            <a:bodyPr lIns="68580" tIns="34290" rIns="68580" bIns="3429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zh-CN" sz="1300">
                <a:solidFill>
                  <a:schemeClr val="tx1">
                    <a:lumMod val="75000"/>
                    <a:lumOff val="25000"/>
                  </a:schemeClr>
                </a:solidFill>
              </a:endParaRPr>
            </a:p>
          </p:txBody>
        </p:sp>
        <p:sp>
          <p:nvSpPr>
            <p:cNvPr id="38" name="Freeform 56"/>
            <p:cNvSpPr>
              <a:spLocks noEditPoints="1"/>
            </p:cNvSpPr>
            <p:nvPr/>
          </p:nvSpPr>
          <p:spPr bwMode="auto">
            <a:xfrm flipH="1">
              <a:off x="8720559" y="4399969"/>
              <a:ext cx="584167" cy="1230187"/>
            </a:xfrm>
            <a:custGeom>
              <a:avLst/>
              <a:gdLst>
                <a:gd name="T0" fmla="*/ 55 w 93"/>
                <a:gd name="T1" fmla="*/ 103 h 195"/>
                <a:gd name="T2" fmla="*/ 56 w 93"/>
                <a:gd name="T3" fmla="*/ 0 h 195"/>
                <a:gd name="T4" fmla="*/ 40 w 93"/>
                <a:gd name="T5" fmla="*/ 0 h 195"/>
                <a:gd name="T6" fmla="*/ 39 w 93"/>
                <a:gd name="T7" fmla="*/ 102 h 195"/>
                <a:gd name="T8" fmla="*/ 0 w 93"/>
                <a:gd name="T9" fmla="*/ 148 h 195"/>
                <a:gd name="T10" fmla="*/ 47 w 93"/>
                <a:gd name="T11" fmla="*/ 195 h 195"/>
                <a:gd name="T12" fmla="*/ 93 w 93"/>
                <a:gd name="T13" fmla="*/ 148 h 195"/>
                <a:gd name="T14" fmla="*/ 55 w 93"/>
                <a:gd name="T15" fmla="*/ 103 h 195"/>
                <a:gd name="T16" fmla="*/ 47 w 93"/>
                <a:gd name="T17" fmla="*/ 176 h 195"/>
                <a:gd name="T18" fmla="*/ 19 w 93"/>
                <a:gd name="T19" fmla="*/ 148 h 195"/>
                <a:gd name="T20" fmla="*/ 47 w 93"/>
                <a:gd name="T21" fmla="*/ 121 h 195"/>
                <a:gd name="T22" fmla="*/ 74 w 93"/>
                <a:gd name="T23" fmla="*/ 148 h 195"/>
                <a:gd name="T24" fmla="*/ 47 w 93"/>
                <a:gd name="T25" fmla="*/ 17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195">
                  <a:moveTo>
                    <a:pt x="55" y="103"/>
                  </a:moveTo>
                  <a:cubicBezTo>
                    <a:pt x="55" y="81"/>
                    <a:pt x="56" y="27"/>
                    <a:pt x="56" y="0"/>
                  </a:cubicBezTo>
                  <a:cubicBezTo>
                    <a:pt x="40" y="0"/>
                    <a:pt x="40" y="0"/>
                    <a:pt x="40" y="0"/>
                  </a:cubicBezTo>
                  <a:cubicBezTo>
                    <a:pt x="40" y="27"/>
                    <a:pt x="39" y="81"/>
                    <a:pt x="39" y="102"/>
                  </a:cubicBezTo>
                  <a:cubicBezTo>
                    <a:pt x="17" y="106"/>
                    <a:pt x="0" y="125"/>
                    <a:pt x="0" y="148"/>
                  </a:cubicBezTo>
                  <a:cubicBezTo>
                    <a:pt x="0" y="174"/>
                    <a:pt x="21" y="195"/>
                    <a:pt x="47" y="195"/>
                  </a:cubicBezTo>
                  <a:cubicBezTo>
                    <a:pt x="72" y="195"/>
                    <a:pt x="93" y="174"/>
                    <a:pt x="93" y="148"/>
                  </a:cubicBezTo>
                  <a:cubicBezTo>
                    <a:pt x="93" y="125"/>
                    <a:pt x="77" y="106"/>
                    <a:pt x="55" y="103"/>
                  </a:cubicBezTo>
                  <a:close/>
                  <a:moveTo>
                    <a:pt x="47" y="176"/>
                  </a:moveTo>
                  <a:cubicBezTo>
                    <a:pt x="32" y="176"/>
                    <a:pt x="19" y="163"/>
                    <a:pt x="19" y="148"/>
                  </a:cubicBezTo>
                  <a:cubicBezTo>
                    <a:pt x="19" y="133"/>
                    <a:pt x="32" y="121"/>
                    <a:pt x="47" y="121"/>
                  </a:cubicBezTo>
                  <a:cubicBezTo>
                    <a:pt x="62" y="121"/>
                    <a:pt x="74" y="133"/>
                    <a:pt x="74" y="148"/>
                  </a:cubicBezTo>
                  <a:cubicBezTo>
                    <a:pt x="74" y="163"/>
                    <a:pt x="62" y="176"/>
                    <a:pt x="47" y="176"/>
                  </a:cubicBezTo>
                  <a:close/>
                </a:path>
              </a:pathLst>
            </a:custGeom>
            <a:solidFill>
              <a:srgbClr val="7BB19E"/>
            </a:solidFill>
            <a:ln>
              <a:noFill/>
            </a:ln>
          </p:spPr>
          <p:txBody>
            <a:bodyPr lIns="68580" tIns="34290" rIns="68580" bIns="34290"/>
            <a:lstStyle/>
            <a:p>
              <a:pPr eaLnBrk="1" fontAlgn="auto" hangingPunct="1">
                <a:spcBef>
                  <a:spcPts val="0"/>
                </a:spcBef>
                <a:spcAft>
                  <a:spcPts val="0"/>
                </a:spcAft>
                <a:defRPr/>
              </a:pPr>
              <a:endParaRPr lang="id-ID" sz="1350">
                <a:solidFill>
                  <a:schemeClr val="tx1">
                    <a:lumMod val="75000"/>
                    <a:lumOff val="25000"/>
                  </a:schemeClr>
                </a:solidFill>
                <a:latin typeface="+mn-lt"/>
              </a:endParaRPr>
            </a:p>
          </p:txBody>
        </p:sp>
        <p:sp>
          <p:nvSpPr>
            <p:cNvPr id="39" name="TextBox 32"/>
            <p:cNvSpPr txBox="1"/>
            <p:nvPr/>
          </p:nvSpPr>
          <p:spPr>
            <a:xfrm flipH="1">
              <a:off x="8861838" y="1826896"/>
              <a:ext cx="332123" cy="369294"/>
            </a:xfrm>
            <a:prstGeom prst="rect">
              <a:avLst/>
            </a:prstGeom>
            <a:noFill/>
          </p:spPr>
          <p:txBody>
            <a:bodyPr wrap="none">
              <a:spAutoFit/>
            </a:bodyPr>
            <a:lstStyle/>
            <a:p>
              <a:pPr eaLnBrk="1" fontAlgn="auto" hangingPunct="1">
                <a:spcBef>
                  <a:spcPts val="0"/>
                </a:spcBef>
                <a:spcAft>
                  <a:spcPts val="0"/>
                </a:spcAft>
                <a:defRPr/>
              </a:pPr>
              <a:r>
                <a:rPr lang="id-ID" b="1" dirty="0">
                  <a:solidFill>
                    <a:schemeClr val="tx1">
                      <a:lumMod val="75000"/>
                      <a:lumOff val="25000"/>
                    </a:schemeClr>
                  </a:solidFill>
                  <a:latin typeface="Roboto" panose="02000000000000000000" pitchFamily="2" charset="0"/>
                  <a:ea typeface="Roboto" panose="02000000000000000000" pitchFamily="2" charset="0"/>
                </a:rPr>
                <a:t>1</a:t>
              </a:r>
              <a:endParaRPr lang="id-ID" b="1" dirty="0">
                <a:solidFill>
                  <a:schemeClr val="tx1">
                    <a:lumMod val="75000"/>
                    <a:lumOff val="25000"/>
                  </a:schemeClr>
                </a:solidFill>
                <a:latin typeface="Roboto" panose="02000000000000000000" pitchFamily="2" charset="0"/>
                <a:ea typeface="Roboto" panose="02000000000000000000" pitchFamily="2" charset="0"/>
              </a:endParaRPr>
            </a:p>
          </p:txBody>
        </p:sp>
        <p:sp>
          <p:nvSpPr>
            <p:cNvPr id="40" name="TextBox 33"/>
            <p:cNvSpPr txBox="1">
              <a:spLocks noChangeArrowheads="1"/>
            </p:cNvSpPr>
            <p:nvPr/>
          </p:nvSpPr>
          <p:spPr bwMode="auto">
            <a:xfrm flipH="1">
              <a:off x="7369225" y="1942341"/>
              <a:ext cx="332123" cy="36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d-ID" altLang="zh-CN"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2</a:t>
              </a:r>
              <a:endParaRPr lang="id-ID" altLang="zh-CN"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41" name="TextBox 34"/>
            <p:cNvSpPr txBox="1"/>
            <p:nvPr/>
          </p:nvSpPr>
          <p:spPr>
            <a:xfrm flipH="1">
              <a:off x="6256896" y="3479313"/>
              <a:ext cx="332123" cy="369294"/>
            </a:xfrm>
            <a:prstGeom prst="rect">
              <a:avLst/>
            </a:prstGeom>
            <a:noFill/>
          </p:spPr>
          <p:txBody>
            <a:bodyPr wrap="none">
              <a:spAutoFit/>
            </a:bodyPr>
            <a:lstStyle/>
            <a:p>
              <a:pPr eaLnBrk="1" fontAlgn="auto" hangingPunct="1">
                <a:spcBef>
                  <a:spcPts val="0"/>
                </a:spcBef>
                <a:spcAft>
                  <a:spcPts val="0"/>
                </a:spcAft>
                <a:defRPr/>
              </a:pPr>
              <a:r>
                <a:rPr lang="id-ID" b="1" dirty="0">
                  <a:solidFill>
                    <a:schemeClr val="tx1">
                      <a:lumMod val="75000"/>
                      <a:lumOff val="25000"/>
                    </a:schemeClr>
                  </a:solidFill>
                  <a:latin typeface="Roboto" panose="02000000000000000000" pitchFamily="2" charset="0"/>
                  <a:ea typeface="Roboto" panose="02000000000000000000" pitchFamily="2" charset="0"/>
                </a:rPr>
                <a:t>3</a:t>
              </a:r>
              <a:endParaRPr lang="id-ID" b="1" dirty="0">
                <a:solidFill>
                  <a:schemeClr val="tx1">
                    <a:lumMod val="75000"/>
                    <a:lumOff val="25000"/>
                  </a:schemeClr>
                </a:solidFill>
                <a:latin typeface="Roboto" panose="02000000000000000000" pitchFamily="2" charset="0"/>
                <a:ea typeface="Roboto" panose="02000000000000000000" pitchFamily="2" charset="0"/>
              </a:endParaRPr>
            </a:p>
          </p:txBody>
        </p:sp>
        <p:sp>
          <p:nvSpPr>
            <p:cNvPr id="42" name="TextBox 35"/>
            <p:cNvSpPr txBox="1"/>
            <p:nvPr/>
          </p:nvSpPr>
          <p:spPr>
            <a:xfrm flipH="1">
              <a:off x="8860251" y="5166653"/>
              <a:ext cx="332123" cy="369294"/>
            </a:xfrm>
            <a:prstGeom prst="rect">
              <a:avLst/>
            </a:prstGeom>
            <a:noFill/>
          </p:spPr>
          <p:txBody>
            <a:bodyPr wrap="none">
              <a:spAutoFit/>
            </a:bodyPr>
            <a:lstStyle/>
            <a:p>
              <a:pPr eaLnBrk="1" fontAlgn="auto" hangingPunct="1">
                <a:spcBef>
                  <a:spcPts val="0"/>
                </a:spcBef>
                <a:spcAft>
                  <a:spcPts val="0"/>
                </a:spcAft>
                <a:defRPr/>
              </a:pPr>
              <a:r>
                <a:rPr lang="id-ID" b="1" dirty="0">
                  <a:solidFill>
                    <a:schemeClr val="tx1">
                      <a:lumMod val="75000"/>
                      <a:lumOff val="25000"/>
                    </a:schemeClr>
                  </a:solidFill>
                  <a:latin typeface="Roboto" panose="02000000000000000000" pitchFamily="2" charset="0"/>
                  <a:ea typeface="Roboto" panose="02000000000000000000" pitchFamily="2" charset="0"/>
                </a:rPr>
                <a:t>5</a:t>
              </a:r>
              <a:endParaRPr lang="id-ID" b="1" dirty="0">
                <a:solidFill>
                  <a:schemeClr val="tx1">
                    <a:lumMod val="75000"/>
                    <a:lumOff val="25000"/>
                  </a:schemeClr>
                </a:solidFill>
                <a:latin typeface="Roboto" panose="02000000000000000000" pitchFamily="2" charset="0"/>
                <a:ea typeface="Roboto" panose="02000000000000000000" pitchFamily="2" charset="0"/>
              </a:endParaRPr>
            </a:p>
          </p:txBody>
        </p:sp>
        <p:sp>
          <p:nvSpPr>
            <p:cNvPr id="43" name="TextBox 36"/>
            <p:cNvSpPr txBox="1"/>
            <p:nvPr/>
          </p:nvSpPr>
          <p:spPr>
            <a:xfrm flipH="1">
              <a:off x="7374434" y="5044427"/>
              <a:ext cx="332123" cy="369294"/>
            </a:xfrm>
            <a:prstGeom prst="rect">
              <a:avLst/>
            </a:prstGeom>
            <a:noFill/>
          </p:spPr>
          <p:txBody>
            <a:bodyPr wrap="none">
              <a:spAutoFit/>
            </a:bodyPr>
            <a:lstStyle/>
            <a:p>
              <a:pPr eaLnBrk="1" fontAlgn="auto" hangingPunct="1">
                <a:spcBef>
                  <a:spcPts val="0"/>
                </a:spcBef>
                <a:spcAft>
                  <a:spcPts val="0"/>
                </a:spcAft>
                <a:defRPr/>
              </a:pPr>
              <a:r>
                <a:rPr lang="id-ID" b="1" dirty="0">
                  <a:solidFill>
                    <a:schemeClr val="tx1">
                      <a:lumMod val="75000"/>
                      <a:lumOff val="25000"/>
                    </a:schemeClr>
                  </a:solidFill>
                  <a:latin typeface="Roboto" panose="02000000000000000000" pitchFamily="2" charset="0"/>
                  <a:ea typeface="Roboto" panose="02000000000000000000" pitchFamily="2" charset="0"/>
                </a:rPr>
                <a:t>4</a:t>
              </a:r>
              <a:endParaRPr lang="id-ID" b="1" dirty="0">
                <a:solidFill>
                  <a:schemeClr val="tx1">
                    <a:lumMod val="75000"/>
                    <a:lumOff val="25000"/>
                  </a:schemeClr>
                </a:solidFill>
                <a:latin typeface="Roboto" panose="02000000000000000000" pitchFamily="2" charset="0"/>
                <a:ea typeface="Roboto" panose="02000000000000000000" pitchFamily="2" charset="0"/>
              </a:endParaRPr>
            </a:p>
          </p:txBody>
        </p:sp>
        <p:grpSp>
          <p:nvGrpSpPr>
            <p:cNvPr id="44" name="Group 37"/>
            <p:cNvGrpSpPr/>
            <p:nvPr/>
          </p:nvGrpSpPr>
          <p:grpSpPr>
            <a:xfrm flipH="1">
              <a:off x="11759339" y="1448819"/>
              <a:ext cx="242553" cy="292645"/>
              <a:chOff x="134906" y="3220464"/>
              <a:chExt cx="730251" cy="881063"/>
            </a:xfrm>
            <a:noFill/>
          </p:grpSpPr>
          <p:sp>
            <p:nvSpPr>
              <p:cNvPr id="53" name="Freeform 34"/>
              <p:cNvSpPr/>
              <p:nvPr/>
            </p:nvSpPr>
            <p:spPr bwMode="auto">
              <a:xfrm>
                <a:off x="134906" y="3220464"/>
                <a:ext cx="730251" cy="577851"/>
              </a:xfrm>
              <a:custGeom>
                <a:avLst/>
                <a:gdLst>
                  <a:gd name="T0" fmla="*/ 124 w 192"/>
                  <a:gd name="T1" fmla="*/ 96 h 152"/>
                  <a:gd name="T2" fmla="*/ 116 w 192"/>
                  <a:gd name="T3" fmla="*/ 92 h 152"/>
                  <a:gd name="T4" fmla="*/ 116 w 192"/>
                  <a:gd name="T5" fmla="*/ 80 h 152"/>
                  <a:gd name="T6" fmla="*/ 120 w 192"/>
                  <a:gd name="T7" fmla="*/ 60 h 152"/>
                  <a:gd name="T8" fmla="*/ 121 w 192"/>
                  <a:gd name="T9" fmla="*/ 25 h 152"/>
                  <a:gd name="T10" fmla="*/ 96 w 192"/>
                  <a:gd name="T11" fmla="*/ 0 h 152"/>
                  <a:gd name="T12" fmla="*/ 72 w 192"/>
                  <a:gd name="T13" fmla="*/ 24 h 152"/>
                  <a:gd name="T14" fmla="*/ 72 w 192"/>
                  <a:gd name="T15" fmla="*/ 60 h 152"/>
                  <a:gd name="T16" fmla="*/ 76 w 192"/>
                  <a:gd name="T17" fmla="*/ 80 h 152"/>
                  <a:gd name="T18" fmla="*/ 76 w 192"/>
                  <a:gd name="T19" fmla="*/ 92 h 152"/>
                  <a:gd name="T20" fmla="*/ 68 w 192"/>
                  <a:gd name="T21" fmla="*/ 96 h 152"/>
                  <a:gd name="T22" fmla="*/ 16 w 192"/>
                  <a:gd name="T23" fmla="*/ 96 h 152"/>
                  <a:gd name="T24" fmla="*/ 0 w 192"/>
                  <a:gd name="T25" fmla="*/ 116 h 152"/>
                  <a:gd name="T26" fmla="*/ 0 w 192"/>
                  <a:gd name="T27" fmla="*/ 152 h 152"/>
                  <a:gd name="T28" fmla="*/ 192 w 192"/>
                  <a:gd name="T29" fmla="*/ 152 h 152"/>
                  <a:gd name="T30" fmla="*/ 192 w 192"/>
                  <a:gd name="T31" fmla="*/ 116 h 152"/>
                  <a:gd name="T32" fmla="*/ 176 w 192"/>
                  <a:gd name="T33" fmla="*/ 96 h 152"/>
                  <a:gd name="T34" fmla="*/ 124 w 192"/>
                  <a:gd name="T35"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2" h="152">
                    <a:moveTo>
                      <a:pt x="124" y="96"/>
                    </a:moveTo>
                    <a:cubicBezTo>
                      <a:pt x="121" y="96"/>
                      <a:pt x="118" y="95"/>
                      <a:pt x="116" y="92"/>
                    </a:cubicBezTo>
                    <a:cubicBezTo>
                      <a:pt x="114" y="89"/>
                      <a:pt x="115" y="83"/>
                      <a:pt x="116" y="80"/>
                    </a:cubicBezTo>
                    <a:cubicBezTo>
                      <a:pt x="119" y="72"/>
                      <a:pt x="120" y="68"/>
                      <a:pt x="120" y="60"/>
                    </a:cubicBezTo>
                    <a:cubicBezTo>
                      <a:pt x="121" y="25"/>
                      <a:pt x="121" y="25"/>
                      <a:pt x="121" y="25"/>
                    </a:cubicBezTo>
                    <a:cubicBezTo>
                      <a:pt x="121" y="11"/>
                      <a:pt x="110" y="0"/>
                      <a:pt x="96" y="0"/>
                    </a:cubicBezTo>
                    <a:cubicBezTo>
                      <a:pt x="82" y="0"/>
                      <a:pt x="72" y="10"/>
                      <a:pt x="72" y="24"/>
                    </a:cubicBezTo>
                    <a:cubicBezTo>
                      <a:pt x="72" y="60"/>
                      <a:pt x="72" y="60"/>
                      <a:pt x="72" y="60"/>
                    </a:cubicBezTo>
                    <a:cubicBezTo>
                      <a:pt x="72" y="68"/>
                      <a:pt x="73" y="72"/>
                      <a:pt x="76" y="80"/>
                    </a:cubicBezTo>
                    <a:cubicBezTo>
                      <a:pt x="77" y="83"/>
                      <a:pt x="78" y="89"/>
                      <a:pt x="76" y="92"/>
                    </a:cubicBezTo>
                    <a:cubicBezTo>
                      <a:pt x="74" y="95"/>
                      <a:pt x="71" y="96"/>
                      <a:pt x="68" y="96"/>
                    </a:cubicBezTo>
                    <a:cubicBezTo>
                      <a:pt x="16" y="96"/>
                      <a:pt x="16" y="96"/>
                      <a:pt x="16" y="96"/>
                    </a:cubicBezTo>
                    <a:cubicBezTo>
                      <a:pt x="8" y="96"/>
                      <a:pt x="0" y="108"/>
                      <a:pt x="0" y="116"/>
                    </a:cubicBezTo>
                    <a:cubicBezTo>
                      <a:pt x="0" y="152"/>
                      <a:pt x="0" y="152"/>
                      <a:pt x="0" y="152"/>
                    </a:cubicBezTo>
                    <a:cubicBezTo>
                      <a:pt x="192" y="152"/>
                      <a:pt x="192" y="152"/>
                      <a:pt x="192" y="152"/>
                    </a:cubicBezTo>
                    <a:cubicBezTo>
                      <a:pt x="192" y="116"/>
                      <a:pt x="192" y="116"/>
                      <a:pt x="192" y="116"/>
                    </a:cubicBezTo>
                    <a:cubicBezTo>
                      <a:pt x="192" y="108"/>
                      <a:pt x="184" y="96"/>
                      <a:pt x="176" y="96"/>
                    </a:cubicBezTo>
                    <a:lnTo>
                      <a:pt x="124" y="96"/>
                    </a:lnTo>
                    <a:close/>
                  </a:path>
                </a:pathLst>
              </a:custGeom>
              <a:grpFill/>
              <a:ln w="15875" cap="rnd">
                <a:solidFill>
                  <a:schemeClr val="bg1"/>
                </a:solidFill>
                <a:prstDash val="solid"/>
                <a:round/>
              </a:ln>
            </p:spPr>
            <p:txBody>
              <a:bodyPr/>
              <a:lstStyle/>
              <a:p>
                <a:pPr eaLnBrk="1" fontAlgn="auto" hangingPunct="1">
                  <a:spcBef>
                    <a:spcPts val="0"/>
                  </a:spcBef>
                  <a:spcAft>
                    <a:spcPts val="0"/>
                  </a:spcAft>
                  <a:defRPr/>
                </a:pPr>
                <a:endParaRPr lang="id-ID">
                  <a:solidFill>
                    <a:schemeClr val="tx1">
                      <a:lumMod val="75000"/>
                      <a:lumOff val="25000"/>
                    </a:schemeClr>
                  </a:solidFill>
                  <a:latin typeface="+mn-lt"/>
                </a:endParaRPr>
              </a:p>
            </p:txBody>
          </p:sp>
          <p:sp>
            <p:nvSpPr>
              <p:cNvPr id="54" name="Freeform 35"/>
              <p:cNvSpPr/>
              <p:nvPr/>
            </p:nvSpPr>
            <p:spPr bwMode="auto">
              <a:xfrm>
                <a:off x="165069" y="3798314"/>
                <a:ext cx="669926" cy="303213"/>
              </a:xfrm>
              <a:custGeom>
                <a:avLst/>
                <a:gdLst>
                  <a:gd name="T0" fmla="*/ 422 w 422"/>
                  <a:gd name="T1" fmla="*/ 191 h 191"/>
                  <a:gd name="T2" fmla="*/ 115 w 422"/>
                  <a:gd name="T3" fmla="*/ 191 h 191"/>
                  <a:gd name="T4" fmla="*/ 115 w 422"/>
                  <a:gd name="T5" fmla="*/ 95 h 191"/>
                  <a:gd name="T6" fmla="*/ 67 w 422"/>
                  <a:gd name="T7" fmla="*/ 191 h 191"/>
                  <a:gd name="T8" fmla="*/ 0 w 422"/>
                  <a:gd name="T9" fmla="*/ 191 h 191"/>
                  <a:gd name="T10" fmla="*/ 0 w 422"/>
                  <a:gd name="T11" fmla="*/ 0 h 191"/>
                  <a:gd name="T12" fmla="*/ 422 w 422"/>
                  <a:gd name="T13" fmla="*/ 0 h 191"/>
                  <a:gd name="T14" fmla="*/ 422 w 422"/>
                  <a:gd name="T15" fmla="*/ 191 h 1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2" h="191">
                    <a:moveTo>
                      <a:pt x="422" y="191"/>
                    </a:moveTo>
                    <a:lnTo>
                      <a:pt x="115" y="191"/>
                    </a:lnTo>
                    <a:lnTo>
                      <a:pt x="115" y="95"/>
                    </a:lnTo>
                    <a:lnTo>
                      <a:pt x="67" y="191"/>
                    </a:lnTo>
                    <a:lnTo>
                      <a:pt x="0" y="191"/>
                    </a:lnTo>
                    <a:lnTo>
                      <a:pt x="0" y="0"/>
                    </a:lnTo>
                    <a:lnTo>
                      <a:pt x="422" y="0"/>
                    </a:lnTo>
                    <a:lnTo>
                      <a:pt x="422" y="191"/>
                    </a:lnTo>
                    <a:close/>
                  </a:path>
                </a:pathLst>
              </a:custGeom>
              <a:grpFill/>
              <a:ln w="15875" cap="rnd">
                <a:solidFill>
                  <a:schemeClr val="bg1"/>
                </a:solidFill>
                <a:prstDash val="solid"/>
                <a:round/>
              </a:ln>
            </p:spPr>
            <p:txBody>
              <a:bodyPr/>
              <a:lstStyle/>
              <a:p>
                <a:pPr eaLnBrk="1" fontAlgn="auto" hangingPunct="1">
                  <a:spcBef>
                    <a:spcPts val="0"/>
                  </a:spcBef>
                  <a:spcAft>
                    <a:spcPts val="0"/>
                  </a:spcAft>
                  <a:defRPr/>
                </a:pPr>
                <a:endParaRPr lang="id-ID">
                  <a:solidFill>
                    <a:schemeClr val="tx1">
                      <a:lumMod val="75000"/>
                      <a:lumOff val="25000"/>
                    </a:schemeClr>
                  </a:solidFill>
                  <a:latin typeface="+mn-lt"/>
                </a:endParaRPr>
              </a:p>
            </p:txBody>
          </p:sp>
          <p:sp>
            <p:nvSpPr>
              <p:cNvPr id="55" name="Line 36"/>
              <p:cNvSpPr>
                <a:spLocks noChangeShapeType="1"/>
              </p:cNvSpPr>
              <p:nvPr/>
            </p:nvSpPr>
            <p:spPr bwMode="auto">
              <a:xfrm>
                <a:off x="742919" y="3904677"/>
                <a:ext cx="0" cy="196850"/>
              </a:xfrm>
              <a:prstGeom prst="line">
                <a:avLst/>
              </a:prstGeom>
              <a:grpFill/>
              <a:ln w="15875" cap="rnd">
                <a:solidFill>
                  <a:schemeClr val="bg1"/>
                </a:solidFill>
                <a:prstDash val="solid"/>
                <a:round/>
              </a:ln>
            </p:spPr>
            <p:txBody>
              <a:bodyPr/>
              <a:lstStyle/>
              <a:p>
                <a:pPr eaLnBrk="1" fontAlgn="auto" hangingPunct="1">
                  <a:spcBef>
                    <a:spcPts val="0"/>
                  </a:spcBef>
                  <a:spcAft>
                    <a:spcPts val="0"/>
                  </a:spcAft>
                  <a:defRPr/>
                </a:pPr>
                <a:endParaRPr lang="id-ID">
                  <a:solidFill>
                    <a:schemeClr val="tx1">
                      <a:lumMod val="75000"/>
                      <a:lumOff val="25000"/>
                    </a:schemeClr>
                  </a:solidFill>
                  <a:latin typeface="+mn-lt"/>
                </a:endParaRPr>
              </a:p>
            </p:txBody>
          </p:sp>
          <p:sp>
            <p:nvSpPr>
              <p:cNvPr id="56" name="Line 37"/>
              <p:cNvSpPr>
                <a:spLocks noChangeShapeType="1"/>
              </p:cNvSpPr>
              <p:nvPr/>
            </p:nvSpPr>
            <p:spPr bwMode="auto">
              <a:xfrm>
                <a:off x="652432" y="3949127"/>
                <a:ext cx="0" cy="152400"/>
              </a:xfrm>
              <a:prstGeom prst="line">
                <a:avLst/>
              </a:prstGeom>
              <a:grpFill/>
              <a:ln w="15875" cap="rnd">
                <a:solidFill>
                  <a:schemeClr val="bg1"/>
                </a:solidFill>
                <a:prstDash val="solid"/>
                <a:round/>
              </a:ln>
            </p:spPr>
            <p:txBody>
              <a:bodyPr/>
              <a:lstStyle/>
              <a:p>
                <a:pPr eaLnBrk="1" fontAlgn="auto" hangingPunct="1">
                  <a:spcBef>
                    <a:spcPts val="0"/>
                  </a:spcBef>
                  <a:spcAft>
                    <a:spcPts val="0"/>
                  </a:spcAft>
                  <a:defRPr/>
                </a:pPr>
                <a:endParaRPr lang="id-ID">
                  <a:solidFill>
                    <a:schemeClr val="tx1">
                      <a:lumMod val="75000"/>
                      <a:lumOff val="25000"/>
                    </a:schemeClr>
                  </a:solidFill>
                  <a:latin typeface="+mn-lt"/>
                </a:endParaRPr>
              </a:p>
            </p:txBody>
          </p:sp>
          <p:sp>
            <p:nvSpPr>
              <p:cNvPr id="57" name="Line 38"/>
              <p:cNvSpPr>
                <a:spLocks noChangeShapeType="1"/>
              </p:cNvSpPr>
              <p:nvPr/>
            </p:nvSpPr>
            <p:spPr bwMode="auto">
              <a:xfrm>
                <a:off x="560357" y="4011039"/>
                <a:ext cx="0" cy="90488"/>
              </a:xfrm>
              <a:prstGeom prst="line">
                <a:avLst/>
              </a:prstGeom>
              <a:grpFill/>
              <a:ln w="15875" cap="rnd">
                <a:solidFill>
                  <a:schemeClr val="bg1"/>
                </a:solidFill>
                <a:prstDash val="solid"/>
                <a:round/>
              </a:ln>
            </p:spPr>
            <p:txBody>
              <a:bodyPr/>
              <a:lstStyle/>
              <a:p>
                <a:pPr eaLnBrk="1" fontAlgn="auto" hangingPunct="1">
                  <a:spcBef>
                    <a:spcPts val="0"/>
                  </a:spcBef>
                  <a:spcAft>
                    <a:spcPts val="0"/>
                  </a:spcAft>
                  <a:defRPr/>
                </a:pPr>
                <a:endParaRPr lang="id-ID">
                  <a:solidFill>
                    <a:schemeClr val="tx1">
                      <a:lumMod val="75000"/>
                      <a:lumOff val="25000"/>
                    </a:schemeClr>
                  </a:solidFill>
                  <a:latin typeface="+mn-lt"/>
                </a:endParaRPr>
              </a:p>
            </p:txBody>
          </p:sp>
          <p:sp>
            <p:nvSpPr>
              <p:cNvPr id="58" name="Oval 39"/>
              <p:cNvSpPr>
                <a:spLocks noChangeArrowheads="1"/>
              </p:cNvSpPr>
              <p:nvPr/>
            </p:nvSpPr>
            <p:spPr bwMode="auto">
              <a:xfrm>
                <a:off x="480981" y="3296664"/>
                <a:ext cx="38100" cy="38100"/>
              </a:xfrm>
              <a:prstGeom prst="ellipse">
                <a:avLst/>
              </a:prstGeom>
              <a:grpFill/>
              <a:ln w="15875" cap="rnd">
                <a:solidFill>
                  <a:schemeClr val="bg1"/>
                </a:solidFill>
                <a:prstDash val="solid"/>
                <a:round/>
              </a:ln>
            </p:spPr>
            <p:txBody>
              <a:bodyPr/>
              <a:lstStyle/>
              <a:p>
                <a:pPr eaLnBrk="1" fontAlgn="auto" hangingPunct="1">
                  <a:spcBef>
                    <a:spcPts val="0"/>
                  </a:spcBef>
                  <a:spcAft>
                    <a:spcPts val="0"/>
                  </a:spcAft>
                  <a:defRPr/>
                </a:pPr>
                <a:endParaRPr lang="id-ID">
                  <a:solidFill>
                    <a:schemeClr val="tx1">
                      <a:lumMod val="75000"/>
                      <a:lumOff val="25000"/>
                    </a:schemeClr>
                  </a:solidFill>
                  <a:latin typeface="+mn-lt"/>
                </a:endParaRPr>
              </a:p>
            </p:txBody>
          </p:sp>
        </p:grpSp>
        <p:sp>
          <p:nvSpPr>
            <p:cNvPr id="45" name="Freeform 5"/>
            <p:cNvSpPr>
              <a:spLocks noEditPoints="1"/>
            </p:cNvSpPr>
            <p:nvPr/>
          </p:nvSpPr>
          <p:spPr bwMode="auto">
            <a:xfrm flipH="1">
              <a:off x="11749347" y="2538447"/>
              <a:ext cx="262537" cy="257276"/>
            </a:xfrm>
            <a:custGeom>
              <a:avLst/>
              <a:gdLst>
                <a:gd name="T0" fmla="*/ 225933 w 208"/>
                <a:gd name="T1" fmla="*/ 99631 h 204"/>
                <a:gd name="T2" fmla="*/ 219622 w 208"/>
                <a:gd name="T3" fmla="*/ 83236 h 204"/>
                <a:gd name="T4" fmla="*/ 233506 w 208"/>
                <a:gd name="T5" fmla="*/ 47924 h 204"/>
                <a:gd name="T6" fmla="*/ 213311 w 208"/>
                <a:gd name="T7" fmla="*/ 27745 h 204"/>
                <a:gd name="T8" fmla="*/ 176708 w 208"/>
                <a:gd name="T9" fmla="*/ 41618 h 204"/>
                <a:gd name="T10" fmla="*/ 161561 w 208"/>
                <a:gd name="T11" fmla="*/ 35312 h 204"/>
                <a:gd name="T12" fmla="*/ 145153 w 208"/>
                <a:gd name="T13" fmla="*/ 0 h 204"/>
                <a:gd name="T14" fmla="*/ 116122 w 208"/>
                <a:gd name="T15" fmla="*/ 0 h 204"/>
                <a:gd name="T16" fmla="*/ 100976 w 208"/>
                <a:gd name="T17" fmla="*/ 35312 h 204"/>
                <a:gd name="T18" fmla="*/ 84567 w 208"/>
                <a:gd name="T19" fmla="*/ 41618 h 204"/>
                <a:gd name="T20" fmla="*/ 47963 w 208"/>
                <a:gd name="T21" fmla="*/ 27745 h 204"/>
                <a:gd name="T22" fmla="*/ 27768 w 208"/>
                <a:gd name="T23" fmla="*/ 47924 h 204"/>
                <a:gd name="T24" fmla="*/ 42915 w 208"/>
                <a:gd name="T25" fmla="*/ 83236 h 204"/>
                <a:gd name="T26" fmla="*/ 35342 w 208"/>
                <a:gd name="T27" fmla="*/ 99631 h 204"/>
                <a:gd name="T28" fmla="*/ 0 w 208"/>
                <a:gd name="T29" fmla="*/ 114765 h 204"/>
                <a:gd name="T30" fmla="*/ 0 w 208"/>
                <a:gd name="T31" fmla="*/ 143772 h 204"/>
                <a:gd name="T32" fmla="*/ 35342 w 208"/>
                <a:gd name="T33" fmla="*/ 157645 h 204"/>
                <a:gd name="T34" fmla="*/ 42915 w 208"/>
                <a:gd name="T35" fmla="*/ 174040 h 204"/>
                <a:gd name="T36" fmla="*/ 27768 w 208"/>
                <a:gd name="T37" fmla="*/ 210613 h 204"/>
                <a:gd name="T38" fmla="*/ 49226 w 208"/>
                <a:gd name="T39" fmla="*/ 229531 h 204"/>
                <a:gd name="T40" fmla="*/ 84567 w 208"/>
                <a:gd name="T41" fmla="*/ 215658 h 204"/>
                <a:gd name="T42" fmla="*/ 100976 w 208"/>
                <a:gd name="T43" fmla="*/ 221964 h 204"/>
                <a:gd name="T44" fmla="*/ 117384 w 208"/>
                <a:gd name="T45" fmla="*/ 257276 h 204"/>
                <a:gd name="T46" fmla="*/ 146415 w 208"/>
                <a:gd name="T47" fmla="*/ 257276 h 204"/>
                <a:gd name="T48" fmla="*/ 161561 w 208"/>
                <a:gd name="T49" fmla="*/ 221964 h 204"/>
                <a:gd name="T50" fmla="*/ 177970 w 208"/>
                <a:gd name="T51" fmla="*/ 215658 h 204"/>
                <a:gd name="T52" fmla="*/ 214574 w 208"/>
                <a:gd name="T53" fmla="*/ 229531 h 204"/>
                <a:gd name="T54" fmla="*/ 234769 w 208"/>
                <a:gd name="T55" fmla="*/ 209352 h 204"/>
                <a:gd name="T56" fmla="*/ 219622 w 208"/>
                <a:gd name="T57" fmla="*/ 174040 h 204"/>
                <a:gd name="T58" fmla="*/ 225933 w 208"/>
                <a:gd name="T59" fmla="*/ 157645 h 204"/>
                <a:gd name="T60" fmla="*/ 262537 w 208"/>
                <a:gd name="T61" fmla="*/ 142511 h 204"/>
                <a:gd name="T62" fmla="*/ 262537 w 208"/>
                <a:gd name="T63" fmla="*/ 113504 h 204"/>
                <a:gd name="T64" fmla="*/ 225933 w 208"/>
                <a:gd name="T65" fmla="*/ 99631 h 204"/>
                <a:gd name="T66" fmla="*/ 172921 w 208"/>
                <a:gd name="T67" fmla="*/ 128638 h 204"/>
                <a:gd name="T68" fmla="*/ 131269 w 208"/>
                <a:gd name="T69" fmla="*/ 170256 h 204"/>
                <a:gd name="T70" fmla="*/ 88354 w 208"/>
                <a:gd name="T71" fmla="*/ 128638 h 204"/>
                <a:gd name="T72" fmla="*/ 131269 w 208"/>
                <a:gd name="T73" fmla="*/ 87020 h 204"/>
                <a:gd name="T74" fmla="*/ 172921 w 208"/>
                <a:gd name="T75" fmla="*/ 128638 h 2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08" h="204">
                  <a:moveTo>
                    <a:pt x="179" y="79"/>
                  </a:moveTo>
                  <a:cubicBezTo>
                    <a:pt x="174" y="66"/>
                    <a:pt x="174" y="66"/>
                    <a:pt x="174" y="66"/>
                  </a:cubicBezTo>
                  <a:cubicBezTo>
                    <a:pt x="174" y="66"/>
                    <a:pt x="186" y="39"/>
                    <a:pt x="185" y="38"/>
                  </a:cubicBezTo>
                  <a:cubicBezTo>
                    <a:pt x="169" y="22"/>
                    <a:pt x="169" y="22"/>
                    <a:pt x="169" y="22"/>
                  </a:cubicBezTo>
                  <a:cubicBezTo>
                    <a:pt x="168" y="21"/>
                    <a:pt x="140" y="33"/>
                    <a:pt x="140" y="33"/>
                  </a:cubicBezTo>
                  <a:cubicBezTo>
                    <a:pt x="128" y="28"/>
                    <a:pt x="128" y="28"/>
                    <a:pt x="128" y="28"/>
                  </a:cubicBezTo>
                  <a:cubicBezTo>
                    <a:pt x="128" y="28"/>
                    <a:pt x="116" y="0"/>
                    <a:pt x="115" y="0"/>
                  </a:cubicBezTo>
                  <a:cubicBezTo>
                    <a:pt x="92" y="0"/>
                    <a:pt x="92" y="0"/>
                    <a:pt x="92" y="0"/>
                  </a:cubicBezTo>
                  <a:cubicBezTo>
                    <a:pt x="90" y="0"/>
                    <a:pt x="80" y="28"/>
                    <a:pt x="80" y="28"/>
                  </a:cubicBezTo>
                  <a:cubicBezTo>
                    <a:pt x="67" y="33"/>
                    <a:pt x="67" y="33"/>
                    <a:pt x="67" y="33"/>
                  </a:cubicBezTo>
                  <a:cubicBezTo>
                    <a:pt x="67" y="33"/>
                    <a:pt x="39" y="21"/>
                    <a:pt x="38" y="22"/>
                  </a:cubicBezTo>
                  <a:cubicBezTo>
                    <a:pt x="22" y="38"/>
                    <a:pt x="22" y="38"/>
                    <a:pt x="22" y="38"/>
                  </a:cubicBezTo>
                  <a:cubicBezTo>
                    <a:pt x="21" y="39"/>
                    <a:pt x="34" y="66"/>
                    <a:pt x="34" y="66"/>
                  </a:cubicBezTo>
                  <a:cubicBezTo>
                    <a:pt x="28" y="79"/>
                    <a:pt x="28" y="79"/>
                    <a:pt x="28" y="79"/>
                  </a:cubicBezTo>
                  <a:cubicBezTo>
                    <a:pt x="28" y="79"/>
                    <a:pt x="0" y="90"/>
                    <a:pt x="0" y="91"/>
                  </a:cubicBezTo>
                  <a:cubicBezTo>
                    <a:pt x="0" y="114"/>
                    <a:pt x="0" y="114"/>
                    <a:pt x="0" y="114"/>
                  </a:cubicBezTo>
                  <a:cubicBezTo>
                    <a:pt x="0" y="115"/>
                    <a:pt x="28" y="125"/>
                    <a:pt x="28" y="125"/>
                  </a:cubicBezTo>
                  <a:cubicBezTo>
                    <a:pt x="34" y="138"/>
                    <a:pt x="34" y="138"/>
                    <a:pt x="34" y="138"/>
                  </a:cubicBezTo>
                  <a:cubicBezTo>
                    <a:pt x="34" y="138"/>
                    <a:pt x="21" y="166"/>
                    <a:pt x="22" y="167"/>
                  </a:cubicBezTo>
                  <a:cubicBezTo>
                    <a:pt x="39" y="182"/>
                    <a:pt x="39" y="182"/>
                    <a:pt x="39" y="182"/>
                  </a:cubicBezTo>
                  <a:cubicBezTo>
                    <a:pt x="40" y="183"/>
                    <a:pt x="67" y="171"/>
                    <a:pt x="67" y="171"/>
                  </a:cubicBezTo>
                  <a:cubicBezTo>
                    <a:pt x="80" y="176"/>
                    <a:pt x="80" y="176"/>
                    <a:pt x="80" y="176"/>
                  </a:cubicBezTo>
                  <a:cubicBezTo>
                    <a:pt x="80" y="176"/>
                    <a:pt x="91" y="204"/>
                    <a:pt x="93" y="204"/>
                  </a:cubicBezTo>
                  <a:cubicBezTo>
                    <a:pt x="116" y="204"/>
                    <a:pt x="116" y="204"/>
                    <a:pt x="116" y="204"/>
                  </a:cubicBezTo>
                  <a:cubicBezTo>
                    <a:pt x="117" y="204"/>
                    <a:pt x="128" y="176"/>
                    <a:pt x="128" y="176"/>
                  </a:cubicBezTo>
                  <a:cubicBezTo>
                    <a:pt x="141" y="171"/>
                    <a:pt x="141" y="171"/>
                    <a:pt x="141" y="171"/>
                  </a:cubicBezTo>
                  <a:cubicBezTo>
                    <a:pt x="141" y="171"/>
                    <a:pt x="169" y="183"/>
                    <a:pt x="170" y="182"/>
                  </a:cubicBezTo>
                  <a:cubicBezTo>
                    <a:pt x="186" y="166"/>
                    <a:pt x="186" y="166"/>
                    <a:pt x="186" y="166"/>
                  </a:cubicBezTo>
                  <a:cubicBezTo>
                    <a:pt x="187" y="165"/>
                    <a:pt x="174" y="138"/>
                    <a:pt x="174" y="138"/>
                  </a:cubicBezTo>
                  <a:cubicBezTo>
                    <a:pt x="179" y="125"/>
                    <a:pt x="179" y="125"/>
                    <a:pt x="179" y="125"/>
                  </a:cubicBezTo>
                  <a:cubicBezTo>
                    <a:pt x="179" y="125"/>
                    <a:pt x="208" y="114"/>
                    <a:pt x="208" y="113"/>
                  </a:cubicBezTo>
                  <a:cubicBezTo>
                    <a:pt x="208" y="90"/>
                    <a:pt x="208" y="90"/>
                    <a:pt x="208" y="90"/>
                  </a:cubicBezTo>
                  <a:cubicBezTo>
                    <a:pt x="208" y="89"/>
                    <a:pt x="179" y="79"/>
                    <a:pt x="179" y="79"/>
                  </a:cubicBezTo>
                  <a:moveTo>
                    <a:pt x="137" y="102"/>
                  </a:moveTo>
                  <a:cubicBezTo>
                    <a:pt x="137" y="120"/>
                    <a:pt x="122" y="135"/>
                    <a:pt x="104" y="135"/>
                  </a:cubicBezTo>
                  <a:cubicBezTo>
                    <a:pt x="85" y="135"/>
                    <a:pt x="70" y="120"/>
                    <a:pt x="70" y="102"/>
                  </a:cubicBezTo>
                  <a:cubicBezTo>
                    <a:pt x="70" y="84"/>
                    <a:pt x="85" y="69"/>
                    <a:pt x="104" y="69"/>
                  </a:cubicBezTo>
                  <a:cubicBezTo>
                    <a:pt x="122" y="69"/>
                    <a:pt x="137" y="84"/>
                    <a:pt x="137" y="102"/>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75000"/>
                    <a:lumOff val="25000"/>
                  </a:schemeClr>
                </a:solidFill>
              </a:endParaRPr>
            </a:p>
          </p:txBody>
        </p:sp>
        <p:sp>
          <p:nvSpPr>
            <p:cNvPr id="46" name="Freeform 12"/>
            <p:cNvSpPr>
              <a:spLocks noEditPoints="1"/>
            </p:cNvSpPr>
            <p:nvPr/>
          </p:nvSpPr>
          <p:spPr bwMode="auto">
            <a:xfrm flipH="1">
              <a:off x="11760244" y="4574968"/>
              <a:ext cx="240744" cy="199581"/>
            </a:xfrm>
            <a:custGeom>
              <a:avLst/>
              <a:gdLst>
                <a:gd name="T0" fmla="*/ 219853 w 242"/>
                <a:gd name="T1" fmla="*/ 0 h 200"/>
                <a:gd name="T2" fmla="*/ 170112 w 242"/>
                <a:gd name="T3" fmla="*/ 0 h 200"/>
                <a:gd name="T4" fmla="*/ 134299 w 242"/>
                <a:gd name="T5" fmla="*/ 14969 h 200"/>
                <a:gd name="T6" fmla="*/ 50735 w 242"/>
                <a:gd name="T7" fmla="*/ 98793 h 200"/>
                <a:gd name="T8" fmla="*/ 50735 w 242"/>
                <a:gd name="T9" fmla="*/ 128730 h 200"/>
                <a:gd name="T10" fmla="*/ 112414 w 242"/>
                <a:gd name="T11" fmla="*/ 191598 h 200"/>
                <a:gd name="T12" fmla="*/ 142258 w 242"/>
                <a:gd name="T13" fmla="*/ 191598 h 200"/>
                <a:gd name="T14" fmla="*/ 225822 w 242"/>
                <a:gd name="T15" fmla="*/ 107774 h 200"/>
                <a:gd name="T16" fmla="*/ 240744 w 242"/>
                <a:gd name="T17" fmla="*/ 70851 h 200"/>
                <a:gd name="T18" fmla="*/ 240744 w 242"/>
                <a:gd name="T19" fmla="*/ 21954 h 200"/>
                <a:gd name="T20" fmla="*/ 219853 w 242"/>
                <a:gd name="T21" fmla="*/ 0 h 200"/>
                <a:gd name="T22" fmla="*/ 191004 w 242"/>
                <a:gd name="T23" fmla="*/ 70851 h 200"/>
                <a:gd name="T24" fmla="*/ 170112 w 242"/>
                <a:gd name="T25" fmla="*/ 49895 h 200"/>
                <a:gd name="T26" fmla="*/ 191004 w 242"/>
                <a:gd name="T27" fmla="*/ 28939 h 200"/>
                <a:gd name="T28" fmla="*/ 212889 w 242"/>
                <a:gd name="T29" fmla="*/ 49895 h 200"/>
                <a:gd name="T30" fmla="*/ 191004 w 242"/>
                <a:gd name="T31" fmla="*/ 70851 h 200"/>
                <a:gd name="T32" fmla="*/ 18901 w 242"/>
                <a:gd name="T33" fmla="*/ 118751 h 200"/>
                <a:gd name="T34" fmla="*/ 94507 w 242"/>
                <a:gd name="T35" fmla="*/ 195589 h 200"/>
                <a:gd name="T36" fmla="*/ 69637 w 242"/>
                <a:gd name="T37" fmla="*/ 191598 h 200"/>
                <a:gd name="T38" fmla="*/ 7958 w 242"/>
                <a:gd name="T39" fmla="*/ 128730 h 200"/>
                <a:gd name="T40" fmla="*/ 7958 w 242"/>
                <a:gd name="T41" fmla="*/ 98793 h 200"/>
                <a:gd name="T42" fmla="*/ 91523 w 242"/>
                <a:gd name="T43" fmla="*/ 14969 h 200"/>
                <a:gd name="T44" fmla="*/ 127336 w 242"/>
                <a:gd name="T45" fmla="*/ 0 h 200"/>
                <a:gd name="T46" fmla="*/ 18901 w 242"/>
                <a:gd name="T47" fmla="*/ 108772 h 200"/>
                <a:gd name="T48" fmla="*/ 18901 w 242"/>
                <a:gd name="T49" fmla="*/ 118751 h 2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42" h="200">
                  <a:moveTo>
                    <a:pt x="221" y="0"/>
                  </a:moveTo>
                  <a:cubicBezTo>
                    <a:pt x="171" y="0"/>
                    <a:pt x="171" y="0"/>
                    <a:pt x="171" y="0"/>
                  </a:cubicBezTo>
                  <a:cubicBezTo>
                    <a:pt x="159" y="0"/>
                    <a:pt x="143" y="7"/>
                    <a:pt x="135" y="15"/>
                  </a:cubicBezTo>
                  <a:cubicBezTo>
                    <a:pt x="51" y="99"/>
                    <a:pt x="51" y="99"/>
                    <a:pt x="51" y="99"/>
                  </a:cubicBezTo>
                  <a:cubicBezTo>
                    <a:pt x="42" y="107"/>
                    <a:pt x="42" y="121"/>
                    <a:pt x="51" y="129"/>
                  </a:cubicBezTo>
                  <a:cubicBezTo>
                    <a:pt x="113" y="192"/>
                    <a:pt x="113" y="192"/>
                    <a:pt x="113" y="192"/>
                  </a:cubicBezTo>
                  <a:cubicBezTo>
                    <a:pt x="121" y="200"/>
                    <a:pt x="135" y="200"/>
                    <a:pt x="143" y="192"/>
                  </a:cubicBezTo>
                  <a:cubicBezTo>
                    <a:pt x="227" y="108"/>
                    <a:pt x="227" y="108"/>
                    <a:pt x="227" y="108"/>
                  </a:cubicBezTo>
                  <a:cubicBezTo>
                    <a:pt x="236" y="100"/>
                    <a:pt x="242" y="83"/>
                    <a:pt x="242" y="71"/>
                  </a:cubicBezTo>
                  <a:cubicBezTo>
                    <a:pt x="242" y="22"/>
                    <a:pt x="242" y="22"/>
                    <a:pt x="242" y="22"/>
                  </a:cubicBezTo>
                  <a:cubicBezTo>
                    <a:pt x="242" y="10"/>
                    <a:pt x="233" y="0"/>
                    <a:pt x="221" y="0"/>
                  </a:cubicBezTo>
                  <a:moveTo>
                    <a:pt x="192" y="71"/>
                  </a:moveTo>
                  <a:cubicBezTo>
                    <a:pt x="181" y="71"/>
                    <a:pt x="171" y="62"/>
                    <a:pt x="171" y="50"/>
                  </a:cubicBezTo>
                  <a:cubicBezTo>
                    <a:pt x="171" y="38"/>
                    <a:pt x="181" y="29"/>
                    <a:pt x="192" y="29"/>
                  </a:cubicBezTo>
                  <a:cubicBezTo>
                    <a:pt x="204" y="29"/>
                    <a:pt x="214" y="38"/>
                    <a:pt x="214" y="50"/>
                  </a:cubicBezTo>
                  <a:cubicBezTo>
                    <a:pt x="214" y="62"/>
                    <a:pt x="204" y="71"/>
                    <a:pt x="192" y="71"/>
                  </a:cubicBezTo>
                  <a:moveTo>
                    <a:pt x="19" y="119"/>
                  </a:moveTo>
                  <a:cubicBezTo>
                    <a:pt x="95" y="196"/>
                    <a:pt x="95" y="196"/>
                    <a:pt x="95" y="196"/>
                  </a:cubicBezTo>
                  <a:cubicBezTo>
                    <a:pt x="87" y="200"/>
                    <a:pt x="77" y="199"/>
                    <a:pt x="70" y="192"/>
                  </a:cubicBezTo>
                  <a:cubicBezTo>
                    <a:pt x="8" y="129"/>
                    <a:pt x="8" y="129"/>
                    <a:pt x="8" y="129"/>
                  </a:cubicBezTo>
                  <a:cubicBezTo>
                    <a:pt x="0" y="121"/>
                    <a:pt x="0" y="107"/>
                    <a:pt x="8" y="99"/>
                  </a:cubicBezTo>
                  <a:cubicBezTo>
                    <a:pt x="92" y="15"/>
                    <a:pt x="92" y="15"/>
                    <a:pt x="92" y="15"/>
                  </a:cubicBezTo>
                  <a:cubicBezTo>
                    <a:pt x="100" y="7"/>
                    <a:pt x="116" y="0"/>
                    <a:pt x="128" y="0"/>
                  </a:cubicBezTo>
                  <a:cubicBezTo>
                    <a:pt x="19" y="109"/>
                    <a:pt x="19" y="109"/>
                    <a:pt x="19" y="109"/>
                  </a:cubicBezTo>
                  <a:cubicBezTo>
                    <a:pt x="16" y="112"/>
                    <a:pt x="16" y="117"/>
                    <a:pt x="19" y="119"/>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75000"/>
                    <a:lumOff val="25000"/>
                  </a:schemeClr>
                </a:solidFill>
              </a:endParaRPr>
            </a:p>
          </p:txBody>
        </p:sp>
        <p:sp>
          <p:nvSpPr>
            <p:cNvPr id="47" name="Freeform 9"/>
            <p:cNvSpPr/>
            <p:nvPr/>
          </p:nvSpPr>
          <p:spPr bwMode="auto">
            <a:xfrm flipH="1">
              <a:off x="11730237" y="5575822"/>
              <a:ext cx="300758" cy="285869"/>
            </a:xfrm>
            <a:custGeom>
              <a:avLst/>
              <a:gdLst>
                <a:gd name="T0" fmla="*/ 295056 w 211"/>
                <a:gd name="T1" fmla="*/ 121494 h 200"/>
                <a:gd name="T2" fmla="*/ 218085 w 211"/>
                <a:gd name="T3" fmla="*/ 177239 h 200"/>
                <a:gd name="T4" fmla="*/ 246593 w 211"/>
                <a:gd name="T5" fmla="*/ 270146 h 200"/>
                <a:gd name="T6" fmla="*/ 242317 w 211"/>
                <a:gd name="T7" fmla="*/ 283010 h 200"/>
                <a:gd name="T8" fmla="*/ 235190 w 211"/>
                <a:gd name="T9" fmla="*/ 285869 h 200"/>
                <a:gd name="T10" fmla="*/ 228063 w 211"/>
                <a:gd name="T11" fmla="*/ 283010 h 200"/>
                <a:gd name="T12" fmla="*/ 151092 w 211"/>
                <a:gd name="T13" fmla="*/ 225837 h 200"/>
                <a:gd name="T14" fmla="*/ 72695 w 211"/>
                <a:gd name="T15" fmla="*/ 283010 h 200"/>
                <a:gd name="T16" fmla="*/ 58441 w 211"/>
                <a:gd name="T17" fmla="*/ 283010 h 200"/>
                <a:gd name="T18" fmla="*/ 54165 w 211"/>
                <a:gd name="T19" fmla="*/ 270146 h 200"/>
                <a:gd name="T20" fmla="*/ 84098 w 211"/>
                <a:gd name="T21" fmla="*/ 177239 h 200"/>
                <a:gd name="T22" fmla="*/ 7127 w 211"/>
                <a:gd name="T23" fmla="*/ 121494 h 200"/>
                <a:gd name="T24" fmla="*/ 2851 w 211"/>
                <a:gd name="T25" fmla="*/ 107201 h 200"/>
                <a:gd name="T26" fmla="*/ 14254 w 211"/>
                <a:gd name="T27" fmla="*/ 100054 h 200"/>
                <a:gd name="T28" fmla="*/ 109755 w 211"/>
                <a:gd name="T29" fmla="*/ 100054 h 200"/>
                <a:gd name="T30" fmla="*/ 139689 w 211"/>
                <a:gd name="T31" fmla="*/ 7147 h 200"/>
                <a:gd name="T32" fmla="*/ 151092 w 211"/>
                <a:gd name="T33" fmla="*/ 0 h 200"/>
                <a:gd name="T34" fmla="*/ 162495 w 211"/>
                <a:gd name="T35" fmla="*/ 7147 h 200"/>
                <a:gd name="T36" fmla="*/ 192428 w 211"/>
                <a:gd name="T37" fmla="*/ 100054 h 200"/>
                <a:gd name="T38" fmla="*/ 287929 w 211"/>
                <a:gd name="T39" fmla="*/ 100054 h 200"/>
                <a:gd name="T40" fmla="*/ 299333 w 211"/>
                <a:gd name="T41" fmla="*/ 107201 h 200"/>
                <a:gd name="T42" fmla="*/ 295056 w 211"/>
                <a:gd name="T43" fmla="*/ 121494 h 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11" h="200">
                  <a:moveTo>
                    <a:pt x="207" y="85"/>
                  </a:moveTo>
                  <a:cubicBezTo>
                    <a:pt x="153" y="124"/>
                    <a:pt x="153" y="124"/>
                    <a:pt x="153" y="124"/>
                  </a:cubicBezTo>
                  <a:cubicBezTo>
                    <a:pt x="173" y="189"/>
                    <a:pt x="173" y="189"/>
                    <a:pt x="173" y="189"/>
                  </a:cubicBezTo>
                  <a:cubicBezTo>
                    <a:pt x="175" y="192"/>
                    <a:pt x="173" y="196"/>
                    <a:pt x="170" y="198"/>
                  </a:cubicBezTo>
                  <a:cubicBezTo>
                    <a:pt x="169" y="199"/>
                    <a:pt x="167" y="200"/>
                    <a:pt x="165" y="200"/>
                  </a:cubicBezTo>
                  <a:cubicBezTo>
                    <a:pt x="164" y="200"/>
                    <a:pt x="162" y="199"/>
                    <a:pt x="160" y="198"/>
                  </a:cubicBezTo>
                  <a:cubicBezTo>
                    <a:pt x="106" y="158"/>
                    <a:pt x="106" y="158"/>
                    <a:pt x="106" y="158"/>
                  </a:cubicBezTo>
                  <a:cubicBezTo>
                    <a:pt x="51" y="198"/>
                    <a:pt x="51" y="198"/>
                    <a:pt x="51" y="198"/>
                  </a:cubicBezTo>
                  <a:cubicBezTo>
                    <a:pt x="48" y="200"/>
                    <a:pt x="44" y="200"/>
                    <a:pt x="41" y="198"/>
                  </a:cubicBezTo>
                  <a:cubicBezTo>
                    <a:pt x="38" y="196"/>
                    <a:pt x="37" y="192"/>
                    <a:pt x="38" y="189"/>
                  </a:cubicBezTo>
                  <a:cubicBezTo>
                    <a:pt x="59" y="124"/>
                    <a:pt x="59" y="124"/>
                    <a:pt x="59" y="124"/>
                  </a:cubicBezTo>
                  <a:cubicBezTo>
                    <a:pt x="5" y="85"/>
                    <a:pt x="5" y="85"/>
                    <a:pt x="5" y="85"/>
                  </a:cubicBezTo>
                  <a:cubicBezTo>
                    <a:pt x="2" y="83"/>
                    <a:pt x="0" y="79"/>
                    <a:pt x="2" y="75"/>
                  </a:cubicBezTo>
                  <a:cubicBezTo>
                    <a:pt x="3" y="72"/>
                    <a:pt x="6" y="70"/>
                    <a:pt x="10" y="70"/>
                  </a:cubicBezTo>
                  <a:cubicBezTo>
                    <a:pt x="77" y="70"/>
                    <a:pt x="77" y="70"/>
                    <a:pt x="77" y="70"/>
                  </a:cubicBezTo>
                  <a:cubicBezTo>
                    <a:pt x="98" y="5"/>
                    <a:pt x="98" y="5"/>
                    <a:pt x="98" y="5"/>
                  </a:cubicBezTo>
                  <a:cubicBezTo>
                    <a:pt x="99" y="2"/>
                    <a:pt x="102" y="0"/>
                    <a:pt x="106" y="0"/>
                  </a:cubicBezTo>
                  <a:cubicBezTo>
                    <a:pt x="110" y="0"/>
                    <a:pt x="113" y="2"/>
                    <a:pt x="114" y="5"/>
                  </a:cubicBezTo>
                  <a:cubicBezTo>
                    <a:pt x="135" y="70"/>
                    <a:pt x="135" y="70"/>
                    <a:pt x="135" y="70"/>
                  </a:cubicBezTo>
                  <a:cubicBezTo>
                    <a:pt x="202" y="70"/>
                    <a:pt x="202" y="70"/>
                    <a:pt x="202" y="70"/>
                  </a:cubicBezTo>
                  <a:cubicBezTo>
                    <a:pt x="206" y="70"/>
                    <a:pt x="209" y="72"/>
                    <a:pt x="210" y="75"/>
                  </a:cubicBezTo>
                  <a:cubicBezTo>
                    <a:pt x="211" y="79"/>
                    <a:pt x="210" y="83"/>
                    <a:pt x="207" y="85"/>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75000"/>
                    <a:lumOff val="25000"/>
                  </a:schemeClr>
                </a:solidFill>
              </a:endParaRPr>
            </a:p>
          </p:txBody>
        </p:sp>
        <p:grpSp>
          <p:nvGrpSpPr>
            <p:cNvPr id="48" name="Group 54"/>
            <p:cNvGrpSpPr/>
            <p:nvPr/>
          </p:nvGrpSpPr>
          <p:grpSpPr>
            <a:xfrm flipH="1">
              <a:off x="11799621" y="3538160"/>
              <a:ext cx="177344" cy="270654"/>
              <a:chOff x="6553" y="1835403"/>
              <a:chExt cx="576263" cy="879476"/>
            </a:xfrm>
            <a:noFill/>
          </p:grpSpPr>
          <p:sp>
            <p:nvSpPr>
              <p:cNvPr id="49" name="Freeform 50"/>
              <p:cNvSpPr/>
              <p:nvPr/>
            </p:nvSpPr>
            <p:spPr bwMode="auto">
              <a:xfrm>
                <a:off x="63703" y="1835403"/>
                <a:ext cx="442913" cy="150813"/>
              </a:xfrm>
              <a:custGeom>
                <a:avLst/>
                <a:gdLst>
                  <a:gd name="T0" fmla="*/ 231 w 279"/>
                  <a:gd name="T1" fmla="*/ 95 h 95"/>
                  <a:gd name="T2" fmla="*/ 58 w 279"/>
                  <a:gd name="T3" fmla="*/ 95 h 95"/>
                  <a:gd name="T4" fmla="*/ 0 w 279"/>
                  <a:gd name="T5" fmla="*/ 0 h 95"/>
                  <a:gd name="T6" fmla="*/ 279 w 279"/>
                  <a:gd name="T7" fmla="*/ 0 h 95"/>
                  <a:gd name="T8" fmla="*/ 231 w 279"/>
                  <a:gd name="T9" fmla="*/ 95 h 95"/>
                </a:gdLst>
                <a:ahLst/>
                <a:cxnLst>
                  <a:cxn ang="0">
                    <a:pos x="T0" y="T1"/>
                  </a:cxn>
                  <a:cxn ang="0">
                    <a:pos x="T2" y="T3"/>
                  </a:cxn>
                  <a:cxn ang="0">
                    <a:pos x="T4" y="T5"/>
                  </a:cxn>
                  <a:cxn ang="0">
                    <a:pos x="T6" y="T7"/>
                  </a:cxn>
                  <a:cxn ang="0">
                    <a:pos x="T8" y="T9"/>
                  </a:cxn>
                </a:cxnLst>
                <a:rect l="0" t="0" r="r" b="b"/>
                <a:pathLst>
                  <a:path w="279" h="95">
                    <a:moveTo>
                      <a:pt x="231" y="95"/>
                    </a:moveTo>
                    <a:lnTo>
                      <a:pt x="58" y="95"/>
                    </a:lnTo>
                    <a:lnTo>
                      <a:pt x="0" y="0"/>
                    </a:lnTo>
                    <a:lnTo>
                      <a:pt x="279" y="0"/>
                    </a:lnTo>
                    <a:lnTo>
                      <a:pt x="231" y="95"/>
                    </a:lnTo>
                    <a:close/>
                  </a:path>
                </a:pathLst>
              </a:custGeom>
              <a:grpFill/>
              <a:ln w="12700" cap="rnd">
                <a:solidFill>
                  <a:schemeClr val="bg1"/>
                </a:solidFill>
                <a:prstDash val="solid"/>
                <a:round/>
              </a:ln>
            </p:spPr>
            <p:txBody>
              <a:bodyPr/>
              <a:lstStyle/>
              <a:p>
                <a:pPr eaLnBrk="1" fontAlgn="auto" hangingPunct="1">
                  <a:spcBef>
                    <a:spcPts val="0"/>
                  </a:spcBef>
                  <a:spcAft>
                    <a:spcPts val="0"/>
                  </a:spcAft>
                  <a:defRPr/>
                </a:pPr>
                <a:endParaRPr lang="id-ID">
                  <a:solidFill>
                    <a:schemeClr val="tx1">
                      <a:lumMod val="75000"/>
                      <a:lumOff val="25000"/>
                    </a:schemeClr>
                  </a:solidFill>
                  <a:latin typeface="+mn-lt"/>
                </a:endParaRPr>
              </a:p>
            </p:txBody>
          </p:sp>
          <p:sp>
            <p:nvSpPr>
              <p:cNvPr id="50" name="Freeform 51"/>
              <p:cNvSpPr/>
              <p:nvPr/>
            </p:nvSpPr>
            <p:spPr bwMode="auto">
              <a:xfrm>
                <a:off x="6553" y="1986216"/>
                <a:ext cx="576263" cy="728663"/>
              </a:xfrm>
              <a:custGeom>
                <a:avLst/>
                <a:gdLst>
                  <a:gd name="T0" fmla="*/ 219 w 363"/>
                  <a:gd name="T1" fmla="*/ 459 h 459"/>
                  <a:gd name="T2" fmla="*/ 142 w 363"/>
                  <a:gd name="T3" fmla="*/ 459 h 459"/>
                  <a:gd name="T4" fmla="*/ 0 w 363"/>
                  <a:gd name="T5" fmla="*/ 158 h 459"/>
                  <a:gd name="T6" fmla="*/ 94 w 363"/>
                  <a:gd name="T7" fmla="*/ 0 h 459"/>
                  <a:gd name="T8" fmla="*/ 267 w 363"/>
                  <a:gd name="T9" fmla="*/ 0 h 459"/>
                  <a:gd name="T10" fmla="*/ 363 w 363"/>
                  <a:gd name="T11" fmla="*/ 158 h 459"/>
                  <a:gd name="T12" fmla="*/ 219 w 363"/>
                  <a:gd name="T13" fmla="*/ 459 h 459"/>
                </a:gdLst>
                <a:ahLst/>
                <a:cxnLst>
                  <a:cxn ang="0">
                    <a:pos x="T0" y="T1"/>
                  </a:cxn>
                  <a:cxn ang="0">
                    <a:pos x="T2" y="T3"/>
                  </a:cxn>
                  <a:cxn ang="0">
                    <a:pos x="T4" y="T5"/>
                  </a:cxn>
                  <a:cxn ang="0">
                    <a:pos x="T6" y="T7"/>
                  </a:cxn>
                  <a:cxn ang="0">
                    <a:pos x="T8" y="T9"/>
                  </a:cxn>
                  <a:cxn ang="0">
                    <a:pos x="T10" y="T11"/>
                  </a:cxn>
                  <a:cxn ang="0">
                    <a:pos x="T12" y="T13"/>
                  </a:cxn>
                </a:cxnLst>
                <a:rect l="0" t="0" r="r" b="b"/>
                <a:pathLst>
                  <a:path w="363" h="459">
                    <a:moveTo>
                      <a:pt x="219" y="459"/>
                    </a:moveTo>
                    <a:lnTo>
                      <a:pt x="142" y="459"/>
                    </a:lnTo>
                    <a:lnTo>
                      <a:pt x="0" y="158"/>
                    </a:lnTo>
                    <a:lnTo>
                      <a:pt x="94" y="0"/>
                    </a:lnTo>
                    <a:lnTo>
                      <a:pt x="267" y="0"/>
                    </a:lnTo>
                    <a:lnTo>
                      <a:pt x="363" y="158"/>
                    </a:lnTo>
                    <a:lnTo>
                      <a:pt x="219" y="459"/>
                    </a:lnTo>
                    <a:close/>
                  </a:path>
                </a:pathLst>
              </a:custGeom>
              <a:grpFill/>
              <a:ln w="12700" cap="rnd">
                <a:solidFill>
                  <a:schemeClr val="bg1"/>
                </a:solidFill>
                <a:prstDash val="solid"/>
                <a:round/>
              </a:ln>
            </p:spPr>
            <p:txBody>
              <a:bodyPr/>
              <a:lstStyle/>
              <a:p>
                <a:pPr eaLnBrk="1" fontAlgn="auto" hangingPunct="1">
                  <a:spcBef>
                    <a:spcPts val="0"/>
                  </a:spcBef>
                  <a:spcAft>
                    <a:spcPts val="0"/>
                  </a:spcAft>
                  <a:defRPr/>
                </a:pPr>
                <a:endParaRPr lang="id-ID">
                  <a:solidFill>
                    <a:schemeClr val="tx1">
                      <a:lumMod val="75000"/>
                      <a:lumOff val="25000"/>
                    </a:schemeClr>
                  </a:solidFill>
                  <a:latin typeface="+mn-lt"/>
                </a:endParaRPr>
              </a:p>
            </p:txBody>
          </p:sp>
          <p:sp>
            <p:nvSpPr>
              <p:cNvPr id="51" name="Line 52"/>
              <p:cNvSpPr>
                <a:spLocks noChangeShapeType="1"/>
              </p:cNvSpPr>
              <p:nvPr/>
            </p:nvSpPr>
            <p:spPr bwMode="auto">
              <a:xfrm>
                <a:off x="292303" y="2291016"/>
                <a:ext cx="0" cy="423863"/>
              </a:xfrm>
              <a:prstGeom prst="line">
                <a:avLst/>
              </a:prstGeom>
              <a:grpFill/>
              <a:ln w="12700" cap="rnd">
                <a:solidFill>
                  <a:schemeClr val="bg1"/>
                </a:solidFill>
                <a:prstDash val="solid"/>
                <a:round/>
              </a:ln>
            </p:spPr>
            <p:txBody>
              <a:bodyPr/>
              <a:lstStyle/>
              <a:p>
                <a:pPr eaLnBrk="1" fontAlgn="auto" hangingPunct="1">
                  <a:spcBef>
                    <a:spcPts val="0"/>
                  </a:spcBef>
                  <a:spcAft>
                    <a:spcPts val="0"/>
                  </a:spcAft>
                  <a:defRPr/>
                </a:pPr>
                <a:endParaRPr lang="id-ID">
                  <a:solidFill>
                    <a:schemeClr val="tx1">
                      <a:lumMod val="75000"/>
                      <a:lumOff val="25000"/>
                    </a:schemeClr>
                  </a:solidFill>
                  <a:latin typeface="+mn-lt"/>
                </a:endParaRPr>
              </a:p>
            </p:txBody>
          </p:sp>
          <p:sp>
            <p:nvSpPr>
              <p:cNvPr id="52" name="Oval 53"/>
              <p:cNvSpPr>
                <a:spLocks noChangeArrowheads="1"/>
              </p:cNvSpPr>
              <p:nvPr/>
            </p:nvSpPr>
            <p:spPr bwMode="auto">
              <a:xfrm>
                <a:off x="216103" y="2138616"/>
                <a:ext cx="152400" cy="152400"/>
              </a:xfrm>
              <a:prstGeom prst="ellipse">
                <a:avLst/>
              </a:prstGeom>
              <a:grpFill/>
              <a:ln w="12700" cap="rnd">
                <a:solidFill>
                  <a:schemeClr val="bg1"/>
                </a:solidFill>
                <a:prstDash val="solid"/>
                <a:round/>
              </a:ln>
            </p:spPr>
            <p:txBody>
              <a:bodyPr/>
              <a:lstStyle/>
              <a:p>
                <a:pPr eaLnBrk="1" fontAlgn="auto" hangingPunct="1">
                  <a:spcBef>
                    <a:spcPts val="0"/>
                  </a:spcBef>
                  <a:spcAft>
                    <a:spcPts val="0"/>
                  </a:spcAft>
                  <a:defRPr/>
                </a:pPr>
                <a:endParaRPr lang="id-ID">
                  <a:solidFill>
                    <a:schemeClr val="tx1">
                      <a:lumMod val="75000"/>
                      <a:lumOff val="25000"/>
                    </a:schemeClr>
                  </a:solidFill>
                  <a:latin typeface="+mn-lt"/>
                </a:endParaRPr>
              </a:p>
            </p:txBody>
          </p:sp>
        </p:grpSp>
      </p:grpSp>
      <p:grpSp>
        <p:nvGrpSpPr>
          <p:cNvPr id="59" name="组合 58"/>
          <p:cNvGrpSpPr/>
          <p:nvPr/>
        </p:nvGrpSpPr>
        <p:grpSpPr>
          <a:xfrm>
            <a:off x="1225481" y="2768210"/>
            <a:ext cx="3554412" cy="2679700"/>
            <a:chOff x="851664" y="2582296"/>
            <a:chExt cx="3554412" cy="2679700"/>
          </a:xfrm>
        </p:grpSpPr>
        <p:sp>
          <p:nvSpPr>
            <p:cNvPr id="60" name="Freeform 4"/>
            <p:cNvSpPr/>
            <p:nvPr/>
          </p:nvSpPr>
          <p:spPr bwMode="auto">
            <a:xfrm>
              <a:off x="978441" y="4128684"/>
              <a:ext cx="3361801" cy="586306"/>
            </a:xfrm>
            <a:custGeom>
              <a:avLst/>
              <a:gdLst>
                <a:gd name="T0" fmla="*/ 3630 w 2763"/>
                <a:gd name="T1" fmla="*/ 314 h 450"/>
                <a:gd name="T2" fmla="*/ 2714 w 2763"/>
                <a:gd name="T3" fmla="*/ 0 h 450"/>
                <a:gd name="T4" fmla="*/ 0 w 2763"/>
                <a:gd name="T5" fmla="*/ 278 h 450"/>
                <a:gd name="T6" fmla="*/ 862 w 2763"/>
                <a:gd name="T7" fmla="*/ 677 h 450"/>
                <a:gd name="T8" fmla="*/ 871 w 2763"/>
                <a:gd name="T9" fmla="*/ 666 h 450"/>
                <a:gd name="T10" fmla="*/ 3630 w 2763"/>
                <a:gd name="T11" fmla="*/ 314 h 450"/>
                <a:gd name="T12" fmla="*/ 0 60000 65536"/>
                <a:gd name="T13" fmla="*/ 0 60000 65536"/>
                <a:gd name="T14" fmla="*/ 0 60000 65536"/>
                <a:gd name="T15" fmla="*/ 0 60000 65536"/>
                <a:gd name="T16" fmla="*/ 0 60000 65536"/>
                <a:gd name="T17" fmla="*/ 0 60000 65536"/>
                <a:gd name="T18" fmla="*/ 0 w 2763"/>
                <a:gd name="T19" fmla="*/ 0 h 450"/>
                <a:gd name="T20" fmla="*/ 2763 w 2763"/>
                <a:gd name="T21" fmla="*/ 450 h 450"/>
              </a:gdLst>
              <a:ahLst/>
              <a:cxnLst>
                <a:cxn ang="T12">
                  <a:pos x="T0" y="T1"/>
                </a:cxn>
                <a:cxn ang="T13">
                  <a:pos x="T2" y="T3"/>
                </a:cxn>
                <a:cxn ang="T14">
                  <a:pos x="T4" y="T5"/>
                </a:cxn>
                <a:cxn ang="T15">
                  <a:pos x="T6" y="T7"/>
                </a:cxn>
                <a:cxn ang="T16">
                  <a:pos x="T8" y="T9"/>
                </a:cxn>
                <a:cxn ang="T17">
                  <a:pos x="T10" y="T11"/>
                </a:cxn>
              </a:cxnLst>
              <a:rect l="T18" t="T19" r="T20" b="T21"/>
              <a:pathLst>
                <a:path w="2763" h="450">
                  <a:moveTo>
                    <a:pt x="2763" y="209"/>
                  </a:moveTo>
                  <a:lnTo>
                    <a:pt x="2066" y="0"/>
                  </a:lnTo>
                  <a:lnTo>
                    <a:pt x="0" y="185"/>
                  </a:lnTo>
                  <a:lnTo>
                    <a:pt x="656" y="450"/>
                  </a:lnTo>
                  <a:lnTo>
                    <a:pt x="663" y="443"/>
                  </a:lnTo>
                  <a:lnTo>
                    <a:pt x="2763" y="209"/>
                  </a:lnTo>
                  <a:close/>
                </a:path>
              </a:pathLst>
            </a:custGeom>
            <a:solidFill>
              <a:srgbClr val="55917C"/>
            </a:solidFill>
            <a:ln>
              <a:noFill/>
            </a:ln>
          </p:spPr>
          <p:txBody>
            <a:bodyPr/>
            <a:lstStyle/>
            <a:p>
              <a:pPr eaLnBrk="1" fontAlgn="auto" hangingPunct="1">
                <a:spcBef>
                  <a:spcPts val="0"/>
                </a:spcBef>
                <a:spcAft>
                  <a:spcPts val="0"/>
                </a:spcAft>
                <a:defRPr/>
              </a:pPr>
              <a:endParaRPr lang="zh-CN" altLang="en-US" b="1" kern="0">
                <a:solidFill>
                  <a:srgbClr val="000000"/>
                </a:solidFill>
                <a:latin typeface="Arial" panose="020B0604020202020204" pitchFamily="34" charset="0"/>
                <a:ea typeface="微软雅黑" panose="020B0503020204020204" pitchFamily="34" charset="-122"/>
              </a:endParaRPr>
            </a:p>
          </p:txBody>
        </p:sp>
        <p:sp>
          <p:nvSpPr>
            <p:cNvPr id="61" name="Freeform 6"/>
            <p:cNvSpPr/>
            <p:nvPr/>
          </p:nvSpPr>
          <p:spPr bwMode="auto">
            <a:xfrm>
              <a:off x="991183" y="4814832"/>
              <a:ext cx="955660" cy="429108"/>
            </a:xfrm>
            <a:custGeom>
              <a:avLst/>
              <a:gdLst>
                <a:gd name="T0" fmla="*/ 245 w 785"/>
                <a:gd name="T1" fmla="*/ 0 h 328"/>
                <a:gd name="T2" fmla="*/ 0 w 785"/>
                <a:gd name="T3" fmla="*/ 14 h 328"/>
                <a:gd name="T4" fmla="*/ 844 w 785"/>
                <a:gd name="T5" fmla="*/ 495 h 328"/>
                <a:gd name="T6" fmla="*/ 1032 w 785"/>
                <a:gd name="T7" fmla="*/ 469 h 328"/>
                <a:gd name="T8" fmla="*/ 245 w 785"/>
                <a:gd name="T9" fmla="*/ 0 h 328"/>
                <a:gd name="T10" fmla="*/ 0 60000 65536"/>
                <a:gd name="T11" fmla="*/ 0 60000 65536"/>
                <a:gd name="T12" fmla="*/ 0 60000 65536"/>
                <a:gd name="T13" fmla="*/ 0 60000 65536"/>
                <a:gd name="T14" fmla="*/ 0 60000 65536"/>
                <a:gd name="T15" fmla="*/ 0 w 785"/>
                <a:gd name="T16" fmla="*/ 0 h 328"/>
                <a:gd name="T17" fmla="*/ 785 w 785"/>
                <a:gd name="T18" fmla="*/ 328 h 328"/>
              </a:gdLst>
              <a:ahLst/>
              <a:cxnLst>
                <a:cxn ang="T10">
                  <a:pos x="T0" y="T1"/>
                </a:cxn>
                <a:cxn ang="T11">
                  <a:pos x="T2" y="T3"/>
                </a:cxn>
                <a:cxn ang="T12">
                  <a:pos x="T4" y="T5"/>
                </a:cxn>
                <a:cxn ang="T13">
                  <a:pos x="T6" y="T7"/>
                </a:cxn>
                <a:cxn ang="T14">
                  <a:pos x="T8" y="T9"/>
                </a:cxn>
              </a:cxnLst>
              <a:rect l="T15" t="T16" r="T17" b="T18"/>
              <a:pathLst>
                <a:path w="785" h="328">
                  <a:moveTo>
                    <a:pt x="187" y="0"/>
                  </a:moveTo>
                  <a:lnTo>
                    <a:pt x="0" y="9"/>
                  </a:lnTo>
                  <a:lnTo>
                    <a:pt x="642" y="328"/>
                  </a:lnTo>
                  <a:lnTo>
                    <a:pt x="785" y="311"/>
                  </a:lnTo>
                  <a:lnTo>
                    <a:pt x="187" y="0"/>
                  </a:lnTo>
                  <a:close/>
                </a:path>
              </a:pathLst>
            </a:custGeom>
            <a:gradFill rotWithShape="1">
              <a:gsLst>
                <a:gs pos="0">
                  <a:srgbClr val="969696"/>
                </a:gs>
                <a:gs pos="100000">
                  <a:srgbClr val="4D4D4D"/>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b="1" kern="0">
                <a:solidFill>
                  <a:srgbClr val="000000"/>
                </a:solidFill>
                <a:latin typeface="Arial" panose="020B0604020202020204" pitchFamily="34" charset="0"/>
                <a:ea typeface="微软雅黑" panose="020B0503020204020204" pitchFamily="34" charset="-122"/>
              </a:endParaRPr>
            </a:p>
          </p:txBody>
        </p:sp>
        <p:sp>
          <p:nvSpPr>
            <p:cNvPr id="62" name="Freeform 7"/>
            <p:cNvSpPr/>
            <p:nvPr/>
          </p:nvSpPr>
          <p:spPr bwMode="auto">
            <a:xfrm>
              <a:off x="1070821" y="4417589"/>
              <a:ext cx="762405" cy="811481"/>
            </a:xfrm>
            <a:custGeom>
              <a:avLst/>
              <a:gdLst>
                <a:gd name="T0" fmla="*/ 0 w 593"/>
                <a:gd name="T1" fmla="*/ 0 h 590"/>
                <a:gd name="T2" fmla="*/ 0 w 593"/>
                <a:gd name="T3" fmla="*/ 506 h 590"/>
                <a:gd name="T4" fmla="*/ 869 w 593"/>
                <a:gd name="T5" fmla="*/ 989 h 590"/>
                <a:gd name="T6" fmla="*/ 869 w 593"/>
                <a:gd name="T7" fmla="*/ 392 h 590"/>
                <a:gd name="T8" fmla="*/ 0 w 593"/>
                <a:gd name="T9" fmla="*/ 0 h 590"/>
                <a:gd name="T10" fmla="*/ 0 60000 65536"/>
                <a:gd name="T11" fmla="*/ 0 60000 65536"/>
                <a:gd name="T12" fmla="*/ 0 60000 65536"/>
                <a:gd name="T13" fmla="*/ 0 60000 65536"/>
                <a:gd name="T14" fmla="*/ 0 60000 65536"/>
                <a:gd name="T15" fmla="*/ 0 w 593"/>
                <a:gd name="T16" fmla="*/ 0 h 590"/>
                <a:gd name="T17" fmla="*/ 593 w 593"/>
                <a:gd name="T18" fmla="*/ 590 h 590"/>
              </a:gdLst>
              <a:ahLst/>
              <a:cxnLst>
                <a:cxn ang="T10">
                  <a:pos x="T0" y="T1"/>
                </a:cxn>
                <a:cxn ang="T11">
                  <a:pos x="T2" y="T3"/>
                </a:cxn>
                <a:cxn ang="T12">
                  <a:pos x="T4" y="T5"/>
                </a:cxn>
                <a:cxn ang="T13">
                  <a:pos x="T6" y="T7"/>
                </a:cxn>
                <a:cxn ang="T14">
                  <a:pos x="T8" y="T9"/>
                </a:cxn>
              </a:cxnLst>
              <a:rect l="T15" t="T16" r="T17" b="T18"/>
              <a:pathLst>
                <a:path w="593" h="590">
                  <a:moveTo>
                    <a:pt x="0" y="0"/>
                  </a:moveTo>
                  <a:cubicBezTo>
                    <a:pt x="0" y="0"/>
                    <a:pt x="11" y="143"/>
                    <a:pt x="0" y="302"/>
                  </a:cubicBezTo>
                  <a:cubicBezTo>
                    <a:pt x="593" y="590"/>
                    <a:pt x="593" y="590"/>
                    <a:pt x="593" y="590"/>
                  </a:cubicBezTo>
                  <a:cubicBezTo>
                    <a:pt x="593" y="234"/>
                    <a:pt x="593" y="234"/>
                    <a:pt x="593" y="234"/>
                  </a:cubicBezTo>
                  <a:lnTo>
                    <a:pt x="0" y="0"/>
                  </a:lnTo>
                  <a:close/>
                </a:path>
              </a:pathLst>
            </a:custGeom>
            <a:gradFill rotWithShape="1">
              <a:gsLst>
                <a:gs pos="0">
                  <a:srgbClr val="EAEAEA"/>
                </a:gs>
                <a:gs pos="100000">
                  <a:srgbClr val="FFFFFF"/>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b="1" kern="0">
                <a:solidFill>
                  <a:srgbClr val="000000"/>
                </a:solidFill>
                <a:latin typeface="Arial" panose="020B0604020202020204" pitchFamily="34" charset="0"/>
                <a:ea typeface="微软雅黑" panose="020B0503020204020204" pitchFamily="34" charset="-122"/>
              </a:endParaRPr>
            </a:p>
          </p:txBody>
        </p:sp>
        <p:sp>
          <p:nvSpPr>
            <p:cNvPr id="63" name="Freeform 8"/>
            <p:cNvSpPr/>
            <p:nvPr/>
          </p:nvSpPr>
          <p:spPr bwMode="auto">
            <a:xfrm>
              <a:off x="977379" y="4369792"/>
              <a:ext cx="825053" cy="892204"/>
            </a:xfrm>
            <a:custGeom>
              <a:avLst/>
              <a:gdLst>
                <a:gd name="T0" fmla="*/ 912 w 643"/>
                <a:gd name="T1" fmla="*/ 420 h 648"/>
                <a:gd name="T2" fmla="*/ 1 w 643"/>
                <a:gd name="T3" fmla="*/ 0 h 648"/>
                <a:gd name="T4" fmla="*/ 0 w 643"/>
                <a:gd name="T5" fmla="*/ 22 h 648"/>
                <a:gd name="T6" fmla="*/ 892 w 643"/>
                <a:gd name="T7" fmla="*/ 442 h 648"/>
                <a:gd name="T8" fmla="*/ 901 w 643"/>
                <a:gd name="T9" fmla="*/ 1064 h 648"/>
                <a:gd name="T10" fmla="*/ 15 w 643"/>
                <a:gd name="T11" fmla="*/ 557 h 648"/>
                <a:gd name="T12" fmla="*/ 16 w 643"/>
                <a:gd name="T13" fmla="*/ 577 h 648"/>
                <a:gd name="T14" fmla="*/ 899 w 643"/>
                <a:gd name="T15" fmla="*/ 1089 h 648"/>
                <a:gd name="T16" fmla="*/ 921 w 643"/>
                <a:gd name="T17" fmla="*/ 1089 h 648"/>
                <a:gd name="T18" fmla="*/ 912 w 643"/>
                <a:gd name="T19" fmla="*/ 420 h 6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3"/>
                <a:gd name="T31" fmla="*/ 0 h 648"/>
                <a:gd name="T32" fmla="*/ 643 w 643"/>
                <a:gd name="T33" fmla="*/ 648 h 6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3" h="648">
                  <a:moveTo>
                    <a:pt x="623" y="250"/>
                  </a:moveTo>
                  <a:cubicBezTo>
                    <a:pt x="1" y="0"/>
                    <a:pt x="1" y="0"/>
                    <a:pt x="1" y="0"/>
                  </a:cubicBezTo>
                  <a:cubicBezTo>
                    <a:pt x="0" y="13"/>
                    <a:pt x="0" y="13"/>
                    <a:pt x="0" y="13"/>
                  </a:cubicBezTo>
                  <a:cubicBezTo>
                    <a:pt x="609" y="263"/>
                    <a:pt x="609" y="263"/>
                    <a:pt x="609" y="263"/>
                  </a:cubicBezTo>
                  <a:cubicBezTo>
                    <a:pt x="609" y="263"/>
                    <a:pt x="631" y="330"/>
                    <a:pt x="616" y="633"/>
                  </a:cubicBezTo>
                  <a:cubicBezTo>
                    <a:pt x="10" y="332"/>
                    <a:pt x="10" y="332"/>
                    <a:pt x="10" y="332"/>
                  </a:cubicBezTo>
                  <a:cubicBezTo>
                    <a:pt x="11" y="343"/>
                    <a:pt x="11" y="343"/>
                    <a:pt x="11" y="343"/>
                  </a:cubicBezTo>
                  <a:cubicBezTo>
                    <a:pt x="614" y="648"/>
                    <a:pt x="614" y="648"/>
                    <a:pt x="614" y="648"/>
                  </a:cubicBezTo>
                  <a:cubicBezTo>
                    <a:pt x="629" y="648"/>
                    <a:pt x="629" y="648"/>
                    <a:pt x="629" y="648"/>
                  </a:cubicBezTo>
                  <a:cubicBezTo>
                    <a:pt x="643" y="363"/>
                    <a:pt x="623" y="250"/>
                    <a:pt x="623" y="250"/>
                  </a:cubicBezTo>
                  <a:close/>
                </a:path>
              </a:pathLst>
            </a:custGeom>
            <a:solidFill>
              <a:srgbClr val="B7B8B8"/>
            </a:soli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b="1" kern="0">
                <a:solidFill>
                  <a:srgbClr val="000000"/>
                </a:solidFill>
                <a:latin typeface="Arial" panose="020B0604020202020204" pitchFamily="34" charset="0"/>
                <a:ea typeface="微软雅黑" panose="020B0503020204020204" pitchFamily="34" charset="-122"/>
              </a:endParaRPr>
            </a:p>
          </p:txBody>
        </p:sp>
        <p:sp>
          <p:nvSpPr>
            <p:cNvPr id="64" name="Freeform 9"/>
            <p:cNvSpPr/>
            <p:nvPr/>
          </p:nvSpPr>
          <p:spPr bwMode="auto">
            <a:xfrm>
              <a:off x="1776948" y="4399532"/>
              <a:ext cx="2629128" cy="862464"/>
            </a:xfrm>
            <a:custGeom>
              <a:avLst/>
              <a:gdLst/>
              <a:ahLst/>
              <a:cxnLst>
                <a:cxn ang="0">
                  <a:pos x="7" y="221"/>
                </a:cxn>
                <a:cxn ang="0">
                  <a:pos x="0" y="228"/>
                </a:cxn>
                <a:cxn ang="0">
                  <a:pos x="7" y="625"/>
                </a:cxn>
                <a:cxn ang="0">
                  <a:pos x="2014" y="328"/>
                </a:cxn>
                <a:cxn ang="0">
                  <a:pos x="1997" y="0"/>
                </a:cxn>
                <a:cxn ang="0">
                  <a:pos x="7" y="221"/>
                </a:cxn>
              </a:cxnLst>
              <a:rect l="0" t="0" r="r" b="b"/>
              <a:pathLst>
                <a:path w="2047" h="625">
                  <a:moveTo>
                    <a:pt x="7" y="221"/>
                  </a:moveTo>
                  <a:cubicBezTo>
                    <a:pt x="0" y="228"/>
                    <a:pt x="0" y="228"/>
                    <a:pt x="0" y="228"/>
                  </a:cubicBezTo>
                  <a:cubicBezTo>
                    <a:pt x="0" y="228"/>
                    <a:pt x="21" y="340"/>
                    <a:pt x="7" y="625"/>
                  </a:cubicBezTo>
                  <a:cubicBezTo>
                    <a:pt x="2014" y="328"/>
                    <a:pt x="2014" y="328"/>
                    <a:pt x="2014" y="328"/>
                  </a:cubicBezTo>
                  <a:cubicBezTo>
                    <a:pt x="2014" y="328"/>
                    <a:pt x="2047" y="125"/>
                    <a:pt x="1997" y="0"/>
                  </a:cubicBezTo>
                  <a:lnTo>
                    <a:pt x="7" y="221"/>
                  </a:lnTo>
                  <a:close/>
                </a:path>
              </a:pathLst>
            </a:custGeom>
            <a:solidFill>
              <a:srgbClr val="55917C"/>
            </a:solidFill>
            <a:ln w="9525">
              <a:noFill/>
              <a:round/>
            </a:ln>
          </p:spPr>
          <p:txBody>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auto" hangingPunct="1">
                <a:spcBef>
                  <a:spcPts val="0"/>
                </a:spcBef>
                <a:spcAft>
                  <a:spcPts val="0"/>
                </a:spcAft>
                <a:defRPr/>
              </a:pPr>
              <a:endParaRPr lang="zh-CN" altLang="en-US" kern="0" smtClean="0">
                <a:solidFill>
                  <a:srgbClr val="000000"/>
                </a:solidFill>
                <a:ea typeface="微软雅黑" panose="020B0503020204020204" pitchFamily="34" charset="-122"/>
              </a:endParaRPr>
            </a:p>
          </p:txBody>
        </p:sp>
        <p:sp>
          <p:nvSpPr>
            <p:cNvPr id="65" name="Freeform 11"/>
            <p:cNvSpPr/>
            <p:nvPr/>
          </p:nvSpPr>
          <p:spPr bwMode="auto">
            <a:xfrm>
              <a:off x="948266" y="4352920"/>
              <a:ext cx="1412966" cy="289942"/>
            </a:xfrm>
            <a:custGeom>
              <a:avLst/>
              <a:gdLst>
                <a:gd name="T0" fmla="*/ 277 w 1162"/>
                <a:gd name="T1" fmla="*/ 0 h 223"/>
                <a:gd name="T2" fmla="*/ 0 w 1162"/>
                <a:gd name="T3" fmla="*/ 33 h 223"/>
                <a:gd name="T4" fmla="*/ 1561 w 1162"/>
                <a:gd name="T5" fmla="*/ 409 h 223"/>
                <a:gd name="T6" fmla="*/ 1747 w 1162"/>
                <a:gd name="T7" fmla="*/ 361 h 223"/>
                <a:gd name="T8" fmla="*/ 277 w 1162"/>
                <a:gd name="T9" fmla="*/ 0 h 223"/>
                <a:gd name="T10" fmla="*/ 0 60000 65536"/>
                <a:gd name="T11" fmla="*/ 0 60000 65536"/>
                <a:gd name="T12" fmla="*/ 0 60000 65536"/>
                <a:gd name="T13" fmla="*/ 0 60000 65536"/>
                <a:gd name="T14" fmla="*/ 0 60000 65536"/>
                <a:gd name="T15" fmla="*/ 0 w 1162"/>
                <a:gd name="T16" fmla="*/ 0 h 223"/>
                <a:gd name="T17" fmla="*/ 1162 w 1162"/>
                <a:gd name="T18" fmla="*/ 223 h 223"/>
              </a:gdLst>
              <a:ahLst/>
              <a:cxnLst>
                <a:cxn ang="T10">
                  <a:pos x="T0" y="T1"/>
                </a:cxn>
                <a:cxn ang="T11">
                  <a:pos x="T2" y="T3"/>
                </a:cxn>
                <a:cxn ang="T12">
                  <a:pos x="T4" y="T5"/>
                </a:cxn>
                <a:cxn ang="T13">
                  <a:pos x="T6" y="T7"/>
                </a:cxn>
                <a:cxn ang="T14">
                  <a:pos x="T8" y="T9"/>
                </a:cxn>
              </a:cxnLst>
              <a:rect l="T15" t="T16" r="T17" b="T18"/>
              <a:pathLst>
                <a:path w="1162" h="223">
                  <a:moveTo>
                    <a:pt x="184" y="0"/>
                  </a:moveTo>
                  <a:lnTo>
                    <a:pt x="0" y="18"/>
                  </a:lnTo>
                  <a:lnTo>
                    <a:pt x="1039" y="223"/>
                  </a:lnTo>
                  <a:lnTo>
                    <a:pt x="1162" y="197"/>
                  </a:lnTo>
                  <a:lnTo>
                    <a:pt x="184" y="0"/>
                  </a:lnTo>
                  <a:close/>
                </a:path>
              </a:pathLst>
            </a:custGeom>
            <a:gradFill rotWithShape="1">
              <a:gsLst>
                <a:gs pos="0">
                  <a:srgbClr val="4D4D4D"/>
                </a:gs>
                <a:gs pos="100000">
                  <a:srgbClr val="242424"/>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6" name="Freeform 12"/>
            <p:cNvSpPr/>
            <p:nvPr/>
          </p:nvSpPr>
          <p:spPr bwMode="auto">
            <a:xfrm>
              <a:off x="1039562" y="4064039"/>
              <a:ext cx="1198526" cy="570326"/>
            </a:xfrm>
            <a:custGeom>
              <a:avLst/>
              <a:gdLst>
                <a:gd name="T0" fmla="*/ 0 w 933"/>
                <a:gd name="T1" fmla="*/ 0 h 413"/>
                <a:gd name="T2" fmla="*/ 0 w 933"/>
                <a:gd name="T3" fmla="*/ 495 h 413"/>
                <a:gd name="T4" fmla="*/ 1652 w 933"/>
                <a:gd name="T5" fmla="*/ 908 h 413"/>
                <a:gd name="T6" fmla="*/ 1653 w 933"/>
                <a:gd name="T7" fmla="*/ 269 h 413"/>
                <a:gd name="T8" fmla="*/ 0 w 933"/>
                <a:gd name="T9" fmla="*/ 0 h 413"/>
                <a:gd name="T10" fmla="*/ 0 60000 65536"/>
                <a:gd name="T11" fmla="*/ 0 60000 65536"/>
                <a:gd name="T12" fmla="*/ 0 60000 65536"/>
                <a:gd name="T13" fmla="*/ 0 60000 65536"/>
                <a:gd name="T14" fmla="*/ 0 60000 65536"/>
                <a:gd name="T15" fmla="*/ 0 w 933"/>
                <a:gd name="T16" fmla="*/ 0 h 413"/>
                <a:gd name="T17" fmla="*/ 933 w 933"/>
                <a:gd name="T18" fmla="*/ 413 h 413"/>
              </a:gdLst>
              <a:ahLst/>
              <a:cxnLst>
                <a:cxn ang="T10">
                  <a:pos x="T0" y="T1"/>
                </a:cxn>
                <a:cxn ang="T11">
                  <a:pos x="T2" y="T3"/>
                </a:cxn>
                <a:cxn ang="T12">
                  <a:pos x="T4" y="T5"/>
                </a:cxn>
                <a:cxn ang="T13">
                  <a:pos x="T6" y="T7"/>
                </a:cxn>
                <a:cxn ang="T14">
                  <a:pos x="T8" y="T9"/>
                </a:cxn>
              </a:cxnLst>
              <a:rect l="T15" t="T16" r="T17" b="T18"/>
              <a:pathLst>
                <a:path w="933" h="413">
                  <a:moveTo>
                    <a:pt x="0" y="0"/>
                  </a:moveTo>
                  <a:cubicBezTo>
                    <a:pt x="0" y="0"/>
                    <a:pt x="11" y="66"/>
                    <a:pt x="0" y="225"/>
                  </a:cubicBezTo>
                  <a:cubicBezTo>
                    <a:pt x="932" y="413"/>
                    <a:pt x="932" y="413"/>
                    <a:pt x="932" y="413"/>
                  </a:cubicBezTo>
                  <a:cubicBezTo>
                    <a:pt x="933" y="122"/>
                    <a:pt x="933" y="122"/>
                    <a:pt x="933" y="122"/>
                  </a:cubicBezTo>
                  <a:lnTo>
                    <a:pt x="0" y="0"/>
                  </a:lnTo>
                  <a:close/>
                </a:path>
              </a:pathLst>
            </a:custGeom>
            <a:gradFill rotWithShape="1">
              <a:gsLst>
                <a:gs pos="0">
                  <a:srgbClr val="EAEAEA"/>
                </a:gs>
                <a:gs pos="100000">
                  <a:srgbClr val="FFFFFF"/>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7" name="Freeform 13"/>
            <p:cNvSpPr/>
            <p:nvPr/>
          </p:nvSpPr>
          <p:spPr bwMode="auto">
            <a:xfrm>
              <a:off x="948266" y="3882427"/>
              <a:ext cx="3024447" cy="333487"/>
            </a:xfrm>
            <a:custGeom>
              <a:avLst/>
              <a:gdLst>
                <a:gd name="T0" fmla="*/ 1424 w 2355"/>
                <a:gd name="T1" fmla="*/ 407 h 242"/>
                <a:gd name="T2" fmla="*/ 3447 w 2355"/>
                <a:gd name="T3" fmla="*/ 101 h 242"/>
                <a:gd name="T4" fmla="*/ 2729 w 2355"/>
                <a:gd name="T5" fmla="*/ 0 h 242"/>
                <a:gd name="T6" fmla="*/ 0 w 2355"/>
                <a:gd name="T7" fmla="*/ 202 h 242"/>
                <a:gd name="T8" fmla="*/ 1424 w 2355"/>
                <a:gd name="T9" fmla="*/ 407 h 242"/>
                <a:gd name="T10" fmla="*/ 1424 w 2355"/>
                <a:gd name="T11" fmla="*/ 407 h 242"/>
                <a:gd name="T12" fmla="*/ 0 60000 65536"/>
                <a:gd name="T13" fmla="*/ 0 60000 65536"/>
                <a:gd name="T14" fmla="*/ 0 60000 65536"/>
                <a:gd name="T15" fmla="*/ 0 60000 65536"/>
                <a:gd name="T16" fmla="*/ 0 60000 65536"/>
                <a:gd name="T17" fmla="*/ 0 60000 65536"/>
                <a:gd name="T18" fmla="*/ 0 w 2355"/>
                <a:gd name="T19" fmla="*/ 0 h 242"/>
                <a:gd name="T20" fmla="*/ 2355 w 2355"/>
                <a:gd name="T21" fmla="*/ 242 h 242"/>
              </a:gdLst>
              <a:ahLst/>
              <a:cxnLst>
                <a:cxn ang="T12">
                  <a:pos x="T0" y="T1"/>
                </a:cxn>
                <a:cxn ang="T13">
                  <a:pos x="T2" y="T3"/>
                </a:cxn>
                <a:cxn ang="T14">
                  <a:pos x="T4" y="T5"/>
                </a:cxn>
                <a:cxn ang="T15">
                  <a:pos x="T6" y="T7"/>
                </a:cxn>
                <a:cxn ang="T16">
                  <a:pos x="T8" y="T9"/>
                </a:cxn>
                <a:cxn ang="T17">
                  <a:pos x="T10" y="T11"/>
                </a:cxn>
              </a:cxnLst>
              <a:rect l="T18" t="T19" r="T20" b="T21"/>
              <a:pathLst>
                <a:path w="2355" h="242">
                  <a:moveTo>
                    <a:pt x="973" y="242"/>
                  </a:moveTo>
                  <a:cubicBezTo>
                    <a:pt x="2355" y="60"/>
                    <a:pt x="2355" y="60"/>
                    <a:pt x="2355" y="60"/>
                  </a:cubicBezTo>
                  <a:cubicBezTo>
                    <a:pt x="1865" y="0"/>
                    <a:pt x="1865" y="0"/>
                    <a:pt x="1865" y="0"/>
                  </a:cubicBezTo>
                  <a:cubicBezTo>
                    <a:pt x="0" y="120"/>
                    <a:pt x="0" y="120"/>
                    <a:pt x="0" y="120"/>
                  </a:cubicBezTo>
                  <a:cubicBezTo>
                    <a:pt x="973" y="242"/>
                    <a:pt x="973" y="242"/>
                    <a:pt x="973" y="242"/>
                  </a:cubicBezTo>
                  <a:cubicBezTo>
                    <a:pt x="973" y="242"/>
                    <a:pt x="973" y="242"/>
                    <a:pt x="973" y="242"/>
                  </a:cubicBezTo>
                  <a:close/>
                </a:path>
              </a:pathLst>
            </a:custGeom>
            <a:solidFill>
              <a:srgbClr val="55917C"/>
            </a:solidFill>
            <a:ln>
              <a:noFill/>
            </a:ln>
          </p:spPr>
          <p:txBody>
            <a:bodyPr/>
            <a:lstStyle/>
            <a:p>
              <a:pPr eaLnBrk="1" fontAlgn="auto" hangingPunct="1">
                <a:spcBef>
                  <a:spcPts val="0"/>
                </a:spcBef>
                <a:spcAft>
                  <a:spcPts val="0"/>
                </a:spcAft>
                <a:defRPr/>
              </a:pPr>
              <a:endParaRPr lang="zh-CN" altLang="en-US" b="1">
                <a:solidFill>
                  <a:srgbClr val="000000"/>
                </a:solidFill>
                <a:latin typeface="Arial" panose="020B0604020202020204" pitchFamily="34" charset="0"/>
                <a:ea typeface="微软雅黑" panose="020B0503020204020204" pitchFamily="34" charset="-122"/>
              </a:endParaRPr>
            </a:p>
          </p:txBody>
        </p:sp>
        <p:sp>
          <p:nvSpPr>
            <p:cNvPr id="68" name="Freeform 14"/>
            <p:cNvSpPr/>
            <p:nvPr/>
          </p:nvSpPr>
          <p:spPr bwMode="auto">
            <a:xfrm>
              <a:off x="948266" y="4048108"/>
              <a:ext cx="1301499" cy="612809"/>
            </a:xfrm>
            <a:custGeom>
              <a:avLst/>
              <a:gdLst>
                <a:gd name="T0" fmla="*/ 1722 w 1014"/>
                <a:gd name="T1" fmla="*/ 264 h 446"/>
                <a:gd name="T2" fmla="*/ 1722 w 1014"/>
                <a:gd name="T3" fmla="*/ 264 h 446"/>
                <a:gd name="T4" fmla="*/ 1722 w 1014"/>
                <a:gd name="T5" fmla="*/ 264 h 446"/>
                <a:gd name="T6" fmla="*/ 0 w 1014"/>
                <a:gd name="T7" fmla="*/ 0 h 446"/>
                <a:gd name="T8" fmla="*/ 0 w 1014"/>
                <a:gd name="T9" fmla="*/ 27 h 446"/>
                <a:gd name="T10" fmla="*/ 1707 w 1014"/>
                <a:gd name="T11" fmla="*/ 290 h 446"/>
                <a:gd name="T12" fmla="*/ 1733 w 1014"/>
                <a:gd name="T13" fmla="*/ 937 h 446"/>
                <a:gd name="T14" fmla="*/ 0 w 1014"/>
                <a:gd name="T15" fmla="*/ 517 h 446"/>
                <a:gd name="T16" fmla="*/ 0 w 1014"/>
                <a:gd name="T17" fmla="*/ 543 h 446"/>
                <a:gd name="T18" fmla="*/ 1733 w 1014"/>
                <a:gd name="T19" fmla="*/ 965 h 446"/>
                <a:gd name="T20" fmla="*/ 1751 w 1014"/>
                <a:gd name="T21" fmla="*/ 952 h 446"/>
                <a:gd name="T22" fmla="*/ 1722 w 1014"/>
                <a:gd name="T23" fmla="*/ 264 h 4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14"/>
                <a:gd name="T37" fmla="*/ 0 h 446"/>
                <a:gd name="T38" fmla="*/ 1014 w 1014"/>
                <a:gd name="T39" fmla="*/ 446 h 44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14" h="446">
                  <a:moveTo>
                    <a:pt x="974" y="122"/>
                  </a:moveTo>
                  <a:cubicBezTo>
                    <a:pt x="974" y="122"/>
                    <a:pt x="974" y="122"/>
                    <a:pt x="974" y="122"/>
                  </a:cubicBezTo>
                  <a:cubicBezTo>
                    <a:pt x="974" y="122"/>
                    <a:pt x="974" y="122"/>
                    <a:pt x="974" y="122"/>
                  </a:cubicBezTo>
                  <a:cubicBezTo>
                    <a:pt x="0" y="0"/>
                    <a:pt x="0" y="0"/>
                    <a:pt x="0" y="0"/>
                  </a:cubicBezTo>
                  <a:cubicBezTo>
                    <a:pt x="0" y="12"/>
                    <a:pt x="0" y="12"/>
                    <a:pt x="0" y="12"/>
                  </a:cubicBezTo>
                  <a:cubicBezTo>
                    <a:pt x="966" y="134"/>
                    <a:pt x="966" y="134"/>
                    <a:pt x="966" y="134"/>
                  </a:cubicBezTo>
                  <a:cubicBezTo>
                    <a:pt x="966" y="134"/>
                    <a:pt x="1005" y="189"/>
                    <a:pt x="980" y="433"/>
                  </a:cubicBezTo>
                  <a:cubicBezTo>
                    <a:pt x="0" y="239"/>
                    <a:pt x="0" y="239"/>
                    <a:pt x="0" y="239"/>
                  </a:cubicBezTo>
                  <a:cubicBezTo>
                    <a:pt x="0" y="251"/>
                    <a:pt x="0" y="251"/>
                    <a:pt x="0" y="251"/>
                  </a:cubicBezTo>
                  <a:cubicBezTo>
                    <a:pt x="980" y="446"/>
                    <a:pt x="980" y="446"/>
                    <a:pt x="980" y="446"/>
                  </a:cubicBezTo>
                  <a:cubicBezTo>
                    <a:pt x="991" y="440"/>
                    <a:pt x="991" y="440"/>
                    <a:pt x="991" y="440"/>
                  </a:cubicBezTo>
                  <a:cubicBezTo>
                    <a:pt x="1014" y="190"/>
                    <a:pt x="975" y="125"/>
                    <a:pt x="974" y="122"/>
                  </a:cubicBezTo>
                  <a:close/>
                </a:path>
              </a:pathLst>
            </a:custGeom>
            <a:gradFill rotWithShape="1">
              <a:gsLst>
                <a:gs pos="0">
                  <a:srgbClr val="969696"/>
                </a:gs>
                <a:gs pos="100000">
                  <a:srgbClr val="C0C0C0"/>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9" name="Freeform 15"/>
            <p:cNvSpPr/>
            <p:nvPr/>
          </p:nvSpPr>
          <p:spPr bwMode="auto">
            <a:xfrm>
              <a:off x="2197748" y="3963144"/>
              <a:ext cx="1814243" cy="689277"/>
            </a:xfrm>
            <a:custGeom>
              <a:avLst/>
              <a:gdLst>
                <a:gd name="T0" fmla="*/ 2021 w 1414"/>
                <a:gd name="T1" fmla="*/ 0 h 500"/>
                <a:gd name="T2" fmla="*/ 0 w 1414"/>
                <a:gd name="T3" fmla="*/ 306 h 500"/>
                <a:gd name="T4" fmla="*/ 27 w 1414"/>
                <a:gd name="T5" fmla="*/ 842 h 500"/>
                <a:gd name="T6" fmla="*/ 2033 w 1414"/>
                <a:gd name="T7" fmla="*/ 288 h 500"/>
                <a:gd name="T8" fmla="*/ 2021 w 1414"/>
                <a:gd name="T9" fmla="*/ 0 h 500"/>
                <a:gd name="T10" fmla="*/ 0 60000 65536"/>
                <a:gd name="T11" fmla="*/ 0 60000 65536"/>
                <a:gd name="T12" fmla="*/ 0 60000 65536"/>
                <a:gd name="T13" fmla="*/ 0 60000 65536"/>
                <a:gd name="T14" fmla="*/ 0 60000 65536"/>
                <a:gd name="T15" fmla="*/ 0 w 1414"/>
                <a:gd name="T16" fmla="*/ 0 h 500"/>
                <a:gd name="T17" fmla="*/ 1414 w 1414"/>
                <a:gd name="T18" fmla="*/ 500 h 500"/>
              </a:gdLst>
              <a:ahLst/>
              <a:cxnLst>
                <a:cxn ang="T10">
                  <a:pos x="T0" y="T1"/>
                </a:cxn>
                <a:cxn ang="T11">
                  <a:pos x="T2" y="T3"/>
                </a:cxn>
                <a:cxn ang="T12">
                  <a:pos x="T4" y="T5"/>
                </a:cxn>
                <a:cxn ang="T13">
                  <a:pos x="T6" y="T7"/>
                </a:cxn>
                <a:cxn ang="T14">
                  <a:pos x="T8" y="T9"/>
                </a:cxn>
              </a:cxnLst>
              <a:rect l="T15" t="T16" r="T17" b="T18"/>
              <a:pathLst>
                <a:path w="1414" h="500">
                  <a:moveTo>
                    <a:pt x="1382" y="0"/>
                  </a:moveTo>
                  <a:cubicBezTo>
                    <a:pt x="0" y="182"/>
                    <a:pt x="0" y="182"/>
                    <a:pt x="0" y="182"/>
                  </a:cubicBezTo>
                  <a:cubicBezTo>
                    <a:pt x="1" y="185"/>
                    <a:pt x="41" y="236"/>
                    <a:pt x="18" y="500"/>
                  </a:cubicBezTo>
                  <a:cubicBezTo>
                    <a:pt x="1390" y="171"/>
                    <a:pt x="1390" y="171"/>
                    <a:pt x="1390" y="171"/>
                  </a:cubicBezTo>
                  <a:cubicBezTo>
                    <a:pt x="1390" y="171"/>
                    <a:pt x="1414" y="78"/>
                    <a:pt x="1382" y="0"/>
                  </a:cubicBezTo>
                  <a:close/>
                </a:path>
              </a:pathLst>
            </a:custGeom>
            <a:solidFill>
              <a:srgbClr val="7BB19E"/>
            </a:solidFill>
            <a:ln>
              <a:noFill/>
            </a:ln>
          </p:spPr>
          <p:txBody>
            <a:bodyPr/>
            <a:lstStyle/>
            <a:p>
              <a:pPr eaLnBrk="1" fontAlgn="auto" hangingPunct="1">
                <a:spcBef>
                  <a:spcPts val="0"/>
                </a:spcBef>
                <a:spcAft>
                  <a:spcPts val="0"/>
                </a:spcAft>
                <a:defRPr/>
              </a:pPr>
              <a:endParaRPr lang="zh-CN" altLang="en-US" b="1">
                <a:solidFill>
                  <a:srgbClr val="000000"/>
                </a:solidFill>
                <a:latin typeface="Arial" panose="020B0604020202020204" pitchFamily="34" charset="0"/>
                <a:ea typeface="微软雅黑" panose="020B0503020204020204" pitchFamily="34" charset="-122"/>
              </a:endParaRPr>
            </a:p>
          </p:txBody>
        </p:sp>
        <p:sp>
          <p:nvSpPr>
            <p:cNvPr id="70" name="Freeform 17"/>
            <p:cNvSpPr/>
            <p:nvPr/>
          </p:nvSpPr>
          <p:spPr bwMode="auto">
            <a:xfrm>
              <a:off x="851664" y="3907468"/>
              <a:ext cx="825046" cy="290000"/>
            </a:xfrm>
            <a:custGeom>
              <a:avLst/>
              <a:gdLst>
                <a:gd name="T0" fmla="*/ 235 w 678"/>
                <a:gd name="T1" fmla="*/ 0 h 222"/>
                <a:gd name="T2" fmla="*/ 0 w 678"/>
                <a:gd name="T3" fmla="*/ 5 h 222"/>
                <a:gd name="T4" fmla="*/ 766 w 678"/>
                <a:gd name="T5" fmla="*/ 336 h 222"/>
                <a:gd name="T6" fmla="*/ 890 w 678"/>
                <a:gd name="T7" fmla="*/ 321 h 222"/>
                <a:gd name="T8" fmla="*/ 235 w 678"/>
                <a:gd name="T9" fmla="*/ 0 h 222"/>
                <a:gd name="T10" fmla="*/ 0 60000 65536"/>
                <a:gd name="T11" fmla="*/ 0 60000 65536"/>
                <a:gd name="T12" fmla="*/ 0 60000 65536"/>
                <a:gd name="T13" fmla="*/ 0 60000 65536"/>
                <a:gd name="T14" fmla="*/ 0 60000 65536"/>
                <a:gd name="T15" fmla="*/ 0 w 678"/>
                <a:gd name="T16" fmla="*/ 0 h 222"/>
                <a:gd name="T17" fmla="*/ 678 w 678"/>
                <a:gd name="T18" fmla="*/ 222 h 222"/>
              </a:gdLst>
              <a:ahLst/>
              <a:cxnLst>
                <a:cxn ang="T10">
                  <a:pos x="T0" y="T1"/>
                </a:cxn>
                <a:cxn ang="T11">
                  <a:pos x="T2" y="T3"/>
                </a:cxn>
                <a:cxn ang="T12">
                  <a:pos x="T4" y="T5"/>
                </a:cxn>
                <a:cxn ang="T13">
                  <a:pos x="T6" y="T7"/>
                </a:cxn>
                <a:cxn ang="T14">
                  <a:pos x="T8" y="T9"/>
                </a:cxn>
              </a:cxnLst>
              <a:rect l="T15" t="T16" r="T17" b="T18"/>
              <a:pathLst>
                <a:path w="678" h="222">
                  <a:moveTo>
                    <a:pt x="179" y="0"/>
                  </a:moveTo>
                  <a:lnTo>
                    <a:pt x="0" y="3"/>
                  </a:lnTo>
                  <a:lnTo>
                    <a:pt x="583" y="222"/>
                  </a:lnTo>
                  <a:lnTo>
                    <a:pt x="678" y="212"/>
                  </a:lnTo>
                  <a:lnTo>
                    <a:pt x="179" y="0"/>
                  </a:lnTo>
                  <a:close/>
                </a:path>
              </a:pathLst>
            </a:custGeom>
            <a:solidFill>
              <a:srgbClr val="55917C"/>
            </a:soli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b="1" kern="0">
                <a:solidFill>
                  <a:srgbClr val="000000"/>
                </a:solidFill>
                <a:latin typeface="Arial" panose="020B0604020202020204" pitchFamily="34" charset="0"/>
                <a:ea typeface="微软雅黑" panose="020B0503020204020204" pitchFamily="34" charset="-122"/>
              </a:endParaRPr>
            </a:p>
          </p:txBody>
        </p:sp>
        <p:sp>
          <p:nvSpPr>
            <p:cNvPr id="71" name="Freeform 18"/>
            <p:cNvSpPr/>
            <p:nvPr/>
          </p:nvSpPr>
          <p:spPr bwMode="auto">
            <a:xfrm>
              <a:off x="956786" y="3602596"/>
              <a:ext cx="634977" cy="574689"/>
            </a:xfrm>
            <a:custGeom>
              <a:avLst/>
              <a:gdLst>
                <a:gd name="T0" fmla="*/ 1 w 494"/>
                <a:gd name="T1" fmla="*/ 0 h 417"/>
                <a:gd name="T2" fmla="*/ 0 w 494"/>
                <a:gd name="T3" fmla="*/ 392 h 417"/>
                <a:gd name="T4" fmla="*/ 724 w 494"/>
                <a:gd name="T5" fmla="*/ 702 h 417"/>
                <a:gd name="T6" fmla="*/ 724 w 494"/>
                <a:gd name="T7" fmla="*/ 257 h 417"/>
                <a:gd name="T8" fmla="*/ 1 w 494"/>
                <a:gd name="T9" fmla="*/ 0 h 417"/>
                <a:gd name="T10" fmla="*/ 0 60000 65536"/>
                <a:gd name="T11" fmla="*/ 0 60000 65536"/>
                <a:gd name="T12" fmla="*/ 0 60000 65536"/>
                <a:gd name="T13" fmla="*/ 0 60000 65536"/>
                <a:gd name="T14" fmla="*/ 0 60000 65536"/>
                <a:gd name="T15" fmla="*/ 0 w 494"/>
                <a:gd name="T16" fmla="*/ 0 h 417"/>
                <a:gd name="T17" fmla="*/ 494 w 494"/>
                <a:gd name="T18" fmla="*/ 417 h 417"/>
              </a:gdLst>
              <a:ahLst/>
              <a:cxnLst>
                <a:cxn ang="T10">
                  <a:pos x="T0" y="T1"/>
                </a:cxn>
                <a:cxn ang="T11">
                  <a:pos x="T2" y="T3"/>
                </a:cxn>
                <a:cxn ang="T12">
                  <a:pos x="T4" y="T5"/>
                </a:cxn>
                <a:cxn ang="T13">
                  <a:pos x="T6" y="T7"/>
                </a:cxn>
                <a:cxn ang="T14">
                  <a:pos x="T8" y="T9"/>
                </a:cxn>
              </a:cxnLst>
              <a:rect l="T15" t="T16" r="T17" b="T18"/>
              <a:pathLst>
                <a:path w="494" h="417">
                  <a:moveTo>
                    <a:pt x="1" y="0"/>
                  </a:moveTo>
                  <a:cubicBezTo>
                    <a:pt x="1" y="0"/>
                    <a:pt x="11" y="74"/>
                    <a:pt x="0" y="233"/>
                  </a:cubicBezTo>
                  <a:cubicBezTo>
                    <a:pt x="494" y="417"/>
                    <a:pt x="494" y="417"/>
                    <a:pt x="494" y="417"/>
                  </a:cubicBezTo>
                  <a:cubicBezTo>
                    <a:pt x="494" y="153"/>
                    <a:pt x="494" y="153"/>
                    <a:pt x="494" y="153"/>
                  </a:cubicBezTo>
                  <a:lnTo>
                    <a:pt x="1" y="0"/>
                  </a:lnTo>
                  <a:close/>
                </a:path>
              </a:pathLst>
            </a:custGeom>
            <a:gradFill rotWithShape="1">
              <a:gsLst>
                <a:gs pos="0">
                  <a:srgbClr val="EAEAEA"/>
                </a:gs>
                <a:gs pos="100000">
                  <a:srgbClr val="FFFFFF"/>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b="1" kern="0">
                <a:solidFill>
                  <a:srgbClr val="000000"/>
                </a:solidFill>
                <a:latin typeface="Arial" panose="020B0604020202020204" pitchFamily="34" charset="0"/>
                <a:ea typeface="微软雅黑" panose="020B0503020204020204" pitchFamily="34" charset="-122"/>
              </a:endParaRPr>
            </a:p>
          </p:txBody>
        </p:sp>
        <p:sp>
          <p:nvSpPr>
            <p:cNvPr id="72" name="Freeform 19"/>
            <p:cNvSpPr/>
            <p:nvPr/>
          </p:nvSpPr>
          <p:spPr bwMode="auto">
            <a:xfrm>
              <a:off x="858035" y="3508054"/>
              <a:ext cx="3380883" cy="309121"/>
            </a:xfrm>
            <a:custGeom>
              <a:avLst/>
              <a:gdLst>
                <a:gd name="T0" fmla="*/ 832 w 2633"/>
                <a:gd name="T1" fmla="*/ 378 h 224"/>
                <a:gd name="T2" fmla="*/ 3853 w 2633"/>
                <a:gd name="T3" fmla="*/ 122 h 224"/>
                <a:gd name="T4" fmla="*/ 2793 w 2633"/>
                <a:gd name="T5" fmla="*/ 0 h 224"/>
                <a:gd name="T6" fmla="*/ 0 w 2633"/>
                <a:gd name="T7" fmla="*/ 83 h 224"/>
                <a:gd name="T8" fmla="*/ 0 w 2633"/>
                <a:gd name="T9" fmla="*/ 84 h 224"/>
                <a:gd name="T10" fmla="*/ 832 w 2633"/>
                <a:gd name="T11" fmla="*/ 378 h 224"/>
                <a:gd name="T12" fmla="*/ 832 w 2633"/>
                <a:gd name="T13" fmla="*/ 378 h 224"/>
                <a:gd name="T14" fmla="*/ 0 60000 65536"/>
                <a:gd name="T15" fmla="*/ 0 60000 65536"/>
                <a:gd name="T16" fmla="*/ 0 60000 65536"/>
                <a:gd name="T17" fmla="*/ 0 60000 65536"/>
                <a:gd name="T18" fmla="*/ 0 60000 65536"/>
                <a:gd name="T19" fmla="*/ 0 60000 65536"/>
                <a:gd name="T20" fmla="*/ 0 60000 65536"/>
                <a:gd name="T21" fmla="*/ 0 w 2633"/>
                <a:gd name="T22" fmla="*/ 0 h 224"/>
                <a:gd name="T23" fmla="*/ 2633 w 2633"/>
                <a:gd name="T24" fmla="*/ 224 h 2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33" h="224">
                  <a:moveTo>
                    <a:pt x="569" y="224"/>
                  </a:moveTo>
                  <a:cubicBezTo>
                    <a:pt x="2633" y="72"/>
                    <a:pt x="2633" y="72"/>
                    <a:pt x="2633" y="72"/>
                  </a:cubicBezTo>
                  <a:cubicBezTo>
                    <a:pt x="1909" y="0"/>
                    <a:pt x="1909" y="0"/>
                    <a:pt x="1909" y="0"/>
                  </a:cubicBezTo>
                  <a:cubicBezTo>
                    <a:pt x="0" y="49"/>
                    <a:pt x="0" y="49"/>
                    <a:pt x="0" y="49"/>
                  </a:cubicBezTo>
                  <a:cubicBezTo>
                    <a:pt x="0" y="50"/>
                    <a:pt x="0" y="50"/>
                    <a:pt x="0" y="50"/>
                  </a:cubicBezTo>
                  <a:cubicBezTo>
                    <a:pt x="569" y="224"/>
                    <a:pt x="569" y="224"/>
                    <a:pt x="569" y="224"/>
                  </a:cubicBezTo>
                  <a:cubicBezTo>
                    <a:pt x="569" y="224"/>
                    <a:pt x="569" y="224"/>
                    <a:pt x="569" y="224"/>
                  </a:cubicBezTo>
                  <a:close/>
                </a:path>
              </a:pathLst>
            </a:custGeom>
            <a:solidFill>
              <a:srgbClr val="55917C"/>
            </a:soli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b="1" kern="0">
                <a:solidFill>
                  <a:srgbClr val="000000"/>
                </a:solidFill>
                <a:latin typeface="Arial" panose="020B0604020202020204" pitchFamily="34" charset="0"/>
                <a:ea typeface="微软雅黑" panose="020B0503020204020204" pitchFamily="34" charset="-122"/>
              </a:endParaRPr>
            </a:p>
          </p:txBody>
        </p:sp>
        <p:sp>
          <p:nvSpPr>
            <p:cNvPr id="73" name="Freeform 20"/>
            <p:cNvSpPr/>
            <p:nvPr/>
          </p:nvSpPr>
          <p:spPr bwMode="auto">
            <a:xfrm>
              <a:off x="851664" y="3562230"/>
              <a:ext cx="781511" cy="657546"/>
            </a:xfrm>
            <a:custGeom>
              <a:avLst/>
              <a:gdLst>
                <a:gd name="T0" fmla="*/ 841 w 608"/>
                <a:gd name="T1" fmla="*/ 292 h 477"/>
                <a:gd name="T2" fmla="*/ 841 w 608"/>
                <a:gd name="T3" fmla="*/ 292 h 477"/>
                <a:gd name="T4" fmla="*/ 841 w 608"/>
                <a:gd name="T5" fmla="*/ 292 h 477"/>
                <a:gd name="T6" fmla="*/ 7 w 608"/>
                <a:gd name="T7" fmla="*/ 0 h 477"/>
                <a:gd name="T8" fmla="*/ 7 w 608"/>
                <a:gd name="T9" fmla="*/ 21 h 477"/>
                <a:gd name="T10" fmla="*/ 828 w 608"/>
                <a:gd name="T11" fmla="*/ 312 h 477"/>
                <a:gd name="T12" fmla="*/ 809 w 608"/>
                <a:gd name="T13" fmla="*/ 773 h 477"/>
                <a:gd name="T14" fmla="*/ 0 w 608"/>
                <a:gd name="T15" fmla="*/ 426 h 477"/>
                <a:gd name="T16" fmla="*/ 0 w 608"/>
                <a:gd name="T17" fmla="*/ 456 h 477"/>
                <a:gd name="T18" fmla="*/ 806 w 608"/>
                <a:gd name="T19" fmla="*/ 801 h 477"/>
                <a:gd name="T20" fmla="*/ 820 w 608"/>
                <a:gd name="T21" fmla="*/ 799 h 477"/>
                <a:gd name="T22" fmla="*/ 841 w 608"/>
                <a:gd name="T23" fmla="*/ 292 h 4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08"/>
                <a:gd name="T37" fmla="*/ 0 h 477"/>
                <a:gd name="T38" fmla="*/ 608 w 608"/>
                <a:gd name="T39" fmla="*/ 477 h 47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08" h="477">
                  <a:moveTo>
                    <a:pt x="574" y="174"/>
                  </a:moveTo>
                  <a:cubicBezTo>
                    <a:pt x="574" y="174"/>
                    <a:pt x="574" y="174"/>
                    <a:pt x="574" y="174"/>
                  </a:cubicBezTo>
                  <a:cubicBezTo>
                    <a:pt x="574" y="174"/>
                    <a:pt x="574" y="174"/>
                    <a:pt x="574" y="174"/>
                  </a:cubicBezTo>
                  <a:cubicBezTo>
                    <a:pt x="5" y="0"/>
                    <a:pt x="5" y="0"/>
                    <a:pt x="5" y="0"/>
                  </a:cubicBezTo>
                  <a:cubicBezTo>
                    <a:pt x="5" y="12"/>
                    <a:pt x="5" y="12"/>
                    <a:pt x="5" y="12"/>
                  </a:cubicBezTo>
                  <a:cubicBezTo>
                    <a:pt x="565" y="186"/>
                    <a:pt x="565" y="186"/>
                    <a:pt x="565" y="186"/>
                  </a:cubicBezTo>
                  <a:cubicBezTo>
                    <a:pt x="565" y="186"/>
                    <a:pt x="594" y="324"/>
                    <a:pt x="552" y="461"/>
                  </a:cubicBezTo>
                  <a:cubicBezTo>
                    <a:pt x="0" y="254"/>
                    <a:pt x="0" y="254"/>
                    <a:pt x="0" y="254"/>
                  </a:cubicBezTo>
                  <a:cubicBezTo>
                    <a:pt x="0" y="272"/>
                    <a:pt x="0" y="272"/>
                    <a:pt x="0" y="272"/>
                  </a:cubicBezTo>
                  <a:cubicBezTo>
                    <a:pt x="550" y="477"/>
                    <a:pt x="550" y="477"/>
                    <a:pt x="550" y="477"/>
                  </a:cubicBezTo>
                  <a:cubicBezTo>
                    <a:pt x="559" y="476"/>
                    <a:pt x="559" y="476"/>
                    <a:pt x="559" y="476"/>
                  </a:cubicBezTo>
                  <a:cubicBezTo>
                    <a:pt x="608" y="346"/>
                    <a:pt x="574" y="177"/>
                    <a:pt x="574" y="174"/>
                  </a:cubicBezTo>
                  <a:close/>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b="1" kern="0">
                <a:solidFill>
                  <a:srgbClr val="000000"/>
                </a:solidFill>
                <a:latin typeface="Arial" panose="020B0604020202020204" pitchFamily="34" charset="0"/>
                <a:ea typeface="微软雅黑" panose="020B0503020204020204" pitchFamily="34" charset="-122"/>
              </a:endParaRPr>
            </a:p>
          </p:txBody>
        </p:sp>
        <p:sp>
          <p:nvSpPr>
            <p:cNvPr id="74" name="Freeform 21"/>
            <p:cNvSpPr/>
            <p:nvPr/>
          </p:nvSpPr>
          <p:spPr bwMode="auto">
            <a:xfrm>
              <a:off x="1567341" y="3591973"/>
              <a:ext cx="2722545" cy="623554"/>
            </a:xfrm>
            <a:custGeom>
              <a:avLst/>
              <a:gdLst/>
              <a:ahLst/>
              <a:cxnLst>
                <a:cxn ang="0">
                  <a:pos x="2077" y="0"/>
                </a:cxn>
                <a:cxn ang="0">
                  <a:pos x="15" y="152"/>
                </a:cxn>
                <a:cxn ang="0">
                  <a:pos x="0" y="454"/>
                </a:cxn>
                <a:cxn ang="0">
                  <a:pos x="2100" y="242"/>
                </a:cxn>
                <a:cxn ang="0">
                  <a:pos x="2077" y="0"/>
                </a:cxn>
              </a:cxnLst>
              <a:rect l="0" t="0" r="r" b="b"/>
              <a:pathLst>
                <a:path w="2119" h="454">
                  <a:moveTo>
                    <a:pt x="2077" y="0"/>
                  </a:moveTo>
                  <a:cubicBezTo>
                    <a:pt x="15" y="152"/>
                    <a:pt x="15" y="152"/>
                    <a:pt x="15" y="152"/>
                  </a:cubicBezTo>
                  <a:cubicBezTo>
                    <a:pt x="15" y="155"/>
                    <a:pt x="49" y="324"/>
                    <a:pt x="0" y="454"/>
                  </a:cubicBezTo>
                  <a:cubicBezTo>
                    <a:pt x="2100" y="242"/>
                    <a:pt x="2100" y="242"/>
                    <a:pt x="2100" y="242"/>
                  </a:cubicBezTo>
                  <a:cubicBezTo>
                    <a:pt x="2100" y="242"/>
                    <a:pt x="2119" y="52"/>
                    <a:pt x="2077" y="0"/>
                  </a:cubicBezTo>
                  <a:close/>
                </a:path>
              </a:pathLst>
            </a:custGeom>
            <a:solidFill>
              <a:srgbClr val="7BB19E"/>
            </a:solidFill>
            <a:ln w="9525">
              <a:noFill/>
              <a:round/>
            </a:ln>
          </p:spPr>
          <p:txBody>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auto" hangingPunct="1">
                <a:spcBef>
                  <a:spcPts val="0"/>
                </a:spcBef>
                <a:spcAft>
                  <a:spcPts val="0"/>
                </a:spcAft>
                <a:defRPr/>
              </a:pPr>
              <a:endParaRPr lang="zh-CN" altLang="en-US" kern="0" smtClean="0">
                <a:solidFill>
                  <a:srgbClr val="000000"/>
                </a:solidFill>
                <a:ea typeface="微软雅黑" panose="020B0503020204020204" pitchFamily="34" charset="-122"/>
              </a:endParaRPr>
            </a:p>
          </p:txBody>
        </p:sp>
        <p:sp>
          <p:nvSpPr>
            <p:cNvPr id="75" name="Freeform 23"/>
            <p:cNvSpPr/>
            <p:nvPr/>
          </p:nvSpPr>
          <p:spPr bwMode="auto">
            <a:xfrm>
              <a:off x="1123742" y="3524115"/>
              <a:ext cx="741929" cy="174715"/>
            </a:xfrm>
            <a:custGeom>
              <a:avLst/>
              <a:gdLst>
                <a:gd name="T0" fmla="*/ 293 w 610"/>
                <a:gd name="T1" fmla="*/ 0 h 156"/>
                <a:gd name="T2" fmla="*/ 0 w 610"/>
                <a:gd name="T3" fmla="*/ 26 h 156"/>
                <a:gd name="T4" fmla="*/ 745 w 610"/>
                <a:gd name="T5" fmla="*/ 287 h 156"/>
                <a:gd name="T6" fmla="*/ 918 w 610"/>
                <a:gd name="T7" fmla="*/ 279 h 156"/>
                <a:gd name="T8" fmla="*/ 293 w 610"/>
                <a:gd name="T9" fmla="*/ 0 h 156"/>
                <a:gd name="T10" fmla="*/ 0 60000 65536"/>
                <a:gd name="T11" fmla="*/ 0 60000 65536"/>
                <a:gd name="T12" fmla="*/ 0 60000 65536"/>
                <a:gd name="T13" fmla="*/ 0 60000 65536"/>
                <a:gd name="T14" fmla="*/ 0 60000 65536"/>
                <a:gd name="T15" fmla="*/ 0 w 610"/>
                <a:gd name="T16" fmla="*/ 0 h 156"/>
                <a:gd name="T17" fmla="*/ 610 w 610"/>
                <a:gd name="T18" fmla="*/ 156 h 156"/>
              </a:gdLst>
              <a:ahLst/>
              <a:cxnLst>
                <a:cxn ang="T10">
                  <a:pos x="T0" y="T1"/>
                </a:cxn>
                <a:cxn ang="T11">
                  <a:pos x="T2" y="T3"/>
                </a:cxn>
                <a:cxn ang="T12">
                  <a:pos x="T4" y="T5"/>
                </a:cxn>
                <a:cxn ang="T13">
                  <a:pos x="T6" y="T7"/>
                </a:cxn>
                <a:cxn ang="T14">
                  <a:pos x="T8" y="T9"/>
                </a:cxn>
              </a:cxnLst>
              <a:rect l="T15" t="T16" r="T17" b="T18"/>
              <a:pathLst>
                <a:path w="610" h="156">
                  <a:moveTo>
                    <a:pt x="195" y="0"/>
                  </a:moveTo>
                  <a:lnTo>
                    <a:pt x="0" y="14"/>
                  </a:lnTo>
                  <a:lnTo>
                    <a:pt x="495" y="156"/>
                  </a:lnTo>
                  <a:lnTo>
                    <a:pt x="610" y="152"/>
                  </a:lnTo>
                  <a:lnTo>
                    <a:pt x="195" y="0"/>
                  </a:lnTo>
                  <a:close/>
                </a:path>
              </a:pathLst>
            </a:custGeom>
            <a:gradFill rotWithShape="1">
              <a:gsLst>
                <a:gs pos="0">
                  <a:srgbClr val="4D4D4D"/>
                </a:gs>
                <a:gs pos="100000">
                  <a:srgbClr val="242424"/>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6" name="Freeform 24"/>
            <p:cNvSpPr/>
            <p:nvPr/>
          </p:nvSpPr>
          <p:spPr bwMode="auto">
            <a:xfrm>
              <a:off x="1216085" y="3105165"/>
              <a:ext cx="533892" cy="582688"/>
            </a:xfrm>
            <a:custGeom>
              <a:avLst/>
              <a:gdLst>
                <a:gd name="T0" fmla="*/ 10 w 416"/>
                <a:gd name="T1" fmla="*/ 0 h 491"/>
                <a:gd name="T2" fmla="*/ 0 w 416"/>
                <a:gd name="T3" fmla="*/ 803 h 491"/>
                <a:gd name="T4" fmla="*/ 735 w 416"/>
                <a:gd name="T5" fmla="*/ 1072 h 491"/>
                <a:gd name="T6" fmla="*/ 735 w 416"/>
                <a:gd name="T7" fmla="*/ 208 h 491"/>
                <a:gd name="T8" fmla="*/ 10 w 416"/>
                <a:gd name="T9" fmla="*/ 0 h 491"/>
                <a:gd name="T10" fmla="*/ 0 60000 65536"/>
                <a:gd name="T11" fmla="*/ 0 60000 65536"/>
                <a:gd name="T12" fmla="*/ 0 60000 65536"/>
                <a:gd name="T13" fmla="*/ 0 60000 65536"/>
                <a:gd name="T14" fmla="*/ 0 60000 65536"/>
                <a:gd name="T15" fmla="*/ 0 w 416"/>
                <a:gd name="T16" fmla="*/ 0 h 491"/>
                <a:gd name="T17" fmla="*/ 416 w 416"/>
                <a:gd name="T18" fmla="*/ 491 h 491"/>
              </a:gdLst>
              <a:ahLst/>
              <a:cxnLst>
                <a:cxn ang="T10">
                  <a:pos x="T0" y="T1"/>
                </a:cxn>
                <a:cxn ang="T11">
                  <a:pos x="T2" y="T3"/>
                </a:cxn>
                <a:cxn ang="T12">
                  <a:pos x="T4" y="T5"/>
                </a:cxn>
                <a:cxn ang="T13">
                  <a:pos x="T6" y="T7"/>
                </a:cxn>
                <a:cxn ang="T14">
                  <a:pos x="T8" y="T9"/>
                </a:cxn>
              </a:cxnLst>
              <a:rect l="T15" t="T16" r="T17" b="T18"/>
              <a:pathLst>
                <a:path w="416" h="491">
                  <a:moveTo>
                    <a:pt x="6" y="0"/>
                  </a:moveTo>
                  <a:cubicBezTo>
                    <a:pt x="6" y="0"/>
                    <a:pt x="28" y="138"/>
                    <a:pt x="0" y="368"/>
                  </a:cubicBezTo>
                  <a:cubicBezTo>
                    <a:pt x="416" y="491"/>
                    <a:pt x="416" y="491"/>
                    <a:pt x="416" y="491"/>
                  </a:cubicBezTo>
                  <a:cubicBezTo>
                    <a:pt x="416" y="95"/>
                    <a:pt x="416" y="95"/>
                    <a:pt x="416" y="95"/>
                  </a:cubicBezTo>
                  <a:lnTo>
                    <a:pt x="6" y="0"/>
                  </a:lnTo>
                  <a:close/>
                </a:path>
              </a:pathLst>
            </a:custGeom>
            <a:gradFill rotWithShape="1">
              <a:gsLst>
                <a:gs pos="0">
                  <a:srgbClr val="C0C0C0"/>
                </a:gs>
                <a:gs pos="100000">
                  <a:srgbClr val="FFFFFF"/>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7" name="Freeform 25"/>
            <p:cNvSpPr/>
            <p:nvPr/>
          </p:nvSpPr>
          <p:spPr bwMode="auto">
            <a:xfrm>
              <a:off x="1121619" y="3076808"/>
              <a:ext cx="631542" cy="634828"/>
            </a:xfrm>
            <a:custGeom>
              <a:avLst/>
              <a:gdLst>
                <a:gd name="T0" fmla="*/ 838 w 492"/>
                <a:gd name="T1" fmla="*/ 237 h 536"/>
                <a:gd name="T2" fmla="*/ 1 w 492"/>
                <a:gd name="T3" fmla="*/ 0 h 536"/>
                <a:gd name="T4" fmla="*/ 1 w 492"/>
                <a:gd name="T5" fmla="*/ 44 h 536"/>
                <a:gd name="T6" fmla="*/ 811 w 492"/>
                <a:gd name="T7" fmla="*/ 265 h 536"/>
                <a:gd name="T8" fmla="*/ 830 w 492"/>
                <a:gd name="T9" fmla="*/ 1128 h 536"/>
                <a:gd name="T10" fmla="*/ 0 w 492"/>
                <a:gd name="T11" fmla="*/ 847 h 536"/>
                <a:gd name="T12" fmla="*/ 1 w 492"/>
                <a:gd name="T13" fmla="*/ 877 h 536"/>
                <a:gd name="T14" fmla="*/ 830 w 492"/>
                <a:gd name="T15" fmla="*/ 1164 h 536"/>
                <a:gd name="T16" fmla="*/ 853 w 492"/>
                <a:gd name="T17" fmla="*/ 1164 h 536"/>
                <a:gd name="T18" fmla="*/ 838 w 492"/>
                <a:gd name="T19" fmla="*/ 237 h 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2"/>
                <a:gd name="T31" fmla="*/ 0 h 536"/>
                <a:gd name="T32" fmla="*/ 492 w 492"/>
                <a:gd name="T33" fmla="*/ 536 h 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2" h="536">
                  <a:moveTo>
                    <a:pt x="474" y="109"/>
                  </a:moveTo>
                  <a:cubicBezTo>
                    <a:pt x="1" y="0"/>
                    <a:pt x="1" y="0"/>
                    <a:pt x="1" y="0"/>
                  </a:cubicBezTo>
                  <a:cubicBezTo>
                    <a:pt x="1" y="20"/>
                    <a:pt x="1" y="20"/>
                    <a:pt x="1" y="20"/>
                  </a:cubicBezTo>
                  <a:cubicBezTo>
                    <a:pt x="459" y="122"/>
                    <a:pt x="459" y="122"/>
                    <a:pt x="459" y="122"/>
                  </a:cubicBezTo>
                  <a:cubicBezTo>
                    <a:pt x="459" y="122"/>
                    <a:pt x="478" y="207"/>
                    <a:pt x="469" y="520"/>
                  </a:cubicBezTo>
                  <a:cubicBezTo>
                    <a:pt x="0" y="390"/>
                    <a:pt x="0" y="390"/>
                    <a:pt x="0" y="390"/>
                  </a:cubicBezTo>
                  <a:cubicBezTo>
                    <a:pt x="1" y="404"/>
                    <a:pt x="1" y="404"/>
                    <a:pt x="1" y="404"/>
                  </a:cubicBezTo>
                  <a:cubicBezTo>
                    <a:pt x="469" y="536"/>
                    <a:pt x="469" y="536"/>
                    <a:pt x="469" y="536"/>
                  </a:cubicBezTo>
                  <a:cubicBezTo>
                    <a:pt x="482" y="536"/>
                    <a:pt x="482" y="536"/>
                    <a:pt x="482" y="536"/>
                  </a:cubicBezTo>
                  <a:cubicBezTo>
                    <a:pt x="492" y="243"/>
                    <a:pt x="474" y="109"/>
                    <a:pt x="474" y="109"/>
                  </a:cubicBezTo>
                  <a:close/>
                </a:path>
              </a:pathLst>
            </a:custGeom>
            <a:gradFill rotWithShape="1">
              <a:gsLst>
                <a:gs pos="0">
                  <a:srgbClr val="EAEAEA"/>
                </a:gs>
                <a:gs pos="100000">
                  <a:srgbClr val="B7B8B8"/>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8" name="Freeform 26"/>
            <p:cNvSpPr/>
            <p:nvPr/>
          </p:nvSpPr>
          <p:spPr bwMode="auto">
            <a:xfrm>
              <a:off x="1122680" y="3056684"/>
              <a:ext cx="2949672" cy="146358"/>
            </a:xfrm>
            <a:custGeom>
              <a:avLst/>
              <a:gdLst>
                <a:gd name="T0" fmla="*/ 3184 w 2424"/>
                <a:gd name="T1" fmla="*/ 137 h 131"/>
                <a:gd name="T2" fmla="*/ 2753 w 2424"/>
                <a:gd name="T3" fmla="*/ 0 h 131"/>
                <a:gd name="T4" fmla="*/ 0 w 2424"/>
                <a:gd name="T5" fmla="*/ 26 h 131"/>
                <a:gd name="T6" fmla="*/ 653 w 2424"/>
                <a:gd name="T7" fmla="*/ 195 h 131"/>
                <a:gd name="T8" fmla="*/ 662 w 2424"/>
                <a:gd name="T9" fmla="*/ 183 h 131"/>
                <a:gd name="T10" fmla="*/ 3184 w 2424"/>
                <a:gd name="T11" fmla="*/ 137 h 131"/>
                <a:gd name="T12" fmla="*/ 0 60000 65536"/>
                <a:gd name="T13" fmla="*/ 0 60000 65536"/>
                <a:gd name="T14" fmla="*/ 0 60000 65536"/>
                <a:gd name="T15" fmla="*/ 0 60000 65536"/>
                <a:gd name="T16" fmla="*/ 0 60000 65536"/>
                <a:gd name="T17" fmla="*/ 0 60000 65536"/>
                <a:gd name="T18" fmla="*/ 0 w 2424"/>
                <a:gd name="T19" fmla="*/ 0 h 131"/>
                <a:gd name="T20" fmla="*/ 2424 w 2424"/>
                <a:gd name="T21" fmla="*/ 131 h 131"/>
              </a:gdLst>
              <a:ahLst/>
              <a:cxnLst>
                <a:cxn ang="T12">
                  <a:pos x="T0" y="T1"/>
                </a:cxn>
                <a:cxn ang="T13">
                  <a:pos x="T2" y="T3"/>
                </a:cxn>
                <a:cxn ang="T14">
                  <a:pos x="T4" y="T5"/>
                </a:cxn>
                <a:cxn ang="T15">
                  <a:pos x="T6" y="T7"/>
                </a:cxn>
                <a:cxn ang="T16">
                  <a:pos x="T8" y="T9"/>
                </a:cxn>
                <a:cxn ang="T17">
                  <a:pos x="T10" y="T11"/>
                </a:cxn>
              </a:cxnLst>
              <a:rect l="T18" t="T19" r="T20" b="T21"/>
              <a:pathLst>
                <a:path w="2424" h="131">
                  <a:moveTo>
                    <a:pt x="2424" y="92"/>
                  </a:moveTo>
                  <a:lnTo>
                    <a:pt x="2096" y="0"/>
                  </a:lnTo>
                  <a:lnTo>
                    <a:pt x="0" y="17"/>
                  </a:lnTo>
                  <a:lnTo>
                    <a:pt x="497" y="131"/>
                  </a:lnTo>
                  <a:lnTo>
                    <a:pt x="504" y="123"/>
                  </a:lnTo>
                  <a:lnTo>
                    <a:pt x="2424" y="92"/>
                  </a:lnTo>
                  <a:close/>
                </a:path>
              </a:pathLst>
            </a:custGeom>
            <a:solidFill>
              <a:srgbClr val="55917C"/>
            </a:solidFill>
            <a:ln>
              <a:noFill/>
            </a:ln>
          </p:spPr>
          <p:txBody>
            <a:bodyPr/>
            <a:lstStyle/>
            <a:p>
              <a:pPr eaLnBrk="1" fontAlgn="auto" hangingPunct="1">
                <a:spcBef>
                  <a:spcPts val="0"/>
                </a:spcBef>
                <a:spcAft>
                  <a:spcPts val="0"/>
                </a:spcAft>
                <a:defRPr/>
              </a:pPr>
              <a:endParaRPr lang="zh-CN" altLang="en-US" b="1">
                <a:solidFill>
                  <a:srgbClr val="000000"/>
                </a:solidFill>
                <a:latin typeface="Arial" panose="020B0604020202020204" pitchFamily="34" charset="0"/>
                <a:ea typeface="微软雅黑" panose="020B0503020204020204" pitchFamily="34" charset="-122"/>
              </a:endParaRPr>
            </a:p>
          </p:txBody>
        </p:sp>
        <p:sp>
          <p:nvSpPr>
            <p:cNvPr id="79" name="Freeform 27"/>
            <p:cNvSpPr/>
            <p:nvPr/>
          </p:nvSpPr>
          <p:spPr bwMode="auto">
            <a:xfrm>
              <a:off x="1727687" y="3160050"/>
              <a:ext cx="2440193" cy="550672"/>
            </a:xfrm>
            <a:custGeom>
              <a:avLst/>
              <a:gdLst>
                <a:gd name="T0" fmla="*/ 2670 w 1901"/>
                <a:gd name="T1" fmla="*/ 0 h 465"/>
                <a:gd name="T2" fmla="*/ 10 w 1901"/>
                <a:gd name="T3" fmla="*/ 50 h 465"/>
                <a:gd name="T4" fmla="*/ 0 w 1901"/>
                <a:gd name="T5" fmla="*/ 62 h 465"/>
                <a:gd name="T6" fmla="*/ 15 w 1901"/>
                <a:gd name="T7" fmla="*/ 779 h 465"/>
                <a:gd name="T8" fmla="*/ 2703 w 1901"/>
                <a:gd name="T9" fmla="*/ 641 h 465"/>
                <a:gd name="T10" fmla="*/ 2692 w 1901"/>
                <a:gd name="T11" fmla="*/ 8 h 465"/>
                <a:gd name="T12" fmla="*/ 2670 w 1901"/>
                <a:gd name="T13" fmla="*/ 0 h 465"/>
                <a:gd name="T14" fmla="*/ 0 60000 65536"/>
                <a:gd name="T15" fmla="*/ 0 60000 65536"/>
                <a:gd name="T16" fmla="*/ 0 60000 65536"/>
                <a:gd name="T17" fmla="*/ 0 60000 65536"/>
                <a:gd name="T18" fmla="*/ 0 60000 65536"/>
                <a:gd name="T19" fmla="*/ 0 60000 65536"/>
                <a:gd name="T20" fmla="*/ 0 60000 65536"/>
                <a:gd name="T21" fmla="*/ 0 w 1901"/>
                <a:gd name="T22" fmla="*/ 0 h 465"/>
                <a:gd name="T23" fmla="*/ 1901 w 1901"/>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01" h="465">
                  <a:moveTo>
                    <a:pt x="1826" y="0"/>
                  </a:moveTo>
                  <a:cubicBezTo>
                    <a:pt x="7" y="30"/>
                    <a:pt x="7" y="30"/>
                    <a:pt x="7" y="30"/>
                  </a:cubicBezTo>
                  <a:cubicBezTo>
                    <a:pt x="0" y="37"/>
                    <a:pt x="0" y="37"/>
                    <a:pt x="0" y="37"/>
                  </a:cubicBezTo>
                  <a:cubicBezTo>
                    <a:pt x="0" y="37"/>
                    <a:pt x="19" y="175"/>
                    <a:pt x="10" y="465"/>
                  </a:cubicBezTo>
                  <a:cubicBezTo>
                    <a:pt x="1848" y="382"/>
                    <a:pt x="1848" y="382"/>
                    <a:pt x="1848" y="382"/>
                  </a:cubicBezTo>
                  <a:cubicBezTo>
                    <a:pt x="1848" y="382"/>
                    <a:pt x="1901" y="194"/>
                    <a:pt x="1841" y="5"/>
                  </a:cubicBezTo>
                  <a:lnTo>
                    <a:pt x="1826" y="0"/>
                  </a:lnTo>
                  <a:close/>
                </a:path>
              </a:pathLst>
            </a:custGeom>
            <a:solidFill>
              <a:srgbClr val="7BB19E"/>
            </a:solidFill>
            <a:ln>
              <a:noFill/>
            </a:ln>
          </p:spPr>
          <p:txBody>
            <a:bodyPr/>
            <a:lstStyle/>
            <a:p>
              <a:pPr eaLnBrk="1" fontAlgn="auto" hangingPunct="1">
                <a:spcBef>
                  <a:spcPts val="0"/>
                </a:spcBef>
                <a:spcAft>
                  <a:spcPts val="0"/>
                </a:spcAft>
                <a:defRPr/>
              </a:pPr>
              <a:endParaRPr lang="zh-CN" altLang="en-US" b="1">
                <a:solidFill>
                  <a:srgbClr val="000000"/>
                </a:solidFill>
                <a:latin typeface="Arial" panose="020B0604020202020204" pitchFamily="34" charset="0"/>
                <a:ea typeface="微软雅黑" panose="020B0503020204020204" pitchFamily="34" charset="-122"/>
              </a:endParaRPr>
            </a:p>
          </p:txBody>
        </p:sp>
        <p:sp>
          <p:nvSpPr>
            <p:cNvPr id="80" name="Freeform 29"/>
            <p:cNvSpPr/>
            <p:nvPr/>
          </p:nvSpPr>
          <p:spPr bwMode="auto">
            <a:xfrm>
              <a:off x="1224838" y="3020518"/>
              <a:ext cx="695611" cy="149617"/>
            </a:xfrm>
            <a:custGeom>
              <a:avLst/>
              <a:gdLst>
                <a:gd name="T0" fmla="*/ 245 w 571"/>
                <a:gd name="T1" fmla="*/ 0 h 148"/>
                <a:gd name="T2" fmla="*/ 0 w 571"/>
                <a:gd name="T3" fmla="*/ 15 h 148"/>
                <a:gd name="T4" fmla="*/ 584 w 571"/>
                <a:gd name="T5" fmla="*/ 224 h 148"/>
                <a:gd name="T6" fmla="*/ 749 w 571"/>
                <a:gd name="T7" fmla="*/ 216 h 148"/>
                <a:gd name="T8" fmla="*/ 245 w 571"/>
                <a:gd name="T9" fmla="*/ 0 h 148"/>
                <a:gd name="T10" fmla="*/ 0 60000 65536"/>
                <a:gd name="T11" fmla="*/ 0 60000 65536"/>
                <a:gd name="T12" fmla="*/ 0 60000 65536"/>
                <a:gd name="T13" fmla="*/ 0 60000 65536"/>
                <a:gd name="T14" fmla="*/ 0 60000 65536"/>
                <a:gd name="T15" fmla="*/ 0 w 571"/>
                <a:gd name="T16" fmla="*/ 0 h 148"/>
                <a:gd name="T17" fmla="*/ 571 w 571"/>
                <a:gd name="T18" fmla="*/ 148 h 148"/>
              </a:gdLst>
              <a:ahLst/>
              <a:cxnLst>
                <a:cxn ang="T10">
                  <a:pos x="T0" y="T1"/>
                </a:cxn>
                <a:cxn ang="T11">
                  <a:pos x="T2" y="T3"/>
                </a:cxn>
                <a:cxn ang="T12">
                  <a:pos x="T4" y="T5"/>
                </a:cxn>
                <a:cxn ang="T13">
                  <a:pos x="T6" y="T7"/>
                </a:cxn>
                <a:cxn ang="T14">
                  <a:pos x="T8" y="T9"/>
                </a:cxn>
              </a:cxnLst>
              <a:rect l="T15" t="T16" r="T17" b="T18"/>
              <a:pathLst>
                <a:path w="571" h="148">
                  <a:moveTo>
                    <a:pt x="187" y="0"/>
                  </a:moveTo>
                  <a:lnTo>
                    <a:pt x="0" y="10"/>
                  </a:lnTo>
                  <a:lnTo>
                    <a:pt x="445" y="148"/>
                  </a:lnTo>
                  <a:lnTo>
                    <a:pt x="571" y="143"/>
                  </a:lnTo>
                  <a:lnTo>
                    <a:pt x="187" y="0"/>
                  </a:lnTo>
                  <a:close/>
                </a:path>
              </a:pathLst>
            </a:custGeom>
            <a:gradFill rotWithShape="1">
              <a:gsLst>
                <a:gs pos="0">
                  <a:srgbClr val="4D4D4D"/>
                </a:gs>
                <a:gs pos="100000">
                  <a:srgbClr val="242424"/>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b="1" kern="0">
                <a:solidFill>
                  <a:srgbClr val="000000"/>
                </a:solidFill>
                <a:latin typeface="Arial" panose="020B0604020202020204" pitchFamily="34" charset="0"/>
                <a:ea typeface="微软雅黑" panose="020B0503020204020204" pitchFamily="34" charset="-122"/>
              </a:endParaRPr>
            </a:p>
          </p:txBody>
        </p:sp>
        <p:sp>
          <p:nvSpPr>
            <p:cNvPr id="81" name="Freeform 30"/>
            <p:cNvSpPr/>
            <p:nvPr/>
          </p:nvSpPr>
          <p:spPr bwMode="auto">
            <a:xfrm>
              <a:off x="1357588" y="2628080"/>
              <a:ext cx="417367" cy="515892"/>
            </a:xfrm>
            <a:custGeom>
              <a:avLst/>
              <a:gdLst>
                <a:gd name="T0" fmla="*/ 23 w 325"/>
                <a:gd name="T1" fmla="*/ 0 h 487"/>
                <a:gd name="T2" fmla="*/ 0 w 325"/>
                <a:gd name="T3" fmla="*/ 644 h 487"/>
                <a:gd name="T4" fmla="*/ 475 w 325"/>
                <a:gd name="T5" fmla="*/ 820 h 487"/>
                <a:gd name="T6" fmla="*/ 475 w 325"/>
                <a:gd name="T7" fmla="*/ 152 h 487"/>
                <a:gd name="T8" fmla="*/ 23 w 325"/>
                <a:gd name="T9" fmla="*/ 0 h 487"/>
                <a:gd name="T10" fmla="*/ 0 60000 65536"/>
                <a:gd name="T11" fmla="*/ 0 60000 65536"/>
                <a:gd name="T12" fmla="*/ 0 60000 65536"/>
                <a:gd name="T13" fmla="*/ 0 60000 65536"/>
                <a:gd name="T14" fmla="*/ 0 60000 65536"/>
                <a:gd name="T15" fmla="*/ 0 w 325"/>
                <a:gd name="T16" fmla="*/ 0 h 487"/>
                <a:gd name="T17" fmla="*/ 325 w 325"/>
                <a:gd name="T18" fmla="*/ 487 h 487"/>
              </a:gdLst>
              <a:ahLst/>
              <a:cxnLst>
                <a:cxn ang="T10">
                  <a:pos x="T0" y="T1"/>
                </a:cxn>
                <a:cxn ang="T11">
                  <a:pos x="T2" y="T3"/>
                </a:cxn>
                <a:cxn ang="T12">
                  <a:pos x="T4" y="T5"/>
                </a:cxn>
                <a:cxn ang="T13">
                  <a:pos x="T6" y="T7"/>
                </a:cxn>
                <a:cxn ang="T14">
                  <a:pos x="T8" y="T9"/>
                </a:cxn>
              </a:cxnLst>
              <a:rect l="T15" t="T16" r="T17" b="T18"/>
              <a:pathLst>
                <a:path w="325" h="487">
                  <a:moveTo>
                    <a:pt x="16" y="0"/>
                  </a:moveTo>
                  <a:cubicBezTo>
                    <a:pt x="16" y="0"/>
                    <a:pt x="37" y="218"/>
                    <a:pt x="0" y="382"/>
                  </a:cubicBezTo>
                  <a:cubicBezTo>
                    <a:pt x="325" y="487"/>
                    <a:pt x="325" y="487"/>
                    <a:pt x="325" y="487"/>
                  </a:cubicBezTo>
                  <a:cubicBezTo>
                    <a:pt x="325" y="90"/>
                    <a:pt x="325" y="90"/>
                    <a:pt x="325" y="90"/>
                  </a:cubicBezTo>
                  <a:lnTo>
                    <a:pt x="16" y="0"/>
                  </a:lnTo>
                  <a:close/>
                </a:path>
              </a:pathLst>
            </a:custGeom>
            <a:gradFill rotWithShape="1">
              <a:gsLst>
                <a:gs pos="0">
                  <a:srgbClr val="E9EAEA"/>
                </a:gs>
                <a:gs pos="100000">
                  <a:srgbClr val="FFFFFF"/>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b="1" kern="0">
                <a:solidFill>
                  <a:srgbClr val="000000"/>
                </a:solidFill>
                <a:latin typeface="Arial" panose="020B0604020202020204" pitchFamily="34" charset="0"/>
                <a:ea typeface="微软雅黑" panose="020B0503020204020204" pitchFamily="34" charset="-122"/>
              </a:endParaRPr>
            </a:p>
          </p:txBody>
        </p:sp>
        <p:sp>
          <p:nvSpPr>
            <p:cNvPr id="82" name="Freeform 31"/>
            <p:cNvSpPr/>
            <p:nvPr/>
          </p:nvSpPr>
          <p:spPr bwMode="auto">
            <a:xfrm>
              <a:off x="1224838" y="2582296"/>
              <a:ext cx="567109" cy="587021"/>
            </a:xfrm>
            <a:custGeom>
              <a:avLst/>
              <a:gdLst>
                <a:gd name="T0" fmla="*/ 622 w 441"/>
                <a:gd name="T1" fmla="*/ 225 h 555"/>
                <a:gd name="T2" fmla="*/ 25 w 441"/>
                <a:gd name="T3" fmla="*/ 0 h 555"/>
                <a:gd name="T4" fmla="*/ 21 w 441"/>
                <a:gd name="T5" fmla="*/ 0 h 555"/>
                <a:gd name="T6" fmla="*/ 22 w 441"/>
                <a:gd name="T7" fmla="*/ 27 h 555"/>
                <a:gd name="T8" fmla="*/ 601 w 441"/>
                <a:gd name="T9" fmla="*/ 246 h 555"/>
                <a:gd name="T10" fmla="*/ 602 w 441"/>
                <a:gd name="T11" fmla="*/ 904 h 555"/>
                <a:gd name="T12" fmla="*/ 0 w 441"/>
                <a:gd name="T13" fmla="*/ 711 h 555"/>
                <a:gd name="T14" fmla="*/ 0 w 441"/>
                <a:gd name="T15" fmla="*/ 732 h 555"/>
                <a:gd name="T16" fmla="*/ 602 w 441"/>
                <a:gd name="T17" fmla="*/ 931 h 555"/>
                <a:gd name="T18" fmla="*/ 624 w 441"/>
                <a:gd name="T19" fmla="*/ 931 h 555"/>
                <a:gd name="T20" fmla="*/ 622 w 441"/>
                <a:gd name="T21" fmla="*/ 225 h 5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1"/>
                <a:gd name="T34" fmla="*/ 0 h 555"/>
                <a:gd name="T35" fmla="*/ 441 w 441"/>
                <a:gd name="T36" fmla="*/ 555 h 5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1" h="555">
                  <a:moveTo>
                    <a:pt x="426" y="134"/>
                  </a:moveTo>
                  <a:cubicBezTo>
                    <a:pt x="17" y="0"/>
                    <a:pt x="17" y="0"/>
                    <a:pt x="17" y="0"/>
                  </a:cubicBezTo>
                  <a:cubicBezTo>
                    <a:pt x="14" y="0"/>
                    <a:pt x="14" y="0"/>
                    <a:pt x="14" y="0"/>
                  </a:cubicBezTo>
                  <a:cubicBezTo>
                    <a:pt x="15" y="16"/>
                    <a:pt x="15" y="16"/>
                    <a:pt x="15" y="16"/>
                  </a:cubicBezTo>
                  <a:cubicBezTo>
                    <a:pt x="411" y="147"/>
                    <a:pt x="411" y="147"/>
                    <a:pt x="411" y="147"/>
                  </a:cubicBezTo>
                  <a:cubicBezTo>
                    <a:pt x="411" y="147"/>
                    <a:pt x="427" y="235"/>
                    <a:pt x="412" y="539"/>
                  </a:cubicBezTo>
                  <a:cubicBezTo>
                    <a:pt x="0" y="424"/>
                    <a:pt x="0" y="424"/>
                    <a:pt x="0" y="424"/>
                  </a:cubicBezTo>
                  <a:cubicBezTo>
                    <a:pt x="0" y="436"/>
                    <a:pt x="0" y="436"/>
                    <a:pt x="0" y="436"/>
                  </a:cubicBezTo>
                  <a:cubicBezTo>
                    <a:pt x="412" y="555"/>
                    <a:pt x="412" y="555"/>
                    <a:pt x="412" y="555"/>
                  </a:cubicBezTo>
                  <a:cubicBezTo>
                    <a:pt x="427" y="555"/>
                    <a:pt x="427" y="555"/>
                    <a:pt x="427" y="555"/>
                  </a:cubicBezTo>
                  <a:cubicBezTo>
                    <a:pt x="441" y="270"/>
                    <a:pt x="426" y="134"/>
                    <a:pt x="426" y="134"/>
                  </a:cubicBezTo>
                  <a:close/>
                </a:path>
              </a:pathLst>
            </a:custGeom>
            <a:gradFill rotWithShape="1">
              <a:gsLst>
                <a:gs pos="0">
                  <a:srgbClr val="C0C0C0"/>
                </a:gs>
                <a:gs pos="100000">
                  <a:srgbClr val="B2B2B2"/>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b="1" kern="0">
                <a:solidFill>
                  <a:srgbClr val="000000"/>
                </a:solidFill>
                <a:latin typeface="Arial" panose="020B0604020202020204" pitchFamily="34" charset="0"/>
                <a:ea typeface="微软雅黑" panose="020B0503020204020204" pitchFamily="34" charset="-122"/>
              </a:endParaRPr>
            </a:p>
          </p:txBody>
        </p:sp>
        <p:sp>
          <p:nvSpPr>
            <p:cNvPr id="83" name="Freeform 32"/>
            <p:cNvSpPr/>
            <p:nvPr/>
          </p:nvSpPr>
          <p:spPr bwMode="auto">
            <a:xfrm>
              <a:off x="1245016" y="2582296"/>
              <a:ext cx="2905638" cy="143076"/>
            </a:xfrm>
            <a:custGeom>
              <a:avLst/>
              <a:gdLst>
                <a:gd name="T0" fmla="*/ 3135 w 2386"/>
                <a:gd name="T1" fmla="*/ 207 h 142"/>
                <a:gd name="T2" fmla="*/ 2698 w 2386"/>
                <a:gd name="T3" fmla="*/ 61 h 142"/>
                <a:gd name="T4" fmla="*/ 0 w 2386"/>
                <a:gd name="T5" fmla="*/ 0 h 142"/>
                <a:gd name="T6" fmla="*/ 566 w 2386"/>
                <a:gd name="T7" fmla="*/ 213 h 142"/>
                <a:gd name="T8" fmla="*/ 575 w 2386"/>
                <a:gd name="T9" fmla="*/ 202 h 142"/>
                <a:gd name="T10" fmla="*/ 3135 w 2386"/>
                <a:gd name="T11" fmla="*/ 207 h 142"/>
                <a:gd name="T12" fmla="*/ 0 60000 65536"/>
                <a:gd name="T13" fmla="*/ 0 60000 65536"/>
                <a:gd name="T14" fmla="*/ 0 60000 65536"/>
                <a:gd name="T15" fmla="*/ 0 60000 65536"/>
                <a:gd name="T16" fmla="*/ 0 60000 65536"/>
                <a:gd name="T17" fmla="*/ 0 60000 65536"/>
                <a:gd name="T18" fmla="*/ 0 w 2386"/>
                <a:gd name="T19" fmla="*/ 0 h 142"/>
                <a:gd name="T20" fmla="*/ 2386 w 2386"/>
                <a:gd name="T21" fmla="*/ 142 h 142"/>
              </a:gdLst>
              <a:ahLst/>
              <a:cxnLst>
                <a:cxn ang="T12">
                  <a:pos x="T0" y="T1"/>
                </a:cxn>
                <a:cxn ang="T13">
                  <a:pos x="T2" y="T3"/>
                </a:cxn>
                <a:cxn ang="T14">
                  <a:pos x="T4" y="T5"/>
                </a:cxn>
                <a:cxn ang="T15">
                  <a:pos x="T6" y="T7"/>
                </a:cxn>
                <a:cxn ang="T16">
                  <a:pos x="T8" y="T9"/>
                </a:cxn>
                <a:cxn ang="T17">
                  <a:pos x="T10" y="T11"/>
                </a:cxn>
              </a:cxnLst>
              <a:rect l="T18" t="T19" r="T20" b="T21"/>
              <a:pathLst>
                <a:path w="2386" h="142">
                  <a:moveTo>
                    <a:pt x="2386" y="138"/>
                  </a:moveTo>
                  <a:lnTo>
                    <a:pt x="2054" y="41"/>
                  </a:lnTo>
                  <a:lnTo>
                    <a:pt x="0" y="0"/>
                  </a:lnTo>
                  <a:lnTo>
                    <a:pt x="431" y="142"/>
                  </a:lnTo>
                  <a:lnTo>
                    <a:pt x="438" y="135"/>
                  </a:lnTo>
                  <a:lnTo>
                    <a:pt x="2386" y="138"/>
                  </a:lnTo>
                  <a:close/>
                </a:path>
              </a:pathLst>
            </a:custGeom>
            <a:solidFill>
              <a:srgbClr val="55917C"/>
            </a:solidFill>
            <a:ln>
              <a:noFill/>
            </a:ln>
          </p:spPr>
          <p:txBody>
            <a:bodyPr/>
            <a:lstStyle/>
            <a:p>
              <a:pPr eaLnBrk="1" fontAlgn="auto" hangingPunct="1">
                <a:spcBef>
                  <a:spcPts val="0"/>
                </a:spcBef>
                <a:spcAft>
                  <a:spcPts val="0"/>
                </a:spcAft>
                <a:defRPr/>
              </a:pPr>
              <a:endParaRPr lang="zh-CN" altLang="en-US" b="1" kern="0">
                <a:solidFill>
                  <a:srgbClr val="000000"/>
                </a:solidFill>
                <a:latin typeface="Arial" panose="020B0604020202020204" pitchFamily="34" charset="0"/>
                <a:ea typeface="微软雅黑" panose="020B0503020204020204" pitchFamily="34" charset="-122"/>
              </a:endParaRPr>
            </a:p>
          </p:txBody>
        </p:sp>
        <p:sp>
          <p:nvSpPr>
            <p:cNvPr id="84" name="Freeform 33"/>
            <p:cNvSpPr/>
            <p:nvPr/>
          </p:nvSpPr>
          <p:spPr bwMode="auto">
            <a:xfrm>
              <a:off x="1770707" y="2717196"/>
              <a:ext cx="2471279" cy="452121"/>
            </a:xfrm>
            <a:custGeom>
              <a:avLst/>
              <a:gdLst>
                <a:gd name="T0" fmla="*/ 2710 w 1924"/>
                <a:gd name="T1" fmla="*/ 5 h 427"/>
                <a:gd name="T2" fmla="*/ 10 w 1924"/>
                <a:gd name="T3" fmla="*/ 0 h 427"/>
                <a:gd name="T4" fmla="*/ 0 w 1924"/>
                <a:gd name="T5" fmla="*/ 10 h 427"/>
                <a:gd name="T6" fmla="*/ 2 w 1924"/>
                <a:gd name="T7" fmla="*/ 716 h 427"/>
                <a:gd name="T8" fmla="*/ 2731 w 1924"/>
                <a:gd name="T9" fmla="*/ 635 h 427"/>
                <a:gd name="T10" fmla="*/ 2731 w 1924"/>
                <a:gd name="T11" fmla="*/ 12 h 427"/>
                <a:gd name="T12" fmla="*/ 2710 w 1924"/>
                <a:gd name="T13" fmla="*/ 5 h 427"/>
                <a:gd name="T14" fmla="*/ 0 60000 65536"/>
                <a:gd name="T15" fmla="*/ 0 60000 65536"/>
                <a:gd name="T16" fmla="*/ 0 60000 65536"/>
                <a:gd name="T17" fmla="*/ 0 60000 65536"/>
                <a:gd name="T18" fmla="*/ 0 60000 65536"/>
                <a:gd name="T19" fmla="*/ 0 60000 65536"/>
                <a:gd name="T20" fmla="*/ 0 60000 65536"/>
                <a:gd name="T21" fmla="*/ 0 w 1924"/>
                <a:gd name="T22" fmla="*/ 0 h 427"/>
                <a:gd name="T23" fmla="*/ 1924 w 1924"/>
                <a:gd name="T24" fmla="*/ 427 h 4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4" h="427">
                  <a:moveTo>
                    <a:pt x="1853" y="3"/>
                  </a:moveTo>
                  <a:cubicBezTo>
                    <a:pt x="7" y="0"/>
                    <a:pt x="7" y="0"/>
                    <a:pt x="7" y="0"/>
                  </a:cubicBezTo>
                  <a:cubicBezTo>
                    <a:pt x="0" y="6"/>
                    <a:pt x="0" y="6"/>
                    <a:pt x="0" y="6"/>
                  </a:cubicBezTo>
                  <a:cubicBezTo>
                    <a:pt x="0" y="6"/>
                    <a:pt x="16" y="142"/>
                    <a:pt x="2" y="427"/>
                  </a:cubicBezTo>
                  <a:cubicBezTo>
                    <a:pt x="1867" y="378"/>
                    <a:pt x="1867" y="378"/>
                    <a:pt x="1867" y="378"/>
                  </a:cubicBezTo>
                  <a:cubicBezTo>
                    <a:pt x="1867" y="378"/>
                    <a:pt x="1924" y="194"/>
                    <a:pt x="1867" y="7"/>
                  </a:cubicBezTo>
                  <a:lnTo>
                    <a:pt x="1853" y="3"/>
                  </a:lnTo>
                  <a:close/>
                </a:path>
              </a:pathLst>
            </a:custGeom>
            <a:solidFill>
              <a:srgbClr val="7BB19E"/>
            </a:solidFill>
            <a:ln>
              <a:noFill/>
            </a:ln>
          </p:spPr>
          <p:txBody>
            <a:bodyPr/>
            <a:lstStyle/>
            <a:p>
              <a:pPr eaLnBrk="1" fontAlgn="auto" hangingPunct="1">
                <a:spcBef>
                  <a:spcPts val="0"/>
                </a:spcBef>
                <a:spcAft>
                  <a:spcPts val="0"/>
                </a:spcAft>
                <a:defRPr/>
              </a:pPr>
              <a:endParaRPr lang="zh-CN" altLang="en-US" b="1" kern="0">
                <a:solidFill>
                  <a:srgbClr val="000000"/>
                </a:solidFill>
                <a:latin typeface="Arial" panose="020B0604020202020204" pitchFamily="34" charset="0"/>
                <a:ea typeface="微软雅黑" panose="020B0503020204020204" pitchFamily="34" charset="-122"/>
              </a:endParaRPr>
            </a:p>
          </p:txBody>
        </p:sp>
      </p:grpSp>
      <p:sp>
        <p:nvSpPr>
          <p:cNvPr id="90" name="文本框 89"/>
          <p:cNvSpPr txBox="1"/>
          <p:nvPr/>
        </p:nvSpPr>
        <p:spPr>
          <a:xfrm>
            <a:off x="9227639" y="2664966"/>
            <a:ext cx="1696934" cy="553998"/>
          </a:xfrm>
          <a:prstGeom prst="rect">
            <a:avLst/>
          </a:prstGeom>
          <a:noFill/>
        </p:spPr>
        <p:txBody>
          <a:bodyPr wrap="square" rtlCol="0">
            <a:spAutoFit/>
          </a:bodyPr>
          <a:lstStyle/>
          <a:p>
            <a:pPr>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1" name="文本框 90"/>
          <p:cNvSpPr txBox="1"/>
          <p:nvPr/>
        </p:nvSpPr>
        <p:spPr>
          <a:xfrm>
            <a:off x="9227638" y="2420881"/>
            <a:ext cx="1337924" cy="310786"/>
          </a:xfrm>
          <a:prstGeom prst="rect">
            <a:avLst/>
          </a:prstGeom>
          <a:noFill/>
        </p:spPr>
        <p:txBody>
          <a:bodyPr wrap="square" rtlCol="0">
            <a:spAutoFit/>
          </a:bodyPr>
          <a:lstStyle/>
          <a:p>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2" name="文本框 91"/>
          <p:cNvSpPr txBox="1"/>
          <p:nvPr/>
        </p:nvSpPr>
        <p:spPr>
          <a:xfrm>
            <a:off x="9227639" y="4751815"/>
            <a:ext cx="1696934" cy="553998"/>
          </a:xfrm>
          <a:prstGeom prst="rect">
            <a:avLst/>
          </a:prstGeom>
          <a:noFill/>
        </p:spPr>
        <p:txBody>
          <a:bodyPr wrap="square" rtlCol="0">
            <a:spAutoFit/>
          </a:bodyPr>
          <a:lstStyle/>
          <a:p>
            <a:pPr>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3" name="文本框 92"/>
          <p:cNvSpPr txBox="1"/>
          <p:nvPr/>
        </p:nvSpPr>
        <p:spPr>
          <a:xfrm>
            <a:off x="9227638" y="4507730"/>
            <a:ext cx="1337924" cy="310786"/>
          </a:xfrm>
          <a:prstGeom prst="rect">
            <a:avLst/>
          </a:prstGeom>
          <a:noFill/>
        </p:spPr>
        <p:txBody>
          <a:bodyPr wrap="square" rtlCol="0">
            <a:spAutoFit/>
          </a:bodyPr>
          <a:lstStyle/>
          <a:p>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4" name="文本框 93"/>
          <p:cNvSpPr txBox="1"/>
          <p:nvPr/>
        </p:nvSpPr>
        <p:spPr>
          <a:xfrm>
            <a:off x="7471959" y="2909051"/>
            <a:ext cx="1633390" cy="553998"/>
          </a:xfrm>
          <a:prstGeom prst="rect">
            <a:avLst/>
          </a:prstGeom>
          <a:noFill/>
        </p:spPr>
        <p:txBody>
          <a:bodyPr wrap="square" rtlCol="0">
            <a:spAutoFit/>
          </a:bodyPr>
          <a:lstStyle/>
          <a:p>
            <a:pPr algn="ctr">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5" name="文本框 94"/>
          <p:cNvSpPr txBox="1"/>
          <p:nvPr/>
        </p:nvSpPr>
        <p:spPr>
          <a:xfrm>
            <a:off x="7619691" y="2664966"/>
            <a:ext cx="1337924" cy="338554"/>
          </a:xfrm>
          <a:prstGeom prst="rect">
            <a:avLst/>
          </a:prstGeom>
          <a:noFill/>
        </p:spPr>
        <p:txBody>
          <a:bodyPr wrap="square" rtlCol="0">
            <a:spAutoFit/>
          </a:bodyPr>
          <a:lstStyle/>
          <a:p>
            <a:pPr algn="ct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8" name="文本框 97"/>
          <p:cNvSpPr txBox="1"/>
          <p:nvPr/>
        </p:nvSpPr>
        <p:spPr>
          <a:xfrm>
            <a:off x="7439290" y="4615949"/>
            <a:ext cx="1633390" cy="553998"/>
          </a:xfrm>
          <a:prstGeom prst="rect">
            <a:avLst/>
          </a:prstGeom>
          <a:noFill/>
        </p:spPr>
        <p:txBody>
          <a:bodyPr wrap="square" rtlCol="0">
            <a:spAutoFit/>
          </a:bodyPr>
          <a:lstStyle/>
          <a:p>
            <a:pPr algn="ctr">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9" name="文本框 98"/>
          <p:cNvSpPr txBox="1"/>
          <p:nvPr/>
        </p:nvSpPr>
        <p:spPr>
          <a:xfrm>
            <a:off x="7587022" y="4371864"/>
            <a:ext cx="1337924" cy="338554"/>
          </a:xfrm>
          <a:prstGeom prst="rect">
            <a:avLst/>
          </a:prstGeom>
          <a:noFill/>
        </p:spPr>
        <p:txBody>
          <a:bodyPr wrap="square" rtlCol="0">
            <a:spAutoFit/>
          </a:bodyPr>
          <a:lstStyle/>
          <a:p>
            <a:pPr algn="ct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0" name="文本框 99"/>
          <p:cNvSpPr txBox="1"/>
          <p:nvPr/>
        </p:nvSpPr>
        <p:spPr>
          <a:xfrm>
            <a:off x="5884794" y="4751815"/>
            <a:ext cx="1696934" cy="553998"/>
          </a:xfrm>
          <a:prstGeom prst="rect">
            <a:avLst/>
          </a:prstGeom>
          <a:noFill/>
        </p:spPr>
        <p:txBody>
          <a:bodyPr wrap="square" rtlCol="0">
            <a:spAutoFit/>
          </a:bodyPr>
          <a:lstStyle/>
          <a:p>
            <a:pPr>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1" name="文本框 100"/>
          <p:cNvSpPr txBox="1"/>
          <p:nvPr/>
        </p:nvSpPr>
        <p:spPr>
          <a:xfrm>
            <a:off x="5884793" y="4507730"/>
            <a:ext cx="1337924" cy="310786"/>
          </a:xfrm>
          <a:prstGeom prst="rect">
            <a:avLst/>
          </a:prstGeom>
          <a:noFill/>
        </p:spPr>
        <p:txBody>
          <a:bodyPr wrap="square" rtlCol="0">
            <a:spAutoFit/>
          </a:bodyPr>
          <a:lstStyle/>
          <a:p>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椭圆 80"/>
          <p:cNvSpPr/>
          <p:nvPr/>
        </p:nvSpPr>
        <p:spPr bwMode="auto">
          <a:xfrm>
            <a:off x="1059356" y="-1600"/>
            <a:ext cx="703340" cy="1084427"/>
          </a:xfrm>
          <a:prstGeom prst="rect">
            <a:avLst/>
          </a:prstGeom>
          <a:solidFill>
            <a:srgbClr val="7BB19E"/>
          </a:solidFill>
          <a:ln w="5715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chemeClr val="tx1">
                  <a:lumMod val="75000"/>
                  <a:lumOff val="25000"/>
                </a:schemeClr>
              </a:solidFill>
              <a:effectLst/>
              <a:uLnTx/>
              <a:uFillTx/>
              <a:latin typeface="Arial" panose="020B0604020202020204" pitchFamily="34" charset="0"/>
              <a:ea typeface="宋体" panose="02010600030101010101" pitchFamily="2" charset="-122"/>
            </a:endParaRPr>
          </a:p>
        </p:txBody>
      </p:sp>
      <p:sp>
        <p:nvSpPr>
          <p:cNvPr id="29" name="文本框 28"/>
          <p:cNvSpPr txBox="1"/>
          <p:nvPr/>
        </p:nvSpPr>
        <p:spPr>
          <a:xfrm>
            <a:off x="1100194" y="484263"/>
            <a:ext cx="621664" cy="523220"/>
          </a:xfrm>
          <a:prstGeom prst="rect">
            <a:avLst/>
          </a:prstGeom>
          <a:solidFill>
            <a:schemeClr val="bg1"/>
          </a:solidFill>
        </p:spPr>
        <p:txBody>
          <a:bodyPr wrap="square" rtlCol="0">
            <a:spAutoFit/>
          </a:bodyPr>
          <a:lstStyle/>
          <a:p>
            <a:pPr algn="ctr"/>
            <a:r>
              <a:rPr lang="en-US" altLang="zh-CN" sz="2800" dirty="0" smtClean="0">
                <a:solidFill>
                  <a:srgbClr val="7BB19E"/>
                </a:solidFill>
              </a:rPr>
              <a:t>01</a:t>
            </a:r>
            <a:endParaRPr lang="zh-CN" altLang="en-US" sz="2800" dirty="0">
              <a:solidFill>
                <a:srgbClr val="7BB19E"/>
              </a:solidFill>
            </a:endParaRPr>
          </a:p>
        </p:txBody>
      </p:sp>
      <p:sp>
        <p:nvSpPr>
          <p:cNvPr id="30" name="矩形 29"/>
          <p:cNvSpPr/>
          <p:nvPr/>
        </p:nvSpPr>
        <p:spPr>
          <a:xfrm>
            <a:off x="1989644" y="257237"/>
            <a:ext cx="2031325" cy="562783"/>
          </a:xfrm>
          <a:prstGeom prst="rect">
            <a:avLst/>
          </a:prstGeom>
        </p:spPr>
        <p:txBody>
          <a:bodyPr wrap="none">
            <a:spAutoFit/>
          </a:bodyPr>
          <a:lstStyle/>
          <a:p>
            <a:pPr>
              <a:lnSpc>
                <a:spcPct val="200000"/>
              </a:lnSpc>
            </a:pP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选题</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的背景与意义</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1" name="文本框 30"/>
          <p:cNvSpPr txBox="1"/>
          <p:nvPr/>
        </p:nvSpPr>
        <p:spPr>
          <a:xfrm>
            <a:off x="832407" y="745873"/>
            <a:ext cx="5022106" cy="338554"/>
          </a:xfrm>
          <a:prstGeom prst="snip1Rect">
            <a:avLst>
              <a:gd name="adj" fmla="val 0"/>
            </a:avLst>
          </a:prstGeom>
          <a:noFill/>
          <a:ln w="28575">
            <a:noFill/>
          </a:ln>
        </p:spPr>
        <p:txBody>
          <a:bodyPr wrap="square" rtlCol="0">
            <a:spAutoFit/>
          </a:bodyPr>
          <a:lstStyle/>
          <a:p>
            <a:pPr algn="ctr"/>
            <a:r>
              <a:rPr lang="en-US" altLang="zh-CN" sz="1600" dirty="0" smtClean="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rPr>
              <a:t> Background And Significance</a:t>
            </a:r>
            <a:endParaRPr lang="zh-CN" altLang="en-US" sz="1600" dirty="0">
              <a:ln>
                <a:solidFill>
                  <a:srgbClr val="00762F"/>
                </a:solidFill>
              </a:ln>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endParaRPr>
          </a:p>
        </p:txBody>
      </p:sp>
      <p:sp>
        <p:nvSpPr>
          <p:cNvPr id="32" name="椭圆 80"/>
          <p:cNvSpPr/>
          <p:nvPr/>
        </p:nvSpPr>
        <p:spPr bwMode="auto">
          <a:xfrm>
            <a:off x="0" y="-1600"/>
            <a:ext cx="12192000" cy="105024"/>
          </a:xfrm>
          <a:prstGeom prst="rect">
            <a:avLst/>
          </a:prstGeom>
          <a:solidFill>
            <a:srgbClr val="7BB19E"/>
          </a:solidFill>
          <a:ln w="5715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chemeClr val="tx1">
                  <a:lumMod val="75000"/>
                  <a:lumOff val="25000"/>
                </a:schemeClr>
              </a:solidFill>
              <a:effectLst/>
              <a:uLnTx/>
              <a:uFillTx/>
              <a:latin typeface="Arial" panose="020B0604020202020204" pitchFamily="34" charset="0"/>
              <a:ea typeface="宋体" panose="02010600030101010101" pitchFamily="2" charset="-122"/>
            </a:endParaRPr>
          </a:p>
        </p:txBody>
      </p:sp>
      <p:sp>
        <p:nvSpPr>
          <p:cNvPr id="33" name="椭圆 80"/>
          <p:cNvSpPr/>
          <p:nvPr/>
        </p:nvSpPr>
        <p:spPr bwMode="auto">
          <a:xfrm>
            <a:off x="0" y="6761323"/>
            <a:ext cx="12192000" cy="96677"/>
          </a:xfrm>
          <a:prstGeom prst="rect">
            <a:avLst/>
          </a:prstGeom>
          <a:solidFill>
            <a:srgbClr val="7BB19E"/>
          </a:solidFill>
          <a:ln w="5715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chemeClr val="tx1">
                  <a:lumMod val="75000"/>
                  <a:lumOff val="25000"/>
                </a:schemeClr>
              </a:solidFill>
              <a:effectLst/>
              <a:uLnTx/>
              <a:uFillTx/>
              <a:latin typeface="Arial" panose="020B0604020202020204" pitchFamily="34" charset="0"/>
              <a:ea typeface="宋体" panose="02010600030101010101" pitchFamily="2" charset="-122"/>
            </a:endParaRPr>
          </a:p>
        </p:txBody>
      </p:sp>
      <p:sp>
        <p:nvSpPr>
          <p:cNvPr id="9" name="矩形 8"/>
          <p:cNvSpPr/>
          <p:nvPr/>
        </p:nvSpPr>
        <p:spPr>
          <a:xfrm>
            <a:off x="1603075" y="1725277"/>
            <a:ext cx="1082690" cy="1165972"/>
          </a:xfrm>
          <a:prstGeom prst="rect">
            <a:avLst/>
          </a:prstGeom>
          <a:solidFill>
            <a:srgbClr val="55917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26"/>
          <p:cNvSpPr/>
          <p:nvPr/>
        </p:nvSpPr>
        <p:spPr>
          <a:xfrm>
            <a:off x="4798523" y="2366069"/>
            <a:ext cx="3028970" cy="840331"/>
          </a:xfrm>
          <a:prstGeom prst="rect">
            <a:avLst/>
          </a:prstGeom>
          <a:solidFill>
            <a:srgbClr val="55917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28"/>
          <p:cNvSpPr/>
          <p:nvPr/>
        </p:nvSpPr>
        <p:spPr>
          <a:xfrm>
            <a:off x="2685764" y="1725278"/>
            <a:ext cx="2112758" cy="1481121"/>
          </a:xfrm>
          <a:custGeom>
            <a:avLst/>
            <a:gdLst>
              <a:gd name="connsiteX0" fmla="*/ 0 w 1826712"/>
              <a:gd name="connsiteY0" fmla="*/ 0 h 1280593"/>
              <a:gd name="connsiteX1" fmla="*/ 1826712 w 1826712"/>
              <a:gd name="connsiteY1" fmla="*/ 0 h 1280593"/>
              <a:gd name="connsiteX2" fmla="*/ 1826712 w 1826712"/>
              <a:gd name="connsiteY2" fmla="*/ 1280593 h 1280593"/>
              <a:gd name="connsiteX3" fmla="*/ 0 w 1826712"/>
              <a:gd name="connsiteY3" fmla="*/ 1280593 h 1280593"/>
              <a:gd name="connsiteX4" fmla="*/ 0 w 1826712"/>
              <a:gd name="connsiteY4" fmla="*/ 0 h 1280593"/>
              <a:gd name="connsiteX0-1" fmla="*/ 0 w 1826712"/>
              <a:gd name="connsiteY0-2" fmla="*/ 0 h 1280593"/>
              <a:gd name="connsiteX1-3" fmla="*/ 1826712 w 1826712"/>
              <a:gd name="connsiteY1-4" fmla="*/ 0 h 1280593"/>
              <a:gd name="connsiteX2-5" fmla="*/ 1826712 w 1826712"/>
              <a:gd name="connsiteY2-6" fmla="*/ 1280593 h 1280593"/>
              <a:gd name="connsiteX3-7" fmla="*/ 0 w 1826712"/>
              <a:gd name="connsiteY3-8" fmla="*/ 1007543 h 1280593"/>
              <a:gd name="connsiteX4-9" fmla="*/ 0 w 1826712"/>
              <a:gd name="connsiteY4-10" fmla="*/ 0 h 1280593"/>
              <a:gd name="connsiteX0-11" fmla="*/ 0 w 1826712"/>
              <a:gd name="connsiteY0-12" fmla="*/ 0 h 1280593"/>
              <a:gd name="connsiteX1-13" fmla="*/ 1826712 w 1826712"/>
              <a:gd name="connsiteY1-14" fmla="*/ 555625 h 1280593"/>
              <a:gd name="connsiteX2-15" fmla="*/ 1826712 w 1826712"/>
              <a:gd name="connsiteY2-16" fmla="*/ 1280593 h 1280593"/>
              <a:gd name="connsiteX3-17" fmla="*/ 0 w 1826712"/>
              <a:gd name="connsiteY3-18" fmla="*/ 1007543 h 1280593"/>
              <a:gd name="connsiteX4-19" fmla="*/ 0 w 1826712"/>
              <a:gd name="connsiteY4-20" fmla="*/ 0 h 12805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6712" h="1280593">
                <a:moveTo>
                  <a:pt x="0" y="0"/>
                </a:moveTo>
                <a:lnTo>
                  <a:pt x="1826712" y="555625"/>
                </a:lnTo>
                <a:lnTo>
                  <a:pt x="1826712" y="1280593"/>
                </a:lnTo>
                <a:lnTo>
                  <a:pt x="0" y="1007543"/>
                </a:lnTo>
                <a:lnTo>
                  <a:pt x="0" y="0"/>
                </a:lnTo>
                <a:close/>
              </a:path>
            </a:pathLst>
          </a:custGeom>
          <a:solidFill>
            <a:srgbClr val="55917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TextBox 17"/>
          <p:cNvSpPr txBox="1"/>
          <p:nvPr/>
        </p:nvSpPr>
        <p:spPr>
          <a:xfrm>
            <a:off x="1878239" y="1861609"/>
            <a:ext cx="521721" cy="507259"/>
          </a:xfrm>
          <a:prstGeom prst="rect">
            <a:avLst/>
          </a:prstGeom>
          <a:noFill/>
        </p:spPr>
        <p:txBody>
          <a:bodyPr wrap="none" rtlCol="0">
            <a:spAutoFit/>
          </a:bodyPr>
          <a:lstStyle/>
          <a:p>
            <a:r>
              <a:rPr lang="en-US" altLang="zh-CN" sz="3200" dirty="0">
                <a:solidFill>
                  <a:schemeClr val="bg1"/>
                </a:solidFill>
              </a:rPr>
              <a:t>01</a:t>
            </a:r>
            <a:endParaRPr lang="zh-CN" altLang="en-US" sz="1465" dirty="0">
              <a:solidFill>
                <a:schemeClr val="bg1"/>
              </a:solidFill>
            </a:endParaRPr>
          </a:p>
        </p:txBody>
      </p:sp>
      <p:sp>
        <p:nvSpPr>
          <p:cNvPr id="13" name="矩形 56"/>
          <p:cNvSpPr/>
          <p:nvPr/>
        </p:nvSpPr>
        <p:spPr>
          <a:xfrm>
            <a:off x="1853418" y="2324854"/>
            <a:ext cx="562270" cy="379656"/>
          </a:xfrm>
          <a:prstGeom prst="rect">
            <a:avLst/>
          </a:prstGeom>
        </p:spPr>
        <p:txBody>
          <a:bodyPr wrap="none">
            <a:spAutoFit/>
          </a:bodyPr>
          <a:lstStyle/>
          <a:p>
            <a:pPr algn="ctr"/>
            <a:r>
              <a:rPr lang="en-US" altLang="zh-CN" sz="1865" dirty="0" smtClean="0">
                <a:solidFill>
                  <a:schemeClr val="bg1"/>
                </a:solidFill>
              </a:rPr>
              <a:t>text</a:t>
            </a:r>
            <a:endParaRPr lang="zh-CN" altLang="en-US" sz="1865" dirty="0">
              <a:solidFill>
                <a:schemeClr val="bg1"/>
              </a:solidFill>
            </a:endParaRPr>
          </a:p>
        </p:txBody>
      </p:sp>
      <p:sp>
        <p:nvSpPr>
          <p:cNvPr id="14" name="Freeform 89"/>
          <p:cNvSpPr>
            <a:spLocks noEditPoints="1"/>
          </p:cNvSpPr>
          <p:nvPr/>
        </p:nvSpPr>
        <p:spPr bwMode="black">
          <a:xfrm>
            <a:off x="3301150" y="2366069"/>
            <a:ext cx="726347" cy="467447"/>
          </a:xfrm>
          <a:custGeom>
            <a:avLst/>
            <a:gdLst>
              <a:gd name="T0" fmla="*/ 350 w 3153"/>
              <a:gd name="T1" fmla="*/ 935 h 2031"/>
              <a:gd name="T2" fmla="*/ 788 w 3153"/>
              <a:gd name="T3" fmla="*/ 0 h 2031"/>
              <a:gd name="T4" fmla="*/ 2918 w 3153"/>
              <a:gd name="T5" fmla="*/ 1882 h 2031"/>
              <a:gd name="T6" fmla="*/ 2403 w 3153"/>
              <a:gd name="T7" fmla="*/ 1493 h 2031"/>
              <a:gd name="T8" fmla="*/ 2244 w 3153"/>
              <a:gd name="T9" fmla="*/ 1424 h 2031"/>
              <a:gd name="T10" fmla="*/ 2391 w 3153"/>
              <a:gd name="T11" fmla="*/ 1458 h 2031"/>
              <a:gd name="T12" fmla="*/ 1437 w 3153"/>
              <a:gd name="T13" fmla="*/ 1486 h 2031"/>
              <a:gd name="T14" fmla="*/ 1460 w 3153"/>
              <a:gd name="T15" fmla="*/ 1427 h 2031"/>
              <a:gd name="T16" fmla="*/ 1588 w 3153"/>
              <a:gd name="T17" fmla="*/ 1440 h 2031"/>
              <a:gd name="T18" fmla="*/ 1563 w 3153"/>
              <a:gd name="T19" fmla="*/ 1636 h 2031"/>
              <a:gd name="T20" fmla="*/ 1421 w 3153"/>
              <a:gd name="T21" fmla="*/ 1612 h 2031"/>
              <a:gd name="T22" fmla="*/ 1170 w 3153"/>
              <a:gd name="T23" fmla="*/ 1604 h 2031"/>
              <a:gd name="T24" fmla="*/ 1340 w 3153"/>
              <a:gd name="T25" fmla="*/ 1589 h 2031"/>
              <a:gd name="T26" fmla="*/ 1175 w 3153"/>
              <a:gd name="T27" fmla="*/ 1631 h 2031"/>
              <a:gd name="T28" fmla="*/ 1228 w 3153"/>
              <a:gd name="T29" fmla="*/ 1433 h 2031"/>
              <a:gd name="T30" fmla="*/ 1366 w 3153"/>
              <a:gd name="T31" fmla="*/ 1441 h 2031"/>
              <a:gd name="T32" fmla="*/ 916 w 3153"/>
              <a:gd name="T33" fmla="*/ 1607 h 2031"/>
              <a:gd name="T34" fmla="*/ 1099 w 3153"/>
              <a:gd name="T35" fmla="*/ 1564 h 2031"/>
              <a:gd name="T36" fmla="*/ 911 w 3153"/>
              <a:gd name="T37" fmla="*/ 1624 h 2031"/>
              <a:gd name="T38" fmla="*/ 832 w 3153"/>
              <a:gd name="T39" fmla="*/ 1503 h 2031"/>
              <a:gd name="T40" fmla="*/ 922 w 3153"/>
              <a:gd name="T41" fmla="*/ 1437 h 2031"/>
              <a:gd name="T42" fmla="*/ 999 w 3153"/>
              <a:gd name="T43" fmla="*/ 1440 h 2031"/>
              <a:gd name="T44" fmla="*/ 1143 w 3153"/>
              <a:gd name="T45" fmla="*/ 1436 h 2031"/>
              <a:gd name="T46" fmla="*/ 1113 w 3153"/>
              <a:gd name="T47" fmla="*/ 1496 h 2031"/>
              <a:gd name="T48" fmla="*/ 692 w 3153"/>
              <a:gd name="T49" fmla="*/ 1804 h 2031"/>
              <a:gd name="T50" fmla="*/ 574 w 3153"/>
              <a:gd name="T51" fmla="*/ 1739 h 2031"/>
              <a:gd name="T52" fmla="*/ 656 w 3153"/>
              <a:gd name="T53" fmla="*/ 1687 h 2031"/>
              <a:gd name="T54" fmla="*/ 823 w 3153"/>
              <a:gd name="T55" fmla="*/ 1619 h 2031"/>
              <a:gd name="T56" fmla="*/ 669 w 3153"/>
              <a:gd name="T57" fmla="*/ 1638 h 2031"/>
              <a:gd name="T58" fmla="*/ 713 w 3153"/>
              <a:gd name="T59" fmla="*/ 1551 h 2031"/>
              <a:gd name="T60" fmla="*/ 828 w 3153"/>
              <a:gd name="T61" fmla="*/ 1613 h 2031"/>
              <a:gd name="T62" fmla="*/ 1570 w 3153"/>
              <a:gd name="T63" fmla="*/ 1798 h 2031"/>
              <a:gd name="T64" fmla="*/ 850 w 3153"/>
              <a:gd name="T65" fmla="*/ 1803 h 2031"/>
              <a:gd name="T66" fmla="*/ 882 w 3153"/>
              <a:gd name="T67" fmla="*/ 1698 h 2031"/>
              <a:gd name="T68" fmla="*/ 1563 w 3153"/>
              <a:gd name="T69" fmla="*/ 1687 h 2031"/>
              <a:gd name="T70" fmla="*/ 1670 w 3153"/>
              <a:gd name="T71" fmla="*/ 1489 h 2031"/>
              <a:gd name="T72" fmla="*/ 1693 w 3153"/>
              <a:gd name="T73" fmla="*/ 1424 h 2031"/>
              <a:gd name="T74" fmla="*/ 1793 w 3153"/>
              <a:gd name="T75" fmla="*/ 1500 h 2031"/>
              <a:gd name="T76" fmla="*/ 1675 w 3153"/>
              <a:gd name="T77" fmla="*/ 1612 h 2031"/>
              <a:gd name="T78" fmla="*/ 1843 w 3153"/>
              <a:gd name="T79" fmla="*/ 1621 h 2031"/>
              <a:gd name="T80" fmla="*/ 1804 w 3153"/>
              <a:gd name="T81" fmla="*/ 1637 h 2031"/>
              <a:gd name="T82" fmla="*/ 1866 w 3153"/>
              <a:gd name="T83" fmla="*/ 1793 h 2031"/>
              <a:gd name="T84" fmla="*/ 1690 w 3153"/>
              <a:gd name="T85" fmla="*/ 1778 h 2031"/>
              <a:gd name="T86" fmla="*/ 1686 w 3153"/>
              <a:gd name="T87" fmla="*/ 1702 h 2031"/>
              <a:gd name="T88" fmla="*/ 1724 w 3153"/>
              <a:gd name="T89" fmla="*/ 1685 h 2031"/>
              <a:gd name="T90" fmla="*/ 1843 w 3153"/>
              <a:gd name="T91" fmla="*/ 1691 h 2031"/>
              <a:gd name="T92" fmla="*/ 2009 w 3153"/>
              <a:gd name="T93" fmla="*/ 1439 h 2031"/>
              <a:gd name="T94" fmla="*/ 2140 w 3153"/>
              <a:gd name="T95" fmla="*/ 1428 h 2031"/>
              <a:gd name="T96" fmla="*/ 2161 w 3153"/>
              <a:gd name="T97" fmla="*/ 1499 h 2031"/>
              <a:gd name="T98" fmla="*/ 2064 w 3153"/>
              <a:gd name="T99" fmla="*/ 1588 h 2031"/>
              <a:gd name="T100" fmla="*/ 2218 w 3153"/>
              <a:gd name="T101" fmla="*/ 1565 h 2031"/>
              <a:gd name="T102" fmla="*/ 2225 w 3153"/>
              <a:gd name="T103" fmla="*/ 1634 h 2031"/>
              <a:gd name="T104" fmla="*/ 2319 w 3153"/>
              <a:gd name="T105" fmla="*/ 1790 h 2031"/>
              <a:gd name="T106" fmla="*/ 2131 w 3153"/>
              <a:gd name="T107" fmla="*/ 1770 h 2031"/>
              <a:gd name="T108" fmla="*/ 2145 w 3153"/>
              <a:gd name="T109" fmla="*/ 1683 h 2031"/>
              <a:gd name="T110" fmla="*/ 2340 w 3153"/>
              <a:gd name="T111" fmla="*/ 1624 h 2031"/>
              <a:gd name="T112" fmla="*/ 2463 w 3153"/>
              <a:gd name="T113" fmla="*/ 1564 h 2031"/>
              <a:gd name="T114" fmla="*/ 2434 w 3153"/>
              <a:gd name="T115" fmla="*/ 1636 h 2031"/>
              <a:gd name="T116" fmla="*/ 2415 w 3153"/>
              <a:gd name="T117" fmla="*/ 1769 h 2031"/>
              <a:gd name="T118" fmla="*/ 2500 w 3153"/>
              <a:gd name="T119" fmla="*/ 1683 h 2031"/>
              <a:gd name="T120" fmla="*/ 2605 w 3153"/>
              <a:gd name="T121" fmla="*/ 1791 h 2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53" h="2031">
                <a:moveTo>
                  <a:pt x="448" y="830"/>
                </a:moveTo>
                <a:cubicBezTo>
                  <a:pt x="368" y="755"/>
                  <a:pt x="368" y="615"/>
                  <a:pt x="448" y="539"/>
                </a:cubicBezTo>
                <a:cubicBezTo>
                  <a:pt x="393" y="549"/>
                  <a:pt x="339" y="610"/>
                  <a:pt x="339" y="685"/>
                </a:cubicBezTo>
                <a:cubicBezTo>
                  <a:pt x="339" y="759"/>
                  <a:pt x="393" y="820"/>
                  <a:pt x="448" y="830"/>
                </a:cubicBezTo>
                <a:close/>
                <a:moveTo>
                  <a:pt x="2814" y="685"/>
                </a:moveTo>
                <a:cubicBezTo>
                  <a:pt x="2815" y="610"/>
                  <a:pt x="2761" y="549"/>
                  <a:pt x="2706" y="539"/>
                </a:cubicBezTo>
                <a:cubicBezTo>
                  <a:pt x="2786" y="615"/>
                  <a:pt x="2786" y="755"/>
                  <a:pt x="2706" y="830"/>
                </a:cubicBezTo>
                <a:cubicBezTo>
                  <a:pt x="2761" y="820"/>
                  <a:pt x="2815" y="759"/>
                  <a:pt x="2814" y="685"/>
                </a:cubicBezTo>
                <a:close/>
                <a:moveTo>
                  <a:pt x="2804" y="935"/>
                </a:moveTo>
                <a:cubicBezTo>
                  <a:pt x="2886" y="904"/>
                  <a:pt x="2970" y="808"/>
                  <a:pt x="2969" y="685"/>
                </a:cubicBezTo>
                <a:cubicBezTo>
                  <a:pt x="2970" y="561"/>
                  <a:pt x="2886" y="465"/>
                  <a:pt x="2804" y="434"/>
                </a:cubicBezTo>
                <a:cubicBezTo>
                  <a:pt x="2871" y="501"/>
                  <a:pt x="2915" y="591"/>
                  <a:pt x="2914" y="685"/>
                </a:cubicBezTo>
                <a:cubicBezTo>
                  <a:pt x="2915" y="778"/>
                  <a:pt x="2871" y="868"/>
                  <a:pt x="2804" y="935"/>
                </a:cubicBezTo>
                <a:close/>
                <a:moveTo>
                  <a:pt x="350" y="935"/>
                </a:moveTo>
                <a:cubicBezTo>
                  <a:pt x="282" y="868"/>
                  <a:pt x="239" y="778"/>
                  <a:pt x="239" y="685"/>
                </a:cubicBezTo>
                <a:cubicBezTo>
                  <a:pt x="239" y="591"/>
                  <a:pt x="282" y="501"/>
                  <a:pt x="350" y="434"/>
                </a:cubicBezTo>
                <a:cubicBezTo>
                  <a:pt x="267" y="465"/>
                  <a:pt x="183" y="561"/>
                  <a:pt x="184" y="685"/>
                </a:cubicBezTo>
                <a:cubicBezTo>
                  <a:pt x="183" y="808"/>
                  <a:pt x="267" y="904"/>
                  <a:pt x="350" y="935"/>
                </a:cubicBezTo>
                <a:close/>
                <a:moveTo>
                  <a:pt x="2877" y="1804"/>
                </a:moveTo>
                <a:cubicBezTo>
                  <a:pt x="2844" y="1765"/>
                  <a:pt x="2811" y="1726"/>
                  <a:pt x="2778" y="1687"/>
                </a:cubicBezTo>
                <a:cubicBezTo>
                  <a:pt x="2705" y="1601"/>
                  <a:pt x="2633" y="1516"/>
                  <a:pt x="2560" y="1430"/>
                </a:cubicBezTo>
                <a:cubicBezTo>
                  <a:pt x="2557" y="1426"/>
                  <a:pt x="2553" y="1421"/>
                  <a:pt x="2549" y="1417"/>
                </a:cubicBezTo>
                <a:cubicBezTo>
                  <a:pt x="2534" y="1399"/>
                  <a:pt x="2511" y="1389"/>
                  <a:pt x="2489" y="1381"/>
                </a:cubicBezTo>
                <a:cubicBezTo>
                  <a:pt x="2466" y="1373"/>
                  <a:pt x="2441" y="1368"/>
                  <a:pt x="2416" y="1367"/>
                </a:cubicBezTo>
                <a:cubicBezTo>
                  <a:pt x="2503" y="1344"/>
                  <a:pt x="2567" y="1266"/>
                  <a:pt x="2567" y="1172"/>
                </a:cubicBezTo>
                <a:cubicBezTo>
                  <a:pt x="2567" y="202"/>
                  <a:pt x="2567" y="202"/>
                  <a:pt x="2567" y="202"/>
                </a:cubicBezTo>
                <a:cubicBezTo>
                  <a:pt x="2567" y="90"/>
                  <a:pt x="2476" y="0"/>
                  <a:pt x="2365" y="0"/>
                </a:cubicBezTo>
                <a:cubicBezTo>
                  <a:pt x="788" y="0"/>
                  <a:pt x="788" y="0"/>
                  <a:pt x="788" y="0"/>
                </a:cubicBezTo>
                <a:cubicBezTo>
                  <a:pt x="677" y="0"/>
                  <a:pt x="586" y="90"/>
                  <a:pt x="586" y="202"/>
                </a:cubicBezTo>
                <a:cubicBezTo>
                  <a:pt x="586" y="1172"/>
                  <a:pt x="586" y="1172"/>
                  <a:pt x="586" y="1172"/>
                </a:cubicBezTo>
                <a:cubicBezTo>
                  <a:pt x="586" y="1266"/>
                  <a:pt x="651" y="1345"/>
                  <a:pt x="738" y="1368"/>
                </a:cubicBezTo>
                <a:cubicBezTo>
                  <a:pt x="689" y="1370"/>
                  <a:pt x="633" y="1388"/>
                  <a:pt x="600" y="1426"/>
                </a:cubicBezTo>
                <a:cubicBezTo>
                  <a:pt x="575" y="1457"/>
                  <a:pt x="549" y="1487"/>
                  <a:pt x="524" y="1518"/>
                </a:cubicBezTo>
                <a:cubicBezTo>
                  <a:pt x="446" y="1610"/>
                  <a:pt x="368" y="1703"/>
                  <a:pt x="290" y="1796"/>
                </a:cubicBezTo>
                <a:cubicBezTo>
                  <a:pt x="271" y="1819"/>
                  <a:pt x="235" y="1852"/>
                  <a:pt x="235" y="1884"/>
                </a:cubicBezTo>
                <a:cubicBezTo>
                  <a:pt x="235" y="1971"/>
                  <a:pt x="235" y="1971"/>
                  <a:pt x="235" y="1971"/>
                </a:cubicBezTo>
                <a:cubicBezTo>
                  <a:pt x="236" y="1982"/>
                  <a:pt x="238" y="1993"/>
                  <a:pt x="244" y="2002"/>
                </a:cubicBezTo>
                <a:cubicBezTo>
                  <a:pt x="264" y="2030"/>
                  <a:pt x="304" y="2031"/>
                  <a:pt x="336" y="2031"/>
                </a:cubicBezTo>
                <a:cubicBezTo>
                  <a:pt x="380" y="2031"/>
                  <a:pt x="2688" y="2031"/>
                  <a:pt x="2758" y="2031"/>
                </a:cubicBezTo>
                <a:cubicBezTo>
                  <a:pt x="2792" y="2031"/>
                  <a:pt x="2831" y="2027"/>
                  <a:pt x="2865" y="2020"/>
                </a:cubicBezTo>
                <a:cubicBezTo>
                  <a:pt x="2888" y="2016"/>
                  <a:pt x="2915" y="2003"/>
                  <a:pt x="2918" y="1976"/>
                </a:cubicBezTo>
                <a:cubicBezTo>
                  <a:pt x="2918" y="1882"/>
                  <a:pt x="2918" y="1882"/>
                  <a:pt x="2918" y="1882"/>
                </a:cubicBezTo>
                <a:cubicBezTo>
                  <a:pt x="2921" y="1861"/>
                  <a:pt x="2909" y="1841"/>
                  <a:pt x="2896" y="1826"/>
                </a:cubicBezTo>
                <a:cubicBezTo>
                  <a:pt x="2889" y="1818"/>
                  <a:pt x="2883" y="1811"/>
                  <a:pt x="2877" y="1804"/>
                </a:cubicBezTo>
                <a:close/>
                <a:moveTo>
                  <a:pt x="705" y="1159"/>
                </a:moveTo>
                <a:cubicBezTo>
                  <a:pt x="705" y="215"/>
                  <a:pt x="705" y="215"/>
                  <a:pt x="705" y="215"/>
                </a:cubicBezTo>
                <a:cubicBezTo>
                  <a:pt x="705" y="157"/>
                  <a:pt x="752" y="111"/>
                  <a:pt x="809" y="111"/>
                </a:cubicBezTo>
                <a:cubicBezTo>
                  <a:pt x="2344" y="111"/>
                  <a:pt x="2344" y="111"/>
                  <a:pt x="2344" y="111"/>
                </a:cubicBezTo>
                <a:cubicBezTo>
                  <a:pt x="2401" y="111"/>
                  <a:pt x="2448" y="157"/>
                  <a:pt x="2448" y="215"/>
                </a:cubicBezTo>
                <a:cubicBezTo>
                  <a:pt x="2448" y="1159"/>
                  <a:pt x="2448" y="1159"/>
                  <a:pt x="2448" y="1159"/>
                </a:cubicBezTo>
                <a:cubicBezTo>
                  <a:pt x="2448" y="1216"/>
                  <a:pt x="2401" y="1263"/>
                  <a:pt x="2344" y="1263"/>
                </a:cubicBezTo>
                <a:cubicBezTo>
                  <a:pt x="809" y="1263"/>
                  <a:pt x="809" y="1263"/>
                  <a:pt x="809" y="1263"/>
                </a:cubicBezTo>
                <a:cubicBezTo>
                  <a:pt x="752" y="1263"/>
                  <a:pt x="705" y="1216"/>
                  <a:pt x="705" y="1159"/>
                </a:cubicBezTo>
                <a:close/>
                <a:moveTo>
                  <a:pt x="2407" y="1487"/>
                </a:moveTo>
                <a:cubicBezTo>
                  <a:pt x="2407" y="1489"/>
                  <a:pt x="2406" y="1491"/>
                  <a:pt x="2404" y="1493"/>
                </a:cubicBezTo>
                <a:cubicBezTo>
                  <a:pt x="2404" y="1493"/>
                  <a:pt x="2403" y="1493"/>
                  <a:pt x="2403" y="1493"/>
                </a:cubicBezTo>
                <a:cubicBezTo>
                  <a:pt x="2403" y="1493"/>
                  <a:pt x="2403" y="1493"/>
                  <a:pt x="2403" y="1493"/>
                </a:cubicBezTo>
                <a:cubicBezTo>
                  <a:pt x="2403" y="1494"/>
                  <a:pt x="2403" y="1494"/>
                  <a:pt x="2402" y="1494"/>
                </a:cubicBezTo>
                <a:cubicBezTo>
                  <a:pt x="2402" y="1494"/>
                  <a:pt x="2402" y="1494"/>
                  <a:pt x="2401" y="1495"/>
                </a:cubicBezTo>
                <a:cubicBezTo>
                  <a:pt x="2401" y="1495"/>
                  <a:pt x="2400" y="1495"/>
                  <a:pt x="2400" y="1496"/>
                </a:cubicBezTo>
                <a:cubicBezTo>
                  <a:pt x="2399" y="1496"/>
                  <a:pt x="2399" y="1496"/>
                  <a:pt x="2398" y="1496"/>
                </a:cubicBezTo>
                <a:cubicBezTo>
                  <a:pt x="2388" y="1501"/>
                  <a:pt x="2374" y="1500"/>
                  <a:pt x="2362" y="1500"/>
                </a:cubicBezTo>
                <a:cubicBezTo>
                  <a:pt x="2304" y="1500"/>
                  <a:pt x="2304" y="1500"/>
                  <a:pt x="2304" y="1500"/>
                </a:cubicBezTo>
                <a:cubicBezTo>
                  <a:pt x="2293" y="1500"/>
                  <a:pt x="2281" y="1498"/>
                  <a:pt x="2271" y="1493"/>
                </a:cubicBezTo>
                <a:cubicBezTo>
                  <a:pt x="2267" y="1491"/>
                  <a:pt x="2263" y="1489"/>
                  <a:pt x="2260" y="1487"/>
                </a:cubicBezTo>
                <a:cubicBezTo>
                  <a:pt x="2257" y="1484"/>
                  <a:pt x="2254" y="1482"/>
                  <a:pt x="2252" y="1479"/>
                </a:cubicBezTo>
                <a:cubicBezTo>
                  <a:pt x="2250" y="1474"/>
                  <a:pt x="2250" y="1474"/>
                  <a:pt x="2250" y="1474"/>
                </a:cubicBezTo>
                <a:cubicBezTo>
                  <a:pt x="2244" y="1463"/>
                  <a:pt x="2236" y="1453"/>
                  <a:pt x="2231" y="1441"/>
                </a:cubicBezTo>
                <a:cubicBezTo>
                  <a:pt x="2227" y="1433"/>
                  <a:pt x="2231" y="1429"/>
                  <a:pt x="2238" y="1426"/>
                </a:cubicBezTo>
                <a:cubicBezTo>
                  <a:pt x="2240" y="1425"/>
                  <a:pt x="2242" y="1424"/>
                  <a:pt x="2244" y="1424"/>
                </a:cubicBezTo>
                <a:cubicBezTo>
                  <a:pt x="2248" y="1423"/>
                  <a:pt x="2253" y="1422"/>
                  <a:pt x="2258" y="1422"/>
                </a:cubicBezTo>
                <a:cubicBezTo>
                  <a:pt x="2266" y="1422"/>
                  <a:pt x="2266" y="1422"/>
                  <a:pt x="2266" y="1422"/>
                </a:cubicBezTo>
                <a:cubicBezTo>
                  <a:pt x="2266" y="1422"/>
                  <a:pt x="2266" y="1422"/>
                  <a:pt x="2266" y="1422"/>
                </a:cubicBezTo>
                <a:cubicBezTo>
                  <a:pt x="2282" y="1422"/>
                  <a:pt x="2297" y="1422"/>
                  <a:pt x="2312" y="1422"/>
                </a:cubicBezTo>
                <a:cubicBezTo>
                  <a:pt x="2313" y="1422"/>
                  <a:pt x="2313" y="1422"/>
                  <a:pt x="2313" y="1422"/>
                </a:cubicBezTo>
                <a:cubicBezTo>
                  <a:pt x="2328" y="1422"/>
                  <a:pt x="2328" y="1422"/>
                  <a:pt x="2328" y="1422"/>
                </a:cubicBezTo>
                <a:cubicBezTo>
                  <a:pt x="2333" y="1422"/>
                  <a:pt x="2339" y="1422"/>
                  <a:pt x="2344" y="1423"/>
                </a:cubicBezTo>
                <a:cubicBezTo>
                  <a:pt x="2347" y="1424"/>
                  <a:pt x="2351" y="1425"/>
                  <a:pt x="2354" y="1426"/>
                </a:cubicBezTo>
                <a:cubicBezTo>
                  <a:pt x="2355" y="1426"/>
                  <a:pt x="2355" y="1426"/>
                  <a:pt x="2356" y="1426"/>
                </a:cubicBezTo>
                <a:cubicBezTo>
                  <a:pt x="2356" y="1427"/>
                  <a:pt x="2356" y="1427"/>
                  <a:pt x="2357" y="1427"/>
                </a:cubicBezTo>
                <a:cubicBezTo>
                  <a:pt x="2357" y="1427"/>
                  <a:pt x="2358" y="1427"/>
                  <a:pt x="2358" y="1427"/>
                </a:cubicBezTo>
                <a:cubicBezTo>
                  <a:pt x="2363" y="1429"/>
                  <a:pt x="2367" y="1431"/>
                  <a:pt x="2371" y="1433"/>
                </a:cubicBezTo>
                <a:cubicBezTo>
                  <a:pt x="2374" y="1436"/>
                  <a:pt x="2377" y="1438"/>
                  <a:pt x="2379" y="1441"/>
                </a:cubicBezTo>
                <a:cubicBezTo>
                  <a:pt x="2391" y="1458"/>
                  <a:pt x="2391" y="1458"/>
                  <a:pt x="2391" y="1458"/>
                </a:cubicBezTo>
                <a:cubicBezTo>
                  <a:pt x="2394" y="1463"/>
                  <a:pt x="2401" y="1471"/>
                  <a:pt x="2404" y="1478"/>
                </a:cubicBezTo>
                <a:cubicBezTo>
                  <a:pt x="2404" y="1478"/>
                  <a:pt x="2404" y="1478"/>
                  <a:pt x="2404" y="1478"/>
                </a:cubicBezTo>
                <a:cubicBezTo>
                  <a:pt x="2406" y="1481"/>
                  <a:pt x="2407" y="1484"/>
                  <a:pt x="2407" y="1487"/>
                </a:cubicBezTo>
                <a:close/>
                <a:moveTo>
                  <a:pt x="1589" y="1480"/>
                </a:moveTo>
                <a:cubicBezTo>
                  <a:pt x="1589" y="1483"/>
                  <a:pt x="1588" y="1485"/>
                  <a:pt x="1587" y="1487"/>
                </a:cubicBezTo>
                <a:cubicBezTo>
                  <a:pt x="1576" y="1507"/>
                  <a:pt x="1525" y="1502"/>
                  <a:pt x="1507" y="1502"/>
                </a:cubicBezTo>
                <a:cubicBezTo>
                  <a:pt x="1496" y="1502"/>
                  <a:pt x="1485" y="1502"/>
                  <a:pt x="1474" y="1502"/>
                </a:cubicBezTo>
                <a:cubicBezTo>
                  <a:pt x="1464" y="1502"/>
                  <a:pt x="1451" y="1500"/>
                  <a:pt x="1442" y="1493"/>
                </a:cubicBezTo>
                <a:cubicBezTo>
                  <a:pt x="1442" y="1493"/>
                  <a:pt x="1441" y="1492"/>
                  <a:pt x="1441" y="1492"/>
                </a:cubicBezTo>
                <a:cubicBezTo>
                  <a:pt x="1441" y="1492"/>
                  <a:pt x="1440" y="1491"/>
                  <a:pt x="1440" y="1491"/>
                </a:cubicBezTo>
                <a:cubicBezTo>
                  <a:pt x="1439" y="1490"/>
                  <a:pt x="1439" y="1490"/>
                  <a:pt x="1439" y="1489"/>
                </a:cubicBezTo>
                <a:cubicBezTo>
                  <a:pt x="1439" y="1489"/>
                  <a:pt x="1439" y="1489"/>
                  <a:pt x="1438" y="1489"/>
                </a:cubicBezTo>
                <a:cubicBezTo>
                  <a:pt x="1438" y="1489"/>
                  <a:pt x="1438" y="1489"/>
                  <a:pt x="1438" y="1489"/>
                </a:cubicBezTo>
                <a:cubicBezTo>
                  <a:pt x="1438" y="1488"/>
                  <a:pt x="1437" y="1487"/>
                  <a:pt x="1437" y="1486"/>
                </a:cubicBezTo>
                <a:cubicBezTo>
                  <a:pt x="1436" y="1484"/>
                  <a:pt x="1436" y="1483"/>
                  <a:pt x="1436" y="1481"/>
                </a:cubicBezTo>
                <a:cubicBezTo>
                  <a:pt x="1436" y="1479"/>
                  <a:pt x="1436" y="1479"/>
                  <a:pt x="1436" y="1479"/>
                </a:cubicBezTo>
                <a:cubicBezTo>
                  <a:pt x="1437" y="1477"/>
                  <a:pt x="1437" y="1474"/>
                  <a:pt x="1437" y="1472"/>
                </a:cubicBezTo>
                <a:cubicBezTo>
                  <a:pt x="1437" y="1471"/>
                  <a:pt x="1437" y="1471"/>
                  <a:pt x="1437" y="1471"/>
                </a:cubicBezTo>
                <a:cubicBezTo>
                  <a:pt x="1438" y="1463"/>
                  <a:pt x="1438" y="1454"/>
                  <a:pt x="1440" y="1446"/>
                </a:cubicBezTo>
                <a:cubicBezTo>
                  <a:pt x="1440" y="1443"/>
                  <a:pt x="1440" y="1443"/>
                  <a:pt x="1440" y="1443"/>
                </a:cubicBezTo>
                <a:cubicBezTo>
                  <a:pt x="1441" y="1441"/>
                  <a:pt x="1442" y="1438"/>
                  <a:pt x="1444" y="1436"/>
                </a:cubicBezTo>
                <a:cubicBezTo>
                  <a:pt x="1446" y="1434"/>
                  <a:pt x="1448" y="1433"/>
                  <a:pt x="1450" y="1431"/>
                </a:cubicBezTo>
                <a:cubicBezTo>
                  <a:pt x="1450" y="1431"/>
                  <a:pt x="1450" y="1431"/>
                  <a:pt x="1450" y="1431"/>
                </a:cubicBezTo>
                <a:cubicBezTo>
                  <a:pt x="1451" y="1431"/>
                  <a:pt x="1451" y="1430"/>
                  <a:pt x="1452" y="1430"/>
                </a:cubicBezTo>
                <a:cubicBezTo>
                  <a:pt x="1452" y="1430"/>
                  <a:pt x="1453" y="1430"/>
                  <a:pt x="1453" y="1429"/>
                </a:cubicBezTo>
                <a:cubicBezTo>
                  <a:pt x="1453" y="1429"/>
                  <a:pt x="1454" y="1429"/>
                  <a:pt x="1454" y="1429"/>
                </a:cubicBezTo>
                <a:cubicBezTo>
                  <a:pt x="1455" y="1428"/>
                  <a:pt x="1457" y="1428"/>
                  <a:pt x="1458" y="1427"/>
                </a:cubicBezTo>
                <a:cubicBezTo>
                  <a:pt x="1459" y="1427"/>
                  <a:pt x="1459" y="1427"/>
                  <a:pt x="1460" y="1427"/>
                </a:cubicBezTo>
                <a:cubicBezTo>
                  <a:pt x="1461" y="1426"/>
                  <a:pt x="1463" y="1426"/>
                  <a:pt x="1464" y="1426"/>
                </a:cubicBezTo>
                <a:cubicBezTo>
                  <a:pt x="1465" y="1426"/>
                  <a:pt x="1465" y="1425"/>
                  <a:pt x="1466" y="1425"/>
                </a:cubicBezTo>
                <a:cubicBezTo>
                  <a:pt x="1466" y="1425"/>
                  <a:pt x="1466" y="1425"/>
                  <a:pt x="1466" y="1425"/>
                </a:cubicBezTo>
                <a:cubicBezTo>
                  <a:pt x="1467" y="1425"/>
                  <a:pt x="1468" y="1425"/>
                  <a:pt x="1468" y="1425"/>
                </a:cubicBezTo>
                <a:cubicBezTo>
                  <a:pt x="1472" y="1424"/>
                  <a:pt x="1476" y="1424"/>
                  <a:pt x="1480" y="1424"/>
                </a:cubicBezTo>
                <a:cubicBezTo>
                  <a:pt x="1483" y="1424"/>
                  <a:pt x="1483" y="1424"/>
                  <a:pt x="1483" y="1424"/>
                </a:cubicBezTo>
                <a:cubicBezTo>
                  <a:pt x="1487" y="1424"/>
                  <a:pt x="1492" y="1424"/>
                  <a:pt x="1496" y="1424"/>
                </a:cubicBezTo>
                <a:cubicBezTo>
                  <a:pt x="1550" y="1424"/>
                  <a:pt x="1550" y="1424"/>
                  <a:pt x="1550" y="1424"/>
                </a:cubicBezTo>
                <a:cubicBezTo>
                  <a:pt x="1551" y="1424"/>
                  <a:pt x="1552" y="1424"/>
                  <a:pt x="1554" y="1424"/>
                </a:cubicBezTo>
                <a:cubicBezTo>
                  <a:pt x="1554" y="1424"/>
                  <a:pt x="1555" y="1424"/>
                  <a:pt x="1555" y="1424"/>
                </a:cubicBezTo>
                <a:cubicBezTo>
                  <a:pt x="1556" y="1424"/>
                  <a:pt x="1558" y="1424"/>
                  <a:pt x="1559" y="1424"/>
                </a:cubicBezTo>
                <a:cubicBezTo>
                  <a:pt x="1570" y="1425"/>
                  <a:pt x="1582" y="1428"/>
                  <a:pt x="1586" y="1438"/>
                </a:cubicBezTo>
                <a:cubicBezTo>
                  <a:pt x="1587" y="1438"/>
                  <a:pt x="1587" y="1439"/>
                  <a:pt x="1587" y="1440"/>
                </a:cubicBezTo>
                <a:cubicBezTo>
                  <a:pt x="1588" y="1440"/>
                  <a:pt x="1588" y="1440"/>
                  <a:pt x="1588" y="1440"/>
                </a:cubicBezTo>
                <a:cubicBezTo>
                  <a:pt x="1591" y="1452"/>
                  <a:pt x="1588" y="1466"/>
                  <a:pt x="1589" y="1478"/>
                </a:cubicBezTo>
                <a:lnTo>
                  <a:pt x="1589" y="1480"/>
                </a:lnTo>
                <a:close/>
                <a:moveTo>
                  <a:pt x="1511" y="1543"/>
                </a:moveTo>
                <a:cubicBezTo>
                  <a:pt x="1531" y="1543"/>
                  <a:pt x="1577" y="1537"/>
                  <a:pt x="1588" y="1559"/>
                </a:cubicBezTo>
                <a:cubicBezTo>
                  <a:pt x="1589" y="1561"/>
                  <a:pt x="1590" y="1563"/>
                  <a:pt x="1590" y="1566"/>
                </a:cubicBezTo>
                <a:cubicBezTo>
                  <a:pt x="1590" y="1589"/>
                  <a:pt x="1590" y="1589"/>
                  <a:pt x="1590" y="1589"/>
                </a:cubicBezTo>
                <a:cubicBezTo>
                  <a:pt x="1590" y="1595"/>
                  <a:pt x="1590" y="1602"/>
                  <a:pt x="1590" y="1609"/>
                </a:cubicBezTo>
                <a:cubicBezTo>
                  <a:pt x="1590" y="1609"/>
                  <a:pt x="1590" y="1609"/>
                  <a:pt x="1590" y="1609"/>
                </a:cubicBezTo>
                <a:cubicBezTo>
                  <a:pt x="1590" y="1612"/>
                  <a:pt x="1590" y="1612"/>
                  <a:pt x="1590" y="1612"/>
                </a:cubicBezTo>
                <a:cubicBezTo>
                  <a:pt x="1590" y="1615"/>
                  <a:pt x="1589" y="1619"/>
                  <a:pt x="1587" y="1622"/>
                </a:cubicBezTo>
                <a:cubicBezTo>
                  <a:pt x="1587" y="1622"/>
                  <a:pt x="1586" y="1623"/>
                  <a:pt x="1586" y="1623"/>
                </a:cubicBezTo>
                <a:cubicBezTo>
                  <a:pt x="1585" y="1624"/>
                  <a:pt x="1584" y="1625"/>
                  <a:pt x="1583" y="1626"/>
                </a:cubicBezTo>
                <a:cubicBezTo>
                  <a:pt x="1583" y="1626"/>
                  <a:pt x="1583" y="1626"/>
                  <a:pt x="1583" y="1626"/>
                </a:cubicBezTo>
                <a:cubicBezTo>
                  <a:pt x="1578" y="1631"/>
                  <a:pt x="1571" y="1634"/>
                  <a:pt x="1563" y="1636"/>
                </a:cubicBezTo>
                <a:cubicBezTo>
                  <a:pt x="1563" y="1636"/>
                  <a:pt x="1563" y="1636"/>
                  <a:pt x="1563" y="1636"/>
                </a:cubicBezTo>
                <a:cubicBezTo>
                  <a:pt x="1563" y="1636"/>
                  <a:pt x="1563" y="1636"/>
                  <a:pt x="1563" y="1636"/>
                </a:cubicBezTo>
                <a:cubicBezTo>
                  <a:pt x="1560" y="1637"/>
                  <a:pt x="1558" y="1637"/>
                  <a:pt x="1556" y="1637"/>
                </a:cubicBezTo>
                <a:cubicBezTo>
                  <a:pt x="1555" y="1637"/>
                  <a:pt x="1554" y="1637"/>
                  <a:pt x="1554" y="1638"/>
                </a:cubicBezTo>
                <a:cubicBezTo>
                  <a:pt x="1551" y="1638"/>
                  <a:pt x="1548" y="1638"/>
                  <a:pt x="1546" y="1638"/>
                </a:cubicBezTo>
                <a:cubicBezTo>
                  <a:pt x="1546" y="1638"/>
                  <a:pt x="1546" y="1638"/>
                  <a:pt x="1546" y="1638"/>
                </a:cubicBezTo>
                <a:cubicBezTo>
                  <a:pt x="1463" y="1638"/>
                  <a:pt x="1463" y="1638"/>
                  <a:pt x="1463" y="1638"/>
                </a:cubicBezTo>
                <a:cubicBezTo>
                  <a:pt x="1453" y="1638"/>
                  <a:pt x="1441" y="1636"/>
                  <a:pt x="1432" y="1631"/>
                </a:cubicBezTo>
                <a:cubicBezTo>
                  <a:pt x="1432" y="1631"/>
                  <a:pt x="1432" y="1631"/>
                  <a:pt x="1432" y="1631"/>
                </a:cubicBezTo>
                <a:cubicBezTo>
                  <a:pt x="1432" y="1631"/>
                  <a:pt x="1432" y="1630"/>
                  <a:pt x="1432" y="1630"/>
                </a:cubicBezTo>
                <a:cubicBezTo>
                  <a:pt x="1431" y="1629"/>
                  <a:pt x="1429" y="1628"/>
                  <a:pt x="1427" y="1627"/>
                </a:cubicBezTo>
                <a:cubicBezTo>
                  <a:pt x="1426" y="1626"/>
                  <a:pt x="1425" y="1624"/>
                  <a:pt x="1424" y="1623"/>
                </a:cubicBezTo>
                <a:cubicBezTo>
                  <a:pt x="1424" y="1623"/>
                  <a:pt x="1424" y="1623"/>
                  <a:pt x="1424" y="1622"/>
                </a:cubicBezTo>
                <a:cubicBezTo>
                  <a:pt x="1422" y="1619"/>
                  <a:pt x="1421" y="1616"/>
                  <a:pt x="1421" y="1612"/>
                </a:cubicBezTo>
                <a:cubicBezTo>
                  <a:pt x="1422" y="1606"/>
                  <a:pt x="1422" y="1606"/>
                  <a:pt x="1422" y="1606"/>
                </a:cubicBezTo>
                <a:cubicBezTo>
                  <a:pt x="1422" y="1606"/>
                  <a:pt x="1422" y="1606"/>
                  <a:pt x="1422" y="1606"/>
                </a:cubicBezTo>
                <a:cubicBezTo>
                  <a:pt x="1424" y="1593"/>
                  <a:pt x="1425" y="1580"/>
                  <a:pt x="1427" y="1567"/>
                </a:cubicBezTo>
                <a:cubicBezTo>
                  <a:pt x="1427" y="1566"/>
                  <a:pt x="1427" y="1566"/>
                  <a:pt x="1427" y="1566"/>
                </a:cubicBezTo>
                <a:cubicBezTo>
                  <a:pt x="1427" y="1566"/>
                  <a:pt x="1427" y="1566"/>
                  <a:pt x="1427" y="1565"/>
                </a:cubicBezTo>
                <a:cubicBezTo>
                  <a:pt x="1432" y="1536"/>
                  <a:pt x="1490" y="1543"/>
                  <a:pt x="1511" y="1543"/>
                </a:cubicBezTo>
                <a:close/>
                <a:moveTo>
                  <a:pt x="1175" y="1631"/>
                </a:moveTo>
                <a:cubicBezTo>
                  <a:pt x="1173" y="1630"/>
                  <a:pt x="1172" y="1629"/>
                  <a:pt x="1170" y="1627"/>
                </a:cubicBezTo>
                <a:cubicBezTo>
                  <a:pt x="1169" y="1626"/>
                  <a:pt x="1169" y="1625"/>
                  <a:pt x="1168" y="1624"/>
                </a:cubicBezTo>
                <a:cubicBezTo>
                  <a:pt x="1168" y="1623"/>
                  <a:pt x="1168" y="1623"/>
                  <a:pt x="1168" y="1623"/>
                </a:cubicBezTo>
                <a:cubicBezTo>
                  <a:pt x="1166" y="1620"/>
                  <a:pt x="1166" y="1616"/>
                  <a:pt x="1167" y="1613"/>
                </a:cubicBezTo>
                <a:cubicBezTo>
                  <a:pt x="1169" y="1607"/>
                  <a:pt x="1169" y="1607"/>
                  <a:pt x="1169" y="1607"/>
                </a:cubicBezTo>
                <a:cubicBezTo>
                  <a:pt x="1169" y="1607"/>
                  <a:pt x="1169" y="1607"/>
                  <a:pt x="1169" y="1607"/>
                </a:cubicBezTo>
                <a:cubicBezTo>
                  <a:pt x="1169" y="1606"/>
                  <a:pt x="1169" y="1605"/>
                  <a:pt x="1170" y="1604"/>
                </a:cubicBezTo>
                <a:cubicBezTo>
                  <a:pt x="1181" y="1567"/>
                  <a:pt x="1181" y="1567"/>
                  <a:pt x="1181" y="1567"/>
                </a:cubicBezTo>
                <a:cubicBezTo>
                  <a:pt x="1181" y="1566"/>
                  <a:pt x="1181" y="1566"/>
                  <a:pt x="1182" y="1565"/>
                </a:cubicBezTo>
                <a:cubicBezTo>
                  <a:pt x="1193" y="1537"/>
                  <a:pt x="1244" y="1543"/>
                  <a:pt x="1268" y="1543"/>
                </a:cubicBezTo>
                <a:cubicBezTo>
                  <a:pt x="1278" y="1543"/>
                  <a:pt x="1297" y="1542"/>
                  <a:pt x="1314" y="1543"/>
                </a:cubicBezTo>
                <a:cubicBezTo>
                  <a:pt x="1317" y="1544"/>
                  <a:pt x="1320" y="1544"/>
                  <a:pt x="1323" y="1545"/>
                </a:cubicBezTo>
                <a:cubicBezTo>
                  <a:pt x="1323" y="1545"/>
                  <a:pt x="1323" y="1545"/>
                  <a:pt x="1324" y="1545"/>
                </a:cubicBezTo>
                <a:cubicBezTo>
                  <a:pt x="1332" y="1547"/>
                  <a:pt x="1339" y="1551"/>
                  <a:pt x="1342" y="1556"/>
                </a:cubicBezTo>
                <a:cubicBezTo>
                  <a:pt x="1342" y="1557"/>
                  <a:pt x="1342" y="1557"/>
                  <a:pt x="1343" y="1557"/>
                </a:cubicBezTo>
                <a:cubicBezTo>
                  <a:pt x="1343" y="1558"/>
                  <a:pt x="1343" y="1558"/>
                  <a:pt x="1343" y="1558"/>
                </a:cubicBezTo>
                <a:cubicBezTo>
                  <a:pt x="1343" y="1558"/>
                  <a:pt x="1343" y="1559"/>
                  <a:pt x="1343" y="1559"/>
                </a:cubicBezTo>
                <a:cubicBezTo>
                  <a:pt x="1344" y="1561"/>
                  <a:pt x="1345" y="1564"/>
                  <a:pt x="1344" y="1567"/>
                </a:cubicBezTo>
                <a:cubicBezTo>
                  <a:pt x="1344" y="1569"/>
                  <a:pt x="1344" y="1569"/>
                  <a:pt x="1344" y="1569"/>
                </a:cubicBezTo>
                <a:cubicBezTo>
                  <a:pt x="1344" y="1569"/>
                  <a:pt x="1344" y="1569"/>
                  <a:pt x="1344" y="1569"/>
                </a:cubicBezTo>
                <a:cubicBezTo>
                  <a:pt x="1343" y="1576"/>
                  <a:pt x="1341" y="1583"/>
                  <a:pt x="1340" y="1589"/>
                </a:cubicBezTo>
                <a:cubicBezTo>
                  <a:pt x="1336" y="1612"/>
                  <a:pt x="1336" y="1612"/>
                  <a:pt x="1336" y="1612"/>
                </a:cubicBezTo>
                <a:cubicBezTo>
                  <a:pt x="1336" y="1616"/>
                  <a:pt x="1334" y="1619"/>
                  <a:pt x="1331" y="1622"/>
                </a:cubicBezTo>
                <a:cubicBezTo>
                  <a:pt x="1331" y="1623"/>
                  <a:pt x="1330" y="1623"/>
                  <a:pt x="1330" y="1623"/>
                </a:cubicBezTo>
                <a:cubicBezTo>
                  <a:pt x="1330" y="1624"/>
                  <a:pt x="1329" y="1624"/>
                  <a:pt x="1329" y="1624"/>
                </a:cubicBezTo>
                <a:cubicBezTo>
                  <a:pt x="1328" y="1625"/>
                  <a:pt x="1327" y="1626"/>
                  <a:pt x="1326" y="1627"/>
                </a:cubicBezTo>
                <a:cubicBezTo>
                  <a:pt x="1320" y="1632"/>
                  <a:pt x="1312" y="1635"/>
                  <a:pt x="1305" y="1636"/>
                </a:cubicBezTo>
                <a:cubicBezTo>
                  <a:pt x="1305" y="1637"/>
                  <a:pt x="1305" y="1637"/>
                  <a:pt x="1305" y="1637"/>
                </a:cubicBezTo>
                <a:cubicBezTo>
                  <a:pt x="1304" y="1637"/>
                  <a:pt x="1304" y="1637"/>
                  <a:pt x="1304" y="1637"/>
                </a:cubicBezTo>
                <a:cubicBezTo>
                  <a:pt x="1302" y="1637"/>
                  <a:pt x="1300" y="1638"/>
                  <a:pt x="1297" y="1638"/>
                </a:cubicBezTo>
                <a:cubicBezTo>
                  <a:pt x="1297" y="1638"/>
                  <a:pt x="1296" y="1638"/>
                  <a:pt x="1295" y="1638"/>
                </a:cubicBezTo>
                <a:cubicBezTo>
                  <a:pt x="1292" y="1638"/>
                  <a:pt x="1290" y="1639"/>
                  <a:pt x="1287" y="1639"/>
                </a:cubicBezTo>
                <a:cubicBezTo>
                  <a:pt x="1287" y="1639"/>
                  <a:pt x="1287" y="1639"/>
                  <a:pt x="1287" y="1639"/>
                </a:cubicBezTo>
                <a:cubicBezTo>
                  <a:pt x="1204" y="1639"/>
                  <a:pt x="1204" y="1639"/>
                  <a:pt x="1204" y="1639"/>
                </a:cubicBezTo>
                <a:cubicBezTo>
                  <a:pt x="1194" y="1639"/>
                  <a:pt x="1183" y="1637"/>
                  <a:pt x="1175" y="1631"/>
                </a:cubicBezTo>
                <a:cubicBezTo>
                  <a:pt x="1175" y="1631"/>
                  <a:pt x="1175" y="1631"/>
                  <a:pt x="1175" y="1631"/>
                </a:cubicBezTo>
                <a:close/>
                <a:moveTo>
                  <a:pt x="1278" y="1502"/>
                </a:moveTo>
                <a:cubicBezTo>
                  <a:pt x="1266" y="1502"/>
                  <a:pt x="1253" y="1502"/>
                  <a:pt x="1241" y="1502"/>
                </a:cubicBezTo>
                <a:cubicBezTo>
                  <a:pt x="1230" y="1502"/>
                  <a:pt x="1213" y="1500"/>
                  <a:pt x="1207" y="1489"/>
                </a:cubicBezTo>
                <a:cubicBezTo>
                  <a:pt x="1207" y="1488"/>
                  <a:pt x="1207" y="1487"/>
                  <a:pt x="1207" y="1486"/>
                </a:cubicBezTo>
                <a:cubicBezTo>
                  <a:pt x="1206" y="1486"/>
                  <a:pt x="1206" y="1485"/>
                  <a:pt x="1206" y="1484"/>
                </a:cubicBezTo>
                <a:cubicBezTo>
                  <a:pt x="1206" y="1483"/>
                  <a:pt x="1207" y="1482"/>
                  <a:pt x="1207" y="1481"/>
                </a:cubicBezTo>
                <a:cubicBezTo>
                  <a:pt x="1207" y="1481"/>
                  <a:pt x="1207" y="1481"/>
                  <a:pt x="1207" y="1481"/>
                </a:cubicBezTo>
                <a:cubicBezTo>
                  <a:pt x="1207" y="1481"/>
                  <a:pt x="1207" y="1481"/>
                  <a:pt x="1207" y="1481"/>
                </a:cubicBezTo>
                <a:cubicBezTo>
                  <a:pt x="1207" y="1478"/>
                  <a:pt x="1209" y="1474"/>
                  <a:pt x="1210" y="1472"/>
                </a:cubicBezTo>
                <a:cubicBezTo>
                  <a:pt x="1212" y="1463"/>
                  <a:pt x="1214" y="1453"/>
                  <a:pt x="1218" y="1445"/>
                </a:cubicBezTo>
                <a:cubicBezTo>
                  <a:pt x="1218" y="1444"/>
                  <a:pt x="1218" y="1444"/>
                  <a:pt x="1218" y="1444"/>
                </a:cubicBezTo>
                <a:cubicBezTo>
                  <a:pt x="1219" y="1441"/>
                  <a:pt x="1221" y="1438"/>
                  <a:pt x="1223" y="1436"/>
                </a:cubicBezTo>
                <a:cubicBezTo>
                  <a:pt x="1225" y="1435"/>
                  <a:pt x="1226" y="1434"/>
                  <a:pt x="1228" y="1433"/>
                </a:cubicBezTo>
                <a:cubicBezTo>
                  <a:pt x="1233" y="1429"/>
                  <a:pt x="1239" y="1427"/>
                  <a:pt x="1245" y="1426"/>
                </a:cubicBezTo>
                <a:cubicBezTo>
                  <a:pt x="1246" y="1426"/>
                  <a:pt x="1246" y="1426"/>
                  <a:pt x="1247" y="1426"/>
                </a:cubicBezTo>
                <a:cubicBezTo>
                  <a:pt x="1251" y="1425"/>
                  <a:pt x="1257" y="1424"/>
                  <a:pt x="1262" y="1424"/>
                </a:cubicBezTo>
                <a:cubicBezTo>
                  <a:pt x="1269" y="1424"/>
                  <a:pt x="1269" y="1424"/>
                  <a:pt x="1269" y="1424"/>
                </a:cubicBezTo>
                <a:cubicBezTo>
                  <a:pt x="1271" y="1424"/>
                  <a:pt x="1274" y="1424"/>
                  <a:pt x="1276" y="1424"/>
                </a:cubicBezTo>
                <a:cubicBezTo>
                  <a:pt x="1291" y="1424"/>
                  <a:pt x="1307" y="1424"/>
                  <a:pt x="1322" y="1424"/>
                </a:cubicBezTo>
                <a:cubicBezTo>
                  <a:pt x="1324" y="1424"/>
                  <a:pt x="1326" y="1424"/>
                  <a:pt x="1329" y="1424"/>
                </a:cubicBezTo>
                <a:cubicBezTo>
                  <a:pt x="1331" y="1424"/>
                  <a:pt x="1331" y="1424"/>
                  <a:pt x="1331" y="1424"/>
                </a:cubicBezTo>
                <a:cubicBezTo>
                  <a:pt x="1332" y="1424"/>
                  <a:pt x="1332" y="1424"/>
                  <a:pt x="1333" y="1424"/>
                </a:cubicBezTo>
                <a:cubicBezTo>
                  <a:pt x="1335" y="1424"/>
                  <a:pt x="1337" y="1424"/>
                  <a:pt x="1339" y="1425"/>
                </a:cubicBezTo>
                <a:cubicBezTo>
                  <a:pt x="1339" y="1425"/>
                  <a:pt x="1339" y="1425"/>
                  <a:pt x="1339" y="1425"/>
                </a:cubicBezTo>
                <a:cubicBezTo>
                  <a:pt x="1351" y="1426"/>
                  <a:pt x="1364" y="1429"/>
                  <a:pt x="1366" y="1439"/>
                </a:cubicBezTo>
                <a:cubicBezTo>
                  <a:pt x="1366" y="1439"/>
                  <a:pt x="1366" y="1440"/>
                  <a:pt x="1366" y="1440"/>
                </a:cubicBezTo>
                <a:cubicBezTo>
                  <a:pt x="1366" y="1440"/>
                  <a:pt x="1366" y="1440"/>
                  <a:pt x="1366" y="1441"/>
                </a:cubicBezTo>
                <a:cubicBezTo>
                  <a:pt x="1367" y="1452"/>
                  <a:pt x="1362" y="1467"/>
                  <a:pt x="1360" y="1478"/>
                </a:cubicBezTo>
                <a:cubicBezTo>
                  <a:pt x="1360" y="1478"/>
                  <a:pt x="1360" y="1478"/>
                  <a:pt x="1360" y="1478"/>
                </a:cubicBezTo>
                <a:cubicBezTo>
                  <a:pt x="1359" y="1481"/>
                  <a:pt x="1359" y="1481"/>
                  <a:pt x="1359" y="1481"/>
                </a:cubicBezTo>
                <a:cubicBezTo>
                  <a:pt x="1359" y="1483"/>
                  <a:pt x="1358" y="1485"/>
                  <a:pt x="1356" y="1487"/>
                </a:cubicBezTo>
                <a:cubicBezTo>
                  <a:pt x="1356" y="1488"/>
                  <a:pt x="1355" y="1488"/>
                  <a:pt x="1355" y="1489"/>
                </a:cubicBezTo>
                <a:cubicBezTo>
                  <a:pt x="1355" y="1489"/>
                  <a:pt x="1355" y="1489"/>
                  <a:pt x="1355" y="1489"/>
                </a:cubicBezTo>
                <a:cubicBezTo>
                  <a:pt x="1355" y="1489"/>
                  <a:pt x="1355" y="1489"/>
                  <a:pt x="1354" y="1489"/>
                </a:cubicBezTo>
                <a:cubicBezTo>
                  <a:pt x="1339" y="1507"/>
                  <a:pt x="1298" y="1502"/>
                  <a:pt x="1278" y="1502"/>
                </a:cubicBezTo>
                <a:close/>
                <a:moveTo>
                  <a:pt x="911" y="1620"/>
                </a:moveTo>
                <a:cubicBezTo>
                  <a:pt x="911" y="1619"/>
                  <a:pt x="911" y="1618"/>
                  <a:pt x="911" y="1618"/>
                </a:cubicBezTo>
                <a:cubicBezTo>
                  <a:pt x="912" y="1616"/>
                  <a:pt x="912" y="1615"/>
                  <a:pt x="913" y="1614"/>
                </a:cubicBezTo>
                <a:cubicBezTo>
                  <a:pt x="913" y="1614"/>
                  <a:pt x="913" y="1614"/>
                  <a:pt x="913" y="1613"/>
                </a:cubicBezTo>
                <a:cubicBezTo>
                  <a:pt x="913" y="1612"/>
                  <a:pt x="913" y="1612"/>
                  <a:pt x="913" y="1612"/>
                </a:cubicBezTo>
                <a:cubicBezTo>
                  <a:pt x="914" y="1611"/>
                  <a:pt x="915" y="1609"/>
                  <a:pt x="916" y="1607"/>
                </a:cubicBezTo>
                <a:cubicBezTo>
                  <a:pt x="922" y="1594"/>
                  <a:pt x="928" y="1582"/>
                  <a:pt x="935" y="1569"/>
                </a:cubicBezTo>
                <a:cubicBezTo>
                  <a:pt x="935" y="1569"/>
                  <a:pt x="935" y="1569"/>
                  <a:pt x="935" y="1569"/>
                </a:cubicBezTo>
                <a:cubicBezTo>
                  <a:pt x="935" y="1568"/>
                  <a:pt x="935" y="1568"/>
                  <a:pt x="935" y="1568"/>
                </a:cubicBezTo>
                <a:cubicBezTo>
                  <a:pt x="936" y="1567"/>
                  <a:pt x="936" y="1566"/>
                  <a:pt x="937" y="1566"/>
                </a:cubicBezTo>
                <a:cubicBezTo>
                  <a:pt x="937" y="1565"/>
                  <a:pt x="938" y="1564"/>
                  <a:pt x="938" y="1563"/>
                </a:cubicBezTo>
                <a:cubicBezTo>
                  <a:pt x="938" y="1563"/>
                  <a:pt x="938" y="1563"/>
                  <a:pt x="939" y="1563"/>
                </a:cubicBezTo>
                <a:cubicBezTo>
                  <a:pt x="956" y="1539"/>
                  <a:pt x="997" y="1544"/>
                  <a:pt x="1023" y="1544"/>
                </a:cubicBezTo>
                <a:cubicBezTo>
                  <a:pt x="1023" y="1544"/>
                  <a:pt x="1023" y="1544"/>
                  <a:pt x="1023" y="1544"/>
                </a:cubicBezTo>
                <a:cubicBezTo>
                  <a:pt x="1030" y="1544"/>
                  <a:pt x="1049" y="1542"/>
                  <a:pt x="1066" y="1544"/>
                </a:cubicBezTo>
                <a:cubicBezTo>
                  <a:pt x="1071" y="1544"/>
                  <a:pt x="1077" y="1544"/>
                  <a:pt x="1081" y="1545"/>
                </a:cubicBezTo>
                <a:cubicBezTo>
                  <a:pt x="1084" y="1546"/>
                  <a:pt x="1087" y="1547"/>
                  <a:pt x="1089" y="1548"/>
                </a:cubicBezTo>
                <a:cubicBezTo>
                  <a:pt x="1095" y="1551"/>
                  <a:pt x="1099" y="1556"/>
                  <a:pt x="1099" y="1562"/>
                </a:cubicBezTo>
                <a:cubicBezTo>
                  <a:pt x="1099" y="1562"/>
                  <a:pt x="1099" y="1562"/>
                  <a:pt x="1099" y="1562"/>
                </a:cubicBezTo>
                <a:cubicBezTo>
                  <a:pt x="1099" y="1563"/>
                  <a:pt x="1099" y="1563"/>
                  <a:pt x="1099" y="1564"/>
                </a:cubicBezTo>
                <a:cubicBezTo>
                  <a:pt x="1099" y="1565"/>
                  <a:pt x="1099" y="1566"/>
                  <a:pt x="1099" y="1567"/>
                </a:cubicBezTo>
                <a:cubicBezTo>
                  <a:pt x="1082" y="1613"/>
                  <a:pt x="1082" y="1613"/>
                  <a:pt x="1082" y="1613"/>
                </a:cubicBezTo>
                <a:cubicBezTo>
                  <a:pt x="1081" y="1617"/>
                  <a:pt x="1078" y="1620"/>
                  <a:pt x="1075" y="1623"/>
                </a:cubicBezTo>
                <a:cubicBezTo>
                  <a:pt x="1071" y="1626"/>
                  <a:pt x="1067" y="1629"/>
                  <a:pt x="1062" y="1631"/>
                </a:cubicBezTo>
                <a:cubicBezTo>
                  <a:pt x="1062" y="1632"/>
                  <a:pt x="1061" y="1632"/>
                  <a:pt x="1061" y="1632"/>
                </a:cubicBezTo>
                <a:cubicBezTo>
                  <a:pt x="1054" y="1635"/>
                  <a:pt x="1047" y="1637"/>
                  <a:pt x="1039" y="1639"/>
                </a:cubicBezTo>
                <a:cubicBezTo>
                  <a:pt x="1038" y="1639"/>
                  <a:pt x="1038" y="1639"/>
                  <a:pt x="1038" y="1639"/>
                </a:cubicBezTo>
                <a:cubicBezTo>
                  <a:pt x="1036" y="1639"/>
                  <a:pt x="1035" y="1639"/>
                  <a:pt x="1034" y="1639"/>
                </a:cubicBezTo>
                <a:cubicBezTo>
                  <a:pt x="1020" y="1640"/>
                  <a:pt x="1005" y="1639"/>
                  <a:pt x="990" y="1639"/>
                </a:cubicBezTo>
                <a:cubicBezTo>
                  <a:pt x="975" y="1639"/>
                  <a:pt x="960" y="1640"/>
                  <a:pt x="945" y="1640"/>
                </a:cubicBezTo>
                <a:cubicBezTo>
                  <a:pt x="935" y="1640"/>
                  <a:pt x="920" y="1638"/>
                  <a:pt x="914" y="1628"/>
                </a:cubicBezTo>
                <a:cubicBezTo>
                  <a:pt x="913" y="1628"/>
                  <a:pt x="913" y="1628"/>
                  <a:pt x="913" y="1627"/>
                </a:cubicBezTo>
                <a:cubicBezTo>
                  <a:pt x="913" y="1627"/>
                  <a:pt x="912" y="1626"/>
                  <a:pt x="912" y="1626"/>
                </a:cubicBezTo>
                <a:cubicBezTo>
                  <a:pt x="912" y="1625"/>
                  <a:pt x="912" y="1624"/>
                  <a:pt x="911" y="1624"/>
                </a:cubicBezTo>
                <a:cubicBezTo>
                  <a:pt x="911" y="1624"/>
                  <a:pt x="911" y="1624"/>
                  <a:pt x="911" y="1624"/>
                </a:cubicBezTo>
                <a:cubicBezTo>
                  <a:pt x="911" y="1623"/>
                  <a:pt x="911" y="1623"/>
                  <a:pt x="911" y="1623"/>
                </a:cubicBezTo>
                <a:cubicBezTo>
                  <a:pt x="911" y="1622"/>
                  <a:pt x="911" y="1621"/>
                  <a:pt x="911" y="1620"/>
                </a:cubicBezTo>
                <a:close/>
                <a:moveTo>
                  <a:pt x="910" y="1465"/>
                </a:moveTo>
                <a:cubicBezTo>
                  <a:pt x="910" y="1465"/>
                  <a:pt x="910" y="1465"/>
                  <a:pt x="910" y="1465"/>
                </a:cubicBezTo>
                <a:cubicBezTo>
                  <a:pt x="900" y="1482"/>
                  <a:pt x="900" y="1482"/>
                  <a:pt x="900" y="1482"/>
                </a:cubicBezTo>
                <a:cubicBezTo>
                  <a:pt x="899" y="1485"/>
                  <a:pt x="896" y="1488"/>
                  <a:pt x="893" y="1490"/>
                </a:cubicBezTo>
                <a:cubicBezTo>
                  <a:pt x="889" y="1493"/>
                  <a:pt x="885" y="1495"/>
                  <a:pt x="880" y="1497"/>
                </a:cubicBezTo>
                <a:cubicBezTo>
                  <a:pt x="879" y="1497"/>
                  <a:pt x="878" y="1498"/>
                  <a:pt x="876" y="1498"/>
                </a:cubicBezTo>
                <a:cubicBezTo>
                  <a:pt x="876" y="1499"/>
                  <a:pt x="875" y="1499"/>
                  <a:pt x="874" y="1499"/>
                </a:cubicBezTo>
                <a:cubicBezTo>
                  <a:pt x="874" y="1499"/>
                  <a:pt x="874" y="1499"/>
                  <a:pt x="874" y="1499"/>
                </a:cubicBezTo>
                <a:cubicBezTo>
                  <a:pt x="871" y="1500"/>
                  <a:pt x="868" y="1501"/>
                  <a:pt x="865" y="1502"/>
                </a:cubicBezTo>
                <a:cubicBezTo>
                  <a:pt x="859" y="1503"/>
                  <a:pt x="854" y="1503"/>
                  <a:pt x="848" y="1503"/>
                </a:cubicBezTo>
                <a:cubicBezTo>
                  <a:pt x="832" y="1503"/>
                  <a:pt x="832" y="1503"/>
                  <a:pt x="832" y="1503"/>
                </a:cubicBezTo>
                <a:cubicBezTo>
                  <a:pt x="832" y="1503"/>
                  <a:pt x="832" y="1503"/>
                  <a:pt x="832" y="1503"/>
                </a:cubicBezTo>
                <a:cubicBezTo>
                  <a:pt x="812" y="1503"/>
                  <a:pt x="793" y="1504"/>
                  <a:pt x="774" y="1504"/>
                </a:cubicBezTo>
                <a:cubicBezTo>
                  <a:pt x="765" y="1504"/>
                  <a:pt x="747" y="1502"/>
                  <a:pt x="745" y="1491"/>
                </a:cubicBezTo>
                <a:cubicBezTo>
                  <a:pt x="745" y="1489"/>
                  <a:pt x="745" y="1488"/>
                  <a:pt x="746" y="1486"/>
                </a:cubicBezTo>
                <a:cubicBezTo>
                  <a:pt x="747" y="1482"/>
                  <a:pt x="751" y="1478"/>
                  <a:pt x="753" y="1475"/>
                </a:cubicBezTo>
                <a:cubicBezTo>
                  <a:pt x="760" y="1464"/>
                  <a:pt x="766" y="1452"/>
                  <a:pt x="775" y="1443"/>
                </a:cubicBezTo>
                <a:cubicBezTo>
                  <a:pt x="775" y="1442"/>
                  <a:pt x="776" y="1442"/>
                  <a:pt x="776" y="1441"/>
                </a:cubicBezTo>
                <a:cubicBezTo>
                  <a:pt x="776" y="1441"/>
                  <a:pt x="777" y="1441"/>
                  <a:pt x="777" y="1441"/>
                </a:cubicBezTo>
                <a:cubicBezTo>
                  <a:pt x="799" y="1419"/>
                  <a:pt x="845" y="1425"/>
                  <a:pt x="873" y="1425"/>
                </a:cubicBezTo>
                <a:cubicBezTo>
                  <a:pt x="886" y="1425"/>
                  <a:pt x="901" y="1423"/>
                  <a:pt x="913" y="1428"/>
                </a:cubicBezTo>
                <a:cubicBezTo>
                  <a:pt x="913" y="1428"/>
                  <a:pt x="913" y="1428"/>
                  <a:pt x="913" y="1428"/>
                </a:cubicBezTo>
                <a:cubicBezTo>
                  <a:pt x="915" y="1429"/>
                  <a:pt x="916" y="1430"/>
                  <a:pt x="917" y="1430"/>
                </a:cubicBezTo>
                <a:cubicBezTo>
                  <a:pt x="917" y="1430"/>
                  <a:pt x="917" y="1431"/>
                  <a:pt x="918" y="1431"/>
                </a:cubicBezTo>
                <a:cubicBezTo>
                  <a:pt x="920" y="1432"/>
                  <a:pt x="922" y="1435"/>
                  <a:pt x="922" y="1437"/>
                </a:cubicBezTo>
                <a:cubicBezTo>
                  <a:pt x="923" y="1439"/>
                  <a:pt x="923" y="1442"/>
                  <a:pt x="921" y="1444"/>
                </a:cubicBezTo>
                <a:cubicBezTo>
                  <a:pt x="920" y="1446"/>
                  <a:pt x="920" y="1446"/>
                  <a:pt x="920" y="1446"/>
                </a:cubicBezTo>
                <a:cubicBezTo>
                  <a:pt x="918" y="1452"/>
                  <a:pt x="913" y="1460"/>
                  <a:pt x="910" y="1465"/>
                </a:cubicBezTo>
                <a:close/>
                <a:moveTo>
                  <a:pt x="1095" y="1502"/>
                </a:moveTo>
                <a:cubicBezTo>
                  <a:pt x="1093" y="1502"/>
                  <a:pt x="1091" y="1502"/>
                  <a:pt x="1089" y="1502"/>
                </a:cubicBezTo>
                <a:cubicBezTo>
                  <a:pt x="1089" y="1502"/>
                  <a:pt x="1089" y="1503"/>
                  <a:pt x="1088" y="1503"/>
                </a:cubicBezTo>
                <a:cubicBezTo>
                  <a:pt x="1077" y="1504"/>
                  <a:pt x="1066" y="1503"/>
                  <a:pt x="1054" y="1503"/>
                </a:cubicBezTo>
                <a:cubicBezTo>
                  <a:pt x="1007" y="1503"/>
                  <a:pt x="1007" y="1503"/>
                  <a:pt x="1007" y="1503"/>
                </a:cubicBezTo>
                <a:cubicBezTo>
                  <a:pt x="997" y="1503"/>
                  <a:pt x="980" y="1501"/>
                  <a:pt x="976" y="1490"/>
                </a:cubicBezTo>
                <a:cubicBezTo>
                  <a:pt x="976" y="1489"/>
                  <a:pt x="976" y="1488"/>
                  <a:pt x="976" y="1487"/>
                </a:cubicBezTo>
                <a:cubicBezTo>
                  <a:pt x="976" y="1486"/>
                  <a:pt x="976" y="1486"/>
                  <a:pt x="976" y="1485"/>
                </a:cubicBezTo>
                <a:cubicBezTo>
                  <a:pt x="977" y="1481"/>
                  <a:pt x="980" y="1477"/>
                  <a:pt x="982" y="1473"/>
                </a:cubicBezTo>
                <a:cubicBezTo>
                  <a:pt x="986" y="1463"/>
                  <a:pt x="990" y="1449"/>
                  <a:pt x="998" y="1441"/>
                </a:cubicBezTo>
                <a:cubicBezTo>
                  <a:pt x="998" y="1440"/>
                  <a:pt x="999" y="1440"/>
                  <a:pt x="999" y="1440"/>
                </a:cubicBezTo>
                <a:cubicBezTo>
                  <a:pt x="1000" y="1439"/>
                  <a:pt x="1000" y="1439"/>
                  <a:pt x="1000" y="1438"/>
                </a:cubicBezTo>
                <a:cubicBezTo>
                  <a:pt x="1001" y="1438"/>
                  <a:pt x="1001" y="1438"/>
                  <a:pt x="1001" y="1438"/>
                </a:cubicBezTo>
                <a:cubicBezTo>
                  <a:pt x="1002" y="1437"/>
                  <a:pt x="1002" y="1437"/>
                  <a:pt x="1002" y="1437"/>
                </a:cubicBezTo>
                <a:cubicBezTo>
                  <a:pt x="1003" y="1436"/>
                  <a:pt x="1003" y="1436"/>
                  <a:pt x="1003" y="1436"/>
                </a:cubicBezTo>
                <a:cubicBezTo>
                  <a:pt x="1010" y="1431"/>
                  <a:pt x="1018" y="1428"/>
                  <a:pt x="1027" y="1427"/>
                </a:cubicBezTo>
                <a:cubicBezTo>
                  <a:pt x="1027" y="1427"/>
                  <a:pt x="1027" y="1426"/>
                  <a:pt x="1028" y="1426"/>
                </a:cubicBezTo>
                <a:cubicBezTo>
                  <a:pt x="1033" y="1425"/>
                  <a:pt x="1038" y="1425"/>
                  <a:pt x="1043" y="1425"/>
                </a:cubicBezTo>
                <a:cubicBezTo>
                  <a:pt x="1072" y="1425"/>
                  <a:pt x="1072" y="1425"/>
                  <a:pt x="1072" y="1425"/>
                </a:cubicBezTo>
                <a:cubicBezTo>
                  <a:pt x="1081" y="1425"/>
                  <a:pt x="1090" y="1425"/>
                  <a:pt x="1099" y="1425"/>
                </a:cubicBezTo>
                <a:cubicBezTo>
                  <a:pt x="1112" y="1425"/>
                  <a:pt x="1130" y="1423"/>
                  <a:pt x="1140" y="1432"/>
                </a:cubicBezTo>
                <a:cubicBezTo>
                  <a:pt x="1140" y="1433"/>
                  <a:pt x="1141" y="1433"/>
                  <a:pt x="1141" y="1434"/>
                </a:cubicBezTo>
                <a:cubicBezTo>
                  <a:pt x="1142" y="1434"/>
                  <a:pt x="1142" y="1434"/>
                  <a:pt x="1142" y="1434"/>
                </a:cubicBezTo>
                <a:cubicBezTo>
                  <a:pt x="1142" y="1434"/>
                  <a:pt x="1142" y="1435"/>
                  <a:pt x="1142" y="1435"/>
                </a:cubicBezTo>
                <a:cubicBezTo>
                  <a:pt x="1143" y="1435"/>
                  <a:pt x="1143" y="1436"/>
                  <a:pt x="1143" y="1436"/>
                </a:cubicBezTo>
                <a:cubicBezTo>
                  <a:pt x="1144" y="1438"/>
                  <a:pt x="1144" y="1440"/>
                  <a:pt x="1144" y="1442"/>
                </a:cubicBezTo>
                <a:cubicBezTo>
                  <a:pt x="1143" y="1452"/>
                  <a:pt x="1135" y="1467"/>
                  <a:pt x="1133" y="1473"/>
                </a:cubicBezTo>
                <a:cubicBezTo>
                  <a:pt x="1133" y="1474"/>
                  <a:pt x="1133" y="1474"/>
                  <a:pt x="1133" y="1474"/>
                </a:cubicBezTo>
                <a:cubicBezTo>
                  <a:pt x="1132" y="1476"/>
                  <a:pt x="1131" y="1478"/>
                  <a:pt x="1130" y="1480"/>
                </a:cubicBezTo>
                <a:cubicBezTo>
                  <a:pt x="1130" y="1481"/>
                  <a:pt x="1130" y="1481"/>
                  <a:pt x="1130" y="1481"/>
                </a:cubicBezTo>
                <a:cubicBezTo>
                  <a:pt x="1130" y="1482"/>
                  <a:pt x="1129" y="1483"/>
                  <a:pt x="1129" y="1483"/>
                </a:cubicBezTo>
                <a:cubicBezTo>
                  <a:pt x="1129" y="1484"/>
                  <a:pt x="1128" y="1484"/>
                  <a:pt x="1128" y="1485"/>
                </a:cubicBezTo>
                <a:cubicBezTo>
                  <a:pt x="1128" y="1485"/>
                  <a:pt x="1127" y="1486"/>
                  <a:pt x="1127" y="1487"/>
                </a:cubicBezTo>
                <a:cubicBezTo>
                  <a:pt x="1126" y="1487"/>
                  <a:pt x="1126" y="1487"/>
                  <a:pt x="1126" y="1488"/>
                </a:cubicBezTo>
                <a:cubicBezTo>
                  <a:pt x="1125" y="1488"/>
                  <a:pt x="1125" y="1488"/>
                  <a:pt x="1125" y="1488"/>
                </a:cubicBezTo>
                <a:cubicBezTo>
                  <a:pt x="1124" y="1489"/>
                  <a:pt x="1124" y="1489"/>
                  <a:pt x="1124" y="1490"/>
                </a:cubicBezTo>
                <a:cubicBezTo>
                  <a:pt x="1122" y="1491"/>
                  <a:pt x="1121" y="1492"/>
                  <a:pt x="1119" y="1493"/>
                </a:cubicBezTo>
                <a:cubicBezTo>
                  <a:pt x="1117" y="1494"/>
                  <a:pt x="1115" y="1495"/>
                  <a:pt x="1114" y="1496"/>
                </a:cubicBezTo>
                <a:cubicBezTo>
                  <a:pt x="1113" y="1496"/>
                  <a:pt x="1113" y="1496"/>
                  <a:pt x="1113" y="1496"/>
                </a:cubicBezTo>
                <a:cubicBezTo>
                  <a:pt x="1112" y="1497"/>
                  <a:pt x="1112" y="1497"/>
                  <a:pt x="1112" y="1497"/>
                </a:cubicBezTo>
                <a:cubicBezTo>
                  <a:pt x="1106" y="1499"/>
                  <a:pt x="1100" y="1501"/>
                  <a:pt x="1095" y="1502"/>
                </a:cubicBezTo>
                <a:close/>
                <a:moveTo>
                  <a:pt x="773" y="1710"/>
                </a:moveTo>
                <a:cubicBezTo>
                  <a:pt x="773" y="1710"/>
                  <a:pt x="773" y="1710"/>
                  <a:pt x="773" y="1710"/>
                </a:cubicBezTo>
                <a:cubicBezTo>
                  <a:pt x="771" y="1721"/>
                  <a:pt x="762" y="1732"/>
                  <a:pt x="756" y="1742"/>
                </a:cubicBezTo>
                <a:cubicBezTo>
                  <a:pt x="756" y="1742"/>
                  <a:pt x="756" y="1742"/>
                  <a:pt x="756" y="1742"/>
                </a:cubicBezTo>
                <a:cubicBezTo>
                  <a:pt x="750" y="1753"/>
                  <a:pt x="744" y="1767"/>
                  <a:pt x="736" y="1777"/>
                </a:cubicBezTo>
                <a:cubicBezTo>
                  <a:pt x="735" y="1778"/>
                  <a:pt x="735" y="1779"/>
                  <a:pt x="734" y="1781"/>
                </a:cubicBezTo>
                <a:cubicBezTo>
                  <a:pt x="734" y="1781"/>
                  <a:pt x="733" y="1781"/>
                  <a:pt x="733" y="1781"/>
                </a:cubicBezTo>
                <a:cubicBezTo>
                  <a:pt x="732" y="1782"/>
                  <a:pt x="731" y="1783"/>
                  <a:pt x="730" y="1784"/>
                </a:cubicBezTo>
                <a:cubicBezTo>
                  <a:pt x="729" y="1785"/>
                  <a:pt x="729" y="1785"/>
                  <a:pt x="728" y="1786"/>
                </a:cubicBezTo>
                <a:cubicBezTo>
                  <a:pt x="728" y="1786"/>
                  <a:pt x="728" y="1786"/>
                  <a:pt x="728" y="1786"/>
                </a:cubicBezTo>
                <a:cubicBezTo>
                  <a:pt x="719" y="1794"/>
                  <a:pt x="708" y="1799"/>
                  <a:pt x="696" y="1802"/>
                </a:cubicBezTo>
                <a:cubicBezTo>
                  <a:pt x="695" y="1803"/>
                  <a:pt x="693" y="1803"/>
                  <a:pt x="692" y="1804"/>
                </a:cubicBezTo>
                <a:cubicBezTo>
                  <a:pt x="685" y="1805"/>
                  <a:pt x="678" y="1806"/>
                  <a:pt x="671" y="1806"/>
                </a:cubicBezTo>
                <a:cubicBezTo>
                  <a:pt x="665" y="1806"/>
                  <a:pt x="665" y="1806"/>
                  <a:pt x="665" y="1806"/>
                </a:cubicBezTo>
                <a:cubicBezTo>
                  <a:pt x="665" y="1806"/>
                  <a:pt x="665" y="1806"/>
                  <a:pt x="665" y="1806"/>
                </a:cubicBezTo>
                <a:cubicBezTo>
                  <a:pt x="636" y="1806"/>
                  <a:pt x="607" y="1807"/>
                  <a:pt x="578" y="1807"/>
                </a:cubicBezTo>
                <a:cubicBezTo>
                  <a:pt x="575" y="1807"/>
                  <a:pt x="573" y="1806"/>
                  <a:pt x="571" y="1806"/>
                </a:cubicBezTo>
                <a:cubicBezTo>
                  <a:pt x="567" y="1806"/>
                  <a:pt x="563" y="1805"/>
                  <a:pt x="560" y="1804"/>
                </a:cubicBezTo>
                <a:cubicBezTo>
                  <a:pt x="555" y="1802"/>
                  <a:pt x="551" y="1800"/>
                  <a:pt x="549" y="1797"/>
                </a:cubicBezTo>
                <a:cubicBezTo>
                  <a:pt x="546" y="1794"/>
                  <a:pt x="545" y="1790"/>
                  <a:pt x="545" y="1786"/>
                </a:cubicBezTo>
                <a:cubicBezTo>
                  <a:pt x="545" y="1783"/>
                  <a:pt x="546" y="1780"/>
                  <a:pt x="548" y="1777"/>
                </a:cubicBezTo>
                <a:cubicBezTo>
                  <a:pt x="548" y="1776"/>
                  <a:pt x="549" y="1776"/>
                  <a:pt x="549" y="1776"/>
                </a:cubicBezTo>
                <a:cubicBezTo>
                  <a:pt x="549" y="1775"/>
                  <a:pt x="549" y="1774"/>
                  <a:pt x="550" y="1774"/>
                </a:cubicBezTo>
                <a:cubicBezTo>
                  <a:pt x="551" y="1772"/>
                  <a:pt x="551" y="1772"/>
                  <a:pt x="551" y="1772"/>
                </a:cubicBezTo>
                <a:cubicBezTo>
                  <a:pt x="551" y="1772"/>
                  <a:pt x="551" y="1772"/>
                  <a:pt x="551" y="1772"/>
                </a:cubicBezTo>
                <a:cubicBezTo>
                  <a:pt x="558" y="1761"/>
                  <a:pt x="566" y="1750"/>
                  <a:pt x="574" y="1739"/>
                </a:cubicBezTo>
                <a:cubicBezTo>
                  <a:pt x="579" y="1730"/>
                  <a:pt x="585" y="1720"/>
                  <a:pt x="592" y="1713"/>
                </a:cubicBezTo>
                <a:cubicBezTo>
                  <a:pt x="593" y="1712"/>
                  <a:pt x="593" y="1711"/>
                  <a:pt x="594" y="1710"/>
                </a:cubicBezTo>
                <a:cubicBezTo>
                  <a:pt x="594" y="1710"/>
                  <a:pt x="595" y="1710"/>
                  <a:pt x="595" y="1710"/>
                </a:cubicBezTo>
                <a:cubicBezTo>
                  <a:pt x="596" y="1708"/>
                  <a:pt x="598" y="1707"/>
                  <a:pt x="600" y="1705"/>
                </a:cubicBezTo>
                <a:cubicBezTo>
                  <a:pt x="600" y="1705"/>
                  <a:pt x="600" y="1705"/>
                  <a:pt x="600" y="1705"/>
                </a:cubicBezTo>
                <a:cubicBezTo>
                  <a:pt x="600" y="1705"/>
                  <a:pt x="600" y="1705"/>
                  <a:pt x="600" y="1705"/>
                </a:cubicBezTo>
                <a:cubicBezTo>
                  <a:pt x="610" y="1697"/>
                  <a:pt x="622" y="1692"/>
                  <a:pt x="635" y="1690"/>
                </a:cubicBezTo>
                <a:cubicBezTo>
                  <a:pt x="635" y="1690"/>
                  <a:pt x="635" y="1690"/>
                  <a:pt x="635" y="1690"/>
                </a:cubicBezTo>
                <a:cubicBezTo>
                  <a:pt x="636" y="1690"/>
                  <a:pt x="636" y="1690"/>
                  <a:pt x="636" y="1690"/>
                </a:cubicBezTo>
                <a:cubicBezTo>
                  <a:pt x="638" y="1689"/>
                  <a:pt x="640" y="1689"/>
                  <a:pt x="643" y="1688"/>
                </a:cubicBezTo>
                <a:cubicBezTo>
                  <a:pt x="644" y="1688"/>
                  <a:pt x="646" y="1688"/>
                  <a:pt x="647" y="1688"/>
                </a:cubicBezTo>
                <a:cubicBezTo>
                  <a:pt x="649" y="1688"/>
                  <a:pt x="650" y="1688"/>
                  <a:pt x="652" y="1688"/>
                </a:cubicBezTo>
                <a:cubicBezTo>
                  <a:pt x="653" y="1687"/>
                  <a:pt x="654" y="1687"/>
                  <a:pt x="655" y="1687"/>
                </a:cubicBezTo>
                <a:cubicBezTo>
                  <a:pt x="656" y="1687"/>
                  <a:pt x="656" y="1687"/>
                  <a:pt x="656" y="1687"/>
                </a:cubicBezTo>
                <a:cubicBezTo>
                  <a:pt x="656" y="1687"/>
                  <a:pt x="656" y="1687"/>
                  <a:pt x="656" y="1687"/>
                </a:cubicBezTo>
                <a:cubicBezTo>
                  <a:pt x="683" y="1687"/>
                  <a:pt x="709" y="1687"/>
                  <a:pt x="736" y="1687"/>
                </a:cubicBezTo>
                <a:cubicBezTo>
                  <a:pt x="736" y="1687"/>
                  <a:pt x="736" y="1687"/>
                  <a:pt x="736" y="1687"/>
                </a:cubicBezTo>
                <a:cubicBezTo>
                  <a:pt x="740" y="1687"/>
                  <a:pt x="740" y="1687"/>
                  <a:pt x="740" y="1687"/>
                </a:cubicBezTo>
                <a:cubicBezTo>
                  <a:pt x="747" y="1687"/>
                  <a:pt x="753" y="1688"/>
                  <a:pt x="757" y="1689"/>
                </a:cubicBezTo>
                <a:cubicBezTo>
                  <a:pt x="759" y="1690"/>
                  <a:pt x="760" y="1690"/>
                  <a:pt x="761" y="1691"/>
                </a:cubicBezTo>
                <a:cubicBezTo>
                  <a:pt x="761" y="1691"/>
                  <a:pt x="762" y="1691"/>
                  <a:pt x="763" y="1691"/>
                </a:cubicBezTo>
                <a:cubicBezTo>
                  <a:pt x="763" y="1692"/>
                  <a:pt x="763" y="1692"/>
                  <a:pt x="764" y="1692"/>
                </a:cubicBezTo>
                <a:cubicBezTo>
                  <a:pt x="771" y="1695"/>
                  <a:pt x="775" y="1701"/>
                  <a:pt x="773" y="1710"/>
                </a:cubicBezTo>
                <a:close/>
                <a:moveTo>
                  <a:pt x="828" y="1613"/>
                </a:moveTo>
                <a:cubicBezTo>
                  <a:pt x="827" y="1614"/>
                  <a:pt x="827" y="1614"/>
                  <a:pt x="827" y="1614"/>
                </a:cubicBezTo>
                <a:cubicBezTo>
                  <a:pt x="827" y="1614"/>
                  <a:pt x="827" y="1614"/>
                  <a:pt x="827" y="1614"/>
                </a:cubicBezTo>
                <a:cubicBezTo>
                  <a:pt x="826" y="1616"/>
                  <a:pt x="825" y="1617"/>
                  <a:pt x="824" y="1619"/>
                </a:cubicBezTo>
                <a:cubicBezTo>
                  <a:pt x="824" y="1619"/>
                  <a:pt x="824" y="1619"/>
                  <a:pt x="823" y="1619"/>
                </a:cubicBezTo>
                <a:cubicBezTo>
                  <a:pt x="817" y="1627"/>
                  <a:pt x="807" y="1632"/>
                  <a:pt x="797" y="1635"/>
                </a:cubicBezTo>
                <a:cubicBezTo>
                  <a:pt x="797" y="1635"/>
                  <a:pt x="797" y="1635"/>
                  <a:pt x="797" y="1635"/>
                </a:cubicBezTo>
                <a:cubicBezTo>
                  <a:pt x="795" y="1636"/>
                  <a:pt x="794" y="1636"/>
                  <a:pt x="792" y="1636"/>
                </a:cubicBezTo>
                <a:cubicBezTo>
                  <a:pt x="791" y="1637"/>
                  <a:pt x="790" y="1637"/>
                  <a:pt x="789" y="1637"/>
                </a:cubicBezTo>
                <a:cubicBezTo>
                  <a:pt x="788" y="1637"/>
                  <a:pt x="788" y="1638"/>
                  <a:pt x="787" y="1638"/>
                </a:cubicBezTo>
                <a:cubicBezTo>
                  <a:pt x="781" y="1639"/>
                  <a:pt x="774" y="1640"/>
                  <a:pt x="768" y="1640"/>
                </a:cubicBezTo>
                <a:cubicBezTo>
                  <a:pt x="767" y="1640"/>
                  <a:pt x="767" y="1640"/>
                  <a:pt x="767" y="1640"/>
                </a:cubicBezTo>
                <a:cubicBezTo>
                  <a:pt x="756" y="1641"/>
                  <a:pt x="745" y="1640"/>
                  <a:pt x="735" y="1640"/>
                </a:cubicBezTo>
                <a:cubicBezTo>
                  <a:pt x="718" y="1640"/>
                  <a:pt x="702" y="1640"/>
                  <a:pt x="685" y="1640"/>
                </a:cubicBezTo>
                <a:cubicBezTo>
                  <a:pt x="683" y="1640"/>
                  <a:pt x="680" y="1640"/>
                  <a:pt x="677" y="1640"/>
                </a:cubicBezTo>
                <a:cubicBezTo>
                  <a:pt x="677" y="1640"/>
                  <a:pt x="677" y="1640"/>
                  <a:pt x="676" y="1640"/>
                </a:cubicBezTo>
                <a:cubicBezTo>
                  <a:pt x="674" y="1639"/>
                  <a:pt x="672" y="1639"/>
                  <a:pt x="669" y="1638"/>
                </a:cubicBezTo>
                <a:cubicBezTo>
                  <a:pt x="669" y="1638"/>
                  <a:pt x="669" y="1638"/>
                  <a:pt x="669" y="1638"/>
                </a:cubicBezTo>
                <a:cubicBezTo>
                  <a:pt x="669" y="1638"/>
                  <a:pt x="669" y="1638"/>
                  <a:pt x="669" y="1638"/>
                </a:cubicBezTo>
                <a:cubicBezTo>
                  <a:pt x="662" y="1636"/>
                  <a:pt x="655" y="1632"/>
                  <a:pt x="655" y="1624"/>
                </a:cubicBezTo>
                <a:cubicBezTo>
                  <a:pt x="655" y="1623"/>
                  <a:pt x="655" y="1621"/>
                  <a:pt x="656" y="1620"/>
                </a:cubicBezTo>
                <a:cubicBezTo>
                  <a:pt x="656" y="1619"/>
                  <a:pt x="656" y="1619"/>
                  <a:pt x="656" y="1618"/>
                </a:cubicBezTo>
                <a:cubicBezTo>
                  <a:pt x="657" y="1617"/>
                  <a:pt x="657" y="1616"/>
                  <a:pt x="658" y="1614"/>
                </a:cubicBezTo>
                <a:cubicBezTo>
                  <a:pt x="658" y="1614"/>
                  <a:pt x="658" y="1614"/>
                  <a:pt x="658" y="1614"/>
                </a:cubicBezTo>
                <a:cubicBezTo>
                  <a:pt x="659" y="1613"/>
                  <a:pt x="659" y="1613"/>
                  <a:pt x="659" y="1613"/>
                </a:cubicBezTo>
                <a:cubicBezTo>
                  <a:pt x="660" y="1612"/>
                  <a:pt x="661" y="1610"/>
                  <a:pt x="662" y="1609"/>
                </a:cubicBezTo>
                <a:cubicBezTo>
                  <a:pt x="670" y="1597"/>
                  <a:pt x="678" y="1585"/>
                  <a:pt x="686" y="1572"/>
                </a:cubicBezTo>
                <a:cubicBezTo>
                  <a:pt x="687" y="1572"/>
                  <a:pt x="687" y="1572"/>
                  <a:pt x="687" y="1572"/>
                </a:cubicBezTo>
                <a:cubicBezTo>
                  <a:pt x="689" y="1568"/>
                  <a:pt x="689" y="1568"/>
                  <a:pt x="689" y="1568"/>
                </a:cubicBezTo>
                <a:cubicBezTo>
                  <a:pt x="692" y="1565"/>
                  <a:pt x="695" y="1562"/>
                  <a:pt x="699" y="1559"/>
                </a:cubicBezTo>
                <a:cubicBezTo>
                  <a:pt x="702" y="1557"/>
                  <a:pt x="705" y="1555"/>
                  <a:pt x="708" y="1554"/>
                </a:cubicBezTo>
                <a:cubicBezTo>
                  <a:pt x="709" y="1553"/>
                  <a:pt x="710" y="1553"/>
                  <a:pt x="711" y="1552"/>
                </a:cubicBezTo>
                <a:cubicBezTo>
                  <a:pt x="712" y="1552"/>
                  <a:pt x="712" y="1552"/>
                  <a:pt x="713" y="1551"/>
                </a:cubicBezTo>
                <a:cubicBezTo>
                  <a:pt x="713" y="1551"/>
                  <a:pt x="714" y="1551"/>
                  <a:pt x="714" y="1551"/>
                </a:cubicBezTo>
                <a:cubicBezTo>
                  <a:pt x="715" y="1551"/>
                  <a:pt x="715" y="1551"/>
                  <a:pt x="716" y="1550"/>
                </a:cubicBezTo>
                <a:cubicBezTo>
                  <a:pt x="720" y="1549"/>
                  <a:pt x="725" y="1547"/>
                  <a:pt x="730" y="1546"/>
                </a:cubicBezTo>
                <a:cubicBezTo>
                  <a:pt x="735" y="1545"/>
                  <a:pt x="741" y="1544"/>
                  <a:pt x="747" y="1544"/>
                </a:cubicBezTo>
                <a:cubicBezTo>
                  <a:pt x="763" y="1544"/>
                  <a:pt x="763" y="1544"/>
                  <a:pt x="763" y="1544"/>
                </a:cubicBezTo>
                <a:cubicBezTo>
                  <a:pt x="767" y="1544"/>
                  <a:pt x="770" y="1544"/>
                  <a:pt x="774" y="1544"/>
                </a:cubicBezTo>
                <a:cubicBezTo>
                  <a:pt x="789" y="1544"/>
                  <a:pt x="803" y="1544"/>
                  <a:pt x="818" y="1544"/>
                </a:cubicBezTo>
                <a:cubicBezTo>
                  <a:pt x="818" y="1544"/>
                  <a:pt x="818" y="1544"/>
                  <a:pt x="818" y="1544"/>
                </a:cubicBezTo>
                <a:cubicBezTo>
                  <a:pt x="824" y="1544"/>
                  <a:pt x="824" y="1544"/>
                  <a:pt x="824" y="1544"/>
                </a:cubicBezTo>
                <a:cubicBezTo>
                  <a:pt x="830" y="1544"/>
                  <a:pt x="835" y="1545"/>
                  <a:pt x="839" y="1546"/>
                </a:cubicBezTo>
                <a:cubicBezTo>
                  <a:pt x="843" y="1547"/>
                  <a:pt x="845" y="1548"/>
                  <a:pt x="847" y="1549"/>
                </a:cubicBezTo>
                <a:cubicBezTo>
                  <a:pt x="854" y="1553"/>
                  <a:pt x="858" y="1559"/>
                  <a:pt x="853" y="1568"/>
                </a:cubicBezTo>
                <a:cubicBezTo>
                  <a:pt x="848" y="1579"/>
                  <a:pt x="841" y="1590"/>
                  <a:pt x="835" y="1600"/>
                </a:cubicBezTo>
                <a:cubicBezTo>
                  <a:pt x="828" y="1613"/>
                  <a:pt x="828" y="1613"/>
                  <a:pt x="828" y="1613"/>
                </a:cubicBezTo>
                <a:cubicBezTo>
                  <a:pt x="828" y="1613"/>
                  <a:pt x="828" y="1613"/>
                  <a:pt x="828" y="1613"/>
                </a:cubicBezTo>
                <a:close/>
                <a:moveTo>
                  <a:pt x="1592" y="1771"/>
                </a:moveTo>
                <a:cubicBezTo>
                  <a:pt x="1592" y="1773"/>
                  <a:pt x="1592" y="1775"/>
                  <a:pt x="1591" y="1777"/>
                </a:cubicBezTo>
                <a:cubicBezTo>
                  <a:pt x="1591" y="1778"/>
                  <a:pt x="1591" y="1778"/>
                  <a:pt x="1591" y="1778"/>
                </a:cubicBezTo>
                <a:cubicBezTo>
                  <a:pt x="1590" y="1780"/>
                  <a:pt x="1590" y="1782"/>
                  <a:pt x="1589" y="1783"/>
                </a:cubicBezTo>
                <a:cubicBezTo>
                  <a:pt x="1589" y="1783"/>
                  <a:pt x="1589" y="1783"/>
                  <a:pt x="1589" y="1784"/>
                </a:cubicBezTo>
                <a:cubicBezTo>
                  <a:pt x="1588" y="1784"/>
                  <a:pt x="1588" y="1784"/>
                  <a:pt x="1588" y="1784"/>
                </a:cubicBezTo>
                <a:cubicBezTo>
                  <a:pt x="1587" y="1786"/>
                  <a:pt x="1586" y="1788"/>
                  <a:pt x="1584" y="1789"/>
                </a:cubicBezTo>
                <a:cubicBezTo>
                  <a:pt x="1584" y="1789"/>
                  <a:pt x="1584" y="1789"/>
                  <a:pt x="1584" y="1789"/>
                </a:cubicBezTo>
                <a:cubicBezTo>
                  <a:pt x="1582" y="1791"/>
                  <a:pt x="1581" y="1792"/>
                  <a:pt x="1579" y="1794"/>
                </a:cubicBezTo>
                <a:cubicBezTo>
                  <a:pt x="1578" y="1794"/>
                  <a:pt x="1578" y="1794"/>
                  <a:pt x="1578" y="1794"/>
                </a:cubicBezTo>
                <a:cubicBezTo>
                  <a:pt x="1578" y="1794"/>
                  <a:pt x="1577" y="1795"/>
                  <a:pt x="1577" y="1795"/>
                </a:cubicBezTo>
                <a:cubicBezTo>
                  <a:pt x="1575" y="1796"/>
                  <a:pt x="1573" y="1797"/>
                  <a:pt x="1571" y="1798"/>
                </a:cubicBezTo>
                <a:cubicBezTo>
                  <a:pt x="1571" y="1798"/>
                  <a:pt x="1571" y="1798"/>
                  <a:pt x="1570" y="1798"/>
                </a:cubicBezTo>
                <a:cubicBezTo>
                  <a:pt x="1569" y="1799"/>
                  <a:pt x="1567" y="1800"/>
                  <a:pt x="1566" y="1800"/>
                </a:cubicBezTo>
                <a:cubicBezTo>
                  <a:pt x="1565" y="1800"/>
                  <a:pt x="1564" y="1801"/>
                  <a:pt x="1563" y="1801"/>
                </a:cubicBezTo>
                <a:cubicBezTo>
                  <a:pt x="1563" y="1801"/>
                  <a:pt x="1563" y="1801"/>
                  <a:pt x="1562" y="1801"/>
                </a:cubicBezTo>
                <a:cubicBezTo>
                  <a:pt x="1562" y="1801"/>
                  <a:pt x="1561" y="1801"/>
                  <a:pt x="1561" y="1802"/>
                </a:cubicBezTo>
                <a:cubicBezTo>
                  <a:pt x="1559" y="1802"/>
                  <a:pt x="1557" y="1802"/>
                  <a:pt x="1555" y="1803"/>
                </a:cubicBezTo>
                <a:cubicBezTo>
                  <a:pt x="1553" y="1803"/>
                  <a:pt x="1551" y="1803"/>
                  <a:pt x="1550" y="1803"/>
                </a:cubicBezTo>
                <a:cubicBezTo>
                  <a:pt x="1548" y="1804"/>
                  <a:pt x="1546" y="1804"/>
                  <a:pt x="1544" y="1804"/>
                </a:cubicBezTo>
                <a:cubicBezTo>
                  <a:pt x="1544" y="1804"/>
                  <a:pt x="1543" y="1804"/>
                  <a:pt x="1542" y="1804"/>
                </a:cubicBezTo>
                <a:cubicBezTo>
                  <a:pt x="1540" y="1804"/>
                  <a:pt x="1540" y="1804"/>
                  <a:pt x="1540" y="1804"/>
                </a:cubicBezTo>
                <a:cubicBezTo>
                  <a:pt x="1540" y="1804"/>
                  <a:pt x="1540" y="1804"/>
                  <a:pt x="1540" y="1804"/>
                </a:cubicBezTo>
                <a:cubicBezTo>
                  <a:pt x="1530" y="1804"/>
                  <a:pt x="1519" y="1804"/>
                  <a:pt x="1509" y="1804"/>
                </a:cubicBezTo>
                <a:cubicBezTo>
                  <a:pt x="1461" y="1804"/>
                  <a:pt x="908" y="1806"/>
                  <a:pt x="869" y="1806"/>
                </a:cubicBezTo>
                <a:cubicBezTo>
                  <a:pt x="866" y="1806"/>
                  <a:pt x="863" y="1806"/>
                  <a:pt x="861" y="1805"/>
                </a:cubicBezTo>
                <a:cubicBezTo>
                  <a:pt x="857" y="1805"/>
                  <a:pt x="853" y="1804"/>
                  <a:pt x="850" y="1803"/>
                </a:cubicBezTo>
                <a:cubicBezTo>
                  <a:pt x="845" y="1802"/>
                  <a:pt x="841" y="1799"/>
                  <a:pt x="838" y="1796"/>
                </a:cubicBezTo>
                <a:cubicBezTo>
                  <a:pt x="835" y="1793"/>
                  <a:pt x="833" y="1790"/>
                  <a:pt x="832" y="1786"/>
                </a:cubicBezTo>
                <a:cubicBezTo>
                  <a:pt x="832" y="1782"/>
                  <a:pt x="832" y="1778"/>
                  <a:pt x="834" y="1773"/>
                </a:cubicBezTo>
                <a:cubicBezTo>
                  <a:pt x="836" y="1771"/>
                  <a:pt x="836" y="1771"/>
                  <a:pt x="836" y="1771"/>
                </a:cubicBezTo>
                <a:cubicBezTo>
                  <a:pt x="836" y="1771"/>
                  <a:pt x="836" y="1771"/>
                  <a:pt x="836" y="1771"/>
                </a:cubicBezTo>
                <a:cubicBezTo>
                  <a:pt x="842" y="1758"/>
                  <a:pt x="848" y="1745"/>
                  <a:pt x="854" y="1732"/>
                </a:cubicBezTo>
                <a:cubicBezTo>
                  <a:pt x="856" y="1730"/>
                  <a:pt x="857" y="1728"/>
                  <a:pt x="858" y="1726"/>
                </a:cubicBezTo>
                <a:cubicBezTo>
                  <a:pt x="862" y="1716"/>
                  <a:pt x="862" y="1716"/>
                  <a:pt x="862" y="1716"/>
                </a:cubicBezTo>
                <a:cubicBezTo>
                  <a:pt x="864" y="1712"/>
                  <a:pt x="868" y="1708"/>
                  <a:pt x="872" y="1704"/>
                </a:cubicBezTo>
                <a:cubicBezTo>
                  <a:pt x="873" y="1704"/>
                  <a:pt x="874" y="1703"/>
                  <a:pt x="875" y="1702"/>
                </a:cubicBezTo>
                <a:cubicBezTo>
                  <a:pt x="875" y="1702"/>
                  <a:pt x="876" y="1701"/>
                  <a:pt x="877" y="1701"/>
                </a:cubicBezTo>
                <a:cubicBezTo>
                  <a:pt x="878" y="1700"/>
                  <a:pt x="878" y="1700"/>
                  <a:pt x="879" y="1699"/>
                </a:cubicBezTo>
                <a:cubicBezTo>
                  <a:pt x="880" y="1699"/>
                  <a:pt x="880" y="1699"/>
                  <a:pt x="880" y="1699"/>
                </a:cubicBezTo>
                <a:cubicBezTo>
                  <a:pt x="881" y="1698"/>
                  <a:pt x="881" y="1698"/>
                  <a:pt x="882" y="1698"/>
                </a:cubicBezTo>
                <a:cubicBezTo>
                  <a:pt x="883" y="1697"/>
                  <a:pt x="885" y="1696"/>
                  <a:pt x="886" y="1695"/>
                </a:cubicBezTo>
                <a:cubicBezTo>
                  <a:pt x="887" y="1695"/>
                  <a:pt x="888" y="1695"/>
                  <a:pt x="889" y="1694"/>
                </a:cubicBezTo>
                <a:cubicBezTo>
                  <a:pt x="890" y="1694"/>
                  <a:pt x="891" y="1693"/>
                  <a:pt x="893" y="1693"/>
                </a:cubicBezTo>
                <a:cubicBezTo>
                  <a:pt x="895" y="1692"/>
                  <a:pt x="897" y="1691"/>
                  <a:pt x="899" y="1690"/>
                </a:cubicBezTo>
                <a:cubicBezTo>
                  <a:pt x="900" y="1690"/>
                  <a:pt x="901" y="1690"/>
                  <a:pt x="903" y="1689"/>
                </a:cubicBezTo>
                <a:cubicBezTo>
                  <a:pt x="903" y="1689"/>
                  <a:pt x="904" y="1689"/>
                  <a:pt x="904" y="1689"/>
                </a:cubicBezTo>
                <a:cubicBezTo>
                  <a:pt x="910" y="1687"/>
                  <a:pt x="917" y="1687"/>
                  <a:pt x="923" y="1687"/>
                </a:cubicBezTo>
                <a:cubicBezTo>
                  <a:pt x="923" y="1687"/>
                  <a:pt x="1503" y="1685"/>
                  <a:pt x="1525" y="1685"/>
                </a:cubicBezTo>
                <a:cubicBezTo>
                  <a:pt x="1531" y="1685"/>
                  <a:pt x="1538" y="1685"/>
                  <a:pt x="1545" y="1685"/>
                </a:cubicBezTo>
                <a:cubicBezTo>
                  <a:pt x="1548" y="1685"/>
                  <a:pt x="1551" y="1685"/>
                  <a:pt x="1554" y="1686"/>
                </a:cubicBezTo>
                <a:cubicBezTo>
                  <a:pt x="1554" y="1686"/>
                  <a:pt x="1555" y="1686"/>
                  <a:pt x="1555" y="1686"/>
                </a:cubicBezTo>
                <a:cubicBezTo>
                  <a:pt x="1557" y="1686"/>
                  <a:pt x="1560" y="1686"/>
                  <a:pt x="1562" y="1687"/>
                </a:cubicBezTo>
                <a:cubicBezTo>
                  <a:pt x="1562" y="1687"/>
                  <a:pt x="1563" y="1687"/>
                  <a:pt x="1563" y="1687"/>
                </a:cubicBezTo>
                <a:cubicBezTo>
                  <a:pt x="1563" y="1687"/>
                  <a:pt x="1563" y="1687"/>
                  <a:pt x="1563" y="1687"/>
                </a:cubicBezTo>
                <a:cubicBezTo>
                  <a:pt x="1566" y="1688"/>
                  <a:pt x="1568" y="1689"/>
                  <a:pt x="1570" y="1690"/>
                </a:cubicBezTo>
                <a:cubicBezTo>
                  <a:pt x="1570" y="1690"/>
                  <a:pt x="1571" y="1690"/>
                  <a:pt x="1571" y="1690"/>
                </a:cubicBezTo>
                <a:cubicBezTo>
                  <a:pt x="1573" y="1691"/>
                  <a:pt x="1575" y="1692"/>
                  <a:pt x="1577" y="1693"/>
                </a:cubicBezTo>
                <a:cubicBezTo>
                  <a:pt x="1577" y="1693"/>
                  <a:pt x="1577" y="1693"/>
                  <a:pt x="1578" y="1693"/>
                </a:cubicBezTo>
                <a:cubicBezTo>
                  <a:pt x="1578" y="1694"/>
                  <a:pt x="1578" y="1694"/>
                  <a:pt x="1578" y="1694"/>
                </a:cubicBezTo>
                <a:cubicBezTo>
                  <a:pt x="1580" y="1695"/>
                  <a:pt x="1581" y="1696"/>
                  <a:pt x="1582" y="1697"/>
                </a:cubicBezTo>
                <a:cubicBezTo>
                  <a:pt x="1584" y="1698"/>
                  <a:pt x="1586" y="1700"/>
                  <a:pt x="1588" y="1703"/>
                </a:cubicBezTo>
                <a:cubicBezTo>
                  <a:pt x="1590" y="1706"/>
                  <a:pt x="1592" y="1710"/>
                  <a:pt x="1592" y="1714"/>
                </a:cubicBezTo>
                <a:cubicBezTo>
                  <a:pt x="1592" y="1717"/>
                  <a:pt x="1592" y="1717"/>
                  <a:pt x="1592" y="1717"/>
                </a:cubicBezTo>
                <a:cubicBezTo>
                  <a:pt x="1592" y="1717"/>
                  <a:pt x="1592" y="1717"/>
                  <a:pt x="1592" y="1717"/>
                </a:cubicBezTo>
                <a:cubicBezTo>
                  <a:pt x="1592" y="1731"/>
                  <a:pt x="1592" y="1746"/>
                  <a:pt x="1592" y="1760"/>
                </a:cubicBezTo>
                <a:cubicBezTo>
                  <a:pt x="1592" y="1764"/>
                  <a:pt x="1593" y="1767"/>
                  <a:pt x="1592" y="1771"/>
                </a:cubicBezTo>
                <a:close/>
                <a:moveTo>
                  <a:pt x="1671" y="1490"/>
                </a:moveTo>
                <a:cubicBezTo>
                  <a:pt x="1671" y="1490"/>
                  <a:pt x="1670" y="1489"/>
                  <a:pt x="1670" y="1489"/>
                </a:cubicBezTo>
                <a:cubicBezTo>
                  <a:pt x="1670" y="1489"/>
                  <a:pt x="1669" y="1489"/>
                  <a:pt x="1669" y="1488"/>
                </a:cubicBezTo>
                <a:cubicBezTo>
                  <a:pt x="1667" y="1486"/>
                  <a:pt x="1666" y="1483"/>
                  <a:pt x="1665" y="1480"/>
                </a:cubicBezTo>
                <a:cubicBezTo>
                  <a:pt x="1665" y="1477"/>
                  <a:pt x="1665" y="1477"/>
                  <a:pt x="1665" y="1477"/>
                </a:cubicBezTo>
                <a:cubicBezTo>
                  <a:pt x="1665" y="1475"/>
                  <a:pt x="1665" y="1473"/>
                  <a:pt x="1665" y="1471"/>
                </a:cubicBezTo>
                <a:cubicBezTo>
                  <a:pt x="1665" y="1471"/>
                  <a:pt x="1665" y="1471"/>
                  <a:pt x="1665" y="1471"/>
                </a:cubicBezTo>
                <a:cubicBezTo>
                  <a:pt x="1664" y="1463"/>
                  <a:pt x="1662" y="1454"/>
                  <a:pt x="1663" y="1445"/>
                </a:cubicBezTo>
                <a:cubicBezTo>
                  <a:pt x="1663" y="1443"/>
                  <a:pt x="1663" y="1443"/>
                  <a:pt x="1663" y="1443"/>
                </a:cubicBezTo>
                <a:cubicBezTo>
                  <a:pt x="1662" y="1440"/>
                  <a:pt x="1663" y="1437"/>
                  <a:pt x="1665" y="1435"/>
                </a:cubicBezTo>
                <a:cubicBezTo>
                  <a:pt x="1667" y="1433"/>
                  <a:pt x="1669" y="1431"/>
                  <a:pt x="1673" y="1429"/>
                </a:cubicBezTo>
                <a:cubicBezTo>
                  <a:pt x="1676" y="1427"/>
                  <a:pt x="1680" y="1426"/>
                  <a:pt x="1684" y="1425"/>
                </a:cubicBezTo>
                <a:cubicBezTo>
                  <a:pt x="1684" y="1425"/>
                  <a:pt x="1684" y="1425"/>
                  <a:pt x="1684" y="1425"/>
                </a:cubicBezTo>
                <a:cubicBezTo>
                  <a:pt x="1685" y="1425"/>
                  <a:pt x="1685" y="1425"/>
                  <a:pt x="1685" y="1425"/>
                </a:cubicBezTo>
                <a:cubicBezTo>
                  <a:pt x="1687" y="1424"/>
                  <a:pt x="1689" y="1424"/>
                  <a:pt x="1690" y="1424"/>
                </a:cubicBezTo>
                <a:cubicBezTo>
                  <a:pt x="1691" y="1424"/>
                  <a:pt x="1692" y="1424"/>
                  <a:pt x="1693" y="1424"/>
                </a:cubicBezTo>
                <a:cubicBezTo>
                  <a:pt x="1700" y="1423"/>
                  <a:pt x="1708" y="1423"/>
                  <a:pt x="1716" y="1423"/>
                </a:cubicBezTo>
                <a:cubicBezTo>
                  <a:pt x="1769" y="1423"/>
                  <a:pt x="1769" y="1423"/>
                  <a:pt x="1769" y="1423"/>
                </a:cubicBezTo>
                <a:cubicBezTo>
                  <a:pt x="1772" y="1423"/>
                  <a:pt x="1775" y="1423"/>
                  <a:pt x="1778" y="1424"/>
                </a:cubicBezTo>
                <a:cubicBezTo>
                  <a:pt x="1792" y="1425"/>
                  <a:pt x="1808" y="1429"/>
                  <a:pt x="1810" y="1442"/>
                </a:cubicBezTo>
                <a:cubicBezTo>
                  <a:pt x="1814" y="1454"/>
                  <a:pt x="1815" y="1466"/>
                  <a:pt x="1817" y="1478"/>
                </a:cubicBezTo>
                <a:cubicBezTo>
                  <a:pt x="1818" y="1480"/>
                  <a:pt x="1818" y="1480"/>
                  <a:pt x="1818" y="1480"/>
                </a:cubicBezTo>
                <a:cubicBezTo>
                  <a:pt x="1818" y="1482"/>
                  <a:pt x="1818" y="1485"/>
                  <a:pt x="1817" y="1487"/>
                </a:cubicBezTo>
                <a:cubicBezTo>
                  <a:pt x="1817" y="1487"/>
                  <a:pt x="1817" y="1488"/>
                  <a:pt x="1816" y="1488"/>
                </a:cubicBezTo>
                <a:cubicBezTo>
                  <a:pt x="1816" y="1488"/>
                  <a:pt x="1816" y="1488"/>
                  <a:pt x="1816" y="1488"/>
                </a:cubicBezTo>
                <a:cubicBezTo>
                  <a:pt x="1816" y="1488"/>
                  <a:pt x="1816" y="1488"/>
                  <a:pt x="1816" y="1488"/>
                </a:cubicBezTo>
                <a:cubicBezTo>
                  <a:pt x="1813" y="1494"/>
                  <a:pt x="1807" y="1497"/>
                  <a:pt x="1799" y="1499"/>
                </a:cubicBezTo>
                <a:cubicBezTo>
                  <a:pt x="1798" y="1499"/>
                  <a:pt x="1798" y="1499"/>
                  <a:pt x="1797" y="1499"/>
                </a:cubicBezTo>
                <a:cubicBezTo>
                  <a:pt x="1796" y="1500"/>
                  <a:pt x="1796" y="1500"/>
                  <a:pt x="1795" y="1500"/>
                </a:cubicBezTo>
                <a:cubicBezTo>
                  <a:pt x="1794" y="1500"/>
                  <a:pt x="1794" y="1500"/>
                  <a:pt x="1793" y="1500"/>
                </a:cubicBezTo>
                <a:cubicBezTo>
                  <a:pt x="1792" y="1500"/>
                  <a:pt x="1790" y="1501"/>
                  <a:pt x="1789" y="1501"/>
                </a:cubicBezTo>
                <a:cubicBezTo>
                  <a:pt x="1771" y="1503"/>
                  <a:pt x="1750" y="1501"/>
                  <a:pt x="1741" y="1501"/>
                </a:cubicBezTo>
                <a:cubicBezTo>
                  <a:pt x="1707" y="1501"/>
                  <a:pt x="1707" y="1501"/>
                  <a:pt x="1707" y="1501"/>
                </a:cubicBezTo>
                <a:cubicBezTo>
                  <a:pt x="1704" y="1501"/>
                  <a:pt x="1702" y="1501"/>
                  <a:pt x="1699" y="1501"/>
                </a:cubicBezTo>
                <a:cubicBezTo>
                  <a:pt x="1697" y="1501"/>
                  <a:pt x="1695" y="1500"/>
                  <a:pt x="1693" y="1500"/>
                </a:cubicBezTo>
                <a:cubicBezTo>
                  <a:pt x="1693" y="1500"/>
                  <a:pt x="1692" y="1500"/>
                  <a:pt x="1692" y="1500"/>
                </a:cubicBezTo>
                <a:cubicBezTo>
                  <a:pt x="1691" y="1500"/>
                  <a:pt x="1691" y="1500"/>
                  <a:pt x="1691" y="1500"/>
                </a:cubicBezTo>
                <a:cubicBezTo>
                  <a:pt x="1689" y="1499"/>
                  <a:pt x="1687" y="1499"/>
                  <a:pt x="1685" y="1498"/>
                </a:cubicBezTo>
                <a:cubicBezTo>
                  <a:pt x="1684" y="1498"/>
                  <a:pt x="1684" y="1497"/>
                  <a:pt x="1683" y="1497"/>
                </a:cubicBezTo>
                <a:cubicBezTo>
                  <a:pt x="1681" y="1496"/>
                  <a:pt x="1680" y="1496"/>
                  <a:pt x="1678" y="1495"/>
                </a:cubicBezTo>
                <a:cubicBezTo>
                  <a:pt x="1676" y="1494"/>
                  <a:pt x="1674" y="1492"/>
                  <a:pt x="1672" y="1491"/>
                </a:cubicBezTo>
                <a:cubicBezTo>
                  <a:pt x="1672" y="1491"/>
                  <a:pt x="1671" y="1490"/>
                  <a:pt x="1671" y="1490"/>
                </a:cubicBezTo>
                <a:close/>
                <a:moveTo>
                  <a:pt x="1680" y="1622"/>
                </a:moveTo>
                <a:cubicBezTo>
                  <a:pt x="1677" y="1618"/>
                  <a:pt x="1676" y="1615"/>
                  <a:pt x="1675" y="1612"/>
                </a:cubicBezTo>
                <a:cubicBezTo>
                  <a:pt x="1675" y="1607"/>
                  <a:pt x="1675" y="1607"/>
                  <a:pt x="1675" y="1607"/>
                </a:cubicBezTo>
                <a:cubicBezTo>
                  <a:pt x="1675" y="1607"/>
                  <a:pt x="1675" y="1607"/>
                  <a:pt x="1675" y="1607"/>
                </a:cubicBezTo>
                <a:cubicBezTo>
                  <a:pt x="1674" y="1593"/>
                  <a:pt x="1673" y="1580"/>
                  <a:pt x="1672" y="1567"/>
                </a:cubicBezTo>
                <a:cubicBezTo>
                  <a:pt x="1672" y="1567"/>
                  <a:pt x="1672" y="1567"/>
                  <a:pt x="1672" y="1567"/>
                </a:cubicBezTo>
                <a:cubicBezTo>
                  <a:pt x="1672" y="1566"/>
                  <a:pt x="1672" y="1566"/>
                  <a:pt x="1672" y="1566"/>
                </a:cubicBezTo>
                <a:cubicBezTo>
                  <a:pt x="1672" y="1565"/>
                  <a:pt x="1672" y="1564"/>
                  <a:pt x="1672" y="1563"/>
                </a:cubicBezTo>
                <a:cubicBezTo>
                  <a:pt x="1675" y="1535"/>
                  <a:pt x="1735" y="1542"/>
                  <a:pt x="1754" y="1542"/>
                </a:cubicBezTo>
                <a:cubicBezTo>
                  <a:pt x="1776" y="1542"/>
                  <a:pt x="1819" y="1537"/>
                  <a:pt x="1832" y="1559"/>
                </a:cubicBezTo>
                <a:cubicBezTo>
                  <a:pt x="1833" y="1561"/>
                  <a:pt x="1835" y="1563"/>
                  <a:pt x="1835" y="1565"/>
                </a:cubicBezTo>
                <a:cubicBezTo>
                  <a:pt x="1836" y="1568"/>
                  <a:pt x="1836" y="1568"/>
                  <a:pt x="1836" y="1568"/>
                </a:cubicBezTo>
                <a:cubicBezTo>
                  <a:pt x="1836" y="1568"/>
                  <a:pt x="1836" y="1568"/>
                  <a:pt x="1836" y="1568"/>
                </a:cubicBezTo>
                <a:cubicBezTo>
                  <a:pt x="1837" y="1575"/>
                  <a:pt x="1838" y="1581"/>
                  <a:pt x="1840" y="1588"/>
                </a:cubicBezTo>
                <a:cubicBezTo>
                  <a:pt x="1844" y="1611"/>
                  <a:pt x="1844" y="1611"/>
                  <a:pt x="1844" y="1611"/>
                </a:cubicBezTo>
                <a:cubicBezTo>
                  <a:pt x="1845" y="1615"/>
                  <a:pt x="1844" y="1618"/>
                  <a:pt x="1843" y="1621"/>
                </a:cubicBezTo>
                <a:cubicBezTo>
                  <a:pt x="1842" y="1623"/>
                  <a:pt x="1840" y="1625"/>
                  <a:pt x="1838" y="1627"/>
                </a:cubicBezTo>
                <a:cubicBezTo>
                  <a:pt x="1838" y="1627"/>
                  <a:pt x="1837" y="1628"/>
                  <a:pt x="1836" y="1629"/>
                </a:cubicBezTo>
                <a:cubicBezTo>
                  <a:pt x="1836" y="1629"/>
                  <a:pt x="1835" y="1629"/>
                  <a:pt x="1835" y="1630"/>
                </a:cubicBezTo>
                <a:cubicBezTo>
                  <a:pt x="1835" y="1630"/>
                  <a:pt x="1834" y="1630"/>
                  <a:pt x="1834" y="1630"/>
                </a:cubicBezTo>
                <a:cubicBezTo>
                  <a:pt x="1833" y="1631"/>
                  <a:pt x="1832" y="1631"/>
                  <a:pt x="1830" y="1632"/>
                </a:cubicBezTo>
                <a:cubicBezTo>
                  <a:pt x="1829" y="1633"/>
                  <a:pt x="1828" y="1633"/>
                  <a:pt x="1827" y="1634"/>
                </a:cubicBezTo>
                <a:cubicBezTo>
                  <a:pt x="1826" y="1634"/>
                  <a:pt x="1825" y="1634"/>
                  <a:pt x="1825" y="1634"/>
                </a:cubicBezTo>
                <a:cubicBezTo>
                  <a:pt x="1824" y="1635"/>
                  <a:pt x="1823" y="1635"/>
                  <a:pt x="1822" y="1635"/>
                </a:cubicBezTo>
                <a:cubicBezTo>
                  <a:pt x="1821" y="1635"/>
                  <a:pt x="1820" y="1636"/>
                  <a:pt x="1819" y="1636"/>
                </a:cubicBezTo>
                <a:cubicBezTo>
                  <a:pt x="1818" y="1636"/>
                  <a:pt x="1818" y="1636"/>
                  <a:pt x="1818" y="1636"/>
                </a:cubicBezTo>
                <a:cubicBezTo>
                  <a:pt x="1816" y="1636"/>
                  <a:pt x="1814" y="1637"/>
                  <a:pt x="1812" y="1637"/>
                </a:cubicBezTo>
                <a:cubicBezTo>
                  <a:pt x="1809" y="1637"/>
                  <a:pt x="1807" y="1637"/>
                  <a:pt x="1805" y="1637"/>
                </a:cubicBezTo>
                <a:cubicBezTo>
                  <a:pt x="1805" y="1637"/>
                  <a:pt x="1805" y="1637"/>
                  <a:pt x="1805" y="1637"/>
                </a:cubicBezTo>
                <a:cubicBezTo>
                  <a:pt x="1804" y="1637"/>
                  <a:pt x="1804" y="1637"/>
                  <a:pt x="1804" y="1637"/>
                </a:cubicBezTo>
                <a:cubicBezTo>
                  <a:pt x="1804" y="1637"/>
                  <a:pt x="1804" y="1637"/>
                  <a:pt x="1804" y="1637"/>
                </a:cubicBezTo>
                <a:cubicBezTo>
                  <a:pt x="1777" y="1637"/>
                  <a:pt x="1750" y="1637"/>
                  <a:pt x="1722" y="1638"/>
                </a:cubicBezTo>
                <a:cubicBezTo>
                  <a:pt x="1719" y="1638"/>
                  <a:pt x="1716" y="1637"/>
                  <a:pt x="1714" y="1637"/>
                </a:cubicBezTo>
                <a:cubicBezTo>
                  <a:pt x="1713" y="1637"/>
                  <a:pt x="1712" y="1637"/>
                  <a:pt x="1712" y="1637"/>
                </a:cubicBezTo>
                <a:cubicBezTo>
                  <a:pt x="1709" y="1636"/>
                  <a:pt x="1707" y="1636"/>
                  <a:pt x="1705" y="1636"/>
                </a:cubicBezTo>
                <a:cubicBezTo>
                  <a:pt x="1705" y="1636"/>
                  <a:pt x="1705" y="1636"/>
                  <a:pt x="1705" y="1636"/>
                </a:cubicBezTo>
                <a:cubicBezTo>
                  <a:pt x="1704" y="1635"/>
                  <a:pt x="1704" y="1635"/>
                  <a:pt x="1704" y="1635"/>
                </a:cubicBezTo>
                <a:cubicBezTo>
                  <a:pt x="1701" y="1635"/>
                  <a:pt x="1699" y="1634"/>
                  <a:pt x="1697" y="1633"/>
                </a:cubicBezTo>
                <a:cubicBezTo>
                  <a:pt x="1696" y="1633"/>
                  <a:pt x="1695" y="1632"/>
                  <a:pt x="1695" y="1632"/>
                </a:cubicBezTo>
                <a:cubicBezTo>
                  <a:pt x="1693" y="1632"/>
                  <a:pt x="1692" y="1631"/>
                  <a:pt x="1691" y="1630"/>
                </a:cubicBezTo>
                <a:cubicBezTo>
                  <a:pt x="1691" y="1630"/>
                  <a:pt x="1690" y="1630"/>
                  <a:pt x="1690" y="1630"/>
                </a:cubicBezTo>
                <a:cubicBezTo>
                  <a:pt x="1686" y="1628"/>
                  <a:pt x="1682" y="1625"/>
                  <a:pt x="1680" y="1622"/>
                </a:cubicBezTo>
                <a:close/>
                <a:moveTo>
                  <a:pt x="1875" y="1783"/>
                </a:moveTo>
                <a:cubicBezTo>
                  <a:pt x="1873" y="1787"/>
                  <a:pt x="1870" y="1790"/>
                  <a:pt x="1866" y="1793"/>
                </a:cubicBezTo>
                <a:cubicBezTo>
                  <a:pt x="1862" y="1796"/>
                  <a:pt x="1858" y="1799"/>
                  <a:pt x="1852" y="1800"/>
                </a:cubicBezTo>
                <a:cubicBezTo>
                  <a:pt x="1846" y="1802"/>
                  <a:pt x="1840" y="1803"/>
                  <a:pt x="1833" y="1803"/>
                </a:cubicBezTo>
                <a:cubicBezTo>
                  <a:pt x="1815" y="1803"/>
                  <a:pt x="1815" y="1803"/>
                  <a:pt x="1815" y="1803"/>
                </a:cubicBezTo>
                <a:cubicBezTo>
                  <a:pt x="1814" y="1803"/>
                  <a:pt x="1814" y="1803"/>
                  <a:pt x="1814" y="1803"/>
                </a:cubicBezTo>
                <a:cubicBezTo>
                  <a:pt x="1789" y="1803"/>
                  <a:pt x="1765" y="1803"/>
                  <a:pt x="1740" y="1803"/>
                </a:cubicBezTo>
                <a:cubicBezTo>
                  <a:pt x="1737" y="1803"/>
                  <a:pt x="1734" y="1803"/>
                  <a:pt x="1731" y="1803"/>
                </a:cubicBezTo>
                <a:cubicBezTo>
                  <a:pt x="1730" y="1803"/>
                  <a:pt x="1730" y="1803"/>
                  <a:pt x="1729" y="1803"/>
                </a:cubicBezTo>
                <a:cubicBezTo>
                  <a:pt x="1726" y="1802"/>
                  <a:pt x="1724" y="1802"/>
                  <a:pt x="1721" y="1801"/>
                </a:cubicBezTo>
                <a:cubicBezTo>
                  <a:pt x="1721" y="1801"/>
                  <a:pt x="1721" y="1801"/>
                  <a:pt x="1720" y="1801"/>
                </a:cubicBezTo>
                <a:cubicBezTo>
                  <a:pt x="1720" y="1801"/>
                  <a:pt x="1720" y="1801"/>
                  <a:pt x="1720" y="1801"/>
                </a:cubicBezTo>
                <a:cubicBezTo>
                  <a:pt x="1709" y="1798"/>
                  <a:pt x="1698" y="1792"/>
                  <a:pt x="1692" y="1783"/>
                </a:cubicBezTo>
                <a:cubicBezTo>
                  <a:pt x="1692" y="1783"/>
                  <a:pt x="1692" y="1783"/>
                  <a:pt x="1692" y="1783"/>
                </a:cubicBezTo>
                <a:cubicBezTo>
                  <a:pt x="1692" y="1783"/>
                  <a:pt x="1692" y="1783"/>
                  <a:pt x="1692" y="1783"/>
                </a:cubicBezTo>
                <a:cubicBezTo>
                  <a:pt x="1691" y="1782"/>
                  <a:pt x="1690" y="1780"/>
                  <a:pt x="1690" y="1778"/>
                </a:cubicBezTo>
                <a:cubicBezTo>
                  <a:pt x="1689" y="1777"/>
                  <a:pt x="1689" y="1776"/>
                  <a:pt x="1689" y="1775"/>
                </a:cubicBezTo>
                <a:cubicBezTo>
                  <a:pt x="1688" y="1774"/>
                  <a:pt x="1688" y="1773"/>
                  <a:pt x="1688" y="1772"/>
                </a:cubicBezTo>
                <a:cubicBezTo>
                  <a:pt x="1688" y="1772"/>
                  <a:pt x="1688" y="1771"/>
                  <a:pt x="1688" y="1771"/>
                </a:cubicBezTo>
                <a:cubicBezTo>
                  <a:pt x="1687" y="1769"/>
                  <a:pt x="1687" y="1769"/>
                  <a:pt x="1687" y="1769"/>
                </a:cubicBezTo>
                <a:cubicBezTo>
                  <a:pt x="1687" y="1769"/>
                  <a:pt x="1687" y="1769"/>
                  <a:pt x="1687" y="1769"/>
                </a:cubicBezTo>
                <a:cubicBezTo>
                  <a:pt x="1686" y="1756"/>
                  <a:pt x="1685" y="1742"/>
                  <a:pt x="1684" y="1728"/>
                </a:cubicBezTo>
                <a:cubicBezTo>
                  <a:pt x="1684" y="1725"/>
                  <a:pt x="1684" y="1723"/>
                  <a:pt x="1684" y="1721"/>
                </a:cubicBezTo>
                <a:cubicBezTo>
                  <a:pt x="1683" y="1714"/>
                  <a:pt x="1683" y="1714"/>
                  <a:pt x="1683" y="1714"/>
                </a:cubicBezTo>
                <a:cubicBezTo>
                  <a:pt x="1683" y="1713"/>
                  <a:pt x="1683" y="1713"/>
                  <a:pt x="1683" y="1713"/>
                </a:cubicBezTo>
                <a:cubicBezTo>
                  <a:pt x="1683" y="1711"/>
                  <a:pt x="1683" y="1710"/>
                  <a:pt x="1684" y="1709"/>
                </a:cubicBezTo>
                <a:cubicBezTo>
                  <a:pt x="1684" y="1708"/>
                  <a:pt x="1684" y="1707"/>
                  <a:pt x="1684" y="1707"/>
                </a:cubicBezTo>
                <a:cubicBezTo>
                  <a:pt x="1685" y="1706"/>
                  <a:pt x="1685" y="1705"/>
                  <a:pt x="1685" y="1704"/>
                </a:cubicBezTo>
                <a:cubicBezTo>
                  <a:pt x="1686" y="1703"/>
                  <a:pt x="1686" y="1703"/>
                  <a:pt x="1686" y="1702"/>
                </a:cubicBezTo>
                <a:cubicBezTo>
                  <a:pt x="1686" y="1702"/>
                  <a:pt x="1686" y="1702"/>
                  <a:pt x="1686" y="1702"/>
                </a:cubicBezTo>
                <a:cubicBezTo>
                  <a:pt x="1687" y="1700"/>
                  <a:pt x="1688" y="1699"/>
                  <a:pt x="1689" y="1698"/>
                </a:cubicBezTo>
                <a:cubicBezTo>
                  <a:pt x="1690" y="1697"/>
                  <a:pt x="1691" y="1697"/>
                  <a:pt x="1691" y="1696"/>
                </a:cubicBezTo>
                <a:cubicBezTo>
                  <a:pt x="1692" y="1695"/>
                  <a:pt x="1693" y="1695"/>
                  <a:pt x="1694" y="1694"/>
                </a:cubicBezTo>
                <a:cubicBezTo>
                  <a:pt x="1695" y="1694"/>
                  <a:pt x="1695" y="1693"/>
                  <a:pt x="1695" y="1693"/>
                </a:cubicBezTo>
                <a:cubicBezTo>
                  <a:pt x="1695" y="1693"/>
                  <a:pt x="1696" y="1693"/>
                  <a:pt x="1696" y="1693"/>
                </a:cubicBezTo>
                <a:cubicBezTo>
                  <a:pt x="1698" y="1692"/>
                  <a:pt x="1699" y="1691"/>
                  <a:pt x="1701" y="1690"/>
                </a:cubicBezTo>
                <a:cubicBezTo>
                  <a:pt x="1702" y="1690"/>
                  <a:pt x="1702" y="1689"/>
                  <a:pt x="1702" y="1689"/>
                </a:cubicBezTo>
                <a:cubicBezTo>
                  <a:pt x="1703" y="1689"/>
                  <a:pt x="1703" y="1689"/>
                  <a:pt x="1703" y="1689"/>
                </a:cubicBezTo>
                <a:cubicBezTo>
                  <a:pt x="1704" y="1689"/>
                  <a:pt x="1704" y="1689"/>
                  <a:pt x="1705" y="1688"/>
                </a:cubicBezTo>
                <a:cubicBezTo>
                  <a:pt x="1706" y="1688"/>
                  <a:pt x="1708" y="1687"/>
                  <a:pt x="1709" y="1687"/>
                </a:cubicBezTo>
                <a:cubicBezTo>
                  <a:pt x="1710" y="1687"/>
                  <a:pt x="1711" y="1686"/>
                  <a:pt x="1712" y="1686"/>
                </a:cubicBezTo>
                <a:cubicBezTo>
                  <a:pt x="1713" y="1686"/>
                  <a:pt x="1714" y="1686"/>
                  <a:pt x="1714" y="1686"/>
                </a:cubicBezTo>
                <a:cubicBezTo>
                  <a:pt x="1717" y="1685"/>
                  <a:pt x="1720" y="1685"/>
                  <a:pt x="1723" y="1685"/>
                </a:cubicBezTo>
                <a:cubicBezTo>
                  <a:pt x="1723" y="1685"/>
                  <a:pt x="1724" y="1685"/>
                  <a:pt x="1724" y="1685"/>
                </a:cubicBezTo>
                <a:cubicBezTo>
                  <a:pt x="1725" y="1685"/>
                  <a:pt x="1726" y="1685"/>
                  <a:pt x="1727" y="1685"/>
                </a:cubicBezTo>
                <a:cubicBezTo>
                  <a:pt x="1731" y="1685"/>
                  <a:pt x="1731" y="1685"/>
                  <a:pt x="1731" y="1685"/>
                </a:cubicBezTo>
                <a:cubicBezTo>
                  <a:pt x="1736" y="1684"/>
                  <a:pt x="1740" y="1684"/>
                  <a:pt x="1744" y="1684"/>
                </a:cubicBezTo>
                <a:cubicBezTo>
                  <a:pt x="1748" y="1684"/>
                  <a:pt x="1752" y="1684"/>
                  <a:pt x="1755" y="1684"/>
                </a:cubicBezTo>
                <a:cubicBezTo>
                  <a:pt x="1791" y="1684"/>
                  <a:pt x="1791" y="1684"/>
                  <a:pt x="1791" y="1684"/>
                </a:cubicBezTo>
                <a:cubicBezTo>
                  <a:pt x="1801" y="1684"/>
                  <a:pt x="1811" y="1684"/>
                  <a:pt x="1820" y="1685"/>
                </a:cubicBezTo>
                <a:cubicBezTo>
                  <a:pt x="1822" y="1685"/>
                  <a:pt x="1823" y="1685"/>
                  <a:pt x="1825" y="1685"/>
                </a:cubicBezTo>
                <a:cubicBezTo>
                  <a:pt x="1826" y="1686"/>
                  <a:pt x="1827" y="1686"/>
                  <a:pt x="1828" y="1686"/>
                </a:cubicBezTo>
                <a:cubicBezTo>
                  <a:pt x="1828" y="1686"/>
                  <a:pt x="1829" y="1686"/>
                  <a:pt x="1830" y="1686"/>
                </a:cubicBezTo>
                <a:cubicBezTo>
                  <a:pt x="1830" y="1686"/>
                  <a:pt x="1831" y="1686"/>
                  <a:pt x="1831" y="1687"/>
                </a:cubicBezTo>
                <a:cubicBezTo>
                  <a:pt x="1832" y="1687"/>
                  <a:pt x="1832" y="1687"/>
                  <a:pt x="1833" y="1687"/>
                </a:cubicBezTo>
                <a:cubicBezTo>
                  <a:pt x="1834" y="1687"/>
                  <a:pt x="1836" y="1688"/>
                  <a:pt x="1838" y="1689"/>
                </a:cubicBezTo>
                <a:cubicBezTo>
                  <a:pt x="1839" y="1689"/>
                  <a:pt x="1840" y="1689"/>
                  <a:pt x="1841" y="1690"/>
                </a:cubicBezTo>
                <a:cubicBezTo>
                  <a:pt x="1842" y="1690"/>
                  <a:pt x="1842" y="1690"/>
                  <a:pt x="1843" y="1691"/>
                </a:cubicBezTo>
                <a:cubicBezTo>
                  <a:pt x="1845" y="1691"/>
                  <a:pt x="1846" y="1692"/>
                  <a:pt x="1847" y="1693"/>
                </a:cubicBezTo>
                <a:cubicBezTo>
                  <a:pt x="1852" y="1695"/>
                  <a:pt x="1856" y="1698"/>
                  <a:pt x="1859" y="1702"/>
                </a:cubicBezTo>
                <a:cubicBezTo>
                  <a:pt x="1862" y="1705"/>
                  <a:pt x="1864" y="1709"/>
                  <a:pt x="1865" y="1713"/>
                </a:cubicBezTo>
                <a:cubicBezTo>
                  <a:pt x="1870" y="1736"/>
                  <a:pt x="1870" y="1736"/>
                  <a:pt x="1870" y="1736"/>
                </a:cubicBezTo>
                <a:cubicBezTo>
                  <a:pt x="1871" y="1746"/>
                  <a:pt x="1873" y="1755"/>
                  <a:pt x="1875" y="1764"/>
                </a:cubicBezTo>
                <a:cubicBezTo>
                  <a:pt x="1875" y="1764"/>
                  <a:pt x="1875" y="1764"/>
                  <a:pt x="1875" y="1764"/>
                </a:cubicBezTo>
                <a:cubicBezTo>
                  <a:pt x="1876" y="1770"/>
                  <a:pt x="1876" y="1770"/>
                  <a:pt x="1876" y="1770"/>
                </a:cubicBezTo>
                <a:cubicBezTo>
                  <a:pt x="1877" y="1775"/>
                  <a:pt x="1877" y="1779"/>
                  <a:pt x="1875" y="1783"/>
                </a:cubicBezTo>
                <a:close/>
                <a:moveTo>
                  <a:pt x="2041" y="1494"/>
                </a:moveTo>
                <a:cubicBezTo>
                  <a:pt x="2036" y="1492"/>
                  <a:pt x="2032" y="1490"/>
                  <a:pt x="2030" y="1487"/>
                </a:cubicBezTo>
                <a:cubicBezTo>
                  <a:pt x="2027" y="1485"/>
                  <a:pt x="2024" y="1482"/>
                  <a:pt x="2023" y="1479"/>
                </a:cubicBezTo>
                <a:cubicBezTo>
                  <a:pt x="2021" y="1474"/>
                  <a:pt x="2021" y="1474"/>
                  <a:pt x="2021" y="1474"/>
                </a:cubicBezTo>
                <a:cubicBezTo>
                  <a:pt x="2019" y="1467"/>
                  <a:pt x="2016" y="1460"/>
                  <a:pt x="2014" y="1453"/>
                </a:cubicBezTo>
                <a:cubicBezTo>
                  <a:pt x="2012" y="1449"/>
                  <a:pt x="2009" y="1444"/>
                  <a:pt x="2009" y="1439"/>
                </a:cubicBezTo>
                <a:cubicBezTo>
                  <a:pt x="2009" y="1439"/>
                  <a:pt x="2009" y="1438"/>
                  <a:pt x="2009" y="1437"/>
                </a:cubicBezTo>
                <a:cubicBezTo>
                  <a:pt x="2009" y="1437"/>
                  <a:pt x="2009" y="1437"/>
                  <a:pt x="2009" y="1437"/>
                </a:cubicBezTo>
                <a:cubicBezTo>
                  <a:pt x="2009" y="1436"/>
                  <a:pt x="2009" y="1436"/>
                  <a:pt x="2009" y="1436"/>
                </a:cubicBezTo>
                <a:cubicBezTo>
                  <a:pt x="2010" y="1435"/>
                  <a:pt x="2009" y="1435"/>
                  <a:pt x="2010" y="1434"/>
                </a:cubicBezTo>
                <a:cubicBezTo>
                  <a:pt x="2010" y="1434"/>
                  <a:pt x="2010" y="1434"/>
                  <a:pt x="2010" y="1434"/>
                </a:cubicBezTo>
                <a:cubicBezTo>
                  <a:pt x="2016" y="1421"/>
                  <a:pt x="2039" y="1423"/>
                  <a:pt x="2051" y="1423"/>
                </a:cubicBezTo>
                <a:cubicBezTo>
                  <a:pt x="2110" y="1422"/>
                  <a:pt x="2110" y="1422"/>
                  <a:pt x="2110" y="1422"/>
                </a:cubicBezTo>
                <a:cubicBezTo>
                  <a:pt x="2115" y="1422"/>
                  <a:pt x="2120" y="1423"/>
                  <a:pt x="2125" y="1424"/>
                </a:cubicBezTo>
                <a:cubicBezTo>
                  <a:pt x="2126" y="1424"/>
                  <a:pt x="2128" y="1424"/>
                  <a:pt x="2129" y="1425"/>
                </a:cubicBezTo>
                <a:cubicBezTo>
                  <a:pt x="2129" y="1425"/>
                  <a:pt x="2130" y="1425"/>
                  <a:pt x="2131" y="1425"/>
                </a:cubicBezTo>
                <a:cubicBezTo>
                  <a:pt x="2132" y="1425"/>
                  <a:pt x="2133" y="1426"/>
                  <a:pt x="2133" y="1426"/>
                </a:cubicBezTo>
                <a:cubicBezTo>
                  <a:pt x="2135" y="1426"/>
                  <a:pt x="2137" y="1427"/>
                  <a:pt x="2138" y="1428"/>
                </a:cubicBezTo>
                <a:cubicBezTo>
                  <a:pt x="2139" y="1428"/>
                  <a:pt x="2139" y="1428"/>
                  <a:pt x="2139" y="1428"/>
                </a:cubicBezTo>
                <a:cubicBezTo>
                  <a:pt x="2139" y="1428"/>
                  <a:pt x="2139" y="1428"/>
                  <a:pt x="2140" y="1428"/>
                </a:cubicBezTo>
                <a:cubicBezTo>
                  <a:pt x="2141" y="1429"/>
                  <a:pt x="2142" y="1429"/>
                  <a:pt x="2144" y="1430"/>
                </a:cubicBezTo>
                <a:cubicBezTo>
                  <a:pt x="2145" y="1431"/>
                  <a:pt x="2146" y="1431"/>
                  <a:pt x="2146" y="1431"/>
                </a:cubicBezTo>
                <a:cubicBezTo>
                  <a:pt x="2147" y="1432"/>
                  <a:pt x="2147" y="1432"/>
                  <a:pt x="2148" y="1432"/>
                </a:cubicBezTo>
                <a:cubicBezTo>
                  <a:pt x="2148" y="1433"/>
                  <a:pt x="2148" y="1433"/>
                  <a:pt x="2149" y="1433"/>
                </a:cubicBezTo>
                <a:cubicBezTo>
                  <a:pt x="2149" y="1433"/>
                  <a:pt x="2150" y="1434"/>
                  <a:pt x="2150" y="1434"/>
                </a:cubicBezTo>
                <a:cubicBezTo>
                  <a:pt x="2153" y="1436"/>
                  <a:pt x="2156" y="1439"/>
                  <a:pt x="2157" y="1442"/>
                </a:cubicBezTo>
                <a:cubicBezTo>
                  <a:pt x="2157" y="1442"/>
                  <a:pt x="2157" y="1442"/>
                  <a:pt x="2157" y="1442"/>
                </a:cubicBezTo>
                <a:cubicBezTo>
                  <a:pt x="2163" y="1450"/>
                  <a:pt x="2166" y="1460"/>
                  <a:pt x="2170" y="1468"/>
                </a:cubicBezTo>
                <a:cubicBezTo>
                  <a:pt x="2170" y="1468"/>
                  <a:pt x="2170" y="1468"/>
                  <a:pt x="2170" y="1468"/>
                </a:cubicBezTo>
                <a:cubicBezTo>
                  <a:pt x="2172" y="1473"/>
                  <a:pt x="2176" y="1477"/>
                  <a:pt x="2177" y="1482"/>
                </a:cubicBezTo>
                <a:cubicBezTo>
                  <a:pt x="2177" y="1482"/>
                  <a:pt x="2177" y="1483"/>
                  <a:pt x="2177" y="1483"/>
                </a:cubicBezTo>
                <a:cubicBezTo>
                  <a:pt x="2177" y="1483"/>
                  <a:pt x="2177" y="1483"/>
                  <a:pt x="2177" y="1483"/>
                </a:cubicBezTo>
                <a:cubicBezTo>
                  <a:pt x="2178" y="1492"/>
                  <a:pt x="2170" y="1496"/>
                  <a:pt x="2162" y="1498"/>
                </a:cubicBezTo>
                <a:cubicBezTo>
                  <a:pt x="2161" y="1498"/>
                  <a:pt x="2161" y="1498"/>
                  <a:pt x="2161" y="1499"/>
                </a:cubicBezTo>
                <a:cubicBezTo>
                  <a:pt x="2160" y="1499"/>
                  <a:pt x="2160" y="1499"/>
                  <a:pt x="2159" y="1499"/>
                </a:cubicBezTo>
                <a:cubicBezTo>
                  <a:pt x="2158" y="1499"/>
                  <a:pt x="2156" y="1499"/>
                  <a:pt x="2155" y="1500"/>
                </a:cubicBezTo>
                <a:cubicBezTo>
                  <a:pt x="2154" y="1500"/>
                  <a:pt x="2154" y="1500"/>
                  <a:pt x="2153" y="1500"/>
                </a:cubicBezTo>
                <a:cubicBezTo>
                  <a:pt x="2152" y="1500"/>
                  <a:pt x="2150" y="1500"/>
                  <a:pt x="2149" y="1500"/>
                </a:cubicBezTo>
                <a:cubicBezTo>
                  <a:pt x="2148" y="1500"/>
                  <a:pt x="2147" y="1500"/>
                  <a:pt x="2146" y="1500"/>
                </a:cubicBezTo>
                <a:cubicBezTo>
                  <a:pt x="2146" y="1500"/>
                  <a:pt x="2146" y="1500"/>
                  <a:pt x="2146" y="1500"/>
                </a:cubicBezTo>
                <a:cubicBezTo>
                  <a:pt x="2144" y="1500"/>
                  <a:pt x="2144" y="1500"/>
                  <a:pt x="2144" y="1500"/>
                </a:cubicBezTo>
                <a:cubicBezTo>
                  <a:pt x="2135" y="1500"/>
                  <a:pt x="2126" y="1500"/>
                  <a:pt x="2117" y="1500"/>
                </a:cubicBezTo>
                <a:cubicBezTo>
                  <a:pt x="2102" y="1500"/>
                  <a:pt x="2087" y="1500"/>
                  <a:pt x="2072" y="1500"/>
                </a:cubicBezTo>
                <a:cubicBezTo>
                  <a:pt x="2061" y="1500"/>
                  <a:pt x="2050" y="1499"/>
                  <a:pt x="2041" y="1494"/>
                </a:cubicBezTo>
                <a:cubicBezTo>
                  <a:pt x="2041" y="1494"/>
                  <a:pt x="2041" y="1494"/>
                  <a:pt x="2041" y="1494"/>
                </a:cubicBezTo>
                <a:close/>
                <a:moveTo>
                  <a:pt x="2079" y="1621"/>
                </a:moveTo>
                <a:cubicBezTo>
                  <a:pt x="2076" y="1617"/>
                  <a:pt x="2073" y="1614"/>
                  <a:pt x="2072" y="1611"/>
                </a:cubicBezTo>
                <a:cubicBezTo>
                  <a:pt x="2064" y="1588"/>
                  <a:pt x="2064" y="1588"/>
                  <a:pt x="2064" y="1588"/>
                </a:cubicBezTo>
                <a:cubicBezTo>
                  <a:pt x="2061" y="1581"/>
                  <a:pt x="2059" y="1575"/>
                  <a:pt x="2056" y="1568"/>
                </a:cubicBezTo>
                <a:cubicBezTo>
                  <a:pt x="2056" y="1568"/>
                  <a:pt x="2056" y="1568"/>
                  <a:pt x="2056" y="1568"/>
                </a:cubicBezTo>
                <a:cubicBezTo>
                  <a:pt x="2055" y="1565"/>
                  <a:pt x="2055" y="1565"/>
                  <a:pt x="2055" y="1565"/>
                </a:cubicBezTo>
                <a:cubicBezTo>
                  <a:pt x="2054" y="1561"/>
                  <a:pt x="2054" y="1558"/>
                  <a:pt x="2055" y="1555"/>
                </a:cubicBezTo>
                <a:cubicBezTo>
                  <a:pt x="2056" y="1553"/>
                  <a:pt x="2057" y="1552"/>
                  <a:pt x="2059" y="1550"/>
                </a:cubicBezTo>
                <a:cubicBezTo>
                  <a:pt x="2059" y="1550"/>
                  <a:pt x="2059" y="1550"/>
                  <a:pt x="2060" y="1549"/>
                </a:cubicBezTo>
                <a:cubicBezTo>
                  <a:pt x="2060" y="1549"/>
                  <a:pt x="2061" y="1548"/>
                  <a:pt x="2061" y="1548"/>
                </a:cubicBezTo>
                <a:cubicBezTo>
                  <a:pt x="2064" y="1546"/>
                  <a:pt x="2068" y="1544"/>
                  <a:pt x="2072" y="1543"/>
                </a:cubicBezTo>
                <a:cubicBezTo>
                  <a:pt x="2076" y="1542"/>
                  <a:pt x="2080" y="1542"/>
                  <a:pt x="2084" y="1541"/>
                </a:cubicBezTo>
                <a:cubicBezTo>
                  <a:pt x="2100" y="1540"/>
                  <a:pt x="2117" y="1541"/>
                  <a:pt x="2125" y="1541"/>
                </a:cubicBezTo>
                <a:cubicBezTo>
                  <a:pt x="2153" y="1541"/>
                  <a:pt x="2202" y="1535"/>
                  <a:pt x="2218" y="1564"/>
                </a:cubicBezTo>
                <a:cubicBezTo>
                  <a:pt x="2218" y="1564"/>
                  <a:pt x="2218" y="1564"/>
                  <a:pt x="2218" y="1564"/>
                </a:cubicBezTo>
                <a:cubicBezTo>
                  <a:pt x="2218" y="1565"/>
                  <a:pt x="2218" y="1565"/>
                  <a:pt x="2218" y="1565"/>
                </a:cubicBezTo>
                <a:cubicBezTo>
                  <a:pt x="2218" y="1565"/>
                  <a:pt x="2218" y="1565"/>
                  <a:pt x="2218" y="1565"/>
                </a:cubicBezTo>
                <a:cubicBezTo>
                  <a:pt x="2224" y="1577"/>
                  <a:pt x="2230" y="1589"/>
                  <a:pt x="2236" y="1601"/>
                </a:cubicBezTo>
                <a:cubicBezTo>
                  <a:pt x="2238" y="1605"/>
                  <a:pt x="2241" y="1609"/>
                  <a:pt x="2242" y="1614"/>
                </a:cubicBezTo>
                <a:cubicBezTo>
                  <a:pt x="2242" y="1614"/>
                  <a:pt x="2242" y="1614"/>
                  <a:pt x="2242" y="1614"/>
                </a:cubicBezTo>
                <a:cubicBezTo>
                  <a:pt x="2242" y="1615"/>
                  <a:pt x="2242" y="1616"/>
                  <a:pt x="2242" y="1617"/>
                </a:cubicBezTo>
                <a:cubicBezTo>
                  <a:pt x="2242" y="1618"/>
                  <a:pt x="2242" y="1619"/>
                  <a:pt x="2242" y="1620"/>
                </a:cubicBezTo>
                <a:cubicBezTo>
                  <a:pt x="2242" y="1620"/>
                  <a:pt x="2242" y="1620"/>
                  <a:pt x="2242" y="1620"/>
                </a:cubicBezTo>
                <a:cubicBezTo>
                  <a:pt x="2242" y="1620"/>
                  <a:pt x="2242" y="1621"/>
                  <a:pt x="2242" y="1621"/>
                </a:cubicBezTo>
                <a:cubicBezTo>
                  <a:pt x="2242" y="1622"/>
                  <a:pt x="2241" y="1623"/>
                  <a:pt x="2240" y="1624"/>
                </a:cubicBezTo>
                <a:cubicBezTo>
                  <a:pt x="2240" y="1625"/>
                  <a:pt x="2240" y="1625"/>
                  <a:pt x="2240" y="1625"/>
                </a:cubicBezTo>
                <a:cubicBezTo>
                  <a:pt x="2239" y="1626"/>
                  <a:pt x="2238" y="1627"/>
                  <a:pt x="2237" y="1628"/>
                </a:cubicBezTo>
                <a:cubicBezTo>
                  <a:pt x="2237" y="1628"/>
                  <a:pt x="2237" y="1628"/>
                  <a:pt x="2237" y="1628"/>
                </a:cubicBezTo>
                <a:cubicBezTo>
                  <a:pt x="2236" y="1629"/>
                  <a:pt x="2236" y="1629"/>
                  <a:pt x="2236" y="1629"/>
                </a:cubicBezTo>
                <a:cubicBezTo>
                  <a:pt x="2235" y="1630"/>
                  <a:pt x="2234" y="1630"/>
                  <a:pt x="2234" y="1630"/>
                </a:cubicBezTo>
                <a:cubicBezTo>
                  <a:pt x="2231" y="1632"/>
                  <a:pt x="2229" y="1633"/>
                  <a:pt x="2225" y="1634"/>
                </a:cubicBezTo>
                <a:cubicBezTo>
                  <a:pt x="2225" y="1634"/>
                  <a:pt x="2224" y="1635"/>
                  <a:pt x="2223" y="1635"/>
                </a:cubicBezTo>
                <a:cubicBezTo>
                  <a:pt x="2221" y="1635"/>
                  <a:pt x="2220" y="1635"/>
                  <a:pt x="2219" y="1636"/>
                </a:cubicBezTo>
                <a:cubicBezTo>
                  <a:pt x="2218" y="1636"/>
                  <a:pt x="2218" y="1636"/>
                  <a:pt x="2217" y="1636"/>
                </a:cubicBezTo>
                <a:cubicBezTo>
                  <a:pt x="2217" y="1636"/>
                  <a:pt x="2216" y="1636"/>
                  <a:pt x="2216" y="1636"/>
                </a:cubicBezTo>
                <a:cubicBezTo>
                  <a:pt x="2187" y="1639"/>
                  <a:pt x="2156" y="1636"/>
                  <a:pt x="2126" y="1637"/>
                </a:cubicBezTo>
                <a:cubicBezTo>
                  <a:pt x="2123" y="1637"/>
                  <a:pt x="2120" y="1636"/>
                  <a:pt x="2117" y="1636"/>
                </a:cubicBezTo>
                <a:cubicBezTo>
                  <a:pt x="2117" y="1636"/>
                  <a:pt x="2117" y="1636"/>
                  <a:pt x="2117" y="1636"/>
                </a:cubicBezTo>
                <a:cubicBezTo>
                  <a:pt x="2106" y="1635"/>
                  <a:pt x="2095" y="1631"/>
                  <a:pt x="2086" y="1625"/>
                </a:cubicBezTo>
                <a:cubicBezTo>
                  <a:pt x="2083" y="1624"/>
                  <a:pt x="2081" y="1622"/>
                  <a:pt x="2079" y="1621"/>
                </a:cubicBezTo>
                <a:close/>
                <a:moveTo>
                  <a:pt x="2322" y="1782"/>
                </a:moveTo>
                <a:cubicBezTo>
                  <a:pt x="2322" y="1783"/>
                  <a:pt x="2321" y="1783"/>
                  <a:pt x="2321" y="1784"/>
                </a:cubicBezTo>
                <a:cubicBezTo>
                  <a:pt x="2321" y="1785"/>
                  <a:pt x="2321" y="1785"/>
                  <a:pt x="2321" y="1786"/>
                </a:cubicBezTo>
                <a:cubicBezTo>
                  <a:pt x="2320" y="1787"/>
                  <a:pt x="2320" y="1788"/>
                  <a:pt x="2319" y="1789"/>
                </a:cubicBezTo>
                <a:cubicBezTo>
                  <a:pt x="2319" y="1789"/>
                  <a:pt x="2319" y="1789"/>
                  <a:pt x="2319" y="1790"/>
                </a:cubicBezTo>
                <a:cubicBezTo>
                  <a:pt x="2318" y="1790"/>
                  <a:pt x="2318" y="1791"/>
                  <a:pt x="2317" y="1791"/>
                </a:cubicBezTo>
                <a:cubicBezTo>
                  <a:pt x="2317" y="1791"/>
                  <a:pt x="2317" y="1792"/>
                  <a:pt x="2316" y="1792"/>
                </a:cubicBezTo>
                <a:cubicBezTo>
                  <a:pt x="2316" y="1792"/>
                  <a:pt x="2316" y="1792"/>
                  <a:pt x="2316" y="1793"/>
                </a:cubicBezTo>
                <a:cubicBezTo>
                  <a:pt x="2310" y="1798"/>
                  <a:pt x="2303" y="1800"/>
                  <a:pt x="2296" y="1801"/>
                </a:cubicBezTo>
                <a:cubicBezTo>
                  <a:pt x="2296" y="1801"/>
                  <a:pt x="2295" y="1801"/>
                  <a:pt x="2295" y="1801"/>
                </a:cubicBezTo>
                <a:cubicBezTo>
                  <a:pt x="2292" y="1802"/>
                  <a:pt x="2289" y="1802"/>
                  <a:pt x="2286" y="1802"/>
                </a:cubicBezTo>
                <a:cubicBezTo>
                  <a:pt x="2286" y="1802"/>
                  <a:pt x="2286" y="1802"/>
                  <a:pt x="2286" y="1802"/>
                </a:cubicBezTo>
                <a:cubicBezTo>
                  <a:pt x="2283" y="1802"/>
                  <a:pt x="2283" y="1802"/>
                  <a:pt x="2283" y="1802"/>
                </a:cubicBezTo>
                <a:cubicBezTo>
                  <a:pt x="2280" y="1802"/>
                  <a:pt x="2277" y="1802"/>
                  <a:pt x="2275" y="1802"/>
                </a:cubicBezTo>
                <a:cubicBezTo>
                  <a:pt x="2193" y="1802"/>
                  <a:pt x="2193" y="1802"/>
                  <a:pt x="2193" y="1802"/>
                </a:cubicBezTo>
                <a:cubicBezTo>
                  <a:pt x="2190" y="1802"/>
                  <a:pt x="2187" y="1802"/>
                  <a:pt x="2184" y="1802"/>
                </a:cubicBezTo>
                <a:cubicBezTo>
                  <a:pt x="2183" y="1801"/>
                  <a:pt x="2182" y="1801"/>
                  <a:pt x="2181" y="1801"/>
                </a:cubicBezTo>
                <a:cubicBezTo>
                  <a:pt x="2164" y="1799"/>
                  <a:pt x="2144" y="1791"/>
                  <a:pt x="2135" y="1776"/>
                </a:cubicBezTo>
                <a:cubicBezTo>
                  <a:pt x="2133" y="1774"/>
                  <a:pt x="2132" y="1772"/>
                  <a:pt x="2131" y="1770"/>
                </a:cubicBezTo>
                <a:cubicBezTo>
                  <a:pt x="2131" y="1769"/>
                  <a:pt x="2131" y="1769"/>
                  <a:pt x="2131" y="1769"/>
                </a:cubicBezTo>
                <a:cubicBezTo>
                  <a:pt x="2131" y="1769"/>
                  <a:pt x="2131" y="1769"/>
                  <a:pt x="2131" y="1769"/>
                </a:cubicBezTo>
                <a:cubicBezTo>
                  <a:pt x="2127" y="1757"/>
                  <a:pt x="2122" y="1746"/>
                  <a:pt x="2118" y="1734"/>
                </a:cubicBezTo>
                <a:cubicBezTo>
                  <a:pt x="2116" y="1728"/>
                  <a:pt x="2112" y="1720"/>
                  <a:pt x="2110" y="1713"/>
                </a:cubicBezTo>
                <a:cubicBezTo>
                  <a:pt x="2110" y="1713"/>
                  <a:pt x="2110" y="1713"/>
                  <a:pt x="2110" y="1713"/>
                </a:cubicBezTo>
                <a:cubicBezTo>
                  <a:pt x="2110" y="1713"/>
                  <a:pt x="2110" y="1712"/>
                  <a:pt x="2110" y="1712"/>
                </a:cubicBezTo>
                <a:cubicBezTo>
                  <a:pt x="2110" y="1712"/>
                  <a:pt x="2109" y="1711"/>
                  <a:pt x="2109" y="1710"/>
                </a:cubicBezTo>
                <a:cubicBezTo>
                  <a:pt x="2109" y="1707"/>
                  <a:pt x="2109" y="1704"/>
                  <a:pt x="2109" y="1701"/>
                </a:cubicBezTo>
                <a:cubicBezTo>
                  <a:pt x="2110" y="1699"/>
                  <a:pt x="2111" y="1698"/>
                  <a:pt x="2112" y="1696"/>
                </a:cubicBezTo>
                <a:cubicBezTo>
                  <a:pt x="2112" y="1696"/>
                  <a:pt x="2112" y="1696"/>
                  <a:pt x="2112" y="1696"/>
                </a:cubicBezTo>
                <a:cubicBezTo>
                  <a:pt x="2117" y="1688"/>
                  <a:pt x="2126" y="1685"/>
                  <a:pt x="2136" y="1684"/>
                </a:cubicBezTo>
                <a:cubicBezTo>
                  <a:pt x="2136" y="1684"/>
                  <a:pt x="2136" y="1684"/>
                  <a:pt x="2137" y="1684"/>
                </a:cubicBezTo>
                <a:cubicBezTo>
                  <a:pt x="2139" y="1684"/>
                  <a:pt x="2141" y="1684"/>
                  <a:pt x="2144" y="1684"/>
                </a:cubicBezTo>
                <a:cubicBezTo>
                  <a:pt x="2144" y="1684"/>
                  <a:pt x="2145" y="1683"/>
                  <a:pt x="2145" y="1683"/>
                </a:cubicBezTo>
                <a:cubicBezTo>
                  <a:pt x="2151" y="1683"/>
                  <a:pt x="2151" y="1683"/>
                  <a:pt x="2151" y="1683"/>
                </a:cubicBezTo>
                <a:cubicBezTo>
                  <a:pt x="2152" y="1683"/>
                  <a:pt x="2153" y="1683"/>
                  <a:pt x="2155" y="1683"/>
                </a:cubicBezTo>
                <a:cubicBezTo>
                  <a:pt x="2180" y="1683"/>
                  <a:pt x="2205" y="1683"/>
                  <a:pt x="2231" y="1683"/>
                </a:cubicBezTo>
                <a:cubicBezTo>
                  <a:pt x="2231" y="1683"/>
                  <a:pt x="2231" y="1683"/>
                  <a:pt x="2231" y="1683"/>
                </a:cubicBezTo>
                <a:cubicBezTo>
                  <a:pt x="2231" y="1683"/>
                  <a:pt x="2231" y="1683"/>
                  <a:pt x="2231" y="1683"/>
                </a:cubicBezTo>
                <a:cubicBezTo>
                  <a:pt x="2234" y="1683"/>
                  <a:pt x="2237" y="1683"/>
                  <a:pt x="2240" y="1684"/>
                </a:cubicBezTo>
                <a:cubicBezTo>
                  <a:pt x="2240" y="1684"/>
                  <a:pt x="2241" y="1684"/>
                  <a:pt x="2241" y="1684"/>
                </a:cubicBezTo>
                <a:cubicBezTo>
                  <a:pt x="2258" y="1686"/>
                  <a:pt x="2277" y="1693"/>
                  <a:pt x="2287" y="1706"/>
                </a:cubicBezTo>
                <a:cubicBezTo>
                  <a:pt x="2289" y="1708"/>
                  <a:pt x="2290" y="1710"/>
                  <a:pt x="2291" y="1712"/>
                </a:cubicBezTo>
                <a:cubicBezTo>
                  <a:pt x="2294" y="1717"/>
                  <a:pt x="2294" y="1717"/>
                  <a:pt x="2294" y="1717"/>
                </a:cubicBezTo>
                <a:cubicBezTo>
                  <a:pt x="2299" y="1727"/>
                  <a:pt x="2304" y="1737"/>
                  <a:pt x="2309" y="1748"/>
                </a:cubicBezTo>
                <a:cubicBezTo>
                  <a:pt x="2312" y="1754"/>
                  <a:pt x="2318" y="1762"/>
                  <a:pt x="2320" y="1771"/>
                </a:cubicBezTo>
                <a:cubicBezTo>
                  <a:pt x="2322" y="1775"/>
                  <a:pt x="2323" y="1778"/>
                  <a:pt x="2322" y="1782"/>
                </a:cubicBezTo>
                <a:close/>
                <a:moveTo>
                  <a:pt x="2340" y="1624"/>
                </a:moveTo>
                <a:cubicBezTo>
                  <a:pt x="2338" y="1622"/>
                  <a:pt x="2337" y="1621"/>
                  <a:pt x="2335" y="1620"/>
                </a:cubicBezTo>
                <a:cubicBezTo>
                  <a:pt x="2331" y="1617"/>
                  <a:pt x="2328" y="1613"/>
                  <a:pt x="2326" y="1610"/>
                </a:cubicBezTo>
                <a:cubicBezTo>
                  <a:pt x="2324" y="1607"/>
                  <a:pt x="2324" y="1607"/>
                  <a:pt x="2324" y="1607"/>
                </a:cubicBezTo>
                <a:cubicBezTo>
                  <a:pt x="2324" y="1607"/>
                  <a:pt x="2324" y="1607"/>
                  <a:pt x="2324" y="1607"/>
                </a:cubicBezTo>
                <a:cubicBezTo>
                  <a:pt x="2317" y="1594"/>
                  <a:pt x="2310" y="1582"/>
                  <a:pt x="2303" y="1569"/>
                </a:cubicBezTo>
                <a:cubicBezTo>
                  <a:pt x="2303" y="1569"/>
                  <a:pt x="2303" y="1569"/>
                  <a:pt x="2303" y="1569"/>
                </a:cubicBezTo>
                <a:cubicBezTo>
                  <a:pt x="2300" y="1564"/>
                  <a:pt x="2300" y="1564"/>
                  <a:pt x="2300" y="1564"/>
                </a:cubicBezTo>
                <a:cubicBezTo>
                  <a:pt x="2298" y="1561"/>
                  <a:pt x="2298" y="1558"/>
                  <a:pt x="2298" y="1555"/>
                </a:cubicBezTo>
                <a:cubicBezTo>
                  <a:pt x="2299" y="1552"/>
                  <a:pt x="2300" y="1550"/>
                  <a:pt x="2303" y="1547"/>
                </a:cubicBezTo>
                <a:cubicBezTo>
                  <a:pt x="2306" y="1545"/>
                  <a:pt x="2309" y="1544"/>
                  <a:pt x="2313" y="1542"/>
                </a:cubicBezTo>
                <a:cubicBezTo>
                  <a:pt x="2318" y="1541"/>
                  <a:pt x="2323" y="1541"/>
                  <a:pt x="2329" y="1541"/>
                </a:cubicBezTo>
                <a:cubicBezTo>
                  <a:pt x="2330" y="1541"/>
                  <a:pt x="2330" y="1541"/>
                  <a:pt x="2330" y="1541"/>
                </a:cubicBezTo>
                <a:cubicBezTo>
                  <a:pt x="2342" y="1540"/>
                  <a:pt x="2356" y="1540"/>
                  <a:pt x="2363" y="1540"/>
                </a:cubicBezTo>
                <a:cubicBezTo>
                  <a:pt x="2394" y="1540"/>
                  <a:pt x="2443" y="1534"/>
                  <a:pt x="2463" y="1564"/>
                </a:cubicBezTo>
                <a:cubicBezTo>
                  <a:pt x="2470" y="1573"/>
                  <a:pt x="2476" y="1583"/>
                  <a:pt x="2483" y="1593"/>
                </a:cubicBezTo>
                <a:cubicBezTo>
                  <a:pt x="2486" y="1598"/>
                  <a:pt x="2492" y="1605"/>
                  <a:pt x="2495" y="1611"/>
                </a:cubicBezTo>
                <a:cubicBezTo>
                  <a:pt x="2497" y="1614"/>
                  <a:pt x="2498" y="1617"/>
                  <a:pt x="2498" y="1620"/>
                </a:cubicBezTo>
                <a:cubicBezTo>
                  <a:pt x="2498" y="1621"/>
                  <a:pt x="2497" y="1623"/>
                  <a:pt x="2496" y="1625"/>
                </a:cubicBezTo>
                <a:cubicBezTo>
                  <a:pt x="2496" y="1626"/>
                  <a:pt x="2495" y="1627"/>
                  <a:pt x="2494" y="1628"/>
                </a:cubicBezTo>
                <a:cubicBezTo>
                  <a:pt x="2494" y="1628"/>
                  <a:pt x="2494" y="1628"/>
                  <a:pt x="2494" y="1628"/>
                </a:cubicBezTo>
                <a:cubicBezTo>
                  <a:pt x="2494" y="1628"/>
                  <a:pt x="2494" y="1628"/>
                  <a:pt x="2494" y="1628"/>
                </a:cubicBezTo>
                <a:cubicBezTo>
                  <a:pt x="2493" y="1629"/>
                  <a:pt x="2493" y="1629"/>
                  <a:pt x="2492" y="1630"/>
                </a:cubicBezTo>
                <a:cubicBezTo>
                  <a:pt x="2492" y="1630"/>
                  <a:pt x="2491" y="1630"/>
                  <a:pt x="2491" y="1630"/>
                </a:cubicBezTo>
                <a:cubicBezTo>
                  <a:pt x="2490" y="1631"/>
                  <a:pt x="2489" y="1631"/>
                  <a:pt x="2488" y="1632"/>
                </a:cubicBezTo>
                <a:cubicBezTo>
                  <a:pt x="2487" y="1632"/>
                  <a:pt x="2485" y="1633"/>
                  <a:pt x="2484" y="1633"/>
                </a:cubicBezTo>
                <a:cubicBezTo>
                  <a:pt x="2484" y="1633"/>
                  <a:pt x="2484" y="1634"/>
                  <a:pt x="2484" y="1634"/>
                </a:cubicBezTo>
                <a:cubicBezTo>
                  <a:pt x="2484" y="1634"/>
                  <a:pt x="2483" y="1634"/>
                  <a:pt x="2483" y="1634"/>
                </a:cubicBezTo>
                <a:cubicBezTo>
                  <a:pt x="2469" y="1638"/>
                  <a:pt x="2448" y="1636"/>
                  <a:pt x="2434" y="1636"/>
                </a:cubicBezTo>
                <a:cubicBezTo>
                  <a:pt x="2418" y="1636"/>
                  <a:pt x="2401" y="1636"/>
                  <a:pt x="2385" y="1636"/>
                </a:cubicBezTo>
                <a:cubicBezTo>
                  <a:pt x="2370" y="1636"/>
                  <a:pt x="2353" y="1632"/>
                  <a:pt x="2340" y="1624"/>
                </a:cubicBezTo>
                <a:close/>
                <a:moveTo>
                  <a:pt x="2605" y="1791"/>
                </a:moveTo>
                <a:cubicBezTo>
                  <a:pt x="2605" y="1791"/>
                  <a:pt x="2605" y="1791"/>
                  <a:pt x="2604" y="1791"/>
                </a:cubicBezTo>
                <a:cubicBezTo>
                  <a:pt x="2602" y="1794"/>
                  <a:pt x="2598" y="1797"/>
                  <a:pt x="2593" y="1798"/>
                </a:cubicBezTo>
                <a:cubicBezTo>
                  <a:pt x="2589" y="1800"/>
                  <a:pt x="2583" y="1801"/>
                  <a:pt x="2576" y="1801"/>
                </a:cubicBezTo>
                <a:cubicBezTo>
                  <a:pt x="2569" y="1801"/>
                  <a:pt x="2569" y="1801"/>
                  <a:pt x="2569" y="1801"/>
                </a:cubicBezTo>
                <a:cubicBezTo>
                  <a:pt x="2569" y="1801"/>
                  <a:pt x="2569" y="1801"/>
                  <a:pt x="2569" y="1801"/>
                </a:cubicBezTo>
                <a:cubicBezTo>
                  <a:pt x="2541" y="1801"/>
                  <a:pt x="2512" y="1801"/>
                  <a:pt x="2483" y="1801"/>
                </a:cubicBezTo>
                <a:cubicBezTo>
                  <a:pt x="2480" y="1801"/>
                  <a:pt x="2476" y="1801"/>
                  <a:pt x="2473" y="1801"/>
                </a:cubicBezTo>
                <a:cubicBezTo>
                  <a:pt x="2473" y="1801"/>
                  <a:pt x="2473" y="1801"/>
                  <a:pt x="2473" y="1801"/>
                </a:cubicBezTo>
                <a:cubicBezTo>
                  <a:pt x="2453" y="1799"/>
                  <a:pt x="2432" y="1790"/>
                  <a:pt x="2419" y="1775"/>
                </a:cubicBezTo>
                <a:cubicBezTo>
                  <a:pt x="2418" y="1773"/>
                  <a:pt x="2416" y="1771"/>
                  <a:pt x="2415" y="1769"/>
                </a:cubicBezTo>
                <a:cubicBezTo>
                  <a:pt x="2415" y="1769"/>
                  <a:pt x="2415" y="1769"/>
                  <a:pt x="2415" y="1769"/>
                </a:cubicBezTo>
                <a:cubicBezTo>
                  <a:pt x="2415" y="1769"/>
                  <a:pt x="2415" y="1769"/>
                  <a:pt x="2415" y="1769"/>
                </a:cubicBezTo>
                <a:cubicBezTo>
                  <a:pt x="2409" y="1758"/>
                  <a:pt x="2402" y="1747"/>
                  <a:pt x="2396" y="1736"/>
                </a:cubicBezTo>
                <a:cubicBezTo>
                  <a:pt x="2392" y="1728"/>
                  <a:pt x="2383" y="1716"/>
                  <a:pt x="2381" y="1706"/>
                </a:cubicBezTo>
                <a:cubicBezTo>
                  <a:pt x="2381" y="1706"/>
                  <a:pt x="2381" y="1706"/>
                  <a:pt x="2381" y="1706"/>
                </a:cubicBezTo>
                <a:cubicBezTo>
                  <a:pt x="2380" y="1705"/>
                  <a:pt x="2380" y="1704"/>
                  <a:pt x="2380" y="1703"/>
                </a:cubicBezTo>
                <a:cubicBezTo>
                  <a:pt x="2379" y="1693"/>
                  <a:pt x="2387" y="1688"/>
                  <a:pt x="2396" y="1685"/>
                </a:cubicBezTo>
                <a:cubicBezTo>
                  <a:pt x="2396" y="1685"/>
                  <a:pt x="2396" y="1685"/>
                  <a:pt x="2396" y="1685"/>
                </a:cubicBezTo>
                <a:cubicBezTo>
                  <a:pt x="2396" y="1685"/>
                  <a:pt x="2397" y="1685"/>
                  <a:pt x="2397" y="1685"/>
                </a:cubicBezTo>
                <a:cubicBezTo>
                  <a:pt x="2398" y="1685"/>
                  <a:pt x="2398" y="1685"/>
                  <a:pt x="2399" y="1684"/>
                </a:cubicBezTo>
                <a:cubicBezTo>
                  <a:pt x="2403" y="1683"/>
                  <a:pt x="2408" y="1683"/>
                  <a:pt x="2413" y="1683"/>
                </a:cubicBezTo>
                <a:cubicBezTo>
                  <a:pt x="2470" y="1683"/>
                  <a:pt x="2470" y="1683"/>
                  <a:pt x="2470" y="1683"/>
                </a:cubicBezTo>
                <a:cubicBezTo>
                  <a:pt x="2479" y="1683"/>
                  <a:pt x="2489" y="1683"/>
                  <a:pt x="2498" y="1683"/>
                </a:cubicBezTo>
                <a:cubicBezTo>
                  <a:pt x="2498" y="1683"/>
                  <a:pt x="2498" y="1683"/>
                  <a:pt x="2498" y="1683"/>
                </a:cubicBezTo>
                <a:cubicBezTo>
                  <a:pt x="2499" y="1683"/>
                  <a:pt x="2499" y="1683"/>
                  <a:pt x="2500" y="1683"/>
                </a:cubicBezTo>
                <a:cubicBezTo>
                  <a:pt x="2502" y="1683"/>
                  <a:pt x="2505" y="1683"/>
                  <a:pt x="2507" y="1683"/>
                </a:cubicBezTo>
                <a:cubicBezTo>
                  <a:pt x="2508" y="1683"/>
                  <a:pt x="2508" y="1683"/>
                  <a:pt x="2509" y="1683"/>
                </a:cubicBezTo>
                <a:cubicBezTo>
                  <a:pt x="2527" y="1685"/>
                  <a:pt x="2546" y="1692"/>
                  <a:pt x="2558" y="1705"/>
                </a:cubicBezTo>
                <a:cubicBezTo>
                  <a:pt x="2559" y="1705"/>
                  <a:pt x="2560" y="1706"/>
                  <a:pt x="2561" y="1707"/>
                </a:cubicBezTo>
                <a:cubicBezTo>
                  <a:pt x="2561" y="1708"/>
                  <a:pt x="2562" y="1708"/>
                  <a:pt x="2562" y="1709"/>
                </a:cubicBezTo>
                <a:cubicBezTo>
                  <a:pt x="2563" y="1710"/>
                  <a:pt x="2563" y="1710"/>
                  <a:pt x="2564" y="1711"/>
                </a:cubicBezTo>
                <a:cubicBezTo>
                  <a:pt x="2564" y="1711"/>
                  <a:pt x="2564" y="1711"/>
                  <a:pt x="2564" y="1711"/>
                </a:cubicBezTo>
                <a:cubicBezTo>
                  <a:pt x="2566" y="1713"/>
                  <a:pt x="2566" y="1713"/>
                  <a:pt x="2566" y="1713"/>
                </a:cubicBezTo>
                <a:cubicBezTo>
                  <a:pt x="2571" y="1721"/>
                  <a:pt x="2576" y="1729"/>
                  <a:pt x="2582" y="1737"/>
                </a:cubicBezTo>
                <a:cubicBezTo>
                  <a:pt x="2582" y="1737"/>
                  <a:pt x="2582" y="1737"/>
                  <a:pt x="2582" y="1737"/>
                </a:cubicBezTo>
                <a:cubicBezTo>
                  <a:pt x="2589" y="1748"/>
                  <a:pt x="2599" y="1759"/>
                  <a:pt x="2605" y="1772"/>
                </a:cubicBezTo>
                <a:cubicBezTo>
                  <a:pt x="2606" y="1773"/>
                  <a:pt x="2606" y="1773"/>
                  <a:pt x="2606" y="1774"/>
                </a:cubicBezTo>
                <a:cubicBezTo>
                  <a:pt x="2607" y="1775"/>
                  <a:pt x="2607" y="1775"/>
                  <a:pt x="2607" y="1775"/>
                </a:cubicBezTo>
                <a:cubicBezTo>
                  <a:pt x="2609" y="1782"/>
                  <a:pt x="2608" y="1787"/>
                  <a:pt x="2605" y="1791"/>
                </a:cubicBezTo>
                <a:close/>
                <a:moveTo>
                  <a:pt x="2937" y="318"/>
                </a:moveTo>
                <a:cubicBezTo>
                  <a:pt x="3034" y="414"/>
                  <a:pt x="3089" y="549"/>
                  <a:pt x="3089" y="685"/>
                </a:cubicBezTo>
                <a:cubicBezTo>
                  <a:pt x="3089" y="821"/>
                  <a:pt x="3034" y="955"/>
                  <a:pt x="2937" y="1051"/>
                </a:cubicBezTo>
                <a:cubicBezTo>
                  <a:pt x="3050" y="999"/>
                  <a:pt x="3153" y="855"/>
                  <a:pt x="3152" y="685"/>
                </a:cubicBezTo>
                <a:cubicBezTo>
                  <a:pt x="3153" y="514"/>
                  <a:pt x="3050" y="371"/>
                  <a:pt x="2937" y="318"/>
                </a:cubicBezTo>
                <a:close/>
                <a:moveTo>
                  <a:pt x="216" y="318"/>
                </a:moveTo>
                <a:cubicBezTo>
                  <a:pt x="104" y="371"/>
                  <a:pt x="0" y="514"/>
                  <a:pt x="2" y="685"/>
                </a:cubicBezTo>
                <a:cubicBezTo>
                  <a:pt x="0" y="855"/>
                  <a:pt x="104" y="999"/>
                  <a:pt x="216" y="1051"/>
                </a:cubicBezTo>
                <a:cubicBezTo>
                  <a:pt x="120" y="955"/>
                  <a:pt x="64" y="821"/>
                  <a:pt x="65" y="685"/>
                </a:cubicBezTo>
                <a:cubicBezTo>
                  <a:pt x="64" y="549"/>
                  <a:pt x="120" y="414"/>
                  <a:pt x="216" y="318"/>
                </a:cubicBezTo>
                <a:close/>
              </a:path>
            </a:pathLst>
          </a:custGeom>
          <a:solidFill>
            <a:srgbClr val="FFFFFF"/>
          </a:solidFill>
          <a:ln>
            <a:noFill/>
          </a:ln>
        </p:spPr>
        <p:txBody>
          <a:bodyPr vert="horz" wrap="square" lIns="82313" tIns="41156" rIns="82313" bIns="41156" numCol="1" anchor="t" anchorCtr="0" compatLnSpc="1"/>
          <a:lstStyle/>
          <a:p>
            <a:endParaRPr lang="en-US" sz="1600"/>
          </a:p>
        </p:txBody>
      </p:sp>
      <p:sp>
        <p:nvSpPr>
          <p:cNvPr id="15" name="等腰三角形 73"/>
          <p:cNvSpPr/>
          <p:nvPr/>
        </p:nvSpPr>
        <p:spPr>
          <a:xfrm rot="5400000">
            <a:off x="7806622" y="2655787"/>
            <a:ext cx="302627" cy="260885"/>
          </a:xfrm>
          <a:prstGeom prst="triangle">
            <a:avLst/>
          </a:prstGeom>
          <a:solidFill>
            <a:srgbClr val="55917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矩形 11"/>
          <p:cNvSpPr/>
          <p:nvPr/>
        </p:nvSpPr>
        <p:spPr>
          <a:xfrm>
            <a:off x="1603075" y="4040818"/>
            <a:ext cx="1082690" cy="1165973"/>
          </a:xfrm>
          <a:prstGeom prst="rect">
            <a:avLst/>
          </a:prstGeom>
          <a:solidFill>
            <a:srgbClr val="55917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矩形 24"/>
          <p:cNvSpPr/>
          <p:nvPr/>
        </p:nvSpPr>
        <p:spPr>
          <a:xfrm>
            <a:off x="4798523" y="4034910"/>
            <a:ext cx="3028970" cy="840331"/>
          </a:xfrm>
          <a:prstGeom prst="rect">
            <a:avLst/>
          </a:prstGeom>
          <a:solidFill>
            <a:srgbClr val="55917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矩形 28"/>
          <p:cNvSpPr/>
          <p:nvPr/>
        </p:nvSpPr>
        <p:spPr>
          <a:xfrm>
            <a:off x="2685765" y="4045839"/>
            <a:ext cx="2121243" cy="1160725"/>
          </a:xfrm>
          <a:custGeom>
            <a:avLst/>
            <a:gdLst>
              <a:gd name="connsiteX0" fmla="*/ 0 w 1826712"/>
              <a:gd name="connsiteY0" fmla="*/ 0 h 1280593"/>
              <a:gd name="connsiteX1" fmla="*/ 1826712 w 1826712"/>
              <a:gd name="connsiteY1" fmla="*/ 0 h 1280593"/>
              <a:gd name="connsiteX2" fmla="*/ 1826712 w 1826712"/>
              <a:gd name="connsiteY2" fmla="*/ 1280593 h 1280593"/>
              <a:gd name="connsiteX3" fmla="*/ 0 w 1826712"/>
              <a:gd name="connsiteY3" fmla="*/ 1280593 h 1280593"/>
              <a:gd name="connsiteX4" fmla="*/ 0 w 1826712"/>
              <a:gd name="connsiteY4" fmla="*/ 0 h 1280593"/>
              <a:gd name="connsiteX0-1" fmla="*/ 0 w 1826712"/>
              <a:gd name="connsiteY0-2" fmla="*/ 0 h 1280593"/>
              <a:gd name="connsiteX1-3" fmla="*/ 1826712 w 1826712"/>
              <a:gd name="connsiteY1-4" fmla="*/ 0 h 1280593"/>
              <a:gd name="connsiteX2-5" fmla="*/ 1826712 w 1826712"/>
              <a:gd name="connsiteY2-6" fmla="*/ 1280593 h 1280593"/>
              <a:gd name="connsiteX3-7" fmla="*/ 0 w 1826712"/>
              <a:gd name="connsiteY3-8" fmla="*/ 1007543 h 1280593"/>
              <a:gd name="connsiteX4-9" fmla="*/ 0 w 1826712"/>
              <a:gd name="connsiteY4-10" fmla="*/ 0 h 1280593"/>
              <a:gd name="connsiteX0-11" fmla="*/ 0 w 1826712"/>
              <a:gd name="connsiteY0-12" fmla="*/ 0 h 1280593"/>
              <a:gd name="connsiteX1-13" fmla="*/ 1826712 w 1826712"/>
              <a:gd name="connsiteY1-14" fmla="*/ 555625 h 1280593"/>
              <a:gd name="connsiteX2-15" fmla="*/ 1826712 w 1826712"/>
              <a:gd name="connsiteY2-16" fmla="*/ 1280593 h 1280593"/>
              <a:gd name="connsiteX3-17" fmla="*/ 0 w 1826712"/>
              <a:gd name="connsiteY3-18" fmla="*/ 1007543 h 1280593"/>
              <a:gd name="connsiteX4-19" fmla="*/ 0 w 1826712"/>
              <a:gd name="connsiteY4-20" fmla="*/ 0 h 1280593"/>
              <a:gd name="connsiteX0-21" fmla="*/ 0 w 1829887"/>
              <a:gd name="connsiteY0-22" fmla="*/ 0 h 1280593"/>
              <a:gd name="connsiteX1-23" fmla="*/ 1829887 w 1829887"/>
              <a:gd name="connsiteY1-24" fmla="*/ 273050 h 1280593"/>
              <a:gd name="connsiteX2-25" fmla="*/ 1826712 w 1829887"/>
              <a:gd name="connsiteY2-26" fmla="*/ 1280593 h 1280593"/>
              <a:gd name="connsiteX3-27" fmla="*/ 0 w 1829887"/>
              <a:gd name="connsiteY3-28" fmla="*/ 1007543 h 1280593"/>
              <a:gd name="connsiteX4-29" fmla="*/ 0 w 1829887"/>
              <a:gd name="connsiteY4-30" fmla="*/ 0 h 1280593"/>
              <a:gd name="connsiteX0-31" fmla="*/ 0 w 1830192"/>
              <a:gd name="connsiteY0-32" fmla="*/ 0 h 1007543"/>
              <a:gd name="connsiteX1-33" fmla="*/ 1829887 w 1830192"/>
              <a:gd name="connsiteY1-34" fmla="*/ 273050 h 1007543"/>
              <a:gd name="connsiteX2-35" fmla="*/ 1829887 w 1830192"/>
              <a:gd name="connsiteY2-36" fmla="*/ 998018 h 1007543"/>
              <a:gd name="connsiteX3-37" fmla="*/ 0 w 1830192"/>
              <a:gd name="connsiteY3-38" fmla="*/ 1007543 h 1007543"/>
              <a:gd name="connsiteX4-39" fmla="*/ 0 w 1830192"/>
              <a:gd name="connsiteY4-40" fmla="*/ 0 h 1007543"/>
              <a:gd name="connsiteX0-41" fmla="*/ 0 w 1829887"/>
              <a:gd name="connsiteY0-42" fmla="*/ 0 h 1007543"/>
              <a:gd name="connsiteX1-43" fmla="*/ 1829887 w 1829887"/>
              <a:gd name="connsiteY1-44" fmla="*/ 273050 h 1007543"/>
              <a:gd name="connsiteX2-45" fmla="*/ 1823537 w 1829887"/>
              <a:gd name="connsiteY2-46" fmla="*/ 1001193 h 1007543"/>
              <a:gd name="connsiteX3-47" fmla="*/ 0 w 1829887"/>
              <a:gd name="connsiteY3-48" fmla="*/ 1007543 h 1007543"/>
              <a:gd name="connsiteX4-49" fmla="*/ 0 w 1829887"/>
              <a:gd name="connsiteY4-50" fmla="*/ 0 h 1007543"/>
              <a:gd name="connsiteX0-51" fmla="*/ 0 w 1830192"/>
              <a:gd name="connsiteY0-52" fmla="*/ 0 h 1007543"/>
              <a:gd name="connsiteX1-53" fmla="*/ 1829887 w 1830192"/>
              <a:gd name="connsiteY1-54" fmla="*/ 273050 h 1007543"/>
              <a:gd name="connsiteX2-55" fmla="*/ 1829887 w 1830192"/>
              <a:gd name="connsiteY2-56" fmla="*/ 1001193 h 1007543"/>
              <a:gd name="connsiteX3-57" fmla="*/ 0 w 1830192"/>
              <a:gd name="connsiteY3-58" fmla="*/ 1007543 h 1007543"/>
              <a:gd name="connsiteX4-59" fmla="*/ 0 w 1830192"/>
              <a:gd name="connsiteY4-60" fmla="*/ 0 h 1007543"/>
              <a:gd name="connsiteX0-61" fmla="*/ 0 w 1829887"/>
              <a:gd name="connsiteY0-62" fmla="*/ 0 h 1007543"/>
              <a:gd name="connsiteX1-63" fmla="*/ 1829887 w 1829887"/>
              <a:gd name="connsiteY1-64" fmla="*/ 273050 h 1007543"/>
              <a:gd name="connsiteX2-65" fmla="*/ 1826712 w 1829887"/>
              <a:gd name="connsiteY2-66" fmla="*/ 1001193 h 1007543"/>
              <a:gd name="connsiteX3-67" fmla="*/ 0 w 1829887"/>
              <a:gd name="connsiteY3-68" fmla="*/ 1007543 h 1007543"/>
              <a:gd name="connsiteX4-69" fmla="*/ 0 w 1829887"/>
              <a:gd name="connsiteY4-70" fmla="*/ 0 h 1007543"/>
              <a:gd name="connsiteX0-71" fmla="*/ 0 w 1829887"/>
              <a:gd name="connsiteY0-72" fmla="*/ 0 h 1001193"/>
              <a:gd name="connsiteX1-73" fmla="*/ 1829887 w 1829887"/>
              <a:gd name="connsiteY1-74" fmla="*/ 273050 h 1001193"/>
              <a:gd name="connsiteX2-75" fmla="*/ 1826712 w 1829887"/>
              <a:gd name="connsiteY2-76" fmla="*/ 1001193 h 1001193"/>
              <a:gd name="connsiteX3-77" fmla="*/ 0 w 1829887"/>
              <a:gd name="connsiteY3-78" fmla="*/ 998018 h 1001193"/>
              <a:gd name="connsiteX4-79" fmla="*/ 0 w 1829887"/>
              <a:gd name="connsiteY4-80" fmla="*/ 0 h 1001193"/>
              <a:gd name="connsiteX0-81" fmla="*/ 0 w 1832268"/>
              <a:gd name="connsiteY0-82" fmla="*/ 5556 h 1006749"/>
              <a:gd name="connsiteX1-83" fmla="*/ 1832268 w 1832268"/>
              <a:gd name="connsiteY1-84" fmla="*/ 0 h 1006749"/>
              <a:gd name="connsiteX2-85" fmla="*/ 1826712 w 1832268"/>
              <a:gd name="connsiteY2-86" fmla="*/ 1006749 h 1006749"/>
              <a:gd name="connsiteX3-87" fmla="*/ 0 w 1832268"/>
              <a:gd name="connsiteY3-88" fmla="*/ 1003574 h 1006749"/>
              <a:gd name="connsiteX4-89" fmla="*/ 0 w 1832268"/>
              <a:gd name="connsiteY4-90" fmla="*/ 5556 h 1006749"/>
              <a:gd name="connsiteX0-91" fmla="*/ 0 w 1832268"/>
              <a:gd name="connsiteY0-92" fmla="*/ 5556 h 1003574"/>
              <a:gd name="connsiteX1-93" fmla="*/ 1832268 w 1832268"/>
              <a:gd name="connsiteY1-94" fmla="*/ 0 h 1003574"/>
              <a:gd name="connsiteX2-95" fmla="*/ 1829093 w 1832268"/>
              <a:gd name="connsiteY2-96" fmla="*/ 720999 h 1003574"/>
              <a:gd name="connsiteX3-97" fmla="*/ 0 w 1832268"/>
              <a:gd name="connsiteY3-98" fmla="*/ 1003574 h 1003574"/>
              <a:gd name="connsiteX4-99" fmla="*/ 0 w 1832268"/>
              <a:gd name="connsiteY4-100" fmla="*/ 5556 h 1003574"/>
              <a:gd name="connsiteX0-101" fmla="*/ 0 w 1834048"/>
              <a:gd name="connsiteY0-102" fmla="*/ 5556 h 1003574"/>
              <a:gd name="connsiteX1-103" fmla="*/ 1832268 w 1834048"/>
              <a:gd name="connsiteY1-104" fmla="*/ 0 h 1003574"/>
              <a:gd name="connsiteX2-105" fmla="*/ 1833856 w 1834048"/>
              <a:gd name="connsiteY2-106" fmla="*/ 720999 h 1003574"/>
              <a:gd name="connsiteX3-107" fmla="*/ 0 w 1834048"/>
              <a:gd name="connsiteY3-108" fmla="*/ 1003574 h 1003574"/>
              <a:gd name="connsiteX4-109" fmla="*/ 0 w 1834048"/>
              <a:gd name="connsiteY4-110" fmla="*/ 5556 h 100357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34048" h="1003574">
                <a:moveTo>
                  <a:pt x="0" y="5556"/>
                </a:moveTo>
                <a:lnTo>
                  <a:pt x="1832268" y="0"/>
                </a:lnTo>
                <a:cubicBezTo>
                  <a:pt x="1831210" y="335848"/>
                  <a:pt x="1834914" y="385151"/>
                  <a:pt x="1833856" y="720999"/>
                </a:cubicBezTo>
                <a:lnTo>
                  <a:pt x="0" y="1003574"/>
                </a:lnTo>
                <a:lnTo>
                  <a:pt x="0" y="5556"/>
                </a:lnTo>
                <a:close/>
              </a:path>
            </a:pathLst>
          </a:custGeom>
          <a:solidFill>
            <a:srgbClr val="55917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9" name="TextBox 19"/>
          <p:cNvSpPr txBox="1"/>
          <p:nvPr/>
        </p:nvSpPr>
        <p:spPr>
          <a:xfrm>
            <a:off x="1900462" y="4128262"/>
            <a:ext cx="521721" cy="507259"/>
          </a:xfrm>
          <a:prstGeom prst="rect">
            <a:avLst/>
          </a:prstGeom>
          <a:noFill/>
        </p:spPr>
        <p:txBody>
          <a:bodyPr wrap="none" rtlCol="0">
            <a:spAutoFit/>
          </a:bodyPr>
          <a:lstStyle/>
          <a:p>
            <a:r>
              <a:rPr lang="en-US" altLang="zh-CN" sz="3200" dirty="0">
                <a:solidFill>
                  <a:schemeClr val="bg1"/>
                </a:solidFill>
              </a:rPr>
              <a:t>03</a:t>
            </a:r>
            <a:endParaRPr lang="zh-CN" altLang="en-US" sz="1465" dirty="0">
              <a:solidFill>
                <a:schemeClr val="bg1"/>
              </a:solidFill>
            </a:endParaRPr>
          </a:p>
        </p:txBody>
      </p:sp>
      <p:sp>
        <p:nvSpPr>
          <p:cNvPr id="20" name="矩形 58"/>
          <p:cNvSpPr/>
          <p:nvPr/>
        </p:nvSpPr>
        <p:spPr>
          <a:xfrm>
            <a:off x="1863292" y="4603670"/>
            <a:ext cx="562270" cy="379656"/>
          </a:xfrm>
          <a:prstGeom prst="rect">
            <a:avLst/>
          </a:prstGeom>
        </p:spPr>
        <p:txBody>
          <a:bodyPr wrap="none">
            <a:spAutoFit/>
          </a:bodyPr>
          <a:lstStyle/>
          <a:p>
            <a:pPr algn="ctr"/>
            <a:r>
              <a:rPr lang="en-US" altLang="zh-CN" sz="1865" dirty="0">
                <a:solidFill>
                  <a:schemeClr val="bg1"/>
                </a:solidFill>
              </a:rPr>
              <a:t>text</a:t>
            </a:r>
            <a:endParaRPr lang="zh-CN" altLang="en-US" sz="1865" dirty="0">
              <a:solidFill>
                <a:schemeClr val="bg1"/>
              </a:solidFill>
            </a:endParaRPr>
          </a:p>
        </p:txBody>
      </p:sp>
      <p:pic>
        <p:nvPicPr>
          <p:cNvPr id="21" name="Picture 34" descr="Efficiency.png"/>
          <p:cNvPicPr>
            <a:picLocks noChangeAspect="1"/>
          </p:cNvPicPr>
          <p:nvPr/>
        </p:nvPicPr>
        <p:blipFill>
          <a:blip r:embed="rId1" cstate="print"/>
          <a:srcRect/>
          <a:stretch>
            <a:fillRect/>
          </a:stretch>
        </p:blipFill>
        <p:spPr bwMode="auto">
          <a:xfrm>
            <a:off x="3269400" y="4159530"/>
            <a:ext cx="859514" cy="797717"/>
          </a:xfrm>
          <a:prstGeom prst="rect">
            <a:avLst/>
          </a:prstGeom>
          <a:noFill/>
          <a:ln>
            <a:noFill/>
          </a:ln>
        </p:spPr>
      </p:pic>
      <p:sp>
        <p:nvSpPr>
          <p:cNvPr id="22" name="等腰三角形 75"/>
          <p:cNvSpPr/>
          <p:nvPr/>
        </p:nvSpPr>
        <p:spPr>
          <a:xfrm rot="5400000">
            <a:off x="7806622" y="4324628"/>
            <a:ext cx="302627" cy="260885"/>
          </a:xfrm>
          <a:prstGeom prst="triangle">
            <a:avLst/>
          </a:prstGeom>
          <a:solidFill>
            <a:srgbClr val="55917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3" name="矩形 12"/>
          <p:cNvSpPr/>
          <p:nvPr/>
        </p:nvSpPr>
        <p:spPr>
          <a:xfrm>
            <a:off x="1604433" y="5207632"/>
            <a:ext cx="1082690" cy="1165973"/>
          </a:xfrm>
          <a:prstGeom prst="rect">
            <a:avLst/>
          </a:prstGeom>
          <a:solidFill>
            <a:srgbClr val="55917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4" name="矩形 23"/>
          <p:cNvSpPr/>
          <p:nvPr/>
        </p:nvSpPr>
        <p:spPr>
          <a:xfrm>
            <a:off x="4799881" y="4876083"/>
            <a:ext cx="3028970" cy="840331"/>
          </a:xfrm>
          <a:prstGeom prst="rect">
            <a:avLst/>
          </a:prstGeom>
          <a:solidFill>
            <a:srgbClr val="55917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5" name="矩形 28"/>
          <p:cNvSpPr/>
          <p:nvPr/>
        </p:nvSpPr>
        <p:spPr>
          <a:xfrm>
            <a:off x="2681500" y="4874153"/>
            <a:ext cx="2124813" cy="1499483"/>
          </a:xfrm>
          <a:custGeom>
            <a:avLst/>
            <a:gdLst>
              <a:gd name="connsiteX0" fmla="*/ 0 w 1826712"/>
              <a:gd name="connsiteY0" fmla="*/ 0 h 1280593"/>
              <a:gd name="connsiteX1" fmla="*/ 1826712 w 1826712"/>
              <a:gd name="connsiteY1" fmla="*/ 0 h 1280593"/>
              <a:gd name="connsiteX2" fmla="*/ 1826712 w 1826712"/>
              <a:gd name="connsiteY2" fmla="*/ 1280593 h 1280593"/>
              <a:gd name="connsiteX3" fmla="*/ 0 w 1826712"/>
              <a:gd name="connsiteY3" fmla="*/ 1280593 h 1280593"/>
              <a:gd name="connsiteX4" fmla="*/ 0 w 1826712"/>
              <a:gd name="connsiteY4" fmla="*/ 0 h 1280593"/>
              <a:gd name="connsiteX0-1" fmla="*/ 0 w 1826712"/>
              <a:gd name="connsiteY0-2" fmla="*/ 0 h 1280593"/>
              <a:gd name="connsiteX1-3" fmla="*/ 1826712 w 1826712"/>
              <a:gd name="connsiteY1-4" fmla="*/ 0 h 1280593"/>
              <a:gd name="connsiteX2-5" fmla="*/ 1826712 w 1826712"/>
              <a:gd name="connsiteY2-6" fmla="*/ 1280593 h 1280593"/>
              <a:gd name="connsiteX3-7" fmla="*/ 0 w 1826712"/>
              <a:gd name="connsiteY3-8" fmla="*/ 1007543 h 1280593"/>
              <a:gd name="connsiteX4-9" fmla="*/ 0 w 1826712"/>
              <a:gd name="connsiteY4-10" fmla="*/ 0 h 1280593"/>
              <a:gd name="connsiteX0-11" fmla="*/ 0 w 1826712"/>
              <a:gd name="connsiteY0-12" fmla="*/ 0 h 1280593"/>
              <a:gd name="connsiteX1-13" fmla="*/ 1826712 w 1826712"/>
              <a:gd name="connsiteY1-14" fmla="*/ 555625 h 1280593"/>
              <a:gd name="connsiteX2-15" fmla="*/ 1826712 w 1826712"/>
              <a:gd name="connsiteY2-16" fmla="*/ 1280593 h 1280593"/>
              <a:gd name="connsiteX3-17" fmla="*/ 0 w 1826712"/>
              <a:gd name="connsiteY3-18" fmla="*/ 1007543 h 1280593"/>
              <a:gd name="connsiteX4-19" fmla="*/ 0 w 1826712"/>
              <a:gd name="connsiteY4-20" fmla="*/ 0 h 1280593"/>
              <a:gd name="connsiteX0-21" fmla="*/ 0 w 1829887"/>
              <a:gd name="connsiteY0-22" fmla="*/ 0 h 1280593"/>
              <a:gd name="connsiteX1-23" fmla="*/ 1829887 w 1829887"/>
              <a:gd name="connsiteY1-24" fmla="*/ 273050 h 1280593"/>
              <a:gd name="connsiteX2-25" fmla="*/ 1826712 w 1829887"/>
              <a:gd name="connsiteY2-26" fmla="*/ 1280593 h 1280593"/>
              <a:gd name="connsiteX3-27" fmla="*/ 0 w 1829887"/>
              <a:gd name="connsiteY3-28" fmla="*/ 1007543 h 1280593"/>
              <a:gd name="connsiteX4-29" fmla="*/ 0 w 1829887"/>
              <a:gd name="connsiteY4-30" fmla="*/ 0 h 1280593"/>
              <a:gd name="connsiteX0-31" fmla="*/ 0 w 1830192"/>
              <a:gd name="connsiteY0-32" fmla="*/ 0 h 1007543"/>
              <a:gd name="connsiteX1-33" fmla="*/ 1829887 w 1830192"/>
              <a:gd name="connsiteY1-34" fmla="*/ 273050 h 1007543"/>
              <a:gd name="connsiteX2-35" fmla="*/ 1829887 w 1830192"/>
              <a:gd name="connsiteY2-36" fmla="*/ 998018 h 1007543"/>
              <a:gd name="connsiteX3-37" fmla="*/ 0 w 1830192"/>
              <a:gd name="connsiteY3-38" fmla="*/ 1007543 h 1007543"/>
              <a:gd name="connsiteX4-39" fmla="*/ 0 w 1830192"/>
              <a:gd name="connsiteY4-40" fmla="*/ 0 h 1007543"/>
              <a:gd name="connsiteX0-41" fmla="*/ 0 w 1829887"/>
              <a:gd name="connsiteY0-42" fmla="*/ 0 h 1007543"/>
              <a:gd name="connsiteX1-43" fmla="*/ 1829887 w 1829887"/>
              <a:gd name="connsiteY1-44" fmla="*/ 273050 h 1007543"/>
              <a:gd name="connsiteX2-45" fmla="*/ 1823537 w 1829887"/>
              <a:gd name="connsiteY2-46" fmla="*/ 1001193 h 1007543"/>
              <a:gd name="connsiteX3-47" fmla="*/ 0 w 1829887"/>
              <a:gd name="connsiteY3-48" fmla="*/ 1007543 h 1007543"/>
              <a:gd name="connsiteX4-49" fmla="*/ 0 w 1829887"/>
              <a:gd name="connsiteY4-50" fmla="*/ 0 h 1007543"/>
              <a:gd name="connsiteX0-51" fmla="*/ 0 w 1830192"/>
              <a:gd name="connsiteY0-52" fmla="*/ 0 h 1007543"/>
              <a:gd name="connsiteX1-53" fmla="*/ 1829887 w 1830192"/>
              <a:gd name="connsiteY1-54" fmla="*/ 273050 h 1007543"/>
              <a:gd name="connsiteX2-55" fmla="*/ 1829887 w 1830192"/>
              <a:gd name="connsiteY2-56" fmla="*/ 1001193 h 1007543"/>
              <a:gd name="connsiteX3-57" fmla="*/ 0 w 1830192"/>
              <a:gd name="connsiteY3-58" fmla="*/ 1007543 h 1007543"/>
              <a:gd name="connsiteX4-59" fmla="*/ 0 w 1830192"/>
              <a:gd name="connsiteY4-60" fmla="*/ 0 h 1007543"/>
              <a:gd name="connsiteX0-61" fmla="*/ 0 w 1829887"/>
              <a:gd name="connsiteY0-62" fmla="*/ 0 h 1007543"/>
              <a:gd name="connsiteX1-63" fmla="*/ 1829887 w 1829887"/>
              <a:gd name="connsiteY1-64" fmla="*/ 273050 h 1007543"/>
              <a:gd name="connsiteX2-65" fmla="*/ 1826712 w 1829887"/>
              <a:gd name="connsiteY2-66" fmla="*/ 1001193 h 1007543"/>
              <a:gd name="connsiteX3-67" fmla="*/ 0 w 1829887"/>
              <a:gd name="connsiteY3-68" fmla="*/ 1007543 h 1007543"/>
              <a:gd name="connsiteX4-69" fmla="*/ 0 w 1829887"/>
              <a:gd name="connsiteY4-70" fmla="*/ 0 h 1007543"/>
              <a:gd name="connsiteX0-71" fmla="*/ 0 w 1829887"/>
              <a:gd name="connsiteY0-72" fmla="*/ 0 h 1001193"/>
              <a:gd name="connsiteX1-73" fmla="*/ 1829887 w 1829887"/>
              <a:gd name="connsiteY1-74" fmla="*/ 273050 h 1001193"/>
              <a:gd name="connsiteX2-75" fmla="*/ 1826712 w 1829887"/>
              <a:gd name="connsiteY2-76" fmla="*/ 1001193 h 1001193"/>
              <a:gd name="connsiteX3-77" fmla="*/ 0 w 1829887"/>
              <a:gd name="connsiteY3-78" fmla="*/ 998018 h 1001193"/>
              <a:gd name="connsiteX4-79" fmla="*/ 0 w 1829887"/>
              <a:gd name="connsiteY4-80" fmla="*/ 0 h 1001193"/>
              <a:gd name="connsiteX0-81" fmla="*/ 0 w 1832268"/>
              <a:gd name="connsiteY0-82" fmla="*/ 5556 h 1006749"/>
              <a:gd name="connsiteX1-83" fmla="*/ 1832268 w 1832268"/>
              <a:gd name="connsiteY1-84" fmla="*/ 0 h 1006749"/>
              <a:gd name="connsiteX2-85" fmla="*/ 1826712 w 1832268"/>
              <a:gd name="connsiteY2-86" fmla="*/ 1006749 h 1006749"/>
              <a:gd name="connsiteX3-87" fmla="*/ 0 w 1832268"/>
              <a:gd name="connsiteY3-88" fmla="*/ 1003574 h 1006749"/>
              <a:gd name="connsiteX4-89" fmla="*/ 0 w 1832268"/>
              <a:gd name="connsiteY4-90" fmla="*/ 5556 h 1006749"/>
              <a:gd name="connsiteX0-91" fmla="*/ 0 w 1832268"/>
              <a:gd name="connsiteY0-92" fmla="*/ 5556 h 1003574"/>
              <a:gd name="connsiteX1-93" fmla="*/ 1832268 w 1832268"/>
              <a:gd name="connsiteY1-94" fmla="*/ 0 h 1003574"/>
              <a:gd name="connsiteX2-95" fmla="*/ 1829093 w 1832268"/>
              <a:gd name="connsiteY2-96" fmla="*/ 720999 h 1003574"/>
              <a:gd name="connsiteX3-97" fmla="*/ 0 w 1832268"/>
              <a:gd name="connsiteY3-98" fmla="*/ 1003574 h 1003574"/>
              <a:gd name="connsiteX4-99" fmla="*/ 0 w 1832268"/>
              <a:gd name="connsiteY4-100" fmla="*/ 5556 h 1003574"/>
              <a:gd name="connsiteX0-101" fmla="*/ 0 w 1834649"/>
              <a:gd name="connsiteY0-102" fmla="*/ 793 h 1003574"/>
              <a:gd name="connsiteX1-103" fmla="*/ 1834649 w 1834649"/>
              <a:gd name="connsiteY1-104" fmla="*/ 0 h 1003574"/>
              <a:gd name="connsiteX2-105" fmla="*/ 1831474 w 1834649"/>
              <a:gd name="connsiteY2-106" fmla="*/ 720999 h 1003574"/>
              <a:gd name="connsiteX3-107" fmla="*/ 2381 w 1834649"/>
              <a:gd name="connsiteY3-108" fmla="*/ 1003574 h 1003574"/>
              <a:gd name="connsiteX4-109" fmla="*/ 0 w 1834649"/>
              <a:gd name="connsiteY4-110" fmla="*/ 793 h 1003574"/>
              <a:gd name="connsiteX0-111" fmla="*/ 0 w 1834649"/>
              <a:gd name="connsiteY0-112" fmla="*/ 284162 h 1286943"/>
              <a:gd name="connsiteX1-113" fmla="*/ 1834649 w 1834649"/>
              <a:gd name="connsiteY1-114" fmla="*/ 0 h 1286943"/>
              <a:gd name="connsiteX2-115" fmla="*/ 1831474 w 1834649"/>
              <a:gd name="connsiteY2-116" fmla="*/ 1004368 h 1286943"/>
              <a:gd name="connsiteX3-117" fmla="*/ 2381 w 1834649"/>
              <a:gd name="connsiteY3-118" fmla="*/ 1286943 h 1286943"/>
              <a:gd name="connsiteX4-119" fmla="*/ 0 w 1834649"/>
              <a:gd name="connsiteY4-120" fmla="*/ 284162 h 1286943"/>
              <a:gd name="connsiteX0-121" fmla="*/ 0 w 1834649"/>
              <a:gd name="connsiteY0-122" fmla="*/ 284162 h 1286943"/>
              <a:gd name="connsiteX1-123" fmla="*/ 1834649 w 1834649"/>
              <a:gd name="connsiteY1-124" fmla="*/ 0 h 1286943"/>
              <a:gd name="connsiteX2-125" fmla="*/ 1829093 w 1834649"/>
              <a:gd name="connsiteY2-126" fmla="*/ 721000 h 1286943"/>
              <a:gd name="connsiteX3-127" fmla="*/ 2381 w 1834649"/>
              <a:gd name="connsiteY3-128" fmla="*/ 1286943 h 1286943"/>
              <a:gd name="connsiteX4-129" fmla="*/ 0 w 1834649"/>
              <a:gd name="connsiteY4-130" fmla="*/ 284162 h 1286943"/>
              <a:gd name="connsiteX0-131" fmla="*/ 229 w 1834878"/>
              <a:gd name="connsiteY0-132" fmla="*/ 284162 h 1289324"/>
              <a:gd name="connsiteX1-133" fmla="*/ 1834878 w 1834878"/>
              <a:gd name="connsiteY1-134" fmla="*/ 0 h 1289324"/>
              <a:gd name="connsiteX2-135" fmla="*/ 1829322 w 1834878"/>
              <a:gd name="connsiteY2-136" fmla="*/ 721000 h 1289324"/>
              <a:gd name="connsiteX3-137" fmla="*/ 229 w 1834878"/>
              <a:gd name="connsiteY3-138" fmla="*/ 1289324 h 1289324"/>
              <a:gd name="connsiteX4-139" fmla="*/ 229 w 1834878"/>
              <a:gd name="connsiteY4-140" fmla="*/ 284162 h 1289324"/>
              <a:gd name="connsiteX0-141" fmla="*/ 2486 w 1837135"/>
              <a:gd name="connsiteY0-142" fmla="*/ 284162 h 1296468"/>
              <a:gd name="connsiteX1-143" fmla="*/ 1837135 w 1837135"/>
              <a:gd name="connsiteY1-144" fmla="*/ 0 h 1296468"/>
              <a:gd name="connsiteX2-145" fmla="*/ 1831579 w 1837135"/>
              <a:gd name="connsiteY2-146" fmla="*/ 721000 h 1296468"/>
              <a:gd name="connsiteX3-147" fmla="*/ 105 w 1837135"/>
              <a:gd name="connsiteY3-148" fmla="*/ 1296468 h 1296468"/>
              <a:gd name="connsiteX4-149" fmla="*/ 2486 w 1837135"/>
              <a:gd name="connsiteY4-150" fmla="*/ 284162 h 1296468"/>
              <a:gd name="connsiteX0-151" fmla="*/ 2486 w 1837135"/>
              <a:gd name="connsiteY0-152" fmla="*/ 284162 h 1296468"/>
              <a:gd name="connsiteX1-153" fmla="*/ 1837135 w 1837135"/>
              <a:gd name="connsiteY1-154" fmla="*/ 0 h 1296468"/>
              <a:gd name="connsiteX2-155" fmla="*/ 1836342 w 1837135"/>
              <a:gd name="connsiteY2-156" fmla="*/ 728144 h 1296468"/>
              <a:gd name="connsiteX3-157" fmla="*/ 105 w 1837135"/>
              <a:gd name="connsiteY3-158" fmla="*/ 1296468 h 1296468"/>
              <a:gd name="connsiteX4-159" fmla="*/ 2486 w 1837135"/>
              <a:gd name="connsiteY4-160" fmla="*/ 284162 h 129646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37135" h="1296468">
                <a:moveTo>
                  <a:pt x="2486" y="284162"/>
                </a:moveTo>
                <a:lnTo>
                  <a:pt x="1837135" y="0"/>
                </a:lnTo>
                <a:cubicBezTo>
                  <a:pt x="1836077" y="335848"/>
                  <a:pt x="1837400" y="392296"/>
                  <a:pt x="1836342" y="728144"/>
                </a:cubicBezTo>
                <a:lnTo>
                  <a:pt x="105" y="1296468"/>
                </a:lnTo>
                <a:cubicBezTo>
                  <a:pt x="-689" y="962208"/>
                  <a:pt x="3280" y="618422"/>
                  <a:pt x="2486" y="284162"/>
                </a:cubicBezTo>
                <a:close/>
              </a:path>
            </a:pathLst>
          </a:custGeom>
          <a:solidFill>
            <a:srgbClr val="55917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6" name="TextBox 20"/>
          <p:cNvSpPr txBox="1"/>
          <p:nvPr/>
        </p:nvSpPr>
        <p:spPr>
          <a:xfrm>
            <a:off x="1876097" y="5336682"/>
            <a:ext cx="521721" cy="507259"/>
          </a:xfrm>
          <a:prstGeom prst="rect">
            <a:avLst/>
          </a:prstGeom>
          <a:noFill/>
        </p:spPr>
        <p:txBody>
          <a:bodyPr wrap="none" rtlCol="0">
            <a:spAutoFit/>
          </a:bodyPr>
          <a:lstStyle/>
          <a:p>
            <a:r>
              <a:rPr lang="en-US" altLang="zh-CN" sz="3200" dirty="0">
                <a:solidFill>
                  <a:schemeClr val="bg1"/>
                </a:solidFill>
              </a:rPr>
              <a:t>04</a:t>
            </a:r>
            <a:endParaRPr lang="zh-CN" altLang="en-US" sz="1465" dirty="0">
              <a:solidFill>
                <a:schemeClr val="bg1"/>
              </a:solidFill>
            </a:endParaRPr>
          </a:p>
        </p:txBody>
      </p:sp>
      <p:sp>
        <p:nvSpPr>
          <p:cNvPr id="27" name="矩形 59"/>
          <p:cNvSpPr/>
          <p:nvPr/>
        </p:nvSpPr>
        <p:spPr>
          <a:xfrm>
            <a:off x="1864650" y="5789493"/>
            <a:ext cx="562269" cy="379656"/>
          </a:xfrm>
          <a:prstGeom prst="rect">
            <a:avLst/>
          </a:prstGeom>
        </p:spPr>
        <p:txBody>
          <a:bodyPr wrap="none">
            <a:spAutoFit/>
          </a:bodyPr>
          <a:lstStyle/>
          <a:p>
            <a:pPr algn="ctr"/>
            <a:r>
              <a:rPr lang="en-US" altLang="zh-CN" sz="1865" dirty="0">
                <a:solidFill>
                  <a:schemeClr val="bg1"/>
                </a:solidFill>
              </a:rPr>
              <a:t>text</a:t>
            </a:r>
            <a:endParaRPr lang="zh-CN" altLang="en-US" sz="1865" dirty="0">
              <a:solidFill>
                <a:schemeClr val="bg1"/>
              </a:solidFill>
            </a:endParaRPr>
          </a:p>
        </p:txBody>
      </p:sp>
      <p:grpSp>
        <p:nvGrpSpPr>
          <p:cNvPr id="34" name="Group 173"/>
          <p:cNvGrpSpPr>
            <a:grpSpLocks noChangeAspect="1"/>
          </p:cNvGrpSpPr>
          <p:nvPr/>
        </p:nvGrpSpPr>
        <p:grpSpPr>
          <a:xfrm>
            <a:off x="3408003" y="5140803"/>
            <a:ext cx="585037" cy="753007"/>
            <a:chOff x="-2773363" y="1651000"/>
            <a:chExt cx="2692401" cy="3448051"/>
          </a:xfrm>
          <a:solidFill>
            <a:schemeClr val="bg1"/>
          </a:solidFill>
        </p:grpSpPr>
        <p:sp>
          <p:nvSpPr>
            <p:cNvPr id="53" name="Freeform 19"/>
            <p:cNvSpPr>
              <a:spLocks noEditPoints="1"/>
            </p:cNvSpPr>
            <p:nvPr/>
          </p:nvSpPr>
          <p:spPr bwMode="auto">
            <a:xfrm>
              <a:off x="-1908175" y="1798638"/>
              <a:ext cx="641350" cy="641350"/>
            </a:xfrm>
            <a:custGeom>
              <a:avLst/>
              <a:gdLst>
                <a:gd name="T0" fmla="*/ 171 w 171"/>
                <a:gd name="T1" fmla="*/ 79 h 171"/>
                <a:gd name="T2" fmla="*/ 168 w 171"/>
                <a:gd name="T3" fmla="*/ 77 h 171"/>
                <a:gd name="T4" fmla="*/ 152 w 171"/>
                <a:gd name="T5" fmla="*/ 65 h 171"/>
                <a:gd name="T6" fmla="*/ 165 w 171"/>
                <a:gd name="T7" fmla="*/ 54 h 171"/>
                <a:gd name="T8" fmla="*/ 161 w 171"/>
                <a:gd name="T9" fmla="*/ 52 h 171"/>
                <a:gd name="T10" fmla="*/ 142 w 171"/>
                <a:gd name="T11" fmla="*/ 45 h 171"/>
                <a:gd name="T12" fmla="*/ 152 w 171"/>
                <a:gd name="T13" fmla="*/ 32 h 171"/>
                <a:gd name="T14" fmla="*/ 147 w 171"/>
                <a:gd name="T15" fmla="*/ 30 h 171"/>
                <a:gd name="T16" fmla="*/ 127 w 171"/>
                <a:gd name="T17" fmla="*/ 30 h 171"/>
                <a:gd name="T18" fmla="*/ 132 w 171"/>
                <a:gd name="T19" fmla="*/ 15 h 171"/>
                <a:gd name="T20" fmla="*/ 127 w 171"/>
                <a:gd name="T21" fmla="*/ 14 h 171"/>
                <a:gd name="T22" fmla="*/ 108 w 171"/>
                <a:gd name="T23" fmla="*/ 20 h 171"/>
                <a:gd name="T24" fmla="*/ 108 w 171"/>
                <a:gd name="T25" fmla="*/ 5 h 171"/>
                <a:gd name="T26" fmla="*/ 103 w 171"/>
                <a:gd name="T27" fmla="*/ 4 h 171"/>
                <a:gd name="T28" fmla="*/ 86 w 171"/>
                <a:gd name="T29" fmla="*/ 16 h 171"/>
                <a:gd name="T30" fmla="*/ 79 w 171"/>
                <a:gd name="T31" fmla="*/ 0 h 171"/>
                <a:gd name="T32" fmla="*/ 77 w 171"/>
                <a:gd name="T33" fmla="*/ 3 h 171"/>
                <a:gd name="T34" fmla="*/ 65 w 171"/>
                <a:gd name="T35" fmla="*/ 19 h 171"/>
                <a:gd name="T36" fmla="*/ 53 w 171"/>
                <a:gd name="T37" fmla="*/ 6 h 171"/>
                <a:gd name="T38" fmla="*/ 52 w 171"/>
                <a:gd name="T39" fmla="*/ 10 h 171"/>
                <a:gd name="T40" fmla="*/ 45 w 171"/>
                <a:gd name="T41" fmla="*/ 29 h 171"/>
                <a:gd name="T42" fmla="*/ 30 w 171"/>
                <a:gd name="T43" fmla="*/ 20 h 171"/>
                <a:gd name="T44" fmla="*/ 30 w 171"/>
                <a:gd name="T45" fmla="*/ 24 h 171"/>
                <a:gd name="T46" fmla="*/ 30 w 171"/>
                <a:gd name="T47" fmla="*/ 44 h 171"/>
                <a:gd name="T48" fmla="*/ 13 w 171"/>
                <a:gd name="T49" fmla="*/ 40 h 171"/>
                <a:gd name="T50" fmla="*/ 14 w 171"/>
                <a:gd name="T51" fmla="*/ 44 h 171"/>
                <a:gd name="T52" fmla="*/ 20 w 171"/>
                <a:gd name="T53" fmla="*/ 63 h 171"/>
                <a:gd name="T54" fmla="*/ 2 w 171"/>
                <a:gd name="T55" fmla="*/ 65 h 171"/>
                <a:gd name="T56" fmla="*/ 4 w 171"/>
                <a:gd name="T57" fmla="*/ 68 h 171"/>
                <a:gd name="T58" fmla="*/ 16 w 171"/>
                <a:gd name="T59" fmla="*/ 84 h 171"/>
                <a:gd name="T60" fmla="*/ 0 w 171"/>
                <a:gd name="T61" fmla="*/ 91 h 171"/>
                <a:gd name="T62" fmla="*/ 3 w 171"/>
                <a:gd name="T63" fmla="*/ 94 h 171"/>
                <a:gd name="T64" fmla="*/ 19 w 171"/>
                <a:gd name="T65" fmla="*/ 106 h 171"/>
                <a:gd name="T66" fmla="*/ 6 w 171"/>
                <a:gd name="T67" fmla="*/ 116 h 171"/>
                <a:gd name="T68" fmla="*/ 10 w 171"/>
                <a:gd name="T69" fmla="*/ 119 h 171"/>
                <a:gd name="T70" fmla="*/ 29 w 171"/>
                <a:gd name="T71" fmla="*/ 125 h 171"/>
                <a:gd name="T72" fmla="*/ 19 w 171"/>
                <a:gd name="T73" fmla="*/ 139 h 171"/>
                <a:gd name="T74" fmla="*/ 24 w 171"/>
                <a:gd name="T75" fmla="*/ 141 h 171"/>
                <a:gd name="T76" fmla="*/ 44 w 171"/>
                <a:gd name="T77" fmla="*/ 141 h 171"/>
                <a:gd name="T78" fmla="*/ 39 w 171"/>
                <a:gd name="T79" fmla="*/ 156 h 171"/>
                <a:gd name="T80" fmla="*/ 44 w 171"/>
                <a:gd name="T81" fmla="*/ 157 h 171"/>
                <a:gd name="T82" fmla="*/ 63 w 171"/>
                <a:gd name="T83" fmla="*/ 151 h 171"/>
                <a:gd name="T84" fmla="*/ 63 w 171"/>
                <a:gd name="T85" fmla="*/ 166 h 171"/>
                <a:gd name="T86" fmla="*/ 68 w 171"/>
                <a:gd name="T87" fmla="*/ 166 h 171"/>
                <a:gd name="T88" fmla="*/ 85 w 171"/>
                <a:gd name="T89" fmla="*/ 155 h 171"/>
                <a:gd name="T90" fmla="*/ 91 w 171"/>
                <a:gd name="T91" fmla="*/ 171 h 171"/>
                <a:gd name="T92" fmla="*/ 94 w 171"/>
                <a:gd name="T93" fmla="*/ 168 h 171"/>
                <a:gd name="T94" fmla="*/ 96 w 171"/>
                <a:gd name="T95" fmla="*/ 154 h 171"/>
                <a:gd name="T96" fmla="*/ 114 w 171"/>
                <a:gd name="T97" fmla="*/ 163 h 171"/>
                <a:gd name="T98" fmla="*/ 119 w 171"/>
                <a:gd name="T99" fmla="*/ 162 h 171"/>
                <a:gd name="T100" fmla="*/ 117 w 171"/>
                <a:gd name="T101" fmla="*/ 147 h 171"/>
                <a:gd name="T102" fmla="*/ 137 w 171"/>
                <a:gd name="T103" fmla="*/ 150 h 171"/>
                <a:gd name="T104" fmla="*/ 142 w 171"/>
                <a:gd name="T105" fmla="*/ 149 h 171"/>
                <a:gd name="T106" fmla="*/ 135 w 171"/>
                <a:gd name="T107" fmla="*/ 134 h 171"/>
                <a:gd name="T108" fmla="*/ 154 w 171"/>
                <a:gd name="T109" fmla="*/ 131 h 171"/>
                <a:gd name="T110" fmla="*/ 159 w 171"/>
                <a:gd name="T111" fmla="*/ 129 h 171"/>
                <a:gd name="T112" fmla="*/ 147 w 171"/>
                <a:gd name="T113" fmla="*/ 117 h 171"/>
                <a:gd name="T114" fmla="*/ 165 w 171"/>
                <a:gd name="T115" fmla="*/ 108 h 171"/>
                <a:gd name="T116" fmla="*/ 169 w 171"/>
                <a:gd name="T117" fmla="*/ 105 h 171"/>
                <a:gd name="T118" fmla="*/ 154 w 171"/>
                <a:gd name="T119" fmla="*/ 96 h 171"/>
                <a:gd name="T120" fmla="*/ 168 w 171"/>
                <a:gd name="T121" fmla="*/ 82 h 171"/>
                <a:gd name="T122" fmla="*/ 70 w 171"/>
                <a:gd name="T123" fmla="*/ 85 h 171"/>
                <a:gd name="T124" fmla="*/ 101 w 171"/>
                <a:gd name="T125" fmla="*/ 85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1" h="171">
                  <a:moveTo>
                    <a:pt x="168" y="82"/>
                  </a:moveTo>
                  <a:cubicBezTo>
                    <a:pt x="170" y="82"/>
                    <a:pt x="171" y="81"/>
                    <a:pt x="171" y="79"/>
                  </a:cubicBezTo>
                  <a:cubicBezTo>
                    <a:pt x="171" y="79"/>
                    <a:pt x="171" y="79"/>
                    <a:pt x="171" y="79"/>
                  </a:cubicBezTo>
                  <a:cubicBezTo>
                    <a:pt x="171" y="78"/>
                    <a:pt x="169" y="77"/>
                    <a:pt x="168" y="77"/>
                  </a:cubicBezTo>
                  <a:cubicBezTo>
                    <a:pt x="154" y="75"/>
                    <a:pt x="154" y="75"/>
                    <a:pt x="154" y="75"/>
                  </a:cubicBezTo>
                  <a:cubicBezTo>
                    <a:pt x="154" y="71"/>
                    <a:pt x="153" y="68"/>
                    <a:pt x="152" y="65"/>
                  </a:cubicBezTo>
                  <a:cubicBezTo>
                    <a:pt x="163" y="57"/>
                    <a:pt x="163" y="57"/>
                    <a:pt x="163" y="57"/>
                  </a:cubicBezTo>
                  <a:cubicBezTo>
                    <a:pt x="164" y="56"/>
                    <a:pt x="165" y="55"/>
                    <a:pt x="165" y="54"/>
                  </a:cubicBezTo>
                  <a:cubicBezTo>
                    <a:pt x="165" y="54"/>
                    <a:pt x="165" y="53"/>
                    <a:pt x="165" y="53"/>
                  </a:cubicBezTo>
                  <a:cubicBezTo>
                    <a:pt x="164" y="52"/>
                    <a:pt x="163" y="51"/>
                    <a:pt x="161" y="52"/>
                  </a:cubicBezTo>
                  <a:cubicBezTo>
                    <a:pt x="147" y="54"/>
                    <a:pt x="147" y="54"/>
                    <a:pt x="147" y="54"/>
                  </a:cubicBezTo>
                  <a:cubicBezTo>
                    <a:pt x="146" y="51"/>
                    <a:pt x="144" y="48"/>
                    <a:pt x="142" y="45"/>
                  </a:cubicBezTo>
                  <a:cubicBezTo>
                    <a:pt x="151" y="34"/>
                    <a:pt x="151" y="34"/>
                    <a:pt x="151" y="34"/>
                  </a:cubicBezTo>
                  <a:cubicBezTo>
                    <a:pt x="151" y="34"/>
                    <a:pt x="152" y="33"/>
                    <a:pt x="152" y="32"/>
                  </a:cubicBezTo>
                  <a:cubicBezTo>
                    <a:pt x="152" y="31"/>
                    <a:pt x="151" y="31"/>
                    <a:pt x="151" y="30"/>
                  </a:cubicBezTo>
                  <a:cubicBezTo>
                    <a:pt x="150" y="29"/>
                    <a:pt x="148" y="29"/>
                    <a:pt x="147" y="30"/>
                  </a:cubicBezTo>
                  <a:cubicBezTo>
                    <a:pt x="135" y="36"/>
                    <a:pt x="135" y="36"/>
                    <a:pt x="135" y="36"/>
                  </a:cubicBezTo>
                  <a:cubicBezTo>
                    <a:pt x="132" y="34"/>
                    <a:pt x="130" y="32"/>
                    <a:pt x="127" y="30"/>
                  </a:cubicBezTo>
                  <a:cubicBezTo>
                    <a:pt x="132" y="16"/>
                    <a:pt x="132" y="16"/>
                    <a:pt x="132" y="16"/>
                  </a:cubicBezTo>
                  <a:cubicBezTo>
                    <a:pt x="132" y="16"/>
                    <a:pt x="132" y="16"/>
                    <a:pt x="132" y="15"/>
                  </a:cubicBezTo>
                  <a:cubicBezTo>
                    <a:pt x="132" y="14"/>
                    <a:pt x="132" y="13"/>
                    <a:pt x="131" y="13"/>
                  </a:cubicBezTo>
                  <a:cubicBezTo>
                    <a:pt x="129" y="12"/>
                    <a:pt x="128" y="12"/>
                    <a:pt x="127" y="14"/>
                  </a:cubicBezTo>
                  <a:cubicBezTo>
                    <a:pt x="117" y="23"/>
                    <a:pt x="117" y="23"/>
                    <a:pt x="117" y="23"/>
                  </a:cubicBezTo>
                  <a:cubicBezTo>
                    <a:pt x="114" y="22"/>
                    <a:pt x="111" y="21"/>
                    <a:pt x="108" y="20"/>
                  </a:cubicBezTo>
                  <a:cubicBezTo>
                    <a:pt x="108" y="6"/>
                    <a:pt x="108" y="6"/>
                    <a:pt x="108" y="6"/>
                  </a:cubicBezTo>
                  <a:cubicBezTo>
                    <a:pt x="108" y="5"/>
                    <a:pt x="108" y="5"/>
                    <a:pt x="108" y="5"/>
                  </a:cubicBezTo>
                  <a:cubicBezTo>
                    <a:pt x="108" y="4"/>
                    <a:pt x="107" y="3"/>
                    <a:pt x="106" y="2"/>
                  </a:cubicBezTo>
                  <a:cubicBezTo>
                    <a:pt x="105" y="2"/>
                    <a:pt x="103" y="3"/>
                    <a:pt x="103" y="4"/>
                  </a:cubicBezTo>
                  <a:cubicBezTo>
                    <a:pt x="96" y="17"/>
                    <a:pt x="96" y="17"/>
                    <a:pt x="96" y="17"/>
                  </a:cubicBezTo>
                  <a:cubicBezTo>
                    <a:pt x="93" y="16"/>
                    <a:pt x="90" y="16"/>
                    <a:pt x="86" y="16"/>
                  </a:cubicBezTo>
                  <a:cubicBezTo>
                    <a:pt x="82" y="3"/>
                    <a:pt x="82" y="3"/>
                    <a:pt x="82" y="3"/>
                  </a:cubicBezTo>
                  <a:cubicBezTo>
                    <a:pt x="82" y="1"/>
                    <a:pt x="81" y="0"/>
                    <a:pt x="79" y="0"/>
                  </a:cubicBezTo>
                  <a:cubicBezTo>
                    <a:pt x="78" y="0"/>
                    <a:pt x="77" y="1"/>
                    <a:pt x="77" y="3"/>
                  </a:cubicBezTo>
                  <a:cubicBezTo>
                    <a:pt x="77" y="3"/>
                    <a:pt x="77" y="3"/>
                    <a:pt x="77" y="3"/>
                  </a:cubicBezTo>
                  <a:cubicBezTo>
                    <a:pt x="75" y="17"/>
                    <a:pt x="75" y="17"/>
                    <a:pt x="75" y="17"/>
                  </a:cubicBezTo>
                  <a:cubicBezTo>
                    <a:pt x="71" y="17"/>
                    <a:pt x="68" y="18"/>
                    <a:pt x="65" y="19"/>
                  </a:cubicBezTo>
                  <a:cubicBezTo>
                    <a:pt x="57" y="8"/>
                    <a:pt x="57" y="8"/>
                    <a:pt x="57" y="8"/>
                  </a:cubicBezTo>
                  <a:cubicBezTo>
                    <a:pt x="56" y="6"/>
                    <a:pt x="55" y="5"/>
                    <a:pt x="53" y="6"/>
                  </a:cubicBezTo>
                  <a:cubicBezTo>
                    <a:pt x="52" y="6"/>
                    <a:pt x="52" y="7"/>
                    <a:pt x="52" y="9"/>
                  </a:cubicBezTo>
                  <a:cubicBezTo>
                    <a:pt x="52" y="9"/>
                    <a:pt x="52" y="9"/>
                    <a:pt x="52" y="10"/>
                  </a:cubicBezTo>
                  <a:cubicBezTo>
                    <a:pt x="54" y="23"/>
                    <a:pt x="54" y="23"/>
                    <a:pt x="54" y="23"/>
                  </a:cubicBezTo>
                  <a:cubicBezTo>
                    <a:pt x="51" y="25"/>
                    <a:pt x="48" y="27"/>
                    <a:pt x="45" y="29"/>
                  </a:cubicBezTo>
                  <a:cubicBezTo>
                    <a:pt x="34" y="20"/>
                    <a:pt x="34" y="20"/>
                    <a:pt x="34" y="20"/>
                  </a:cubicBezTo>
                  <a:cubicBezTo>
                    <a:pt x="33" y="19"/>
                    <a:pt x="32" y="19"/>
                    <a:pt x="30" y="20"/>
                  </a:cubicBezTo>
                  <a:cubicBezTo>
                    <a:pt x="30" y="20"/>
                    <a:pt x="29" y="21"/>
                    <a:pt x="29" y="22"/>
                  </a:cubicBezTo>
                  <a:cubicBezTo>
                    <a:pt x="29" y="23"/>
                    <a:pt x="30" y="23"/>
                    <a:pt x="30" y="24"/>
                  </a:cubicBezTo>
                  <a:cubicBezTo>
                    <a:pt x="36" y="36"/>
                    <a:pt x="36" y="36"/>
                    <a:pt x="36" y="36"/>
                  </a:cubicBezTo>
                  <a:cubicBezTo>
                    <a:pt x="34" y="39"/>
                    <a:pt x="32" y="41"/>
                    <a:pt x="30" y="44"/>
                  </a:cubicBezTo>
                  <a:cubicBezTo>
                    <a:pt x="17" y="39"/>
                    <a:pt x="17" y="39"/>
                    <a:pt x="17" y="39"/>
                  </a:cubicBezTo>
                  <a:cubicBezTo>
                    <a:pt x="15" y="38"/>
                    <a:pt x="14" y="39"/>
                    <a:pt x="13" y="40"/>
                  </a:cubicBezTo>
                  <a:cubicBezTo>
                    <a:pt x="13" y="41"/>
                    <a:pt x="12" y="41"/>
                    <a:pt x="12" y="42"/>
                  </a:cubicBezTo>
                  <a:cubicBezTo>
                    <a:pt x="12" y="42"/>
                    <a:pt x="13" y="43"/>
                    <a:pt x="14" y="44"/>
                  </a:cubicBezTo>
                  <a:cubicBezTo>
                    <a:pt x="24" y="54"/>
                    <a:pt x="24" y="54"/>
                    <a:pt x="24" y="54"/>
                  </a:cubicBezTo>
                  <a:cubicBezTo>
                    <a:pt x="22" y="57"/>
                    <a:pt x="21" y="60"/>
                    <a:pt x="20" y="63"/>
                  </a:cubicBezTo>
                  <a:cubicBezTo>
                    <a:pt x="6" y="63"/>
                    <a:pt x="6" y="63"/>
                    <a:pt x="6" y="63"/>
                  </a:cubicBezTo>
                  <a:cubicBezTo>
                    <a:pt x="4" y="62"/>
                    <a:pt x="3" y="63"/>
                    <a:pt x="2" y="65"/>
                  </a:cubicBezTo>
                  <a:cubicBezTo>
                    <a:pt x="2" y="65"/>
                    <a:pt x="2" y="65"/>
                    <a:pt x="2" y="65"/>
                  </a:cubicBezTo>
                  <a:cubicBezTo>
                    <a:pt x="2" y="67"/>
                    <a:pt x="3" y="68"/>
                    <a:pt x="4" y="68"/>
                  </a:cubicBezTo>
                  <a:cubicBezTo>
                    <a:pt x="17" y="74"/>
                    <a:pt x="17" y="74"/>
                    <a:pt x="17" y="74"/>
                  </a:cubicBezTo>
                  <a:cubicBezTo>
                    <a:pt x="16" y="78"/>
                    <a:pt x="16" y="81"/>
                    <a:pt x="16" y="84"/>
                  </a:cubicBezTo>
                  <a:cubicBezTo>
                    <a:pt x="3" y="89"/>
                    <a:pt x="3" y="89"/>
                    <a:pt x="3" y="89"/>
                  </a:cubicBezTo>
                  <a:cubicBezTo>
                    <a:pt x="1" y="89"/>
                    <a:pt x="0" y="90"/>
                    <a:pt x="0" y="91"/>
                  </a:cubicBezTo>
                  <a:cubicBezTo>
                    <a:pt x="0" y="91"/>
                    <a:pt x="0" y="91"/>
                    <a:pt x="0" y="91"/>
                  </a:cubicBezTo>
                  <a:cubicBezTo>
                    <a:pt x="0" y="93"/>
                    <a:pt x="2" y="94"/>
                    <a:pt x="3" y="94"/>
                  </a:cubicBezTo>
                  <a:cubicBezTo>
                    <a:pt x="17" y="96"/>
                    <a:pt x="17" y="96"/>
                    <a:pt x="17" y="96"/>
                  </a:cubicBezTo>
                  <a:cubicBezTo>
                    <a:pt x="17" y="99"/>
                    <a:pt x="18" y="103"/>
                    <a:pt x="19" y="106"/>
                  </a:cubicBezTo>
                  <a:cubicBezTo>
                    <a:pt x="8" y="114"/>
                    <a:pt x="8" y="114"/>
                    <a:pt x="8" y="114"/>
                  </a:cubicBezTo>
                  <a:cubicBezTo>
                    <a:pt x="7" y="114"/>
                    <a:pt x="6" y="115"/>
                    <a:pt x="6" y="116"/>
                  </a:cubicBezTo>
                  <a:cubicBezTo>
                    <a:pt x="6" y="117"/>
                    <a:pt x="6" y="117"/>
                    <a:pt x="6" y="118"/>
                  </a:cubicBezTo>
                  <a:cubicBezTo>
                    <a:pt x="7" y="119"/>
                    <a:pt x="8" y="120"/>
                    <a:pt x="10" y="119"/>
                  </a:cubicBezTo>
                  <a:cubicBezTo>
                    <a:pt x="24" y="117"/>
                    <a:pt x="24" y="117"/>
                    <a:pt x="24" y="117"/>
                  </a:cubicBezTo>
                  <a:cubicBezTo>
                    <a:pt x="25" y="120"/>
                    <a:pt x="27" y="123"/>
                    <a:pt x="29" y="125"/>
                  </a:cubicBezTo>
                  <a:cubicBezTo>
                    <a:pt x="20" y="137"/>
                    <a:pt x="20" y="137"/>
                    <a:pt x="20" y="137"/>
                  </a:cubicBezTo>
                  <a:cubicBezTo>
                    <a:pt x="20" y="137"/>
                    <a:pt x="19" y="138"/>
                    <a:pt x="19" y="139"/>
                  </a:cubicBezTo>
                  <a:cubicBezTo>
                    <a:pt x="19" y="139"/>
                    <a:pt x="20" y="140"/>
                    <a:pt x="20" y="140"/>
                  </a:cubicBezTo>
                  <a:cubicBezTo>
                    <a:pt x="21" y="142"/>
                    <a:pt x="23" y="142"/>
                    <a:pt x="24" y="141"/>
                  </a:cubicBezTo>
                  <a:cubicBezTo>
                    <a:pt x="36" y="134"/>
                    <a:pt x="36" y="134"/>
                    <a:pt x="36" y="134"/>
                  </a:cubicBezTo>
                  <a:cubicBezTo>
                    <a:pt x="39" y="137"/>
                    <a:pt x="41" y="139"/>
                    <a:pt x="44" y="141"/>
                  </a:cubicBezTo>
                  <a:cubicBezTo>
                    <a:pt x="39" y="154"/>
                    <a:pt x="39" y="154"/>
                    <a:pt x="39" y="154"/>
                  </a:cubicBezTo>
                  <a:cubicBezTo>
                    <a:pt x="39" y="155"/>
                    <a:pt x="39" y="155"/>
                    <a:pt x="39" y="156"/>
                  </a:cubicBezTo>
                  <a:cubicBezTo>
                    <a:pt x="39" y="157"/>
                    <a:pt x="39" y="157"/>
                    <a:pt x="40" y="158"/>
                  </a:cubicBezTo>
                  <a:cubicBezTo>
                    <a:pt x="42" y="159"/>
                    <a:pt x="43" y="158"/>
                    <a:pt x="44" y="157"/>
                  </a:cubicBezTo>
                  <a:cubicBezTo>
                    <a:pt x="54" y="147"/>
                    <a:pt x="54" y="147"/>
                    <a:pt x="54" y="147"/>
                  </a:cubicBezTo>
                  <a:cubicBezTo>
                    <a:pt x="57" y="149"/>
                    <a:pt x="60" y="150"/>
                    <a:pt x="63" y="151"/>
                  </a:cubicBezTo>
                  <a:cubicBezTo>
                    <a:pt x="63" y="165"/>
                    <a:pt x="63" y="165"/>
                    <a:pt x="63" y="165"/>
                  </a:cubicBezTo>
                  <a:cubicBezTo>
                    <a:pt x="63" y="165"/>
                    <a:pt x="63" y="166"/>
                    <a:pt x="63" y="166"/>
                  </a:cubicBezTo>
                  <a:cubicBezTo>
                    <a:pt x="63" y="167"/>
                    <a:pt x="64" y="168"/>
                    <a:pt x="65" y="168"/>
                  </a:cubicBezTo>
                  <a:cubicBezTo>
                    <a:pt x="66" y="169"/>
                    <a:pt x="68" y="168"/>
                    <a:pt x="68" y="166"/>
                  </a:cubicBezTo>
                  <a:cubicBezTo>
                    <a:pt x="75" y="154"/>
                    <a:pt x="75" y="154"/>
                    <a:pt x="75" y="154"/>
                  </a:cubicBezTo>
                  <a:cubicBezTo>
                    <a:pt x="78" y="154"/>
                    <a:pt x="81" y="155"/>
                    <a:pt x="85" y="155"/>
                  </a:cubicBezTo>
                  <a:cubicBezTo>
                    <a:pt x="89" y="168"/>
                    <a:pt x="89" y="168"/>
                    <a:pt x="89" y="168"/>
                  </a:cubicBezTo>
                  <a:cubicBezTo>
                    <a:pt x="89" y="170"/>
                    <a:pt x="90" y="171"/>
                    <a:pt x="91" y="171"/>
                  </a:cubicBezTo>
                  <a:cubicBezTo>
                    <a:pt x="91" y="171"/>
                    <a:pt x="92" y="171"/>
                    <a:pt x="92" y="171"/>
                  </a:cubicBezTo>
                  <a:cubicBezTo>
                    <a:pt x="93" y="171"/>
                    <a:pt x="94" y="169"/>
                    <a:pt x="94" y="168"/>
                  </a:cubicBezTo>
                  <a:cubicBezTo>
                    <a:pt x="94" y="168"/>
                    <a:pt x="94" y="168"/>
                    <a:pt x="94" y="168"/>
                  </a:cubicBezTo>
                  <a:cubicBezTo>
                    <a:pt x="96" y="154"/>
                    <a:pt x="96" y="154"/>
                    <a:pt x="96" y="154"/>
                  </a:cubicBezTo>
                  <a:cubicBezTo>
                    <a:pt x="100" y="153"/>
                    <a:pt x="103" y="153"/>
                    <a:pt x="106" y="152"/>
                  </a:cubicBezTo>
                  <a:cubicBezTo>
                    <a:pt x="114" y="163"/>
                    <a:pt x="114" y="163"/>
                    <a:pt x="114" y="163"/>
                  </a:cubicBezTo>
                  <a:cubicBezTo>
                    <a:pt x="115" y="165"/>
                    <a:pt x="116" y="165"/>
                    <a:pt x="118" y="165"/>
                  </a:cubicBezTo>
                  <a:cubicBezTo>
                    <a:pt x="119" y="164"/>
                    <a:pt x="119" y="163"/>
                    <a:pt x="119" y="162"/>
                  </a:cubicBezTo>
                  <a:cubicBezTo>
                    <a:pt x="119" y="162"/>
                    <a:pt x="119" y="161"/>
                    <a:pt x="119" y="161"/>
                  </a:cubicBezTo>
                  <a:cubicBezTo>
                    <a:pt x="117" y="147"/>
                    <a:pt x="117" y="147"/>
                    <a:pt x="117" y="147"/>
                  </a:cubicBezTo>
                  <a:cubicBezTo>
                    <a:pt x="120" y="146"/>
                    <a:pt x="123" y="144"/>
                    <a:pt x="126" y="142"/>
                  </a:cubicBezTo>
                  <a:cubicBezTo>
                    <a:pt x="137" y="150"/>
                    <a:pt x="137" y="150"/>
                    <a:pt x="137" y="150"/>
                  </a:cubicBezTo>
                  <a:cubicBezTo>
                    <a:pt x="138" y="152"/>
                    <a:pt x="139" y="152"/>
                    <a:pt x="141" y="151"/>
                  </a:cubicBezTo>
                  <a:cubicBezTo>
                    <a:pt x="141" y="150"/>
                    <a:pt x="142" y="149"/>
                    <a:pt x="142" y="149"/>
                  </a:cubicBezTo>
                  <a:cubicBezTo>
                    <a:pt x="142" y="148"/>
                    <a:pt x="141" y="147"/>
                    <a:pt x="141" y="147"/>
                  </a:cubicBezTo>
                  <a:cubicBezTo>
                    <a:pt x="135" y="134"/>
                    <a:pt x="135" y="134"/>
                    <a:pt x="135" y="134"/>
                  </a:cubicBezTo>
                  <a:cubicBezTo>
                    <a:pt x="137" y="132"/>
                    <a:pt x="139" y="130"/>
                    <a:pt x="141" y="127"/>
                  </a:cubicBezTo>
                  <a:cubicBezTo>
                    <a:pt x="154" y="131"/>
                    <a:pt x="154" y="131"/>
                    <a:pt x="154" y="131"/>
                  </a:cubicBezTo>
                  <a:cubicBezTo>
                    <a:pt x="156" y="132"/>
                    <a:pt x="157" y="132"/>
                    <a:pt x="158" y="131"/>
                  </a:cubicBezTo>
                  <a:cubicBezTo>
                    <a:pt x="158" y="130"/>
                    <a:pt x="159" y="130"/>
                    <a:pt x="159" y="129"/>
                  </a:cubicBezTo>
                  <a:cubicBezTo>
                    <a:pt x="159" y="128"/>
                    <a:pt x="158" y="127"/>
                    <a:pt x="157" y="127"/>
                  </a:cubicBezTo>
                  <a:cubicBezTo>
                    <a:pt x="147" y="117"/>
                    <a:pt x="147" y="117"/>
                    <a:pt x="147" y="117"/>
                  </a:cubicBezTo>
                  <a:cubicBezTo>
                    <a:pt x="149" y="114"/>
                    <a:pt x="150" y="111"/>
                    <a:pt x="151" y="108"/>
                  </a:cubicBezTo>
                  <a:cubicBezTo>
                    <a:pt x="165" y="108"/>
                    <a:pt x="165" y="108"/>
                    <a:pt x="165" y="108"/>
                  </a:cubicBezTo>
                  <a:cubicBezTo>
                    <a:pt x="167" y="108"/>
                    <a:pt x="168" y="107"/>
                    <a:pt x="169" y="106"/>
                  </a:cubicBezTo>
                  <a:cubicBezTo>
                    <a:pt x="169" y="106"/>
                    <a:pt x="169" y="105"/>
                    <a:pt x="169" y="105"/>
                  </a:cubicBezTo>
                  <a:cubicBezTo>
                    <a:pt x="169" y="104"/>
                    <a:pt x="168" y="103"/>
                    <a:pt x="167" y="103"/>
                  </a:cubicBezTo>
                  <a:cubicBezTo>
                    <a:pt x="154" y="96"/>
                    <a:pt x="154" y="96"/>
                    <a:pt x="154" y="96"/>
                  </a:cubicBezTo>
                  <a:cubicBezTo>
                    <a:pt x="155" y="93"/>
                    <a:pt x="155" y="90"/>
                    <a:pt x="155" y="86"/>
                  </a:cubicBezTo>
                  <a:lnTo>
                    <a:pt x="168" y="82"/>
                  </a:lnTo>
                  <a:close/>
                  <a:moveTo>
                    <a:pt x="86" y="101"/>
                  </a:moveTo>
                  <a:cubicBezTo>
                    <a:pt x="77" y="101"/>
                    <a:pt x="70" y="94"/>
                    <a:pt x="70" y="85"/>
                  </a:cubicBezTo>
                  <a:cubicBezTo>
                    <a:pt x="70" y="77"/>
                    <a:pt x="77" y="70"/>
                    <a:pt x="86" y="70"/>
                  </a:cubicBezTo>
                  <a:cubicBezTo>
                    <a:pt x="94" y="70"/>
                    <a:pt x="101" y="77"/>
                    <a:pt x="101" y="85"/>
                  </a:cubicBezTo>
                  <a:cubicBezTo>
                    <a:pt x="101" y="94"/>
                    <a:pt x="94" y="101"/>
                    <a:pt x="86"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54" name="Freeform 20"/>
            <p:cNvSpPr>
              <a:spLocks noEditPoints="1"/>
            </p:cNvSpPr>
            <p:nvPr/>
          </p:nvSpPr>
          <p:spPr bwMode="auto">
            <a:xfrm>
              <a:off x="-1333500" y="1651000"/>
              <a:ext cx="454025" cy="454025"/>
            </a:xfrm>
            <a:custGeom>
              <a:avLst/>
              <a:gdLst>
                <a:gd name="T0" fmla="*/ 121 w 121"/>
                <a:gd name="T1" fmla="*/ 56 h 121"/>
                <a:gd name="T2" fmla="*/ 119 w 121"/>
                <a:gd name="T3" fmla="*/ 54 h 121"/>
                <a:gd name="T4" fmla="*/ 108 w 121"/>
                <a:gd name="T5" fmla="*/ 46 h 121"/>
                <a:gd name="T6" fmla="*/ 117 w 121"/>
                <a:gd name="T7" fmla="*/ 38 h 121"/>
                <a:gd name="T8" fmla="*/ 115 w 121"/>
                <a:gd name="T9" fmla="*/ 37 h 121"/>
                <a:gd name="T10" fmla="*/ 101 w 121"/>
                <a:gd name="T11" fmla="*/ 32 h 121"/>
                <a:gd name="T12" fmla="*/ 108 w 121"/>
                <a:gd name="T13" fmla="*/ 23 h 121"/>
                <a:gd name="T14" fmla="*/ 105 w 121"/>
                <a:gd name="T15" fmla="*/ 21 h 121"/>
                <a:gd name="T16" fmla="*/ 90 w 121"/>
                <a:gd name="T17" fmla="*/ 21 h 121"/>
                <a:gd name="T18" fmla="*/ 94 w 121"/>
                <a:gd name="T19" fmla="*/ 11 h 121"/>
                <a:gd name="T20" fmla="*/ 90 w 121"/>
                <a:gd name="T21" fmla="*/ 10 h 121"/>
                <a:gd name="T22" fmla="*/ 77 w 121"/>
                <a:gd name="T23" fmla="*/ 14 h 121"/>
                <a:gd name="T24" fmla="*/ 77 w 121"/>
                <a:gd name="T25" fmla="*/ 3 h 121"/>
                <a:gd name="T26" fmla="*/ 73 w 121"/>
                <a:gd name="T27" fmla="*/ 3 h 121"/>
                <a:gd name="T28" fmla="*/ 61 w 121"/>
                <a:gd name="T29" fmla="*/ 11 h 121"/>
                <a:gd name="T30" fmla="*/ 56 w 121"/>
                <a:gd name="T31" fmla="*/ 0 h 121"/>
                <a:gd name="T32" fmla="*/ 55 w 121"/>
                <a:gd name="T33" fmla="*/ 2 h 121"/>
                <a:gd name="T34" fmla="*/ 46 w 121"/>
                <a:gd name="T35" fmla="*/ 13 h 121"/>
                <a:gd name="T36" fmla="*/ 38 w 121"/>
                <a:gd name="T37" fmla="*/ 4 h 121"/>
                <a:gd name="T38" fmla="*/ 37 w 121"/>
                <a:gd name="T39" fmla="*/ 7 h 121"/>
                <a:gd name="T40" fmla="*/ 32 w 121"/>
                <a:gd name="T41" fmla="*/ 20 h 121"/>
                <a:gd name="T42" fmla="*/ 22 w 121"/>
                <a:gd name="T43" fmla="*/ 14 h 121"/>
                <a:gd name="T44" fmla="*/ 21 w 121"/>
                <a:gd name="T45" fmla="*/ 17 h 121"/>
                <a:gd name="T46" fmla="*/ 21 w 121"/>
                <a:gd name="T47" fmla="*/ 31 h 121"/>
                <a:gd name="T48" fmla="*/ 9 w 121"/>
                <a:gd name="T49" fmla="*/ 28 h 121"/>
                <a:gd name="T50" fmla="*/ 10 w 121"/>
                <a:gd name="T51" fmla="*/ 31 h 121"/>
                <a:gd name="T52" fmla="*/ 14 w 121"/>
                <a:gd name="T53" fmla="*/ 45 h 121"/>
                <a:gd name="T54" fmla="*/ 2 w 121"/>
                <a:gd name="T55" fmla="*/ 46 h 121"/>
                <a:gd name="T56" fmla="*/ 3 w 121"/>
                <a:gd name="T57" fmla="*/ 48 h 121"/>
                <a:gd name="T58" fmla="*/ 11 w 121"/>
                <a:gd name="T59" fmla="*/ 60 h 121"/>
                <a:gd name="T60" fmla="*/ 0 w 121"/>
                <a:gd name="T61" fmla="*/ 65 h 121"/>
                <a:gd name="T62" fmla="*/ 2 w 121"/>
                <a:gd name="T63" fmla="*/ 67 h 121"/>
                <a:gd name="T64" fmla="*/ 14 w 121"/>
                <a:gd name="T65" fmla="*/ 75 h 121"/>
                <a:gd name="T66" fmla="*/ 4 w 121"/>
                <a:gd name="T67" fmla="*/ 83 h 121"/>
                <a:gd name="T68" fmla="*/ 7 w 121"/>
                <a:gd name="T69" fmla="*/ 84 h 121"/>
                <a:gd name="T70" fmla="*/ 20 w 121"/>
                <a:gd name="T71" fmla="*/ 89 h 121"/>
                <a:gd name="T72" fmla="*/ 14 w 121"/>
                <a:gd name="T73" fmla="*/ 98 h 121"/>
                <a:gd name="T74" fmla="*/ 17 w 121"/>
                <a:gd name="T75" fmla="*/ 100 h 121"/>
                <a:gd name="T76" fmla="*/ 31 w 121"/>
                <a:gd name="T77" fmla="*/ 100 h 121"/>
                <a:gd name="T78" fmla="*/ 28 w 121"/>
                <a:gd name="T79" fmla="*/ 110 h 121"/>
                <a:gd name="T80" fmla="*/ 31 w 121"/>
                <a:gd name="T81" fmla="*/ 112 h 121"/>
                <a:gd name="T82" fmla="*/ 45 w 121"/>
                <a:gd name="T83" fmla="*/ 107 h 121"/>
                <a:gd name="T84" fmla="*/ 45 w 121"/>
                <a:gd name="T85" fmla="*/ 118 h 121"/>
                <a:gd name="T86" fmla="*/ 49 w 121"/>
                <a:gd name="T87" fmla="*/ 118 h 121"/>
                <a:gd name="T88" fmla="*/ 60 w 121"/>
                <a:gd name="T89" fmla="*/ 110 h 121"/>
                <a:gd name="T90" fmla="*/ 65 w 121"/>
                <a:gd name="T91" fmla="*/ 121 h 121"/>
                <a:gd name="T92" fmla="*/ 67 w 121"/>
                <a:gd name="T93" fmla="*/ 119 h 121"/>
                <a:gd name="T94" fmla="*/ 68 w 121"/>
                <a:gd name="T95" fmla="*/ 109 h 121"/>
                <a:gd name="T96" fmla="*/ 81 w 121"/>
                <a:gd name="T97" fmla="*/ 116 h 121"/>
                <a:gd name="T98" fmla="*/ 85 w 121"/>
                <a:gd name="T99" fmla="*/ 115 h 121"/>
                <a:gd name="T100" fmla="*/ 83 w 121"/>
                <a:gd name="T101" fmla="*/ 104 h 121"/>
                <a:gd name="T102" fmla="*/ 97 w 121"/>
                <a:gd name="T103" fmla="*/ 107 h 121"/>
                <a:gd name="T104" fmla="*/ 101 w 121"/>
                <a:gd name="T105" fmla="*/ 106 h 121"/>
                <a:gd name="T106" fmla="*/ 96 w 121"/>
                <a:gd name="T107" fmla="*/ 95 h 121"/>
                <a:gd name="T108" fmla="*/ 110 w 121"/>
                <a:gd name="T109" fmla="*/ 93 h 121"/>
                <a:gd name="T110" fmla="*/ 113 w 121"/>
                <a:gd name="T111" fmla="*/ 92 h 121"/>
                <a:gd name="T112" fmla="*/ 105 w 121"/>
                <a:gd name="T113" fmla="*/ 83 h 121"/>
                <a:gd name="T114" fmla="*/ 117 w 121"/>
                <a:gd name="T115" fmla="*/ 77 h 121"/>
                <a:gd name="T116" fmla="*/ 120 w 121"/>
                <a:gd name="T117" fmla="*/ 75 h 121"/>
                <a:gd name="T118" fmla="*/ 109 w 121"/>
                <a:gd name="T119" fmla="*/ 68 h 121"/>
                <a:gd name="T120" fmla="*/ 120 w 121"/>
                <a:gd name="T121" fmla="*/ 58 h 121"/>
                <a:gd name="T122" fmla="*/ 50 w 121"/>
                <a:gd name="T123" fmla="*/ 61 h 121"/>
                <a:gd name="T124" fmla="*/ 72 w 121"/>
                <a:gd name="T125" fmla="*/ 6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1" h="121">
                  <a:moveTo>
                    <a:pt x="120" y="58"/>
                  </a:moveTo>
                  <a:cubicBezTo>
                    <a:pt x="121" y="58"/>
                    <a:pt x="121" y="57"/>
                    <a:pt x="121" y="56"/>
                  </a:cubicBezTo>
                  <a:cubicBezTo>
                    <a:pt x="121" y="56"/>
                    <a:pt x="121" y="56"/>
                    <a:pt x="121" y="56"/>
                  </a:cubicBezTo>
                  <a:cubicBezTo>
                    <a:pt x="121" y="55"/>
                    <a:pt x="120" y="54"/>
                    <a:pt x="119" y="54"/>
                  </a:cubicBezTo>
                  <a:cubicBezTo>
                    <a:pt x="110" y="53"/>
                    <a:pt x="110" y="53"/>
                    <a:pt x="110" y="53"/>
                  </a:cubicBezTo>
                  <a:cubicBezTo>
                    <a:pt x="109" y="50"/>
                    <a:pt x="109" y="48"/>
                    <a:pt x="108" y="46"/>
                  </a:cubicBezTo>
                  <a:cubicBezTo>
                    <a:pt x="116" y="40"/>
                    <a:pt x="116" y="40"/>
                    <a:pt x="116" y="40"/>
                  </a:cubicBezTo>
                  <a:cubicBezTo>
                    <a:pt x="117" y="40"/>
                    <a:pt x="117" y="39"/>
                    <a:pt x="117" y="38"/>
                  </a:cubicBezTo>
                  <a:cubicBezTo>
                    <a:pt x="117" y="38"/>
                    <a:pt x="117" y="38"/>
                    <a:pt x="117" y="38"/>
                  </a:cubicBezTo>
                  <a:cubicBezTo>
                    <a:pt x="117" y="37"/>
                    <a:pt x="116" y="36"/>
                    <a:pt x="115" y="37"/>
                  </a:cubicBezTo>
                  <a:cubicBezTo>
                    <a:pt x="105" y="38"/>
                    <a:pt x="105" y="38"/>
                    <a:pt x="105" y="38"/>
                  </a:cubicBezTo>
                  <a:cubicBezTo>
                    <a:pt x="104" y="36"/>
                    <a:pt x="102" y="34"/>
                    <a:pt x="101" y="32"/>
                  </a:cubicBezTo>
                  <a:cubicBezTo>
                    <a:pt x="107" y="24"/>
                    <a:pt x="107" y="24"/>
                    <a:pt x="107" y="24"/>
                  </a:cubicBezTo>
                  <a:cubicBezTo>
                    <a:pt x="108" y="24"/>
                    <a:pt x="108" y="23"/>
                    <a:pt x="108" y="23"/>
                  </a:cubicBezTo>
                  <a:cubicBezTo>
                    <a:pt x="108" y="22"/>
                    <a:pt x="108" y="22"/>
                    <a:pt x="107" y="21"/>
                  </a:cubicBezTo>
                  <a:cubicBezTo>
                    <a:pt x="107" y="21"/>
                    <a:pt x="105" y="20"/>
                    <a:pt x="105" y="21"/>
                  </a:cubicBezTo>
                  <a:cubicBezTo>
                    <a:pt x="96" y="26"/>
                    <a:pt x="96" y="26"/>
                    <a:pt x="96" y="26"/>
                  </a:cubicBezTo>
                  <a:cubicBezTo>
                    <a:pt x="94" y="24"/>
                    <a:pt x="92" y="22"/>
                    <a:pt x="90" y="21"/>
                  </a:cubicBezTo>
                  <a:cubicBezTo>
                    <a:pt x="94" y="12"/>
                    <a:pt x="94" y="12"/>
                    <a:pt x="94" y="12"/>
                  </a:cubicBezTo>
                  <a:cubicBezTo>
                    <a:pt x="94" y="11"/>
                    <a:pt x="94" y="11"/>
                    <a:pt x="94" y="11"/>
                  </a:cubicBezTo>
                  <a:cubicBezTo>
                    <a:pt x="94" y="10"/>
                    <a:pt x="94" y="9"/>
                    <a:pt x="93" y="9"/>
                  </a:cubicBezTo>
                  <a:cubicBezTo>
                    <a:pt x="92" y="8"/>
                    <a:pt x="91" y="9"/>
                    <a:pt x="90" y="10"/>
                  </a:cubicBezTo>
                  <a:cubicBezTo>
                    <a:pt x="83" y="17"/>
                    <a:pt x="83" y="17"/>
                    <a:pt x="83" y="17"/>
                  </a:cubicBezTo>
                  <a:cubicBezTo>
                    <a:pt x="81" y="15"/>
                    <a:pt x="79" y="15"/>
                    <a:pt x="77" y="14"/>
                  </a:cubicBezTo>
                  <a:cubicBezTo>
                    <a:pt x="77" y="4"/>
                    <a:pt x="77" y="4"/>
                    <a:pt x="77" y="4"/>
                  </a:cubicBezTo>
                  <a:cubicBezTo>
                    <a:pt x="77" y="4"/>
                    <a:pt x="77" y="4"/>
                    <a:pt x="77" y="3"/>
                  </a:cubicBezTo>
                  <a:cubicBezTo>
                    <a:pt x="77" y="2"/>
                    <a:pt x="76" y="2"/>
                    <a:pt x="75" y="1"/>
                  </a:cubicBezTo>
                  <a:cubicBezTo>
                    <a:pt x="74" y="1"/>
                    <a:pt x="73" y="2"/>
                    <a:pt x="73" y="3"/>
                  </a:cubicBezTo>
                  <a:cubicBezTo>
                    <a:pt x="69" y="12"/>
                    <a:pt x="69" y="12"/>
                    <a:pt x="69" y="12"/>
                  </a:cubicBezTo>
                  <a:cubicBezTo>
                    <a:pt x="66" y="11"/>
                    <a:pt x="64" y="11"/>
                    <a:pt x="61" y="11"/>
                  </a:cubicBezTo>
                  <a:cubicBezTo>
                    <a:pt x="59" y="2"/>
                    <a:pt x="59" y="2"/>
                    <a:pt x="59" y="2"/>
                  </a:cubicBezTo>
                  <a:cubicBezTo>
                    <a:pt x="58" y="1"/>
                    <a:pt x="58" y="0"/>
                    <a:pt x="56" y="0"/>
                  </a:cubicBezTo>
                  <a:cubicBezTo>
                    <a:pt x="55" y="0"/>
                    <a:pt x="55" y="1"/>
                    <a:pt x="55" y="2"/>
                  </a:cubicBezTo>
                  <a:cubicBezTo>
                    <a:pt x="55" y="2"/>
                    <a:pt x="55" y="2"/>
                    <a:pt x="55" y="2"/>
                  </a:cubicBezTo>
                  <a:cubicBezTo>
                    <a:pt x="53" y="12"/>
                    <a:pt x="53" y="12"/>
                    <a:pt x="53" y="12"/>
                  </a:cubicBezTo>
                  <a:cubicBezTo>
                    <a:pt x="51" y="12"/>
                    <a:pt x="48" y="13"/>
                    <a:pt x="46" y="13"/>
                  </a:cubicBezTo>
                  <a:cubicBezTo>
                    <a:pt x="40" y="5"/>
                    <a:pt x="40" y="5"/>
                    <a:pt x="40" y="5"/>
                  </a:cubicBezTo>
                  <a:cubicBezTo>
                    <a:pt x="40" y="4"/>
                    <a:pt x="39" y="4"/>
                    <a:pt x="38" y="4"/>
                  </a:cubicBezTo>
                  <a:cubicBezTo>
                    <a:pt x="37" y="4"/>
                    <a:pt x="37" y="5"/>
                    <a:pt x="37" y="6"/>
                  </a:cubicBezTo>
                  <a:cubicBezTo>
                    <a:pt x="37" y="6"/>
                    <a:pt x="37" y="6"/>
                    <a:pt x="37" y="7"/>
                  </a:cubicBezTo>
                  <a:cubicBezTo>
                    <a:pt x="38" y="17"/>
                    <a:pt x="38" y="17"/>
                    <a:pt x="38" y="17"/>
                  </a:cubicBezTo>
                  <a:cubicBezTo>
                    <a:pt x="36" y="18"/>
                    <a:pt x="34" y="19"/>
                    <a:pt x="32" y="20"/>
                  </a:cubicBezTo>
                  <a:cubicBezTo>
                    <a:pt x="24" y="14"/>
                    <a:pt x="24" y="14"/>
                    <a:pt x="24" y="14"/>
                  </a:cubicBezTo>
                  <a:cubicBezTo>
                    <a:pt x="24" y="13"/>
                    <a:pt x="22" y="13"/>
                    <a:pt x="22" y="14"/>
                  </a:cubicBezTo>
                  <a:cubicBezTo>
                    <a:pt x="21" y="14"/>
                    <a:pt x="21" y="15"/>
                    <a:pt x="21" y="15"/>
                  </a:cubicBezTo>
                  <a:cubicBezTo>
                    <a:pt x="21" y="16"/>
                    <a:pt x="21" y="16"/>
                    <a:pt x="21" y="17"/>
                  </a:cubicBezTo>
                  <a:cubicBezTo>
                    <a:pt x="26" y="26"/>
                    <a:pt x="26" y="26"/>
                    <a:pt x="26" y="26"/>
                  </a:cubicBezTo>
                  <a:cubicBezTo>
                    <a:pt x="24" y="27"/>
                    <a:pt x="23" y="29"/>
                    <a:pt x="21" y="31"/>
                  </a:cubicBezTo>
                  <a:cubicBezTo>
                    <a:pt x="12" y="28"/>
                    <a:pt x="12" y="28"/>
                    <a:pt x="12" y="28"/>
                  </a:cubicBezTo>
                  <a:cubicBezTo>
                    <a:pt x="11" y="27"/>
                    <a:pt x="10" y="27"/>
                    <a:pt x="9" y="28"/>
                  </a:cubicBezTo>
                  <a:cubicBezTo>
                    <a:pt x="9" y="29"/>
                    <a:pt x="9" y="29"/>
                    <a:pt x="9" y="29"/>
                  </a:cubicBezTo>
                  <a:cubicBezTo>
                    <a:pt x="9" y="30"/>
                    <a:pt x="9" y="31"/>
                    <a:pt x="10" y="31"/>
                  </a:cubicBezTo>
                  <a:cubicBezTo>
                    <a:pt x="17" y="38"/>
                    <a:pt x="17" y="38"/>
                    <a:pt x="17" y="38"/>
                  </a:cubicBezTo>
                  <a:cubicBezTo>
                    <a:pt x="16" y="40"/>
                    <a:pt x="15" y="42"/>
                    <a:pt x="14" y="45"/>
                  </a:cubicBezTo>
                  <a:cubicBezTo>
                    <a:pt x="4" y="44"/>
                    <a:pt x="4" y="44"/>
                    <a:pt x="4" y="44"/>
                  </a:cubicBezTo>
                  <a:cubicBezTo>
                    <a:pt x="3" y="44"/>
                    <a:pt x="2" y="45"/>
                    <a:pt x="2" y="46"/>
                  </a:cubicBezTo>
                  <a:cubicBezTo>
                    <a:pt x="2" y="46"/>
                    <a:pt x="2" y="46"/>
                    <a:pt x="2" y="46"/>
                  </a:cubicBezTo>
                  <a:cubicBezTo>
                    <a:pt x="2" y="47"/>
                    <a:pt x="2" y="48"/>
                    <a:pt x="3" y="48"/>
                  </a:cubicBezTo>
                  <a:cubicBezTo>
                    <a:pt x="12" y="53"/>
                    <a:pt x="12" y="53"/>
                    <a:pt x="12" y="53"/>
                  </a:cubicBezTo>
                  <a:cubicBezTo>
                    <a:pt x="12" y="55"/>
                    <a:pt x="11" y="57"/>
                    <a:pt x="11" y="60"/>
                  </a:cubicBezTo>
                  <a:cubicBezTo>
                    <a:pt x="2" y="63"/>
                    <a:pt x="2" y="63"/>
                    <a:pt x="2" y="63"/>
                  </a:cubicBezTo>
                  <a:cubicBezTo>
                    <a:pt x="1" y="63"/>
                    <a:pt x="0" y="64"/>
                    <a:pt x="0" y="65"/>
                  </a:cubicBezTo>
                  <a:cubicBezTo>
                    <a:pt x="0" y="65"/>
                    <a:pt x="0" y="65"/>
                    <a:pt x="0" y="65"/>
                  </a:cubicBezTo>
                  <a:cubicBezTo>
                    <a:pt x="0" y="66"/>
                    <a:pt x="1" y="67"/>
                    <a:pt x="2" y="67"/>
                  </a:cubicBezTo>
                  <a:cubicBezTo>
                    <a:pt x="12" y="68"/>
                    <a:pt x="12" y="68"/>
                    <a:pt x="12" y="68"/>
                  </a:cubicBezTo>
                  <a:cubicBezTo>
                    <a:pt x="12" y="71"/>
                    <a:pt x="13" y="73"/>
                    <a:pt x="14" y="75"/>
                  </a:cubicBezTo>
                  <a:cubicBezTo>
                    <a:pt x="5" y="81"/>
                    <a:pt x="5" y="81"/>
                    <a:pt x="5" y="81"/>
                  </a:cubicBezTo>
                  <a:cubicBezTo>
                    <a:pt x="5" y="81"/>
                    <a:pt x="4" y="82"/>
                    <a:pt x="4" y="83"/>
                  </a:cubicBezTo>
                  <a:cubicBezTo>
                    <a:pt x="4" y="83"/>
                    <a:pt x="4" y="83"/>
                    <a:pt x="4" y="83"/>
                  </a:cubicBezTo>
                  <a:cubicBezTo>
                    <a:pt x="5" y="84"/>
                    <a:pt x="6" y="85"/>
                    <a:pt x="7" y="84"/>
                  </a:cubicBezTo>
                  <a:cubicBezTo>
                    <a:pt x="17" y="83"/>
                    <a:pt x="17" y="83"/>
                    <a:pt x="17" y="83"/>
                  </a:cubicBezTo>
                  <a:cubicBezTo>
                    <a:pt x="18" y="85"/>
                    <a:pt x="19" y="87"/>
                    <a:pt x="20" y="89"/>
                  </a:cubicBezTo>
                  <a:cubicBezTo>
                    <a:pt x="14" y="97"/>
                    <a:pt x="14" y="97"/>
                    <a:pt x="14" y="97"/>
                  </a:cubicBezTo>
                  <a:cubicBezTo>
                    <a:pt x="14" y="97"/>
                    <a:pt x="14" y="98"/>
                    <a:pt x="14" y="98"/>
                  </a:cubicBezTo>
                  <a:cubicBezTo>
                    <a:pt x="14" y="99"/>
                    <a:pt x="14" y="99"/>
                    <a:pt x="14" y="100"/>
                  </a:cubicBezTo>
                  <a:cubicBezTo>
                    <a:pt x="15" y="100"/>
                    <a:pt x="16" y="101"/>
                    <a:pt x="17" y="100"/>
                  </a:cubicBezTo>
                  <a:cubicBezTo>
                    <a:pt x="26" y="95"/>
                    <a:pt x="26" y="95"/>
                    <a:pt x="26" y="95"/>
                  </a:cubicBezTo>
                  <a:cubicBezTo>
                    <a:pt x="28" y="97"/>
                    <a:pt x="29" y="99"/>
                    <a:pt x="31" y="100"/>
                  </a:cubicBezTo>
                  <a:cubicBezTo>
                    <a:pt x="28" y="109"/>
                    <a:pt x="28" y="109"/>
                    <a:pt x="28" y="109"/>
                  </a:cubicBezTo>
                  <a:cubicBezTo>
                    <a:pt x="28" y="110"/>
                    <a:pt x="28" y="110"/>
                    <a:pt x="28" y="110"/>
                  </a:cubicBezTo>
                  <a:cubicBezTo>
                    <a:pt x="28" y="111"/>
                    <a:pt x="28" y="112"/>
                    <a:pt x="29" y="112"/>
                  </a:cubicBezTo>
                  <a:cubicBezTo>
                    <a:pt x="30" y="113"/>
                    <a:pt x="31" y="112"/>
                    <a:pt x="31" y="112"/>
                  </a:cubicBezTo>
                  <a:cubicBezTo>
                    <a:pt x="38" y="104"/>
                    <a:pt x="38" y="104"/>
                    <a:pt x="38" y="104"/>
                  </a:cubicBezTo>
                  <a:cubicBezTo>
                    <a:pt x="40" y="106"/>
                    <a:pt x="43" y="106"/>
                    <a:pt x="45" y="107"/>
                  </a:cubicBezTo>
                  <a:cubicBezTo>
                    <a:pt x="45" y="117"/>
                    <a:pt x="45" y="117"/>
                    <a:pt x="45" y="117"/>
                  </a:cubicBezTo>
                  <a:cubicBezTo>
                    <a:pt x="45" y="117"/>
                    <a:pt x="45" y="117"/>
                    <a:pt x="45" y="118"/>
                  </a:cubicBezTo>
                  <a:cubicBezTo>
                    <a:pt x="45" y="119"/>
                    <a:pt x="45" y="119"/>
                    <a:pt x="46" y="120"/>
                  </a:cubicBezTo>
                  <a:cubicBezTo>
                    <a:pt x="47" y="120"/>
                    <a:pt x="48" y="119"/>
                    <a:pt x="49" y="118"/>
                  </a:cubicBezTo>
                  <a:cubicBezTo>
                    <a:pt x="53" y="109"/>
                    <a:pt x="53" y="109"/>
                    <a:pt x="53" y="109"/>
                  </a:cubicBezTo>
                  <a:cubicBezTo>
                    <a:pt x="55" y="110"/>
                    <a:pt x="58" y="110"/>
                    <a:pt x="60" y="110"/>
                  </a:cubicBezTo>
                  <a:cubicBezTo>
                    <a:pt x="63" y="119"/>
                    <a:pt x="63" y="119"/>
                    <a:pt x="63" y="119"/>
                  </a:cubicBezTo>
                  <a:cubicBezTo>
                    <a:pt x="63" y="120"/>
                    <a:pt x="64" y="121"/>
                    <a:pt x="65" y="121"/>
                  </a:cubicBezTo>
                  <a:cubicBezTo>
                    <a:pt x="65" y="121"/>
                    <a:pt x="65" y="121"/>
                    <a:pt x="65" y="121"/>
                  </a:cubicBezTo>
                  <a:cubicBezTo>
                    <a:pt x="66" y="121"/>
                    <a:pt x="67" y="120"/>
                    <a:pt x="67" y="119"/>
                  </a:cubicBezTo>
                  <a:cubicBezTo>
                    <a:pt x="67" y="119"/>
                    <a:pt x="67" y="119"/>
                    <a:pt x="67" y="119"/>
                  </a:cubicBezTo>
                  <a:cubicBezTo>
                    <a:pt x="68" y="109"/>
                    <a:pt x="68" y="109"/>
                    <a:pt x="68" y="109"/>
                  </a:cubicBezTo>
                  <a:cubicBezTo>
                    <a:pt x="71" y="109"/>
                    <a:pt x="73" y="108"/>
                    <a:pt x="75" y="108"/>
                  </a:cubicBezTo>
                  <a:cubicBezTo>
                    <a:pt x="81" y="116"/>
                    <a:pt x="81" y="116"/>
                    <a:pt x="81" y="116"/>
                  </a:cubicBezTo>
                  <a:cubicBezTo>
                    <a:pt x="82" y="117"/>
                    <a:pt x="83" y="117"/>
                    <a:pt x="84" y="117"/>
                  </a:cubicBezTo>
                  <a:cubicBezTo>
                    <a:pt x="84" y="117"/>
                    <a:pt x="85" y="116"/>
                    <a:pt x="85" y="115"/>
                  </a:cubicBezTo>
                  <a:cubicBezTo>
                    <a:pt x="85" y="115"/>
                    <a:pt x="85" y="115"/>
                    <a:pt x="85" y="114"/>
                  </a:cubicBezTo>
                  <a:cubicBezTo>
                    <a:pt x="83" y="104"/>
                    <a:pt x="83" y="104"/>
                    <a:pt x="83" y="104"/>
                  </a:cubicBezTo>
                  <a:cubicBezTo>
                    <a:pt x="85" y="103"/>
                    <a:pt x="87" y="102"/>
                    <a:pt x="89" y="101"/>
                  </a:cubicBezTo>
                  <a:cubicBezTo>
                    <a:pt x="97" y="107"/>
                    <a:pt x="97" y="107"/>
                    <a:pt x="97" y="107"/>
                  </a:cubicBezTo>
                  <a:cubicBezTo>
                    <a:pt x="98" y="108"/>
                    <a:pt x="99" y="108"/>
                    <a:pt x="100" y="107"/>
                  </a:cubicBezTo>
                  <a:cubicBezTo>
                    <a:pt x="100" y="107"/>
                    <a:pt x="101" y="106"/>
                    <a:pt x="101" y="106"/>
                  </a:cubicBezTo>
                  <a:cubicBezTo>
                    <a:pt x="101" y="105"/>
                    <a:pt x="100" y="105"/>
                    <a:pt x="100" y="104"/>
                  </a:cubicBezTo>
                  <a:cubicBezTo>
                    <a:pt x="96" y="95"/>
                    <a:pt x="96" y="95"/>
                    <a:pt x="96" y="95"/>
                  </a:cubicBezTo>
                  <a:cubicBezTo>
                    <a:pt x="97" y="94"/>
                    <a:pt x="99" y="92"/>
                    <a:pt x="100" y="90"/>
                  </a:cubicBezTo>
                  <a:cubicBezTo>
                    <a:pt x="110" y="93"/>
                    <a:pt x="110" y="93"/>
                    <a:pt x="110" y="93"/>
                  </a:cubicBezTo>
                  <a:cubicBezTo>
                    <a:pt x="111" y="94"/>
                    <a:pt x="112" y="94"/>
                    <a:pt x="112" y="93"/>
                  </a:cubicBezTo>
                  <a:cubicBezTo>
                    <a:pt x="113" y="92"/>
                    <a:pt x="113" y="92"/>
                    <a:pt x="113" y="92"/>
                  </a:cubicBezTo>
                  <a:cubicBezTo>
                    <a:pt x="113" y="91"/>
                    <a:pt x="112" y="90"/>
                    <a:pt x="112" y="90"/>
                  </a:cubicBezTo>
                  <a:cubicBezTo>
                    <a:pt x="105" y="83"/>
                    <a:pt x="105" y="83"/>
                    <a:pt x="105" y="83"/>
                  </a:cubicBezTo>
                  <a:cubicBezTo>
                    <a:pt x="106" y="81"/>
                    <a:pt x="107" y="79"/>
                    <a:pt x="107" y="76"/>
                  </a:cubicBezTo>
                  <a:cubicBezTo>
                    <a:pt x="117" y="77"/>
                    <a:pt x="117" y="77"/>
                    <a:pt x="117" y="77"/>
                  </a:cubicBezTo>
                  <a:cubicBezTo>
                    <a:pt x="118" y="77"/>
                    <a:pt x="120" y="76"/>
                    <a:pt x="120" y="75"/>
                  </a:cubicBezTo>
                  <a:cubicBezTo>
                    <a:pt x="120" y="75"/>
                    <a:pt x="120" y="75"/>
                    <a:pt x="120" y="75"/>
                  </a:cubicBezTo>
                  <a:cubicBezTo>
                    <a:pt x="120" y="74"/>
                    <a:pt x="119" y="73"/>
                    <a:pt x="118" y="73"/>
                  </a:cubicBezTo>
                  <a:cubicBezTo>
                    <a:pt x="109" y="68"/>
                    <a:pt x="109" y="68"/>
                    <a:pt x="109" y="68"/>
                  </a:cubicBezTo>
                  <a:cubicBezTo>
                    <a:pt x="110" y="66"/>
                    <a:pt x="110" y="64"/>
                    <a:pt x="110" y="61"/>
                  </a:cubicBezTo>
                  <a:lnTo>
                    <a:pt x="120" y="58"/>
                  </a:lnTo>
                  <a:close/>
                  <a:moveTo>
                    <a:pt x="61" y="72"/>
                  </a:moveTo>
                  <a:cubicBezTo>
                    <a:pt x="55" y="72"/>
                    <a:pt x="50" y="67"/>
                    <a:pt x="50" y="61"/>
                  </a:cubicBezTo>
                  <a:cubicBezTo>
                    <a:pt x="50" y="54"/>
                    <a:pt x="55" y="49"/>
                    <a:pt x="61" y="49"/>
                  </a:cubicBezTo>
                  <a:cubicBezTo>
                    <a:pt x="67" y="49"/>
                    <a:pt x="72" y="54"/>
                    <a:pt x="72" y="61"/>
                  </a:cubicBezTo>
                  <a:cubicBezTo>
                    <a:pt x="72" y="67"/>
                    <a:pt x="67" y="72"/>
                    <a:pt x="61"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55" name="Oval 21"/>
            <p:cNvSpPr>
              <a:spLocks noChangeArrowheads="1"/>
            </p:cNvSpPr>
            <p:nvPr/>
          </p:nvSpPr>
          <p:spPr bwMode="auto">
            <a:xfrm>
              <a:off x="-1055688" y="2462213"/>
              <a:ext cx="171450" cy="1714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56" name="Oval 22"/>
            <p:cNvSpPr>
              <a:spLocks noChangeArrowheads="1"/>
            </p:cNvSpPr>
            <p:nvPr/>
          </p:nvSpPr>
          <p:spPr bwMode="auto">
            <a:xfrm>
              <a:off x="-1776413" y="2792413"/>
              <a:ext cx="115888" cy="1190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57" name="Freeform 23"/>
            <p:cNvSpPr>
              <a:spLocks noEditPoints="1"/>
            </p:cNvSpPr>
            <p:nvPr/>
          </p:nvSpPr>
          <p:spPr bwMode="auto">
            <a:xfrm>
              <a:off x="-2773363" y="2439988"/>
              <a:ext cx="2692401" cy="2659063"/>
            </a:xfrm>
            <a:custGeom>
              <a:avLst/>
              <a:gdLst>
                <a:gd name="T0" fmla="*/ 605 w 718"/>
                <a:gd name="T1" fmla="*/ 20 h 709"/>
                <a:gd name="T2" fmla="*/ 602 w 718"/>
                <a:gd name="T3" fmla="*/ 58 h 709"/>
                <a:gd name="T4" fmla="*/ 587 w 718"/>
                <a:gd name="T5" fmla="*/ 93 h 709"/>
                <a:gd name="T6" fmla="*/ 563 w 718"/>
                <a:gd name="T7" fmla="*/ 121 h 709"/>
                <a:gd name="T8" fmla="*/ 530 w 718"/>
                <a:gd name="T9" fmla="*/ 141 h 709"/>
                <a:gd name="T10" fmla="*/ 493 w 718"/>
                <a:gd name="T11" fmla="*/ 149 h 709"/>
                <a:gd name="T12" fmla="*/ 456 w 718"/>
                <a:gd name="T13" fmla="*/ 147 h 709"/>
                <a:gd name="T14" fmla="*/ 420 w 718"/>
                <a:gd name="T15" fmla="*/ 134 h 709"/>
                <a:gd name="T16" fmla="*/ 391 w 718"/>
                <a:gd name="T17" fmla="*/ 110 h 709"/>
                <a:gd name="T18" fmla="*/ 371 w 718"/>
                <a:gd name="T19" fmla="*/ 78 h 709"/>
                <a:gd name="T20" fmla="*/ 361 w 718"/>
                <a:gd name="T21" fmla="*/ 42 h 709"/>
                <a:gd name="T22" fmla="*/ 363 w 718"/>
                <a:gd name="T23" fmla="*/ 4 h 709"/>
                <a:gd name="T24" fmla="*/ 68 w 718"/>
                <a:gd name="T25" fmla="*/ 221 h 709"/>
                <a:gd name="T26" fmla="*/ 162 w 718"/>
                <a:gd name="T27" fmla="*/ 514 h 709"/>
                <a:gd name="T28" fmla="*/ 334 w 718"/>
                <a:gd name="T29" fmla="*/ 176 h 709"/>
                <a:gd name="T30" fmla="*/ 311 w 718"/>
                <a:gd name="T31" fmla="*/ 189 h 709"/>
                <a:gd name="T32" fmla="*/ 288 w 718"/>
                <a:gd name="T33" fmla="*/ 197 h 709"/>
                <a:gd name="T34" fmla="*/ 258 w 718"/>
                <a:gd name="T35" fmla="*/ 192 h 709"/>
                <a:gd name="T36" fmla="*/ 234 w 718"/>
                <a:gd name="T37" fmla="*/ 181 h 709"/>
                <a:gd name="T38" fmla="*/ 214 w 718"/>
                <a:gd name="T39" fmla="*/ 164 h 709"/>
                <a:gd name="T40" fmla="*/ 201 w 718"/>
                <a:gd name="T41" fmla="*/ 141 h 709"/>
                <a:gd name="T42" fmla="*/ 195 w 718"/>
                <a:gd name="T43" fmla="*/ 116 h 709"/>
                <a:gd name="T44" fmla="*/ 197 w 718"/>
                <a:gd name="T45" fmla="*/ 89 h 709"/>
                <a:gd name="T46" fmla="*/ 207 w 718"/>
                <a:gd name="T47" fmla="*/ 64 h 709"/>
                <a:gd name="T48" fmla="*/ 225 w 718"/>
                <a:gd name="T49" fmla="*/ 43 h 709"/>
                <a:gd name="T50" fmla="*/ 249 w 718"/>
                <a:gd name="T51" fmla="*/ 29 h 709"/>
                <a:gd name="T52" fmla="*/ 275 w 718"/>
                <a:gd name="T53" fmla="*/ 23 h 709"/>
                <a:gd name="T54" fmla="*/ 305 w 718"/>
                <a:gd name="T55" fmla="*/ 28 h 709"/>
                <a:gd name="T56" fmla="*/ 329 w 718"/>
                <a:gd name="T57" fmla="*/ 38 h 709"/>
                <a:gd name="T58" fmla="*/ 349 w 718"/>
                <a:gd name="T59" fmla="*/ 55 h 709"/>
                <a:gd name="T60" fmla="*/ 362 w 718"/>
                <a:gd name="T61" fmla="*/ 78 h 709"/>
                <a:gd name="T62" fmla="*/ 368 w 718"/>
                <a:gd name="T63" fmla="*/ 104 h 709"/>
                <a:gd name="T64" fmla="*/ 366 w 718"/>
                <a:gd name="T65" fmla="*/ 131 h 709"/>
                <a:gd name="T66" fmla="*/ 356 w 718"/>
                <a:gd name="T67" fmla="*/ 156 h 709"/>
                <a:gd name="T68" fmla="*/ 338 w 718"/>
                <a:gd name="T69" fmla="*/ 176 h 709"/>
                <a:gd name="T70" fmla="*/ 451 w 718"/>
                <a:gd name="T71" fmla="*/ 208 h 709"/>
                <a:gd name="T72" fmla="*/ 444 w 718"/>
                <a:gd name="T73" fmla="*/ 224 h 709"/>
                <a:gd name="T74" fmla="*/ 433 w 718"/>
                <a:gd name="T75" fmla="*/ 237 h 709"/>
                <a:gd name="T76" fmla="*/ 418 w 718"/>
                <a:gd name="T77" fmla="*/ 247 h 709"/>
                <a:gd name="T78" fmla="*/ 401 w 718"/>
                <a:gd name="T79" fmla="*/ 251 h 709"/>
                <a:gd name="T80" fmla="*/ 383 w 718"/>
                <a:gd name="T81" fmla="*/ 250 h 709"/>
                <a:gd name="T82" fmla="*/ 367 w 718"/>
                <a:gd name="T83" fmla="*/ 243 h 709"/>
                <a:gd name="T84" fmla="*/ 353 w 718"/>
                <a:gd name="T85" fmla="*/ 232 h 709"/>
                <a:gd name="T86" fmla="*/ 343 w 718"/>
                <a:gd name="T87" fmla="*/ 217 h 709"/>
                <a:gd name="T88" fmla="*/ 339 w 718"/>
                <a:gd name="T89" fmla="*/ 200 h 709"/>
                <a:gd name="T90" fmla="*/ 340 w 718"/>
                <a:gd name="T91" fmla="*/ 183 h 709"/>
                <a:gd name="T92" fmla="*/ 346 w 718"/>
                <a:gd name="T93" fmla="*/ 166 h 709"/>
                <a:gd name="T94" fmla="*/ 357 w 718"/>
                <a:gd name="T95" fmla="*/ 153 h 709"/>
                <a:gd name="T96" fmla="*/ 372 w 718"/>
                <a:gd name="T97" fmla="*/ 143 h 709"/>
                <a:gd name="T98" fmla="*/ 389 w 718"/>
                <a:gd name="T99" fmla="*/ 138 h 709"/>
                <a:gd name="T100" fmla="*/ 407 w 718"/>
                <a:gd name="T101" fmla="*/ 139 h 709"/>
                <a:gd name="T102" fmla="*/ 423 w 718"/>
                <a:gd name="T103" fmla="*/ 146 h 709"/>
                <a:gd name="T104" fmla="*/ 437 w 718"/>
                <a:gd name="T105" fmla="*/ 157 h 709"/>
                <a:gd name="T106" fmla="*/ 446 w 718"/>
                <a:gd name="T107" fmla="*/ 172 h 709"/>
                <a:gd name="T108" fmla="*/ 451 w 718"/>
                <a:gd name="T109" fmla="*/ 189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18" h="709">
                  <a:moveTo>
                    <a:pt x="606" y="330"/>
                  </a:moveTo>
                  <a:cubicBezTo>
                    <a:pt x="718" y="140"/>
                    <a:pt x="627" y="0"/>
                    <a:pt x="627" y="0"/>
                  </a:cubicBezTo>
                  <a:cubicBezTo>
                    <a:pt x="578" y="0"/>
                    <a:pt x="578" y="0"/>
                    <a:pt x="578" y="0"/>
                  </a:cubicBezTo>
                  <a:cubicBezTo>
                    <a:pt x="579" y="4"/>
                    <a:pt x="580" y="9"/>
                    <a:pt x="581" y="13"/>
                  </a:cubicBezTo>
                  <a:cubicBezTo>
                    <a:pt x="601" y="16"/>
                    <a:pt x="601" y="16"/>
                    <a:pt x="601" y="16"/>
                  </a:cubicBezTo>
                  <a:cubicBezTo>
                    <a:pt x="603" y="16"/>
                    <a:pt x="605" y="18"/>
                    <a:pt x="605" y="20"/>
                  </a:cubicBezTo>
                  <a:cubicBezTo>
                    <a:pt x="605" y="20"/>
                    <a:pt x="605" y="20"/>
                    <a:pt x="605" y="20"/>
                  </a:cubicBezTo>
                  <a:cubicBezTo>
                    <a:pt x="605" y="23"/>
                    <a:pt x="604" y="24"/>
                    <a:pt x="601" y="24"/>
                  </a:cubicBezTo>
                  <a:cubicBezTo>
                    <a:pt x="582" y="30"/>
                    <a:pt x="582" y="30"/>
                    <a:pt x="582" y="30"/>
                  </a:cubicBezTo>
                  <a:cubicBezTo>
                    <a:pt x="582" y="35"/>
                    <a:pt x="581" y="40"/>
                    <a:pt x="581" y="45"/>
                  </a:cubicBezTo>
                  <a:cubicBezTo>
                    <a:pt x="599" y="54"/>
                    <a:pt x="599" y="54"/>
                    <a:pt x="599" y="54"/>
                  </a:cubicBezTo>
                  <a:cubicBezTo>
                    <a:pt x="601" y="55"/>
                    <a:pt x="602" y="56"/>
                    <a:pt x="602" y="58"/>
                  </a:cubicBezTo>
                  <a:cubicBezTo>
                    <a:pt x="602" y="58"/>
                    <a:pt x="602" y="59"/>
                    <a:pt x="602" y="59"/>
                  </a:cubicBezTo>
                  <a:cubicBezTo>
                    <a:pt x="601" y="61"/>
                    <a:pt x="599" y="62"/>
                    <a:pt x="597" y="62"/>
                  </a:cubicBezTo>
                  <a:cubicBezTo>
                    <a:pt x="577" y="62"/>
                    <a:pt x="577" y="62"/>
                    <a:pt x="577" y="62"/>
                  </a:cubicBezTo>
                  <a:cubicBezTo>
                    <a:pt x="575" y="66"/>
                    <a:pt x="573" y="71"/>
                    <a:pt x="571" y="75"/>
                  </a:cubicBezTo>
                  <a:cubicBezTo>
                    <a:pt x="585" y="89"/>
                    <a:pt x="585" y="89"/>
                    <a:pt x="585" y="89"/>
                  </a:cubicBezTo>
                  <a:cubicBezTo>
                    <a:pt x="587" y="90"/>
                    <a:pt x="587" y="91"/>
                    <a:pt x="587" y="93"/>
                  </a:cubicBezTo>
                  <a:cubicBezTo>
                    <a:pt x="587" y="94"/>
                    <a:pt x="587" y="94"/>
                    <a:pt x="587" y="95"/>
                  </a:cubicBezTo>
                  <a:cubicBezTo>
                    <a:pt x="585" y="97"/>
                    <a:pt x="583" y="97"/>
                    <a:pt x="581" y="96"/>
                  </a:cubicBezTo>
                  <a:cubicBezTo>
                    <a:pt x="562" y="90"/>
                    <a:pt x="562" y="90"/>
                    <a:pt x="562" y="90"/>
                  </a:cubicBezTo>
                  <a:cubicBezTo>
                    <a:pt x="559" y="94"/>
                    <a:pt x="556" y="97"/>
                    <a:pt x="552" y="101"/>
                  </a:cubicBezTo>
                  <a:cubicBezTo>
                    <a:pt x="562" y="119"/>
                    <a:pt x="562" y="119"/>
                    <a:pt x="562" y="119"/>
                  </a:cubicBezTo>
                  <a:cubicBezTo>
                    <a:pt x="562" y="120"/>
                    <a:pt x="563" y="120"/>
                    <a:pt x="563" y="121"/>
                  </a:cubicBezTo>
                  <a:cubicBezTo>
                    <a:pt x="563" y="122"/>
                    <a:pt x="562" y="124"/>
                    <a:pt x="561" y="124"/>
                  </a:cubicBezTo>
                  <a:cubicBezTo>
                    <a:pt x="559" y="126"/>
                    <a:pt x="557" y="126"/>
                    <a:pt x="555" y="124"/>
                  </a:cubicBezTo>
                  <a:cubicBezTo>
                    <a:pt x="539" y="112"/>
                    <a:pt x="539" y="112"/>
                    <a:pt x="539" y="112"/>
                  </a:cubicBezTo>
                  <a:cubicBezTo>
                    <a:pt x="535" y="114"/>
                    <a:pt x="531" y="117"/>
                    <a:pt x="527" y="119"/>
                  </a:cubicBezTo>
                  <a:cubicBezTo>
                    <a:pt x="530" y="139"/>
                    <a:pt x="530" y="139"/>
                    <a:pt x="530" y="139"/>
                  </a:cubicBezTo>
                  <a:cubicBezTo>
                    <a:pt x="530" y="140"/>
                    <a:pt x="530" y="140"/>
                    <a:pt x="530" y="141"/>
                  </a:cubicBezTo>
                  <a:cubicBezTo>
                    <a:pt x="530" y="142"/>
                    <a:pt x="529" y="144"/>
                    <a:pt x="528" y="145"/>
                  </a:cubicBezTo>
                  <a:cubicBezTo>
                    <a:pt x="526" y="145"/>
                    <a:pt x="523" y="144"/>
                    <a:pt x="522" y="142"/>
                  </a:cubicBezTo>
                  <a:cubicBezTo>
                    <a:pt x="511" y="126"/>
                    <a:pt x="511" y="126"/>
                    <a:pt x="511" y="126"/>
                  </a:cubicBezTo>
                  <a:cubicBezTo>
                    <a:pt x="506" y="127"/>
                    <a:pt x="501" y="128"/>
                    <a:pt x="497" y="129"/>
                  </a:cubicBezTo>
                  <a:cubicBezTo>
                    <a:pt x="493" y="149"/>
                    <a:pt x="493" y="149"/>
                    <a:pt x="493" y="149"/>
                  </a:cubicBezTo>
                  <a:cubicBezTo>
                    <a:pt x="493" y="149"/>
                    <a:pt x="493" y="149"/>
                    <a:pt x="493" y="149"/>
                  </a:cubicBezTo>
                  <a:cubicBezTo>
                    <a:pt x="493" y="151"/>
                    <a:pt x="492" y="153"/>
                    <a:pt x="490" y="153"/>
                  </a:cubicBezTo>
                  <a:cubicBezTo>
                    <a:pt x="490" y="153"/>
                    <a:pt x="490" y="153"/>
                    <a:pt x="489" y="153"/>
                  </a:cubicBezTo>
                  <a:cubicBezTo>
                    <a:pt x="487" y="153"/>
                    <a:pt x="486" y="152"/>
                    <a:pt x="485" y="150"/>
                  </a:cubicBezTo>
                  <a:cubicBezTo>
                    <a:pt x="479" y="130"/>
                    <a:pt x="479" y="130"/>
                    <a:pt x="479" y="130"/>
                  </a:cubicBezTo>
                  <a:cubicBezTo>
                    <a:pt x="475" y="130"/>
                    <a:pt x="470" y="130"/>
                    <a:pt x="465" y="129"/>
                  </a:cubicBezTo>
                  <a:cubicBezTo>
                    <a:pt x="456" y="147"/>
                    <a:pt x="456" y="147"/>
                    <a:pt x="456" y="147"/>
                  </a:cubicBezTo>
                  <a:cubicBezTo>
                    <a:pt x="455" y="149"/>
                    <a:pt x="453" y="151"/>
                    <a:pt x="451" y="150"/>
                  </a:cubicBezTo>
                  <a:cubicBezTo>
                    <a:pt x="449" y="150"/>
                    <a:pt x="448" y="148"/>
                    <a:pt x="448" y="146"/>
                  </a:cubicBezTo>
                  <a:cubicBezTo>
                    <a:pt x="448" y="146"/>
                    <a:pt x="448" y="146"/>
                    <a:pt x="448" y="145"/>
                  </a:cubicBezTo>
                  <a:cubicBezTo>
                    <a:pt x="448" y="125"/>
                    <a:pt x="448" y="125"/>
                    <a:pt x="448" y="125"/>
                  </a:cubicBezTo>
                  <a:cubicBezTo>
                    <a:pt x="444" y="123"/>
                    <a:pt x="439" y="121"/>
                    <a:pt x="435" y="119"/>
                  </a:cubicBezTo>
                  <a:cubicBezTo>
                    <a:pt x="420" y="134"/>
                    <a:pt x="420" y="134"/>
                    <a:pt x="420" y="134"/>
                  </a:cubicBezTo>
                  <a:cubicBezTo>
                    <a:pt x="419" y="135"/>
                    <a:pt x="417" y="136"/>
                    <a:pt x="415" y="135"/>
                  </a:cubicBezTo>
                  <a:cubicBezTo>
                    <a:pt x="414" y="134"/>
                    <a:pt x="413" y="133"/>
                    <a:pt x="413" y="131"/>
                  </a:cubicBezTo>
                  <a:cubicBezTo>
                    <a:pt x="413" y="131"/>
                    <a:pt x="413" y="130"/>
                    <a:pt x="414" y="129"/>
                  </a:cubicBezTo>
                  <a:cubicBezTo>
                    <a:pt x="420" y="110"/>
                    <a:pt x="420" y="110"/>
                    <a:pt x="420" y="110"/>
                  </a:cubicBezTo>
                  <a:cubicBezTo>
                    <a:pt x="416" y="107"/>
                    <a:pt x="413" y="104"/>
                    <a:pt x="409" y="101"/>
                  </a:cubicBezTo>
                  <a:cubicBezTo>
                    <a:pt x="391" y="110"/>
                    <a:pt x="391" y="110"/>
                    <a:pt x="391" y="110"/>
                  </a:cubicBezTo>
                  <a:cubicBezTo>
                    <a:pt x="389" y="111"/>
                    <a:pt x="387" y="111"/>
                    <a:pt x="386" y="109"/>
                  </a:cubicBezTo>
                  <a:cubicBezTo>
                    <a:pt x="385" y="109"/>
                    <a:pt x="385" y="108"/>
                    <a:pt x="385" y="107"/>
                  </a:cubicBezTo>
                  <a:cubicBezTo>
                    <a:pt x="385" y="106"/>
                    <a:pt x="385" y="104"/>
                    <a:pt x="386" y="104"/>
                  </a:cubicBezTo>
                  <a:cubicBezTo>
                    <a:pt x="398" y="87"/>
                    <a:pt x="398" y="87"/>
                    <a:pt x="398" y="87"/>
                  </a:cubicBezTo>
                  <a:cubicBezTo>
                    <a:pt x="395" y="83"/>
                    <a:pt x="393" y="79"/>
                    <a:pt x="391" y="75"/>
                  </a:cubicBezTo>
                  <a:cubicBezTo>
                    <a:pt x="371" y="78"/>
                    <a:pt x="371" y="78"/>
                    <a:pt x="371" y="78"/>
                  </a:cubicBezTo>
                  <a:cubicBezTo>
                    <a:pt x="369" y="79"/>
                    <a:pt x="366" y="78"/>
                    <a:pt x="365" y="76"/>
                  </a:cubicBezTo>
                  <a:cubicBezTo>
                    <a:pt x="365" y="75"/>
                    <a:pt x="365" y="75"/>
                    <a:pt x="365" y="74"/>
                  </a:cubicBezTo>
                  <a:cubicBezTo>
                    <a:pt x="365" y="73"/>
                    <a:pt x="366" y="71"/>
                    <a:pt x="368" y="71"/>
                  </a:cubicBezTo>
                  <a:cubicBezTo>
                    <a:pt x="384" y="59"/>
                    <a:pt x="384" y="59"/>
                    <a:pt x="384" y="59"/>
                  </a:cubicBezTo>
                  <a:cubicBezTo>
                    <a:pt x="383" y="54"/>
                    <a:pt x="382" y="50"/>
                    <a:pt x="381" y="45"/>
                  </a:cubicBezTo>
                  <a:cubicBezTo>
                    <a:pt x="361" y="42"/>
                    <a:pt x="361" y="42"/>
                    <a:pt x="361" y="42"/>
                  </a:cubicBezTo>
                  <a:cubicBezTo>
                    <a:pt x="359" y="42"/>
                    <a:pt x="357" y="40"/>
                    <a:pt x="357" y="38"/>
                  </a:cubicBezTo>
                  <a:cubicBezTo>
                    <a:pt x="357" y="38"/>
                    <a:pt x="357" y="38"/>
                    <a:pt x="357" y="38"/>
                  </a:cubicBezTo>
                  <a:cubicBezTo>
                    <a:pt x="357" y="36"/>
                    <a:pt x="358" y="34"/>
                    <a:pt x="360" y="34"/>
                  </a:cubicBezTo>
                  <a:cubicBezTo>
                    <a:pt x="380" y="28"/>
                    <a:pt x="380" y="28"/>
                    <a:pt x="380" y="28"/>
                  </a:cubicBezTo>
                  <a:cubicBezTo>
                    <a:pt x="380" y="23"/>
                    <a:pt x="380" y="18"/>
                    <a:pt x="381" y="13"/>
                  </a:cubicBezTo>
                  <a:cubicBezTo>
                    <a:pt x="363" y="4"/>
                    <a:pt x="363" y="4"/>
                    <a:pt x="363" y="4"/>
                  </a:cubicBezTo>
                  <a:cubicBezTo>
                    <a:pt x="361" y="4"/>
                    <a:pt x="360" y="2"/>
                    <a:pt x="360" y="0"/>
                  </a:cubicBezTo>
                  <a:cubicBezTo>
                    <a:pt x="360" y="0"/>
                    <a:pt x="360" y="0"/>
                    <a:pt x="360" y="0"/>
                  </a:cubicBezTo>
                  <a:cubicBezTo>
                    <a:pt x="110" y="0"/>
                    <a:pt x="110" y="0"/>
                    <a:pt x="110" y="0"/>
                  </a:cubicBezTo>
                  <a:cubicBezTo>
                    <a:pt x="103" y="41"/>
                    <a:pt x="83" y="85"/>
                    <a:pt x="83" y="85"/>
                  </a:cubicBezTo>
                  <a:cubicBezTo>
                    <a:pt x="71" y="115"/>
                    <a:pt x="79" y="137"/>
                    <a:pt x="79" y="137"/>
                  </a:cubicBezTo>
                  <a:cubicBezTo>
                    <a:pt x="103" y="178"/>
                    <a:pt x="84" y="200"/>
                    <a:pt x="68" y="221"/>
                  </a:cubicBezTo>
                  <a:cubicBezTo>
                    <a:pt x="53" y="242"/>
                    <a:pt x="0" y="315"/>
                    <a:pt x="51" y="317"/>
                  </a:cubicBezTo>
                  <a:cubicBezTo>
                    <a:pt x="99" y="318"/>
                    <a:pt x="84" y="334"/>
                    <a:pt x="84" y="334"/>
                  </a:cubicBezTo>
                  <a:cubicBezTo>
                    <a:pt x="63" y="380"/>
                    <a:pt x="96" y="381"/>
                    <a:pt x="96" y="381"/>
                  </a:cubicBezTo>
                  <a:cubicBezTo>
                    <a:pt x="81" y="408"/>
                    <a:pt x="103" y="409"/>
                    <a:pt x="103" y="409"/>
                  </a:cubicBezTo>
                  <a:cubicBezTo>
                    <a:pt x="135" y="409"/>
                    <a:pt x="118" y="438"/>
                    <a:pt x="118" y="438"/>
                  </a:cubicBezTo>
                  <a:cubicBezTo>
                    <a:pt x="79" y="481"/>
                    <a:pt x="113" y="524"/>
                    <a:pt x="162" y="514"/>
                  </a:cubicBezTo>
                  <a:cubicBezTo>
                    <a:pt x="259" y="494"/>
                    <a:pt x="309" y="527"/>
                    <a:pt x="286" y="597"/>
                  </a:cubicBezTo>
                  <a:cubicBezTo>
                    <a:pt x="263" y="666"/>
                    <a:pt x="232" y="709"/>
                    <a:pt x="232" y="709"/>
                  </a:cubicBezTo>
                  <a:cubicBezTo>
                    <a:pt x="659" y="709"/>
                    <a:pt x="659" y="709"/>
                    <a:pt x="659" y="709"/>
                  </a:cubicBezTo>
                  <a:cubicBezTo>
                    <a:pt x="568" y="521"/>
                    <a:pt x="568" y="521"/>
                    <a:pt x="568" y="521"/>
                  </a:cubicBezTo>
                  <a:cubicBezTo>
                    <a:pt x="540" y="458"/>
                    <a:pt x="606" y="330"/>
                    <a:pt x="606" y="330"/>
                  </a:cubicBezTo>
                  <a:close/>
                  <a:moveTo>
                    <a:pt x="334" y="176"/>
                  </a:moveTo>
                  <a:cubicBezTo>
                    <a:pt x="322" y="168"/>
                    <a:pt x="322" y="168"/>
                    <a:pt x="322" y="168"/>
                  </a:cubicBezTo>
                  <a:cubicBezTo>
                    <a:pt x="320" y="169"/>
                    <a:pt x="317" y="171"/>
                    <a:pt x="314" y="173"/>
                  </a:cubicBezTo>
                  <a:cubicBezTo>
                    <a:pt x="316" y="187"/>
                    <a:pt x="316" y="187"/>
                    <a:pt x="316" y="187"/>
                  </a:cubicBezTo>
                  <a:cubicBezTo>
                    <a:pt x="316" y="187"/>
                    <a:pt x="316" y="188"/>
                    <a:pt x="316" y="188"/>
                  </a:cubicBezTo>
                  <a:cubicBezTo>
                    <a:pt x="316" y="189"/>
                    <a:pt x="315" y="190"/>
                    <a:pt x="314" y="191"/>
                  </a:cubicBezTo>
                  <a:cubicBezTo>
                    <a:pt x="313" y="191"/>
                    <a:pt x="311" y="190"/>
                    <a:pt x="311" y="189"/>
                  </a:cubicBezTo>
                  <a:cubicBezTo>
                    <a:pt x="302" y="177"/>
                    <a:pt x="302" y="177"/>
                    <a:pt x="302" y="177"/>
                  </a:cubicBezTo>
                  <a:cubicBezTo>
                    <a:pt x="299" y="178"/>
                    <a:pt x="296" y="179"/>
                    <a:pt x="293" y="180"/>
                  </a:cubicBezTo>
                  <a:cubicBezTo>
                    <a:pt x="290" y="194"/>
                    <a:pt x="290" y="194"/>
                    <a:pt x="290" y="194"/>
                  </a:cubicBezTo>
                  <a:cubicBezTo>
                    <a:pt x="290" y="194"/>
                    <a:pt x="290" y="194"/>
                    <a:pt x="290" y="194"/>
                  </a:cubicBezTo>
                  <a:cubicBezTo>
                    <a:pt x="290" y="195"/>
                    <a:pt x="289" y="197"/>
                    <a:pt x="288" y="197"/>
                  </a:cubicBezTo>
                  <a:cubicBezTo>
                    <a:pt x="288" y="197"/>
                    <a:pt x="288" y="197"/>
                    <a:pt x="288" y="197"/>
                  </a:cubicBezTo>
                  <a:cubicBezTo>
                    <a:pt x="286" y="197"/>
                    <a:pt x="285" y="196"/>
                    <a:pt x="285" y="194"/>
                  </a:cubicBezTo>
                  <a:cubicBezTo>
                    <a:pt x="281" y="180"/>
                    <a:pt x="281" y="180"/>
                    <a:pt x="281" y="180"/>
                  </a:cubicBezTo>
                  <a:cubicBezTo>
                    <a:pt x="277" y="180"/>
                    <a:pt x="274" y="180"/>
                    <a:pt x="270" y="180"/>
                  </a:cubicBezTo>
                  <a:cubicBezTo>
                    <a:pt x="264" y="192"/>
                    <a:pt x="264" y="192"/>
                    <a:pt x="264" y="192"/>
                  </a:cubicBezTo>
                  <a:cubicBezTo>
                    <a:pt x="264" y="194"/>
                    <a:pt x="262" y="195"/>
                    <a:pt x="261" y="194"/>
                  </a:cubicBezTo>
                  <a:cubicBezTo>
                    <a:pt x="259" y="194"/>
                    <a:pt x="258" y="193"/>
                    <a:pt x="258" y="192"/>
                  </a:cubicBezTo>
                  <a:cubicBezTo>
                    <a:pt x="258" y="191"/>
                    <a:pt x="258" y="191"/>
                    <a:pt x="259" y="191"/>
                  </a:cubicBezTo>
                  <a:cubicBezTo>
                    <a:pt x="259" y="177"/>
                    <a:pt x="259" y="177"/>
                    <a:pt x="259" y="177"/>
                  </a:cubicBezTo>
                  <a:cubicBezTo>
                    <a:pt x="255" y="176"/>
                    <a:pt x="252" y="174"/>
                    <a:pt x="249" y="173"/>
                  </a:cubicBezTo>
                  <a:cubicBezTo>
                    <a:pt x="239" y="183"/>
                    <a:pt x="239" y="183"/>
                    <a:pt x="239" y="183"/>
                  </a:cubicBezTo>
                  <a:cubicBezTo>
                    <a:pt x="238" y="184"/>
                    <a:pt x="237" y="185"/>
                    <a:pt x="235" y="184"/>
                  </a:cubicBezTo>
                  <a:cubicBezTo>
                    <a:pt x="235" y="183"/>
                    <a:pt x="234" y="182"/>
                    <a:pt x="234" y="181"/>
                  </a:cubicBezTo>
                  <a:cubicBezTo>
                    <a:pt x="234" y="181"/>
                    <a:pt x="234" y="180"/>
                    <a:pt x="235" y="180"/>
                  </a:cubicBezTo>
                  <a:cubicBezTo>
                    <a:pt x="239" y="166"/>
                    <a:pt x="239" y="166"/>
                    <a:pt x="239" y="166"/>
                  </a:cubicBezTo>
                  <a:cubicBezTo>
                    <a:pt x="236" y="164"/>
                    <a:pt x="234" y="162"/>
                    <a:pt x="231" y="160"/>
                  </a:cubicBezTo>
                  <a:cubicBezTo>
                    <a:pt x="219" y="166"/>
                    <a:pt x="219" y="166"/>
                    <a:pt x="219" y="166"/>
                  </a:cubicBezTo>
                  <a:cubicBezTo>
                    <a:pt x="218" y="167"/>
                    <a:pt x="216" y="167"/>
                    <a:pt x="215" y="166"/>
                  </a:cubicBezTo>
                  <a:cubicBezTo>
                    <a:pt x="214" y="165"/>
                    <a:pt x="214" y="165"/>
                    <a:pt x="214" y="164"/>
                  </a:cubicBezTo>
                  <a:cubicBezTo>
                    <a:pt x="214" y="163"/>
                    <a:pt x="214" y="163"/>
                    <a:pt x="215" y="162"/>
                  </a:cubicBezTo>
                  <a:cubicBezTo>
                    <a:pt x="224" y="151"/>
                    <a:pt x="224" y="151"/>
                    <a:pt x="224" y="151"/>
                  </a:cubicBezTo>
                  <a:cubicBezTo>
                    <a:pt x="222" y="148"/>
                    <a:pt x="220" y="145"/>
                    <a:pt x="218" y="142"/>
                  </a:cubicBezTo>
                  <a:cubicBezTo>
                    <a:pt x="204" y="144"/>
                    <a:pt x="204" y="144"/>
                    <a:pt x="204" y="144"/>
                  </a:cubicBezTo>
                  <a:cubicBezTo>
                    <a:pt x="203" y="145"/>
                    <a:pt x="201" y="144"/>
                    <a:pt x="201" y="143"/>
                  </a:cubicBezTo>
                  <a:cubicBezTo>
                    <a:pt x="201" y="142"/>
                    <a:pt x="201" y="142"/>
                    <a:pt x="201" y="141"/>
                  </a:cubicBezTo>
                  <a:cubicBezTo>
                    <a:pt x="201" y="140"/>
                    <a:pt x="201" y="139"/>
                    <a:pt x="202" y="139"/>
                  </a:cubicBezTo>
                  <a:cubicBezTo>
                    <a:pt x="214" y="131"/>
                    <a:pt x="214" y="131"/>
                    <a:pt x="214" y="131"/>
                  </a:cubicBezTo>
                  <a:cubicBezTo>
                    <a:pt x="213" y="127"/>
                    <a:pt x="212" y="124"/>
                    <a:pt x="212" y="121"/>
                  </a:cubicBezTo>
                  <a:cubicBezTo>
                    <a:pt x="198" y="119"/>
                    <a:pt x="198" y="119"/>
                    <a:pt x="198" y="119"/>
                  </a:cubicBezTo>
                  <a:cubicBezTo>
                    <a:pt x="196" y="119"/>
                    <a:pt x="195" y="118"/>
                    <a:pt x="195" y="116"/>
                  </a:cubicBezTo>
                  <a:cubicBezTo>
                    <a:pt x="195" y="116"/>
                    <a:pt x="195" y="116"/>
                    <a:pt x="195" y="116"/>
                  </a:cubicBezTo>
                  <a:cubicBezTo>
                    <a:pt x="195" y="114"/>
                    <a:pt x="196" y="113"/>
                    <a:pt x="197" y="113"/>
                  </a:cubicBezTo>
                  <a:cubicBezTo>
                    <a:pt x="211" y="109"/>
                    <a:pt x="211" y="109"/>
                    <a:pt x="211" y="109"/>
                  </a:cubicBezTo>
                  <a:cubicBezTo>
                    <a:pt x="211" y="105"/>
                    <a:pt x="211" y="102"/>
                    <a:pt x="212" y="99"/>
                  </a:cubicBezTo>
                  <a:cubicBezTo>
                    <a:pt x="199" y="92"/>
                    <a:pt x="199" y="92"/>
                    <a:pt x="199" y="92"/>
                  </a:cubicBezTo>
                  <a:cubicBezTo>
                    <a:pt x="198" y="92"/>
                    <a:pt x="197" y="91"/>
                    <a:pt x="197" y="89"/>
                  </a:cubicBezTo>
                  <a:cubicBezTo>
                    <a:pt x="197" y="89"/>
                    <a:pt x="197" y="89"/>
                    <a:pt x="197" y="89"/>
                  </a:cubicBezTo>
                  <a:cubicBezTo>
                    <a:pt x="197" y="87"/>
                    <a:pt x="199" y="86"/>
                    <a:pt x="200" y="87"/>
                  </a:cubicBezTo>
                  <a:cubicBezTo>
                    <a:pt x="215" y="87"/>
                    <a:pt x="215" y="87"/>
                    <a:pt x="215" y="87"/>
                  </a:cubicBezTo>
                  <a:cubicBezTo>
                    <a:pt x="216" y="84"/>
                    <a:pt x="217" y="81"/>
                    <a:pt x="218" y="78"/>
                  </a:cubicBezTo>
                  <a:cubicBezTo>
                    <a:pt x="208" y="68"/>
                    <a:pt x="208" y="68"/>
                    <a:pt x="208" y="68"/>
                  </a:cubicBezTo>
                  <a:cubicBezTo>
                    <a:pt x="208" y="67"/>
                    <a:pt x="207" y="66"/>
                    <a:pt x="207" y="65"/>
                  </a:cubicBezTo>
                  <a:cubicBezTo>
                    <a:pt x="207" y="65"/>
                    <a:pt x="207" y="64"/>
                    <a:pt x="207" y="64"/>
                  </a:cubicBezTo>
                  <a:cubicBezTo>
                    <a:pt x="208" y="62"/>
                    <a:pt x="210" y="62"/>
                    <a:pt x="211" y="63"/>
                  </a:cubicBezTo>
                  <a:cubicBezTo>
                    <a:pt x="225" y="67"/>
                    <a:pt x="225" y="67"/>
                    <a:pt x="225" y="67"/>
                  </a:cubicBezTo>
                  <a:cubicBezTo>
                    <a:pt x="227" y="65"/>
                    <a:pt x="229" y="62"/>
                    <a:pt x="232" y="60"/>
                  </a:cubicBezTo>
                  <a:cubicBezTo>
                    <a:pt x="225" y="47"/>
                    <a:pt x="225" y="47"/>
                    <a:pt x="225" y="47"/>
                  </a:cubicBezTo>
                  <a:cubicBezTo>
                    <a:pt x="225" y="46"/>
                    <a:pt x="224" y="46"/>
                    <a:pt x="224" y="45"/>
                  </a:cubicBezTo>
                  <a:cubicBezTo>
                    <a:pt x="224" y="44"/>
                    <a:pt x="225" y="44"/>
                    <a:pt x="225" y="43"/>
                  </a:cubicBezTo>
                  <a:cubicBezTo>
                    <a:pt x="227" y="42"/>
                    <a:pt x="228" y="42"/>
                    <a:pt x="229" y="43"/>
                  </a:cubicBezTo>
                  <a:cubicBezTo>
                    <a:pt x="241" y="52"/>
                    <a:pt x="241" y="52"/>
                    <a:pt x="241" y="52"/>
                  </a:cubicBezTo>
                  <a:cubicBezTo>
                    <a:pt x="243" y="50"/>
                    <a:pt x="246" y="48"/>
                    <a:pt x="249" y="47"/>
                  </a:cubicBezTo>
                  <a:cubicBezTo>
                    <a:pt x="247" y="33"/>
                    <a:pt x="247" y="33"/>
                    <a:pt x="247" y="33"/>
                  </a:cubicBezTo>
                  <a:cubicBezTo>
                    <a:pt x="247" y="32"/>
                    <a:pt x="247" y="32"/>
                    <a:pt x="247" y="32"/>
                  </a:cubicBezTo>
                  <a:cubicBezTo>
                    <a:pt x="247" y="30"/>
                    <a:pt x="248" y="29"/>
                    <a:pt x="249" y="29"/>
                  </a:cubicBezTo>
                  <a:cubicBezTo>
                    <a:pt x="250" y="28"/>
                    <a:pt x="252" y="29"/>
                    <a:pt x="252" y="31"/>
                  </a:cubicBezTo>
                  <a:cubicBezTo>
                    <a:pt x="261" y="42"/>
                    <a:pt x="261" y="42"/>
                    <a:pt x="261" y="42"/>
                  </a:cubicBezTo>
                  <a:cubicBezTo>
                    <a:pt x="264" y="41"/>
                    <a:pt x="267" y="40"/>
                    <a:pt x="270" y="40"/>
                  </a:cubicBezTo>
                  <a:cubicBezTo>
                    <a:pt x="273" y="26"/>
                    <a:pt x="273" y="26"/>
                    <a:pt x="273" y="26"/>
                  </a:cubicBezTo>
                  <a:cubicBezTo>
                    <a:pt x="273" y="26"/>
                    <a:pt x="273" y="26"/>
                    <a:pt x="273" y="26"/>
                  </a:cubicBezTo>
                  <a:cubicBezTo>
                    <a:pt x="273" y="24"/>
                    <a:pt x="274" y="23"/>
                    <a:pt x="275" y="23"/>
                  </a:cubicBezTo>
                  <a:cubicBezTo>
                    <a:pt x="277" y="23"/>
                    <a:pt x="278" y="24"/>
                    <a:pt x="278" y="25"/>
                  </a:cubicBezTo>
                  <a:cubicBezTo>
                    <a:pt x="282" y="39"/>
                    <a:pt x="282" y="39"/>
                    <a:pt x="282" y="39"/>
                  </a:cubicBezTo>
                  <a:cubicBezTo>
                    <a:pt x="286" y="39"/>
                    <a:pt x="289" y="39"/>
                    <a:pt x="293" y="40"/>
                  </a:cubicBezTo>
                  <a:cubicBezTo>
                    <a:pt x="299" y="27"/>
                    <a:pt x="299" y="27"/>
                    <a:pt x="299" y="27"/>
                  </a:cubicBezTo>
                  <a:cubicBezTo>
                    <a:pt x="299" y="26"/>
                    <a:pt x="301" y="25"/>
                    <a:pt x="302" y="25"/>
                  </a:cubicBezTo>
                  <a:cubicBezTo>
                    <a:pt x="304" y="25"/>
                    <a:pt x="305" y="27"/>
                    <a:pt x="305" y="28"/>
                  </a:cubicBezTo>
                  <a:cubicBezTo>
                    <a:pt x="305" y="28"/>
                    <a:pt x="305" y="28"/>
                    <a:pt x="304" y="29"/>
                  </a:cubicBezTo>
                  <a:cubicBezTo>
                    <a:pt x="304" y="43"/>
                    <a:pt x="304" y="43"/>
                    <a:pt x="304" y="43"/>
                  </a:cubicBezTo>
                  <a:cubicBezTo>
                    <a:pt x="308" y="44"/>
                    <a:pt x="311" y="45"/>
                    <a:pt x="314" y="47"/>
                  </a:cubicBezTo>
                  <a:cubicBezTo>
                    <a:pt x="324" y="37"/>
                    <a:pt x="324" y="37"/>
                    <a:pt x="324" y="37"/>
                  </a:cubicBezTo>
                  <a:cubicBezTo>
                    <a:pt x="325" y="35"/>
                    <a:pt x="326" y="35"/>
                    <a:pt x="328" y="36"/>
                  </a:cubicBezTo>
                  <a:cubicBezTo>
                    <a:pt x="328" y="36"/>
                    <a:pt x="329" y="37"/>
                    <a:pt x="329" y="38"/>
                  </a:cubicBezTo>
                  <a:cubicBezTo>
                    <a:pt x="329" y="39"/>
                    <a:pt x="329" y="39"/>
                    <a:pt x="328" y="40"/>
                  </a:cubicBezTo>
                  <a:cubicBezTo>
                    <a:pt x="324" y="53"/>
                    <a:pt x="324" y="53"/>
                    <a:pt x="324" y="53"/>
                  </a:cubicBezTo>
                  <a:cubicBezTo>
                    <a:pt x="327" y="55"/>
                    <a:pt x="329" y="57"/>
                    <a:pt x="332" y="60"/>
                  </a:cubicBezTo>
                  <a:cubicBezTo>
                    <a:pt x="344" y="53"/>
                    <a:pt x="344" y="53"/>
                    <a:pt x="344" y="53"/>
                  </a:cubicBezTo>
                  <a:cubicBezTo>
                    <a:pt x="345" y="52"/>
                    <a:pt x="347" y="52"/>
                    <a:pt x="348" y="54"/>
                  </a:cubicBezTo>
                  <a:cubicBezTo>
                    <a:pt x="349" y="54"/>
                    <a:pt x="349" y="55"/>
                    <a:pt x="349" y="55"/>
                  </a:cubicBezTo>
                  <a:cubicBezTo>
                    <a:pt x="349" y="56"/>
                    <a:pt x="349" y="57"/>
                    <a:pt x="348" y="58"/>
                  </a:cubicBezTo>
                  <a:cubicBezTo>
                    <a:pt x="339" y="69"/>
                    <a:pt x="339" y="69"/>
                    <a:pt x="339" y="69"/>
                  </a:cubicBezTo>
                  <a:cubicBezTo>
                    <a:pt x="341" y="72"/>
                    <a:pt x="343" y="75"/>
                    <a:pt x="345" y="78"/>
                  </a:cubicBezTo>
                  <a:cubicBezTo>
                    <a:pt x="359" y="75"/>
                    <a:pt x="359" y="75"/>
                    <a:pt x="359" y="75"/>
                  </a:cubicBezTo>
                  <a:cubicBezTo>
                    <a:pt x="360" y="75"/>
                    <a:pt x="362" y="76"/>
                    <a:pt x="362" y="77"/>
                  </a:cubicBezTo>
                  <a:cubicBezTo>
                    <a:pt x="362" y="77"/>
                    <a:pt x="362" y="78"/>
                    <a:pt x="362" y="78"/>
                  </a:cubicBezTo>
                  <a:cubicBezTo>
                    <a:pt x="362" y="79"/>
                    <a:pt x="362" y="80"/>
                    <a:pt x="361" y="81"/>
                  </a:cubicBezTo>
                  <a:cubicBezTo>
                    <a:pt x="349" y="89"/>
                    <a:pt x="349" y="89"/>
                    <a:pt x="349" y="89"/>
                  </a:cubicBezTo>
                  <a:cubicBezTo>
                    <a:pt x="350" y="92"/>
                    <a:pt x="351" y="95"/>
                    <a:pt x="351" y="99"/>
                  </a:cubicBezTo>
                  <a:cubicBezTo>
                    <a:pt x="365" y="101"/>
                    <a:pt x="365" y="101"/>
                    <a:pt x="365" y="101"/>
                  </a:cubicBezTo>
                  <a:cubicBezTo>
                    <a:pt x="367" y="101"/>
                    <a:pt x="368" y="102"/>
                    <a:pt x="368" y="104"/>
                  </a:cubicBezTo>
                  <a:cubicBezTo>
                    <a:pt x="368" y="104"/>
                    <a:pt x="368" y="104"/>
                    <a:pt x="368" y="104"/>
                  </a:cubicBezTo>
                  <a:cubicBezTo>
                    <a:pt x="368" y="105"/>
                    <a:pt x="367" y="106"/>
                    <a:pt x="366" y="107"/>
                  </a:cubicBezTo>
                  <a:cubicBezTo>
                    <a:pt x="352" y="111"/>
                    <a:pt x="352" y="111"/>
                    <a:pt x="352" y="111"/>
                  </a:cubicBezTo>
                  <a:cubicBezTo>
                    <a:pt x="352" y="114"/>
                    <a:pt x="352" y="118"/>
                    <a:pt x="351" y="121"/>
                  </a:cubicBezTo>
                  <a:cubicBezTo>
                    <a:pt x="364" y="127"/>
                    <a:pt x="364" y="127"/>
                    <a:pt x="364" y="127"/>
                  </a:cubicBezTo>
                  <a:cubicBezTo>
                    <a:pt x="365" y="128"/>
                    <a:pt x="366" y="129"/>
                    <a:pt x="366" y="130"/>
                  </a:cubicBezTo>
                  <a:cubicBezTo>
                    <a:pt x="366" y="130"/>
                    <a:pt x="366" y="130"/>
                    <a:pt x="366" y="131"/>
                  </a:cubicBezTo>
                  <a:cubicBezTo>
                    <a:pt x="366" y="132"/>
                    <a:pt x="364" y="133"/>
                    <a:pt x="363" y="133"/>
                  </a:cubicBezTo>
                  <a:cubicBezTo>
                    <a:pt x="348" y="133"/>
                    <a:pt x="348" y="133"/>
                    <a:pt x="348" y="133"/>
                  </a:cubicBezTo>
                  <a:cubicBezTo>
                    <a:pt x="347" y="136"/>
                    <a:pt x="346" y="139"/>
                    <a:pt x="345" y="142"/>
                  </a:cubicBezTo>
                  <a:cubicBezTo>
                    <a:pt x="355" y="152"/>
                    <a:pt x="355" y="152"/>
                    <a:pt x="355" y="152"/>
                  </a:cubicBezTo>
                  <a:cubicBezTo>
                    <a:pt x="355" y="153"/>
                    <a:pt x="356" y="153"/>
                    <a:pt x="356" y="154"/>
                  </a:cubicBezTo>
                  <a:cubicBezTo>
                    <a:pt x="356" y="155"/>
                    <a:pt x="356" y="155"/>
                    <a:pt x="356" y="156"/>
                  </a:cubicBezTo>
                  <a:cubicBezTo>
                    <a:pt x="355" y="157"/>
                    <a:pt x="353" y="158"/>
                    <a:pt x="352" y="157"/>
                  </a:cubicBezTo>
                  <a:cubicBezTo>
                    <a:pt x="338" y="152"/>
                    <a:pt x="338" y="152"/>
                    <a:pt x="338" y="152"/>
                  </a:cubicBezTo>
                  <a:cubicBezTo>
                    <a:pt x="336" y="155"/>
                    <a:pt x="334" y="157"/>
                    <a:pt x="331" y="160"/>
                  </a:cubicBezTo>
                  <a:cubicBezTo>
                    <a:pt x="338" y="173"/>
                    <a:pt x="338" y="173"/>
                    <a:pt x="338" y="173"/>
                  </a:cubicBezTo>
                  <a:cubicBezTo>
                    <a:pt x="338" y="173"/>
                    <a:pt x="339" y="174"/>
                    <a:pt x="339" y="174"/>
                  </a:cubicBezTo>
                  <a:cubicBezTo>
                    <a:pt x="339" y="175"/>
                    <a:pt x="338" y="176"/>
                    <a:pt x="338" y="176"/>
                  </a:cubicBezTo>
                  <a:cubicBezTo>
                    <a:pt x="336" y="177"/>
                    <a:pt x="335" y="177"/>
                    <a:pt x="334" y="176"/>
                  </a:cubicBezTo>
                  <a:close/>
                  <a:moveTo>
                    <a:pt x="451" y="192"/>
                  </a:moveTo>
                  <a:cubicBezTo>
                    <a:pt x="442" y="195"/>
                    <a:pt x="442" y="195"/>
                    <a:pt x="442" y="195"/>
                  </a:cubicBezTo>
                  <a:cubicBezTo>
                    <a:pt x="442" y="197"/>
                    <a:pt x="442" y="200"/>
                    <a:pt x="441" y="202"/>
                  </a:cubicBezTo>
                  <a:cubicBezTo>
                    <a:pt x="450" y="206"/>
                    <a:pt x="450" y="206"/>
                    <a:pt x="450" y="206"/>
                  </a:cubicBezTo>
                  <a:cubicBezTo>
                    <a:pt x="451" y="206"/>
                    <a:pt x="451" y="207"/>
                    <a:pt x="451" y="208"/>
                  </a:cubicBezTo>
                  <a:cubicBezTo>
                    <a:pt x="451" y="208"/>
                    <a:pt x="451" y="208"/>
                    <a:pt x="451" y="208"/>
                  </a:cubicBezTo>
                  <a:cubicBezTo>
                    <a:pt x="451" y="209"/>
                    <a:pt x="450" y="210"/>
                    <a:pt x="449" y="210"/>
                  </a:cubicBezTo>
                  <a:cubicBezTo>
                    <a:pt x="439" y="210"/>
                    <a:pt x="439" y="210"/>
                    <a:pt x="439" y="210"/>
                  </a:cubicBezTo>
                  <a:cubicBezTo>
                    <a:pt x="439" y="212"/>
                    <a:pt x="438" y="214"/>
                    <a:pt x="437" y="216"/>
                  </a:cubicBezTo>
                  <a:cubicBezTo>
                    <a:pt x="444" y="223"/>
                    <a:pt x="444" y="223"/>
                    <a:pt x="444" y="223"/>
                  </a:cubicBezTo>
                  <a:cubicBezTo>
                    <a:pt x="444" y="223"/>
                    <a:pt x="444" y="224"/>
                    <a:pt x="444" y="224"/>
                  </a:cubicBezTo>
                  <a:cubicBezTo>
                    <a:pt x="444" y="225"/>
                    <a:pt x="444" y="225"/>
                    <a:pt x="444" y="225"/>
                  </a:cubicBezTo>
                  <a:cubicBezTo>
                    <a:pt x="444" y="226"/>
                    <a:pt x="443" y="226"/>
                    <a:pt x="442" y="226"/>
                  </a:cubicBezTo>
                  <a:cubicBezTo>
                    <a:pt x="433" y="223"/>
                    <a:pt x="433" y="223"/>
                    <a:pt x="433" y="223"/>
                  </a:cubicBezTo>
                  <a:cubicBezTo>
                    <a:pt x="431" y="224"/>
                    <a:pt x="430" y="226"/>
                    <a:pt x="428" y="228"/>
                  </a:cubicBezTo>
                  <a:cubicBezTo>
                    <a:pt x="433" y="236"/>
                    <a:pt x="433" y="236"/>
                    <a:pt x="433" y="236"/>
                  </a:cubicBezTo>
                  <a:cubicBezTo>
                    <a:pt x="433" y="237"/>
                    <a:pt x="433" y="237"/>
                    <a:pt x="433" y="237"/>
                  </a:cubicBezTo>
                  <a:cubicBezTo>
                    <a:pt x="433" y="238"/>
                    <a:pt x="433" y="239"/>
                    <a:pt x="432" y="239"/>
                  </a:cubicBezTo>
                  <a:cubicBezTo>
                    <a:pt x="431" y="240"/>
                    <a:pt x="430" y="239"/>
                    <a:pt x="430" y="239"/>
                  </a:cubicBezTo>
                  <a:cubicBezTo>
                    <a:pt x="422" y="233"/>
                    <a:pt x="422" y="233"/>
                    <a:pt x="422" y="233"/>
                  </a:cubicBezTo>
                  <a:cubicBezTo>
                    <a:pt x="420" y="234"/>
                    <a:pt x="418" y="235"/>
                    <a:pt x="416" y="236"/>
                  </a:cubicBezTo>
                  <a:cubicBezTo>
                    <a:pt x="418" y="246"/>
                    <a:pt x="418" y="246"/>
                    <a:pt x="418" y="246"/>
                  </a:cubicBezTo>
                  <a:cubicBezTo>
                    <a:pt x="418" y="246"/>
                    <a:pt x="418" y="246"/>
                    <a:pt x="418" y="247"/>
                  </a:cubicBezTo>
                  <a:cubicBezTo>
                    <a:pt x="418" y="247"/>
                    <a:pt x="417" y="248"/>
                    <a:pt x="417" y="248"/>
                  </a:cubicBezTo>
                  <a:cubicBezTo>
                    <a:pt x="416" y="249"/>
                    <a:pt x="415" y="248"/>
                    <a:pt x="414" y="247"/>
                  </a:cubicBezTo>
                  <a:cubicBezTo>
                    <a:pt x="409" y="239"/>
                    <a:pt x="409" y="239"/>
                    <a:pt x="409" y="239"/>
                  </a:cubicBezTo>
                  <a:cubicBezTo>
                    <a:pt x="407" y="240"/>
                    <a:pt x="404" y="241"/>
                    <a:pt x="402" y="241"/>
                  </a:cubicBezTo>
                  <a:cubicBezTo>
                    <a:pt x="401" y="250"/>
                    <a:pt x="401" y="250"/>
                    <a:pt x="401" y="250"/>
                  </a:cubicBezTo>
                  <a:cubicBezTo>
                    <a:pt x="401" y="250"/>
                    <a:pt x="401" y="251"/>
                    <a:pt x="401" y="251"/>
                  </a:cubicBezTo>
                  <a:cubicBezTo>
                    <a:pt x="401" y="252"/>
                    <a:pt x="400" y="252"/>
                    <a:pt x="399" y="252"/>
                  </a:cubicBezTo>
                  <a:cubicBezTo>
                    <a:pt x="399" y="252"/>
                    <a:pt x="399" y="252"/>
                    <a:pt x="399" y="252"/>
                  </a:cubicBezTo>
                  <a:cubicBezTo>
                    <a:pt x="398" y="252"/>
                    <a:pt x="397" y="252"/>
                    <a:pt x="397" y="251"/>
                  </a:cubicBezTo>
                  <a:cubicBezTo>
                    <a:pt x="394" y="242"/>
                    <a:pt x="394" y="242"/>
                    <a:pt x="394" y="242"/>
                  </a:cubicBezTo>
                  <a:cubicBezTo>
                    <a:pt x="392" y="242"/>
                    <a:pt x="390" y="241"/>
                    <a:pt x="387" y="241"/>
                  </a:cubicBezTo>
                  <a:cubicBezTo>
                    <a:pt x="383" y="250"/>
                    <a:pt x="383" y="250"/>
                    <a:pt x="383" y="250"/>
                  </a:cubicBezTo>
                  <a:cubicBezTo>
                    <a:pt x="383" y="251"/>
                    <a:pt x="382" y="251"/>
                    <a:pt x="381" y="251"/>
                  </a:cubicBezTo>
                  <a:cubicBezTo>
                    <a:pt x="380" y="251"/>
                    <a:pt x="379" y="250"/>
                    <a:pt x="379" y="249"/>
                  </a:cubicBezTo>
                  <a:cubicBezTo>
                    <a:pt x="379" y="249"/>
                    <a:pt x="379" y="249"/>
                    <a:pt x="379" y="249"/>
                  </a:cubicBezTo>
                  <a:cubicBezTo>
                    <a:pt x="380" y="239"/>
                    <a:pt x="380" y="239"/>
                    <a:pt x="380" y="239"/>
                  </a:cubicBezTo>
                  <a:cubicBezTo>
                    <a:pt x="377" y="238"/>
                    <a:pt x="375" y="237"/>
                    <a:pt x="373" y="236"/>
                  </a:cubicBezTo>
                  <a:cubicBezTo>
                    <a:pt x="367" y="243"/>
                    <a:pt x="367" y="243"/>
                    <a:pt x="367" y="243"/>
                  </a:cubicBezTo>
                  <a:cubicBezTo>
                    <a:pt x="366" y="244"/>
                    <a:pt x="365" y="244"/>
                    <a:pt x="364" y="244"/>
                  </a:cubicBezTo>
                  <a:cubicBezTo>
                    <a:pt x="364" y="243"/>
                    <a:pt x="363" y="243"/>
                    <a:pt x="363" y="242"/>
                  </a:cubicBezTo>
                  <a:cubicBezTo>
                    <a:pt x="363" y="242"/>
                    <a:pt x="363" y="242"/>
                    <a:pt x="364" y="241"/>
                  </a:cubicBezTo>
                  <a:cubicBezTo>
                    <a:pt x="367" y="232"/>
                    <a:pt x="367" y="232"/>
                    <a:pt x="367" y="232"/>
                  </a:cubicBezTo>
                  <a:cubicBezTo>
                    <a:pt x="365" y="231"/>
                    <a:pt x="363" y="229"/>
                    <a:pt x="361" y="228"/>
                  </a:cubicBezTo>
                  <a:cubicBezTo>
                    <a:pt x="353" y="232"/>
                    <a:pt x="353" y="232"/>
                    <a:pt x="353" y="232"/>
                  </a:cubicBezTo>
                  <a:cubicBezTo>
                    <a:pt x="352" y="233"/>
                    <a:pt x="351" y="233"/>
                    <a:pt x="350" y="232"/>
                  </a:cubicBezTo>
                  <a:cubicBezTo>
                    <a:pt x="350" y="232"/>
                    <a:pt x="350" y="231"/>
                    <a:pt x="350" y="231"/>
                  </a:cubicBezTo>
                  <a:cubicBezTo>
                    <a:pt x="350" y="230"/>
                    <a:pt x="350" y="230"/>
                    <a:pt x="351" y="229"/>
                  </a:cubicBezTo>
                  <a:cubicBezTo>
                    <a:pt x="356" y="222"/>
                    <a:pt x="356" y="222"/>
                    <a:pt x="356" y="222"/>
                  </a:cubicBezTo>
                  <a:cubicBezTo>
                    <a:pt x="355" y="220"/>
                    <a:pt x="354" y="218"/>
                    <a:pt x="353" y="216"/>
                  </a:cubicBezTo>
                  <a:cubicBezTo>
                    <a:pt x="343" y="217"/>
                    <a:pt x="343" y="217"/>
                    <a:pt x="343" y="217"/>
                  </a:cubicBezTo>
                  <a:cubicBezTo>
                    <a:pt x="342" y="218"/>
                    <a:pt x="341" y="217"/>
                    <a:pt x="341" y="216"/>
                  </a:cubicBezTo>
                  <a:cubicBezTo>
                    <a:pt x="341" y="216"/>
                    <a:pt x="341" y="216"/>
                    <a:pt x="341" y="216"/>
                  </a:cubicBezTo>
                  <a:cubicBezTo>
                    <a:pt x="341" y="215"/>
                    <a:pt x="341" y="214"/>
                    <a:pt x="342" y="214"/>
                  </a:cubicBezTo>
                  <a:cubicBezTo>
                    <a:pt x="350" y="208"/>
                    <a:pt x="350" y="208"/>
                    <a:pt x="350" y="208"/>
                  </a:cubicBezTo>
                  <a:cubicBezTo>
                    <a:pt x="349" y="206"/>
                    <a:pt x="349" y="204"/>
                    <a:pt x="348" y="202"/>
                  </a:cubicBezTo>
                  <a:cubicBezTo>
                    <a:pt x="339" y="200"/>
                    <a:pt x="339" y="200"/>
                    <a:pt x="339" y="200"/>
                  </a:cubicBezTo>
                  <a:cubicBezTo>
                    <a:pt x="338" y="200"/>
                    <a:pt x="337" y="200"/>
                    <a:pt x="337" y="199"/>
                  </a:cubicBezTo>
                  <a:cubicBezTo>
                    <a:pt x="337" y="199"/>
                    <a:pt x="337" y="198"/>
                    <a:pt x="337" y="198"/>
                  </a:cubicBezTo>
                  <a:cubicBezTo>
                    <a:pt x="337" y="197"/>
                    <a:pt x="338" y="197"/>
                    <a:pt x="339" y="197"/>
                  </a:cubicBezTo>
                  <a:cubicBezTo>
                    <a:pt x="348" y="194"/>
                    <a:pt x="348" y="194"/>
                    <a:pt x="348" y="194"/>
                  </a:cubicBezTo>
                  <a:cubicBezTo>
                    <a:pt x="348" y="191"/>
                    <a:pt x="348" y="189"/>
                    <a:pt x="348" y="187"/>
                  </a:cubicBezTo>
                  <a:cubicBezTo>
                    <a:pt x="340" y="183"/>
                    <a:pt x="340" y="183"/>
                    <a:pt x="340" y="183"/>
                  </a:cubicBezTo>
                  <a:cubicBezTo>
                    <a:pt x="339" y="182"/>
                    <a:pt x="338" y="182"/>
                    <a:pt x="338" y="181"/>
                  </a:cubicBezTo>
                  <a:cubicBezTo>
                    <a:pt x="338" y="181"/>
                    <a:pt x="338" y="181"/>
                    <a:pt x="338" y="180"/>
                  </a:cubicBezTo>
                  <a:cubicBezTo>
                    <a:pt x="339" y="179"/>
                    <a:pt x="340" y="179"/>
                    <a:pt x="341" y="179"/>
                  </a:cubicBezTo>
                  <a:cubicBezTo>
                    <a:pt x="350" y="179"/>
                    <a:pt x="350" y="179"/>
                    <a:pt x="350" y="179"/>
                  </a:cubicBezTo>
                  <a:cubicBezTo>
                    <a:pt x="351" y="177"/>
                    <a:pt x="352" y="175"/>
                    <a:pt x="353" y="173"/>
                  </a:cubicBezTo>
                  <a:cubicBezTo>
                    <a:pt x="346" y="166"/>
                    <a:pt x="346" y="166"/>
                    <a:pt x="346" y="166"/>
                  </a:cubicBezTo>
                  <a:cubicBezTo>
                    <a:pt x="346" y="166"/>
                    <a:pt x="345" y="165"/>
                    <a:pt x="345" y="165"/>
                  </a:cubicBezTo>
                  <a:cubicBezTo>
                    <a:pt x="345" y="164"/>
                    <a:pt x="345" y="164"/>
                    <a:pt x="345" y="164"/>
                  </a:cubicBezTo>
                  <a:cubicBezTo>
                    <a:pt x="346" y="163"/>
                    <a:pt x="347" y="163"/>
                    <a:pt x="348" y="163"/>
                  </a:cubicBezTo>
                  <a:cubicBezTo>
                    <a:pt x="357" y="166"/>
                    <a:pt x="357" y="166"/>
                    <a:pt x="357" y="166"/>
                  </a:cubicBezTo>
                  <a:cubicBezTo>
                    <a:pt x="358" y="164"/>
                    <a:pt x="360" y="163"/>
                    <a:pt x="361" y="161"/>
                  </a:cubicBezTo>
                  <a:cubicBezTo>
                    <a:pt x="357" y="153"/>
                    <a:pt x="357" y="153"/>
                    <a:pt x="357" y="153"/>
                  </a:cubicBezTo>
                  <a:cubicBezTo>
                    <a:pt x="357" y="152"/>
                    <a:pt x="357" y="152"/>
                    <a:pt x="357" y="151"/>
                  </a:cubicBezTo>
                  <a:cubicBezTo>
                    <a:pt x="357" y="151"/>
                    <a:pt x="357" y="150"/>
                    <a:pt x="357" y="150"/>
                  </a:cubicBezTo>
                  <a:cubicBezTo>
                    <a:pt x="358" y="149"/>
                    <a:pt x="359" y="149"/>
                    <a:pt x="360" y="150"/>
                  </a:cubicBezTo>
                  <a:cubicBezTo>
                    <a:pt x="368" y="156"/>
                    <a:pt x="368" y="156"/>
                    <a:pt x="368" y="156"/>
                  </a:cubicBezTo>
                  <a:cubicBezTo>
                    <a:pt x="369" y="155"/>
                    <a:pt x="371" y="153"/>
                    <a:pt x="373" y="152"/>
                  </a:cubicBezTo>
                  <a:cubicBezTo>
                    <a:pt x="372" y="143"/>
                    <a:pt x="372" y="143"/>
                    <a:pt x="372" y="143"/>
                  </a:cubicBezTo>
                  <a:cubicBezTo>
                    <a:pt x="372" y="143"/>
                    <a:pt x="372" y="143"/>
                    <a:pt x="372" y="142"/>
                  </a:cubicBezTo>
                  <a:cubicBezTo>
                    <a:pt x="372" y="142"/>
                    <a:pt x="372" y="141"/>
                    <a:pt x="373" y="141"/>
                  </a:cubicBezTo>
                  <a:cubicBezTo>
                    <a:pt x="374" y="140"/>
                    <a:pt x="375" y="141"/>
                    <a:pt x="375" y="142"/>
                  </a:cubicBezTo>
                  <a:cubicBezTo>
                    <a:pt x="381" y="149"/>
                    <a:pt x="381" y="149"/>
                    <a:pt x="381" y="149"/>
                  </a:cubicBezTo>
                  <a:cubicBezTo>
                    <a:pt x="383" y="149"/>
                    <a:pt x="385" y="148"/>
                    <a:pt x="387" y="148"/>
                  </a:cubicBezTo>
                  <a:cubicBezTo>
                    <a:pt x="389" y="138"/>
                    <a:pt x="389" y="138"/>
                    <a:pt x="389" y="138"/>
                  </a:cubicBezTo>
                  <a:cubicBezTo>
                    <a:pt x="389" y="138"/>
                    <a:pt x="389" y="138"/>
                    <a:pt x="389" y="138"/>
                  </a:cubicBezTo>
                  <a:cubicBezTo>
                    <a:pt x="389" y="137"/>
                    <a:pt x="390" y="136"/>
                    <a:pt x="391" y="136"/>
                  </a:cubicBezTo>
                  <a:cubicBezTo>
                    <a:pt x="392" y="136"/>
                    <a:pt x="393" y="137"/>
                    <a:pt x="393" y="138"/>
                  </a:cubicBezTo>
                  <a:cubicBezTo>
                    <a:pt x="395" y="147"/>
                    <a:pt x="395" y="147"/>
                    <a:pt x="395" y="147"/>
                  </a:cubicBezTo>
                  <a:cubicBezTo>
                    <a:pt x="398" y="147"/>
                    <a:pt x="400" y="147"/>
                    <a:pt x="402" y="148"/>
                  </a:cubicBezTo>
                  <a:cubicBezTo>
                    <a:pt x="407" y="139"/>
                    <a:pt x="407" y="139"/>
                    <a:pt x="407" y="139"/>
                  </a:cubicBezTo>
                  <a:cubicBezTo>
                    <a:pt x="407" y="138"/>
                    <a:pt x="408" y="138"/>
                    <a:pt x="409" y="138"/>
                  </a:cubicBezTo>
                  <a:cubicBezTo>
                    <a:pt x="410" y="138"/>
                    <a:pt x="410" y="139"/>
                    <a:pt x="410" y="140"/>
                  </a:cubicBezTo>
                  <a:cubicBezTo>
                    <a:pt x="410" y="140"/>
                    <a:pt x="410" y="140"/>
                    <a:pt x="410" y="140"/>
                  </a:cubicBezTo>
                  <a:cubicBezTo>
                    <a:pt x="410" y="150"/>
                    <a:pt x="410" y="150"/>
                    <a:pt x="410" y="150"/>
                  </a:cubicBezTo>
                  <a:cubicBezTo>
                    <a:pt x="412" y="150"/>
                    <a:pt x="414" y="151"/>
                    <a:pt x="416" y="152"/>
                  </a:cubicBezTo>
                  <a:cubicBezTo>
                    <a:pt x="423" y="146"/>
                    <a:pt x="423" y="146"/>
                    <a:pt x="423" y="146"/>
                  </a:cubicBezTo>
                  <a:cubicBezTo>
                    <a:pt x="424" y="145"/>
                    <a:pt x="425" y="145"/>
                    <a:pt x="426" y="145"/>
                  </a:cubicBezTo>
                  <a:cubicBezTo>
                    <a:pt x="426" y="145"/>
                    <a:pt x="426" y="146"/>
                    <a:pt x="426" y="147"/>
                  </a:cubicBezTo>
                  <a:cubicBezTo>
                    <a:pt x="426" y="147"/>
                    <a:pt x="426" y="147"/>
                    <a:pt x="426" y="148"/>
                  </a:cubicBezTo>
                  <a:cubicBezTo>
                    <a:pt x="423" y="157"/>
                    <a:pt x="423" y="157"/>
                    <a:pt x="423" y="157"/>
                  </a:cubicBezTo>
                  <a:cubicBezTo>
                    <a:pt x="425" y="158"/>
                    <a:pt x="427" y="159"/>
                    <a:pt x="428" y="161"/>
                  </a:cubicBezTo>
                  <a:cubicBezTo>
                    <a:pt x="437" y="157"/>
                    <a:pt x="437" y="157"/>
                    <a:pt x="437" y="157"/>
                  </a:cubicBezTo>
                  <a:cubicBezTo>
                    <a:pt x="437" y="156"/>
                    <a:pt x="439" y="156"/>
                    <a:pt x="439" y="157"/>
                  </a:cubicBezTo>
                  <a:cubicBezTo>
                    <a:pt x="440" y="157"/>
                    <a:pt x="440" y="158"/>
                    <a:pt x="440" y="158"/>
                  </a:cubicBezTo>
                  <a:cubicBezTo>
                    <a:pt x="440" y="159"/>
                    <a:pt x="440" y="159"/>
                    <a:pt x="439" y="160"/>
                  </a:cubicBezTo>
                  <a:cubicBezTo>
                    <a:pt x="433" y="167"/>
                    <a:pt x="433" y="167"/>
                    <a:pt x="433" y="167"/>
                  </a:cubicBezTo>
                  <a:cubicBezTo>
                    <a:pt x="435" y="169"/>
                    <a:pt x="436" y="171"/>
                    <a:pt x="437" y="173"/>
                  </a:cubicBezTo>
                  <a:cubicBezTo>
                    <a:pt x="446" y="172"/>
                    <a:pt x="446" y="172"/>
                    <a:pt x="446" y="172"/>
                  </a:cubicBezTo>
                  <a:cubicBezTo>
                    <a:pt x="447" y="171"/>
                    <a:pt x="448" y="172"/>
                    <a:pt x="449" y="173"/>
                  </a:cubicBezTo>
                  <a:cubicBezTo>
                    <a:pt x="449" y="173"/>
                    <a:pt x="449" y="173"/>
                    <a:pt x="449" y="173"/>
                  </a:cubicBezTo>
                  <a:cubicBezTo>
                    <a:pt x="449" y="174"/>
                    <a:pt x="448" y="175"/>
                    <a:pt x="448" y="175"/>
                  </a:cubicBezTo>
                  <a:cubicBezTo>
                    <a:pt x="440" y="180"/>
                    <a:pt x="440" y="180"/>
                    <a:pt x="440" y="180"/>
                  </a:cubicBezTo>
                  <a:cubicBezTo>
                    <a:pt x="441" y="183"/>
                    <a:pt x="441" y="185"/>
                    <a:pt x="441" y="187"/>
                  </a:cubicBezTo>
                  <a:cubicBezTo>
                    <a:pt x="451" y="189"/>
                    <a:pt x="451" y="189"/>
                    <a:pt x="451" y="189"/>
                  </a:cubicBezTo>
                  <a:cubicBezTo>
                    <a:pt x="452" y="188"/>
                    <a:pt x="453" y="189"/>
                    <a:pt x="453" y="190"/>
                  </a:cubicBezTo>
                  <a:cubicBezTo>
                    <a:pt x="453" y="190"/>
                    <a:pt x="453" y="190"/>
                    <a:pt x="453" y="190"/>
                  </a:cubicBezTo>
                  <a:cubicBezTo>
                    <a:pt x="453" y="191"/>
                    <a:pt x="452" y="192"/>
                    <a:pt x="451" y="1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58" name="Oval 24"/>
            <p:cNvSpPr>
              <a:spLocks noChangeArrowheads="1"/>
            </p:cNvSpPr>
            <p:nvPr/>
          </p:nvSpPr>
          <p:spPr bwMode="auto">
            <a:xfrm>
              <a:off x="-1333500" y="3128963"/>
              <a:ext cx="77788" cy="79375"/>
            </a:xfrm>
            <a:prstGeom prst="ellipse">
              <a:avLst/>
            </a:prstGeom>
            <a:grpFill/>
            <a:ln w="9525">
              <a:solidFill>
                <a:schemeClr val="tx1"/>
              </a:solidFill>
              <a:round/>
            </a:ln>
          </p:spPr>
          <p:txBody>
            <a:bodyPr vert="horz" wrap="square" lIns="121920" tIns="60960" rIns="121920" bIns="60960" numCol="1" anchor="t" anchorCtr="0" compatLnSpc="1"/>
            <a:lstStyle/>
            <a:p>
              <a:endParaRPr lang="en-US" sz="2400"/>
            </a:p>
          </p:txBody>
        </p:sp>
        <p:sp>
          <p:nvSpPr>
            <p:cNvPr id="59" name="Freeform 25"/>
            <p:cNvSpPr/>
            <p:nvPr/>
          </p:nvSpPr>
          <p:spPr bwMode="auto">
            <a:xfrm>
              <a:off x="-1423988" y="2082800"/>
              <a:ext cx="889000" cy="357188"/>
            </a:xfrm>
            <a:custGeom>
              <a:avLst/>
              <a:gdLst>
                <a:gd name="T0" fmla="*/ 218 w 237"/>
                <a:gd name="T1" fmla="*/ 95 h 95"/>
                <a:gd name="T2" fmla="*/ 217 w 237"/>
                <a:gd name="T3" fmla="*/ 94 h 95"/>
                <a:gd name="T4" fmla="*/ 234 w 237"/>
                <a:gd name="T5" fmla="*/ 82 h 95"/>
                <a:gd name="T6" fmla="*/ 237 w 237"/>
                <a:gd name="T7" fmla="*/ 79 h 95"/>
                <a:gd name="T8" fmla="*/ 236 w 237"/>
                <a:gd name="T9" fmla="*/ 77 h 95"/>
                <a:gd name="T10" fmla="*/ 231 w 237"/>
                <a:gd name="T11" fmla="*/ 75 h 95"/>
                <a:gd name="T12" fmla="*/ 211 w 237"/>
                <a:gd name="T13" fmla="*/ 78 h 95"/>
                <a:gd name="T14" fmla="*/ 203 w 237"/>
                <a:gd name="T15" fmla="*/ 66 h 95"/>
                <a:gd name="T16" fmla="*/ 216 w 237"/>
                <a:gd name="T17" fmla="*/ 49 h 95"/>
                <a:gd name="T18" fmla="*/ 217 w 237"/>
                <a:gd name="T19" fmla="*/ 46 h 95"/>
                <a:gd name="T20" fmla="*/ 216 w 237"/>
                <a:gd name="T21" fmla="*/ 44 h 95"/>
                <a:gd name="T22" fmla="*/ 211 w 237"/>
                <a:gd name="T23" fmla="*/ 43 h 95"/>
                <a:gd name="T24" fmla="*/ 192 w 237"/>
                <a:gd name="T25" fmla="*/ 53 h 95"/>
                <a:gd name="T26" fmla="*/ 181 w 237"/>
                <a:gd name="T27" fmla="*/ 43 h 95"/>
                <a:gd name="T28" fmla="*/ 188 w 237"/>
                <a:gd name="T29" fmla="*/ 24 h 95"/>
                <a:gd name="T30" fmla="*/ 189 w 237"/>
                <a:gd name="T31" fmla="*/ 22 h 95"/>
                <a:gd name="T32" fmla="*/ 187 w 237"/>
                <a:gd name="T33" fmla="*/ 18 h 95"/>
                <a:gd name="T34" fmla="*/ 181 w 237"/>
                <a:gd name="T35" fmla="*/ 20 h 95"/>
                <a:gd name="T36" fmla="*/ 167 w 237"/>
                <a:gd name="T37" fmla="*/ 34 h 95"/>
                <a:gd name="T38" fmla="*/ 153 w 237"/>
                <a:gd name="T39" fmla="*/ 28 h 95"/>
                <a:gd name="T40" fmla="*/ 154 w 237"/>
                <a:gd name="T41" fmla="*/ 8 h 95"/>
                <a:gd name="T42" fmla="*/ 154 w 237"/>
                <a:gd name="T43" fmla="*/ 7 h 95"/>
                <a:gd name="T44" fmla="*/ 151 w 237"/>
                <a:gd name="T45" fmla="*/ 3 h 95"/>
                <a:gd name="T46" fmla="*/ 146 w 237"/>
                <a:gd name="T47" fmla="*/ 6 h 95"/>
                <a:gd name="T48" fmla="*/ 137 w 237"/>
                <a:gd name="T49" fmla="*/ 24 h 95"/>
                <a:gd name="T50" fmla="*/ 122 w 237"/>
                <a:gd name="T51" fmla="*/ 23 h 95"/>
                <a:gd name="T52" fmla="*/ 116 w 237"/>
                <a:gd name="T53" fmla="*/ 4 h 95"/>
                <a:gd name="T54" fmla="*/ 112 w 237"/>
                <a:gd name="T55" fmla="*/ 0 h 95"/>
                <a:gd name="T56" fmla="*/ 108 w 237"/>
                <a:gd name="T57" fmla="*/ 4 h 95"/>
                <a:gd name="T58" fmla="*/ 108 w 237"/>
                <a:gd name="T59" fmla="*/ 4 h 95"/>
                <a:gd name="T60" fmla="*/ 105 w 237"/>
                <a:gd name="T61" fmla="*/ 24 h 95"/>
                <a:gd name="T62" fmla="*/ 91 w 237"/>
                <a:gd name="T63" fmla="*/ 28 h 95"/>
                <a:gd name="T64" fmla="*/ 79 w 237"/>
                <a:gd name="T65" fmla="*/ 11 h 95"/>
                <a:gd name="T66" fmla="*/ 74 w 237"/>
                <a:gd name="T67" fmla="*/ 9 h 95"/>
                <a:gd name="T68" fmla="*/ 71 w 237"/>
                <a:gd name="T69" fmla="*/ 12 h 95"/>
                <a:gd name="T70" fmla="*/ 72 w 237"/>
                <a:gd name="T71" fmla="*/ 14 h 95"/>
                <a:gd name="T72" fmla="*/ 75 w 237"/>
                <a:gd name="T73" fmla="*/ 34 h 95"/>
                <a:gd name="T74" fmla="*/ 63 w 237"/>
                <a:gd name="T75" fmla="*/ 42 h 95"/>
                <a:gd name="T76" fmla="*/ 46 w 237"/>
                <a:gd name="T77" fmla="*/ 29 h 95"/>
                <a:gd name="T78" fmla="*/ 41 w 237"/>
                <a:gd name="T79" fmla="*/ 29 h 95"/>
                <a:gd name="T80" fmla="*/ 39 w 237"/>
                <a:gd name="T81" fmla="*/ 32 h 95"/>
                <a:gd name="T82" fmla="*/ 40 w 237"/>
                <a:gd name="T83" fmla="*/ 34 h 95"/>
                <a:gd name="T84" fmla="*/ 49 w 237"/>
                <a:gd name="T85" fmla="*/ 53 h 95"/>
                <a:gd name="T86" fmla="*/ 40 w 237"/>
                <a:gd name="T87" fmla="*/ 64 h 95"/>
                <a:gd name="T88" fmla="*/ 21 w 237"/>
                <a:gd name="T89" fmla="*/ 57 h 95"/>
                <a:gd name="T90" fmla="*/ 15 w 237"/>
                <a:gd name="T91" fmla="*/ 58 h 95"/>
                <a:gd name="T92" fmla="*/ 14 w 237"/>
                <a:gd name="T93" fmla="*/ 60 h 95"/>
                <a:gd name="T94" fmla="*/ 16 w 237"/>
                <a:gd name="T95" fmla="*/ 64 h 95"/>
                <a:gd name="T96" fmla="*/ 31 w 237"/>
                <a:gd name="T97" fmla="*/ 78 h 95"/>
                <a:gd name="T98" fmla="*/ 25 w 237"/>
                <a:gd name="T99" fmla="*/ 92 h 95"/>
                <a:gd name="T100" fmla="*/ 5 w 237"/>
                <a:gd name="T101" fmla="*/ 91 h 95"/>
                <a:gd name="T102" fmla="*/ 0 w 237"/>
                <a:gd name="T103" fmla="*/ 94 h 95"/>
                <a:gd name="T104" fmla="*/ 0 w 237"/>
                <a:gd name="T105" fmla="*/ 95 h 95"/>
                <a:gd name="T106" fmla="*/ 218 w 237"/>
                <a:gd name="T107"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7" h="95">
                  <a:moveTo>
                    <a:pt x="218" y="95"/>
                  </a:moveTo>
                  <a:cubicBezTo>
                    <a:pt x="218" y="95"/>
                    <a:pt x="217" y="94"/>
                    <a:pt x="217" y="94"/>
                  </a:cubicBezTo>
                  <a:cubicBezTo>
                    <a:pt x="234" y="82"/>
                    <a:pt x="234" y="82"/>
                    <a:pt x="234" y="82"/>
                  </a:cubicBezTo>
                  <a:cubicBezTo>
                    <a:pt x="236" y="82"/>
                    <a:pt x="237" y="80"/>
                    <a:pt x="237" y="79"/>
                  </a:cubicBezTo>
                  <a:cubicBezTo>
                    <a:pt x="237" y="78"/>
                    <a:pt x="236" y="78"/>
                    <a:pt x="236" y="77"/>
                  </a:cubicBezTo>
                  <a:cubicBezTo>
                    <a:pt x="235" y="75"/>
                    <a:pt x="233" y="74"/>
                    <a:pt x="231" y="75"/>
                  </a:cubicBezTo>
                  <a:cubicBezTo>
                    <a:pt x="211" y="78"/>
                    <a:pt x="211" y="78"/>
                    <a:pt x="211" y="78"/>
                  </a:cubicBezTo>
                  <a:cubicBezTo>
                    <a:pt x="209" y="74"/>
                    <a:pt x="206" y="70"/>
                    <a:pt x="203" y="66"/>
                  </a:cubicBezTo>
                  <a:cubicBezTo>
                    <a:pt x="216" y="49"/>
                    <a:pt x="216" y="49"/>
                    <a:pt x="216" y="49"/>
                  </a:cubicBezTo>
                  <a:cubicBezTo>
                    <a:pt x="217" y="49"/>
                    <a:pt x="217" y="48"/>
                    <a:pt x="217" y="46"/>
                  </a:cubicBezTo>
                  <a:cubicBezTo>
                    <a:pt x="217" y="46"/>
                    <a:pt x="217" y="45"/>
                    <a:pt x="216" y="44"/>
                  </a:cubicBezTo>
                  <a:cubicBezTo>
                    <a:pt x="215" y="42"/>
                    <a:pt x="212" y="42"/>
                    <a:pt x="211" y="43"/>
                  </a:cubicBezTo>
                  <a:cubicBezTo>
                    <a:pt x="192" y="53"/>
                    <a:pt x="192" y="53"/>
                    <a:pt x="192" y="53"/>
                  </a:cubicBezTo>
                  <a:cubicBezTo>
                    <a:pt x="189" y="49"/>
                    <a:pt x="185" y="46"/>
                    <a:pt x="181" y="43"/>
                  </a:cubicBezTo>
                  <a:cubicBezTo>
                    <a:pt x="188" y="24"/>
                    <a:pt x="188" y="24"/>
                    <a:pt x="188" y="24"/>
                  </a:cubicBezTo>
                  <a:cubicBezTo>
                    <a:pt x="188" y="23"/>
                    <a:pt x="189" y="22"/>
                    <a:pt x="189" y="22"/>
                  </a:cubicBezTo>
                  <a:cubicBezTo>
                    <a:pt x="189" y="20"/>
                    <a:pt x="188" y="19"/>
                    <a:pt x="187" y="18"/>
                  </a:cubicBezTo>
                  <a:cubicBezTo>
                    <a:pt x="185" y="17"/>
                    <a:pt x="182" y="18"/>
                    <a:pt x="181" y="20"/>
                  </a:cubicBezTo>
                  <a:cubicBezTo>
                    <a:pt x="167" y="34"/>
                    <a:pt x="167" y="34"/>
                    <a:pt x="167" y="34"/>
                  </a:cubicBezTo>
                  <a:cubicBezTo>
                    <a:pt x="162" y="32"/>
                    <a:pt x="158" y="30"/>
                    <a:pt x="153" y="28"/>
                  </a:cubicBezTo>
                  <a:cubicBezTo>
                    <a:pt x="154" y="8"/>
                    <a:pt x="154" y="8"/>
                    <a:pt x="154" y="8"/>
                  </a:cubicBezTo>
                  <a:cubicBezTo>
                    <a:pt x="154" y="8"/>
                    <a:pt x="154" y="7"/>
                    <a:pt x="154" y="7"/>
                  </a:cubicBezTo>
                  <a:cubicBezTo>
                    <a:pt x="154" y="5"/>
                    <a:pt x="153" y="4"/>
                    <a:pt x="151" y="3"/>
                  </a:cubicBezTo>
                  <a:cubicBezTo>
                    <a:pt x="149" y="3"/>
                    <a:pt x="146" y="4"/>
                    <a:pt x="146" y="6"/>
                  </a:cubicBezTo>
                  <a:cubicBezTo>
                    <a:pt x="137" y="24"/>
                    <a:pt x="137" y="24"/>
                    <a:pt x="137" y="24"/>
                  </a:cubicBezTo>
                  <a:cubicBezTo>
                    <a:pt x="132" y="24"/>
                    <a:pt x="127" y="23"/>
                    <a:pt x="122" y="23"/>
                  </a:cubicBezTo>
                  <a:cubicBezTo>
                    <a:pt x="116" y="4"/>
                    <a:pt x="116" y="4"/>
                    <a:pt x="116" y="4"/>
                  </a:cubicBezTo>
                  <a:cubicBezTo>
                    <a:pt x="116" y="1"/>
                    <a:pt x="114" y="0"/>
                    <a:pt x="112" y="0"/>
                  </a:cubicBezTo>
                  <a:cubicBezTo>
                    <a:pt x="110" y="0"/>
                    <a:pt x="108" y="2"/>
                    <a:pt x="108" y="4"/>
                  </a:cubicBezTo>
                  <a:cubicBezTo>
                    <a:pt x="108" y="4"/>
                    <a:pt x="108" y="4"/>
                    <a:pt x="108" y="4"/>
                  </a:cubicBezTo>
                  <a:cubicBezTo>
                    <a:pt x="105" y="24"/>
                    <a:pt x="105" y="24"/>
                    <a:pt x="105" y="24"/>
                  </a:cubicBezTo>
                  <a:cubicBezTo>
                    <a:pt x="100" y="25"/>
                    <a:pt x="95" y="26"/>
                    <a:pt x="91" y="28"/>
                  </a:cubicBezTo>
                  <a:cubicBezTo>
                    <a:pt x="79" y="11"/>
                    <a:pt x="79" y="11"/>
                    <a:pt x="79" y="11"/>
                  </a:cubicBezTo>
                  <a:cubicBezTo>
                    <a:pt x="78" y="9"/>
                    <a:pt x="76" y="8"/>
                    <a:pt x="74" y="9"/>
                  </a:cubicBezTo>
                  <a:cubicBezTo>
                    <a:pt x="72" y="9"/>
                    <a:pt x="71" y="11"/>
                    <a:pt x="71" y="12"/>
                  </a:cubicBezTo>
                  <a:cubicBezTo>
                    <a:pt x="71" y="13"/>
                    <a:pt x="72" y="13"/>
                    <a:pt x="72" y="14"/>
                  </a:cubicBezTo>
                  <a:cubicBezTo>
                    <a:pt x="75" y="34"/>
                    <a:pt x="75" y="34"/>
                    <a:pt x="75" y="34"/>
                  </a:cubicBezTo>
                  <a:cubicBezTo>
                    <a:pt x="71" y="36"/>
                    <a:pt x="66" y="39"/>
                    <a:pt x="63" y="42"/>
                  </a:cubicBezTo>
                  <a:cubicBezTo>
                    <a:pt x="46" y="29"/>
                    <a:pt x="46" y="29"/>
                    <a:pt x="46" y="29"/>
                  </a:cubicBezTo>
                  <a:cubicBezTo>
                    <a:pt x="45" y="28"/>
                    <a:pt x="42" y="27"/>
                    <a:pt x="41" y="29"/>
                  </a:cubicBezTo>
                  <a:cubicBezTo>
                    <a:pt x="40" y="30"/>
                    <a:pt x="39" y="31"/>
                    <a:pt x="39" y="32"/>
                  </a:cubicBezTo>
                  <a:cubicBezTo>
                    <a:pt x="39" y="33"/>
                    <a:pt x="39" y="34"/>
                    <a:pt x="40" y="34"/>
                  </a:cubicBezTo>
                  <a:cubicBezTo>
                    <a:pt x="49" y="53"/>
                    <a:pt x="49" y="53"/>
                    <a:pt x="49" y="53"/>
                  </a:cubicBezTo>
                  <a:cubicBezTo>
                    <a:pt x="46" y="56"/>
                    <a:pt x="43" y="60"/>
                    <a:pt x="40" y="64"/>
                  </a:cubicBezTo>
                  <a:cubicBezTo>
                    <a:pt x="21" y="57"/>
                    <a:pt x="21" y="57"/>
                    <a:pt x="21" y="57"/>
                  </a:cubicBezTo>
                  <a:cubicBezTo>
                    <a:pt x="19" y="56"/>
                    <a:pt x="16" y="56"/>
                    <a:pt x="15" y="58"/>
                  </a:cubicBezTo>
                  <a:cubicBezTo>
                    <a:pt x="15" y="59"/>
                    <a:pt x="14" y="60"/>
                    <a:pt x="14" y="60"/>
                  </a:cubicBezTo>
                  <a:cubicBezTo>
                    <a:pt x="14" y="62"/>
                    <a:pt x="15" y="63"/>
                    <a:pt x="16" y="64"/>
                  </a:cubicBezTo>
                  <a:cubicBezTo>
                    <a:pt x="31" y="78"/>
                    <a:pt x="31" y="78"/>
                    <a:pt x="31" y="78"/>
                  </a:cubicBezTo>
                  <a:cubicBezTo>
                    <a:pt x="29" y="82"/>
                    <a:pt x="27" y="87"/>
                    <a:pt x="25" y="92"/>
                  </a:cubicBezTo>
                  <a:cubicBezTo>
                    <a:pt x="5" y="91"/>
                    <a:pt x="5" y="91"/>
                    <a:pt x="5" y="91"/>
                  </a:cubicBezTo>
                  <a:cubicBezTo>
                    <a:pt x="3" y="91"/>
                    <a:pt x="0" y="92"/>
                    <a:pt x="0" y="94"/>
                  </a:cubicBezTo>
                  <a:cubicBezTo>
                    <a:pt x="0" y="94"/>
                    <a:pt x="0" y="95"/>
                    <a:pt x="0" y="95"/>
                  </a:cubicBezTo>
                  <a:lnTo>
                    <a:pt x="218" y="9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grpSp>
      <p:sp>
        <p:nvSpPr>
          <p:cNvPr id="35" name="等腰三角形 76"/>
          <p:cNvSpPr/>
          <p:nvPr/>
        </p:nvSpPr>
        <p:spPr>
          <a:xfrm rot="5400000">
            <a:off x="7807980" y="5166362"/>
            <a:ext cx="302627" cy="260885"/>
          </a:xfrm>
          <a:prstGeom prst="triangle">
            <a:avLst/>
          </a:prstGeom>
          <a:solidFill>
            <a:srgbClr val="55917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6" name="矩形 10"/>
          <p:cNvSpPr/>
          <p:nvPr/>
        </p:nvSpPr>
        <p:spPr>
          <a:xfrm>
            <a:off x="1603075" y="2886294"/>
            <a:ext cx="1082690" cy="1165972"/>
          </a:xfrm>
          <a:prstGeom prst="rect">
            <a:avLst/>
          </a:prstGeom>
          <a:solidFill>
            <a:srgbClr val="55917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7" name="矩形 25"/>
          <p:cNvSpPr/>
          <p:nvPr/>
        </p:nvSpPr>
        <p:spPr>
          <a:xfrm>
            <a:off x="4798523" y="3202829"/>
            <a:ext cx="3028970" cy="840331"/>
          </a:xfrm>
          <a:prstGeom prst="rect">
            <a:avLst/>
          </a:prstGeom>
          <a:solidFill>
            <a:srgbClr val="55917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8" name="矩形 28"/>
          <p:cNvSpPr/>
          <p:nvPr/>
        </p:nvSpPr>
        <p:spPr>
          <a:xfrm>
            <a:off x="2685772" y="2888498"/>
            <a:ext cx="2116430" cy="1165315"/>
          </a:xfrm>
          <a:custGeom>
            <a:avLst/>
            <a:gdLst>
              <a:gd name="connsiteX0" fmla="*/ 0 w 1826712"/>
              <a:gd name="connsiteY0" fmla="*/ 0 h 1280593"/>
              <a:gd name="connsiteX1" fmla="*/ 1826712 w 1826712"/>
              <a:gd name="connsiteY1" fmla="*/ 0 h 1280593"/>
              <a:gd name="connsiteX2" fmla="*/ 1826712 w 1826712"/>
              <a:gd name="connsiteY2" fmla="*/ 1280593 h 1280593"/>
              <a:gd name="connsiteX3" fmla="*/ 0 w 1826712"/>
              <a:gd name="connsiteY3" fmla="*/ 1280593 h 1280593"/>
              <a:gd name="connsiteX4" fmla="*/ 0 w 1826712"/>
              <a:gd name="connsiteY4" fmla="*/ 0 h 1280593"/>
              <a:gd name="connsiteX0-1" fmla="*/ 0 w 1826712"/>
              <a:gd name="connsiteY0-2" fmla="*/ 0 h 1280593"/>
              <a:gd name="connsiteX1-3" fmla="*/ 1826712 w 1826712"/>
              <a:gd name="connsiteY1-4" fmla="*/ 0 h 1280593"/>
              <a:gd name="connsiteX2-5" fmla="*/ 1826712 w 1826712"/>
              <a:gd name="connsiteY2-6" fmla="*/ 1280593 h 1280593"/>
              <a:gd name="connsiteX3-7" fmla="*/ 0 w 1826712"/>
              <a:gd name="connsiteY3-8" fmla="*/ 1007543 h 1280593"/>
              <a:gd name="connsiteX4-9" fmla="*/ 0 w 1826712"/>
              <a:gd name="connsiteY4-10" fmla="*/ 0 h 1280593"/>
              <a:gd name="connsiteX0-11" fmla="*/ 0 w 1826712"/>
              <a:gd name="connsiteY0-12" fmla="*/ 0 h 1280593"/>
              <a:gd name="connsiteX1-13" fmla="*/ 1826712 w 1826712"/>
              <a:gd name="connsiteY1-14" fmla="*/ 555625 h 1280593"/>
              <a:gd name="connsiteX2-15" fmla="*/ 1826712 w 1826712"/>
              <a:gd name="connsiteY2-16" fmla="*/ 1280593 h 1280593"/>
              <a:gd name="connsiteX3-17" fmla="*/ 0 w 1826712"/>
              <a:gd name="connsiteY3-18" fmla="*/ 1007543 h 1280593"/>
              <a:gd name="connsiteX4-19" fmla="*/ 0 w 1826712"/>
              <a:gd name="connsiteY4-20" fmla="*/ 0 h 1280593"/>
              <a:gd name="connsiteX0-21" fmla="*/ 0 w 1829887"/>
              <a:gd name="connsiteY0-22" fmla="*/ 0 h 1280593"/>
              <a:gd name="connsiteX1-23" fmla="*/ 1829887 w 1829887"/>
              <a:gd name="connsiteY1-24" fmla="*/ 273050 h 1280593"/>
              <a:gd name="connsiteX2-25" fmla="*/ 1826712 w 1829887"/>
              <a:gd name="connsiteY2-26" fmla="*/ 1280593 h 1280593"/>
              <a:gd name="connsiteX3-27" fmla="*/ 0 w 1829887"/>
              <a:gd name="connsiteY3-28" fmla="*/ 1007543 h 1280593"/>
              <a:gd name="connsiteX4-29" fmla="*/ 0 w 1829887"/>
              <a:gd name="connsiteY4-30" fmla="*/ 0 h 1280593"/>
              <a:gd name="connsiteX0-31" fmla="*/ 0 w 1830192"/>
              <a:gd name="connsiteY0-32" fmla="*/ 0 h 1007543"/>
              <a:gd name="connsiteX1-33" fmla="*/ 1829887 w 1830192"/>
              <a:gd name="connsiteY1-34" fmla="*/ 273050 h 1007543"/>
              <a:gd name="connsiteX2-35" fmla="*/ 1829887 w 1830192"/>
              <a:gd name="connsiteY2-36" fmla="*/ 998018 h 1007543"/>
              <a:gd name="connsiteX3-37" fmla="*/ 0 w 1830192"/>
              <a:gd name="connsiteY3-38" fmla="*/ 1007543 h 1007543"/>
              <a:gd name="connsiteX4-39" fmla="*/ 0 w 1830192"/>
              <a:gd name="connsiteY4-40" fmla="*/ 0 h 1007543"/>
              <a:gd name="connsiteX0-41" fmla="*/ 0 w 1829887"/>
              <a:gd name="connsiteY0-42" fmla="*/ 0 h 1007543"/>
              <a:gd name="connsiteX1-43" fmla="*/ 1829887 w 1829887"/>
              <a:gd name="connsiteY1-44" fmla="*/ 273050 h 1007543"/>
              <a:gd name="connsiteX2-45" fmla="*/ 1823537 w 1829887"/>
              <a:gd name="connsiteY2-46" fmla="*/ 1001193 h 1007543"/>
              <a:gd name="connsiteX3-47" fmla="*/ 0 w 1829887"/>
              <a:gd name="connsiteY3-48" fmla="*/ 1007543 h 1007543"/>
              <a:gd name="connsiteX4-49" fmla="*/ 0 w 1829887"/>
              <a:gd name="connsiteY4-50" fmla="*/ 0 h 1007543"/>
              <a:gd name="connsiteX0-51" fmla="*/ 0 w 1830192"/>
              <a:gd name="connsiteY0-52" fmla="*/ 0 h 1007543"/>
              <a:gd name="connsiteX1-53" fmla="*/ 1829887 w 1830192"/>
              <a:gd name="connsiteY1-54" fmla="*/ 273050 h 1007543"/>
              <a:gd name="connsiteX2-55" fmla="*/ 1829887 w 1830192"/>
              <a:gd name="connsiteY2-56" fmla="*/ 1001193 h 1007543"/>
              <a:gd name="connsiteX3-57" fmla="*/ 0 w 1830192"/>
              <a:gd name="connsiteY3-58" fmla="*/ 1007543 h 1007543"/>
              <a:gd name="connsiteX4-59" fmla="*/ 0 w 1830192"/>
              <a:gd name="connsiteY4-60" fmla="*/ 0 h 1007543"/>
              <a:gd name="connsiteX0-61" fmla="*/ 0 w 1829887"/>
              <a:gd name="connsiteY0-62" fmla="*/ 0 h 1007543"/>
              <a:gd name="connsiteX1-63" fmla="*/ 1829887 w 1829887"/>
              <a:gd name="connsiteY1-64" fmla="*/ 273050 h 1007543"/>
              <a:gd name="connsiteX2-65" fmla="*/ 1826712 w 1829887"/>
              <a:gd name="connsiteY2-66" fmla="*/ 1001193 h 1007543"/>
              <a:gd name="connsiteX3-67" fmla="*/ 0 w 1829887"/>
              <a:gd name="connsiteY3-68" fmla="*/ 1007543 h 1007543"/>
              <a:gd name="connsiteX4-69" fmla="*/ 0 w 1829887"/>
              <a:gd name="connsiteY4-70" fmla="*/ 0 h 1007543"/>
              <a:gd name="connsiteX0-71" fmla="*/ 0 w 1833980"/>
              <a:gd name="connsiteY0-72" fmla="*/ 0 h 1007543"/>
              <a:gd name="connsiteX1-73" fmla="*/ 1829887 w 1833980"/>
              <a:gd name="connsiteY1-74" fmla="*/ 273050 h 1007543"/>
              <a:gd name="connsiteX2-75" fmla="*/ 1833856 w 1833980"/>
              <a:gd name="connsiteY2-76" fmla="*/ 1001193 h 1007543"/>
              <a:gd name="connsiteX3-77" fmla="*/ 0 w 1833980"/>
              <a:gd name="connsiteY3-78" fmla="*/ 1007543 h 1007543"/>
              <a:gd name="connsiteX4-79" fmla="*/ 0 w 1833980"/>
              <a:gd name="connsiteY4-80" fmla="*/ 0 h 1007543"/>
              <a:gd name="connsiteX0-81" fmla="*/ 0 w 1829887"/>
              <a:gd name="connsiteY0-82" fmla="*/ 0 h 1007543"/>
              <a:gd name="connsiteX1-83" fmla="*/ 1829887 w 1829887"/>
              <a:gd name="connsiteY1-84" fmla="*/ 273050 h 1007543"/>
              <a:gd name="connsiteX2-85" fmla="*/ 1829093 w 1829887"/>
              <a:gd name="connsiteY2-86" fmla="*/ 1003575 h 1007543"/>
              <a:gd name="connsiteX3-87" fmla="*/ 0 w 1829887"/>
              <a:gd name="connsiteY3-88" fmla="*/ 1007543 h 1007543"/>
              <a:gd name="connsiteX4-89" fmla="*/ 0 w 1829887"/>
              <a:gd name="connsiteY4-90" fmla="*/ 0 h 100754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9887" h="1007543">
                <a:moveTo>
                  <a:pt x="0" y="0"/>
                </a:moveTo>
                <a:lnTo>
                  <a:pt x="1829887" y="273050"/>
                </a:lnTo>
                <a:cubicBezTo>
                  <a:pt x="1828829" y="608898"/>
                  <a:pt x="1830151" y="667727"/>
                  <a:pt x="1829093" y="1003575"/>
                </a:cubicBezTo>
                <a:lnTo>
                  <a:pt x="0" y="1007543"/>
                </a:lnTo>
                <a:lnTo>
                  <a:pt x="0" y="0"/>
                </a:lnTo>
                <a:close/>
              </a:path>
            </a:pathLst>
          </a:custGeom>
          <a:solidFill>
            <a:srgbClr val="55917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39" name="TextBox 18"/>
          <p:cNvSpPr txBox="1"/>
          <p:nvPr/>
        </p:nvSpPr>
        <p:spPr>
          <a:xfrm>
            <a:off x="1888066" y="3011278"/>
            <a:ext cx="521721" cy="507259"/>
          </a:xfrm>
          <a:prstGeom prst="rect">
            <a:avLst/>
          </a:prstGeom>
          <a:noFill/>
        </p:spPr>
        <p:txBody>
          <a:bodyPr wrap="none" rtlCol="0">
            <a:spAutoFit/>
          </a:bodyPr>
          <a:lstStyle/>
          <a:p>
            <a:r>
              <a:rPr lang="en-US" altLang="zh-CN" sz="3200" dirty="0">
                <a:solidFill>
                  <a:schemeClr val="bg1"/>
                </a:solidFill>
              </a:rPr>
              <a:t>02</a:t>
            </a:r>
            <a:endParaRPr lang="zh-CN" altLang="en-US" sz="1465" dirty="0">
              <a:solidFill>
                <a:schemeClr val="bg1"/>
              </a:solidFill>
            </a:endParaRPr>
          </a:p>
        </p:txBody>
      </p:sp>
      <p:sp>
        <p:nvSpPr>
          <p:cNvPr id="40" name="Freeform 144"/>
          <p:cNvSpPr>
            <a:spLocks noEditPoints="1"/>
          </p:cNvSpPr>
          <p:nvPr/>
        </p:nvSpPr>
        <p:spPr bwMode="black">
          <a:xfrm>
            <a:off x="3500817" y="3238854"/>
            <a:ext cx="396698" cy="700165"/>
          </a:xfrm>
          <a:custGeom>
            <a:avLst/>
            <a:gdLst>
              <a:gd name="T0" fmla="*/ 35 w 46"/>
              <a:gd name="T1" fmla="*/ 7 h 84"/>
              <a:gd name="T2" fmla="*/ 29 w 46"/>
              <a:gd name="T3" fmla="*/ 14 h 84"/>
              <a:gd name="T4" fmla="*/ 22 w 46"/>
              <a:gd name="T5" fmla="*/ 7 h 84"/>
              <a:gd name="T6" fmla="*/ 29 w 46"/>
              <a:gd name="T7" fmla="*/ 0 h 84"/>
              <a:gd name="T8" fmla="*/ 35 w 46"/>
              <a:gd name="T9" fmla="*/ 7 h 84"/>
              <a:gd name="T10" fmla="*/ 20 w 46"/>
              <a:gd name="T11" fmla="*/ 12 h 84"/>
              <a:gd name="T12" fmla="*/ 2 w 46"/>
              <a:gd name="T13" fmla="*/ 22 h 84"/>
              <a:gd name="T14" fmla="*/ 0 w 46"/>
              <a:gd name="T15" fmla="*/ 41 h 84"/>
              <a:gd name="T16" fmla="*/ 6 w 46"/>
              <a:gd name="T17" fmla="*/ 41 h 84"/>
              <a:gd name="T18" fmla="*/ 7 w 46"/>
              <a:gd name="T19" fmla="*/ 26 h 84"/>
              <a:gd name="T20" fmla="*/ 15 w 46"/>
              <a:gd name="T21" fmla="*/ 22 h 84"/>
              <a:gd name="T22" fmla="*/ 10 w 46"/>
              <a:gd name="T23" fmla="*/ 37 h 84"/>
              <a:gd name="T24" fmla="*/ 12 w 46"/>
              <a:gd name="T25" fmla="*/ 45 h 84"/>
              <a:gd name="T26" fmla="*/ 0 w 46"/>
              <a:gd name="T27" fmla="*/ 82 h 84"/>
              <a:gd name="T28" fmla="*/ 8 w 46"/>
              <a:gd name="T29" fmla="*/ 84 h 84"/>
              <a:gd name="T30" fmla="*/ 18 w 46"/>
              <a:gd name="T31" fmla="*/ 57 h 84"/>
              <a:gd name="T32" fmla="*/ 21 w 46"/>
              <a:gd name="T33" fmla="*/ 62 h 84"/>
              <a:gd name="T34" fmla="*/ 27 w 46"/>
              <a:gd name="T35" fmla="*/ 84 h 84"/>
              <a:gd name="T36" fmla="*/ 36 w 46"/>
              <a:gd name="T37" fmla="*/ 81 h 84"/>
              <a:gd name="T38" fmla="*/ 29 w 46"/>
              <a:gd name="T39" fmla="*/ 56 h 84"/>
              <a:gd name="T40" fmla="*/ 22 w 46"/>
              <a:gd name="T41" fmla="*/ 45 h 84"/>
              <a:gd name="T42" fmla="*/ 27 w 46"/>
              <a:gd name="T43" fmla="*/ 29 h 84"/>
              <a:gd name="T44" fmla="*/ 29 w 46"/>
              <a:gd name="T45" fmla="*/ 35 h 84"/>
              <a:gd name="T46" fmla="*/ 44 w 46"/>
              <a:gd name="T47" fmla="*/ 41 h 84"/>
              <a:gd name="T48" fmla="*/ 46 w 46"/>
              <a:gd name="T49" fmla="*/ 35 h 84"/>
              <a:gd name="T50" fmla="*/ 35 w 46"/>
              <a:gd name="T51" fmla="*/ 30 h 84"/>
              <a:gd name="T52" fmla="*/ 31 w 46"/>
              <a:gd name="T53" fmla="*/ 17 h 84"/>
              <a:gd name="T54" fmla="*/ 20 w 46"/>
              <a:gd name="T55" fmla="*/ 1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84">
                <a:moveTo>
                  <a:pt x="35" y="7"/>
                </a:moveTo>
                <a:cubicBezTo>
                  <a:pt x="35" y="11"/>
                  <a:pt x="33" y="14"/>
                  <a:pt x="29" y="14"/>
                </a:cubicBezTo>
                <a:cubicBezTo>
                  <a:pt x="25" y="14"/>
                  <a:pt x="22" y="11"/>
                  <a:pt x="22" y="7"/>
                </a:cubicBezTo>
                <a:cubicBezTo>
                  <a:pt x="22" y="3"/>
                  <a:pt x="25" y="0"/>
                  <a:pt x="29" y="0"/>
                </a:cubicBezTo>
                <a:cubicBezTo>
                  <a:pt x="33" y="0"/>
                  <a:pt x="35" y="3"/>
                  <a:pt x="35" y="7"/>
                </a:cubicBezTo>
                <a:moveTo>
                  <a:pt x="20" y="12"/>
                </a:moveTo>
                <a:cubicBezTo>
                  <a:pt x="2" y="22"/>
                  <a:pt x="2" y="22"/>
                  <a:pt x="2" y="22"/>
                </a:cubicBezTo>
                <a:cubicBezTo>
                  <a:pt x="0" y="41"/>
                  <a:pt x="0" y="41"/>
                  <a:pt x="0" y="41"/>
                </a:cubicBezTo>
                <a:cubicBezTo>
                  <a:pt x="6" y="41"/>
                  <a:pt x="6" y="41"/>
                  <a:pt x="6" y="41"/>
                </a:cubicBezTo>
                <a:cubicBezTo>
                  <a:pt x="7" y="26"/>
                  <a:pt x="7" y="26"/>
                  <a:pt x="7" y="26"/>
                </a:cubicBezTo>
                <a:cubicBezTo>
                  <a:pt x="15" y="22"/>
                  <a:pt x="15" y="22"/>
                  <a:pt x="15" y="22"/>
                </a:cubicBezTo>
                <a:cubicBezTo>
                  <a:pt x="15" y="22"/>
                  <a:pt x="11" y="34"/>
                  <a:pt x="10" y="37"/>
                </a:cubicBezTo>
                <a:cubicBezTo>
                  <a:pt x="9" y="39"/>
                  <a:pt x="11" y="43"/>
                  <a:pt x="12" y="45"/>
                </a:cubicBezTo>
                <a:cubicBezTo>
                  <a:pt x="0" y="82"/>
                  <a:pt x="0" y="82"/>
                  <a:pt x="0" y="82"/>
                </a:cubicBezTo>
                <a:cubicBezTo>
                  <a:pt x="8" y="84"/>
                  <a:pt x="8" y="84"/>
                  <a:pt x="8" y="84"/>
                </a:cubicBezTo>
                <a:cubicBezTo>
                  <a:pt x="18" y="57"/>
                  <a:pt x="18" y="57"/>
                  <a:pt x="18" y="57"/>
                </a:cubicBezTo>
                <a:cubicBezTo>
                  <a:pt x="21" y="62"/>
                  <a:pt x="21" y="62"/>
                  <a:pt x="21" y="62"/>
                </a:cubicBezTo>
                <a:cubicBezTo>
                  <a:pt x="27" y="84"/>
                  <a:pt x="27" y="84"/>
                  <a:pt x="27" y="84"/>
                </a:cubicBezTo>
                <a:cubicBezTo>
                  <a:pt x="36" y="81"/>
                  <a:pt x="36" y="81"/>
                  <a:pt x="36" y="81"/>
                </a:cubicBezTo>
                <a:cubicBezTo>
                  <a:pt x="29" y="56"/>
                  <a:pt x="29" y="56"/>
                  <a:pt x="29" y="56"/>
                </a:cubicBezTo>
                <a:cubicBezTo>
                  <a:pt x="22" y="45"/>
                  <a:pt x="22" y="45"/>
                  <a:pt x="22" y="45"/>
                </a:cubicBezTo>
                <a:cubicBezTo>
                  <a:pt x="27" y="29"/>
                  <a:pt x="27" y="29"/>
                  <a:pt x="27" y="29"/>
                </a:cubicBezTo>
                <a:cubicBezTo>
                  <a:pt x="29" y="35"/>
                  <a:pt x="29" y="35"/>
                  <a:pt x="29" y="35"/>
                </a:cubicBezTo>
                <a:cubicBezTo>
                  <a:pt x="44" y="41"/>
                  <a:pt x="44" y="41"/>
                  <a:pt x="44" y="41"/>
                </a:cubicBezTo>
                <a:cubicBezTo>
                  <a:pt x="46" y="35"/>
                  <a:pt x="46" y="35"/>
                  <a:pt x="46" y="35"/>
                </a:cubicBezTo>
                <a:cubicBezTo>
                  <a:pt x="35" y="30"/>
                  <a:pt x="35" y="30"/>
                  <a:pt x="35" y="30"/>
                </a:cubicBezTo>
                <a:cubicBezTo>
                  <a:pt x="31" y="17"/>
                  <a:pt x="31" y="17"/>
                  <a:pt x="31" y="17"/>
                </a:cubicBezTo>
                <a:lnTo>
                  <a:pt x="20" y="12"/>
                </a:lnTo>
                <a:close/>
              </a:path>
            </a:pathLst>
          </a:custGeom>
          <a:noFill/>
          <a:ln w="19050">
            <a:solidFill>
              <a:schemeClr val="bg1"/>
            </a:solidFill>
          </a:ln>
        </p:spPr>
        <p:txBody>
          <a:bodyPr vert="horz" wrap="square" lIns="91452" tIns="45727" rIns="91452" bIns="45727" numCol="1" anchor="t" anchorCtr="0" compatLnSpc="1"/>
          <a:lstStyle/>
          <a:p>
            <a:endParaRPr lang="en-US" sz="2400"/>
          </a:p>
        </p:txBody>
      </p:sp>
      <p:sp>
        <p:nvSpPr>
          <p:cNvPr id="41" name="等腰三角形 74"/>
          <p:cNvSpPr/>
          <p:nvPr/>
        </p:nvSpPr>
        <p:spPr>
          <a:xfrm rot="5400000">
            <a:off x="7806622" y="3492547"/>
            <a:ext cx="302626" cy="260885"/>
          </a:xfrm>
          <a:prstGeom prst="triangle">
            <a:avLst/>
          </a:prstGeom>
          <a:solidFill>
            <a:srgbClr val="55917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2" name="矩形 57"/>
          <p:cNvSpPr/>
          <p:nvPr/>
        </p:nvSpPr>
        <p:spPr>
          <a:xfrm>
            <a:off x="1838503" y="3437920"/>
            <a:ext cx="562270" cy="379656"/>
          </a:xfrm>
          <a:prstGeom prst="rect">
            <a:avLst/>
          </a:prstGeom>
        </p:spPr>
        <p:txBody>
          <a:bodyPr wrap="none">
            <a:spAutoFit/>
          </a:bodyPr>
          <a:lstStyle/>
          <a:p>
            <a:pPr algn="ctr"/>
            <a:r>
              <a:rPr lang="en-US" altLang="zh-CN" sz="1865" dirty="0">
                <a:solidFill>
                  <a:schemeClr val="bg1"/>
                </a:solidFill>
              </a:rPr>
              <a:t>text</a:t>
            </a:r>
            <a:endParaRPr lang="zh-CN" altLang="en-US" sz="1865" dirty="0">
              <a:solidFill>
                <a:schemeClr val="bg1"/>
              </a:solidFill>
            </a:endParaRPr>
          </a:p>
        </p:txBody>
      </p:sp>
      <p:sp>
        <p:nvSpPr>
          <p:cNvPr id="43" name="矩形 39"/>
          <p:cNvSpPr/>
          <p:nvPr/>
        </p:nvSpPr>
        <p:spPr>
          <a:xfrm rot="10800000">
            <a:off x="2080518" y="1725276"/>
            <a:ext cx="605254" cy="4647519"/>
          </a:xfrm>
          <a:prstGeom prst="rect">
            <a:avLst/>
          </a:prstGeom>
          <a:gradFill>
            <a:gsLst>
              <a:gs pos="0">
                <a:schemeClr val="bg1">
                  <a:alpha val="0"/>
                </a:schemeClr>
              </a:gs>
              <a:gs pos="100000">
                <a:schemeClr val="tx1">
                  <a:alpha val="16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4" name="矩形 38"/>
          <p:cNvSpPr/>
          <p:nvPr/>
        </p:nvSpPr>
        <p:spPr>
          <a:xfrm>
            <a:off x="4807016" y="2366069"/>
            <a:ext cx="605254" cy="3349503"/>
          </a:xfrm>
          <a:prstGeom prst="rect">
            <a:avLst/>
          </a:prstGeom>
          <a:gradFill>
            <a:gsLst>
              <a:gs pos="0">
                <a:schemeClr val="bg1">
                  <a:alpha val="0"/>
                </a:schemeClr>
              </a:gs>
              <a:gs pos="100000">
                <a:schemeClr val="tx1">
                  <a:alpha val="16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9" name="文本框 48"/>
          <p:cNvSpPr txBox="1"/>
          <p:nvPr/>
        </p:nvSpPr>
        <p:spPr>
          <a:xfrm>
            <a:off x="8170791" y="2395423"/>
            <a:ext cx="2468184" cy="784830"/>
          </a:xfrm>
          <a:prstGeom prst="rect">
            <a:avLst/>
          </a:prstGeom>
          <a:noFill/>
        </p:spPr>
        <p:txBody>
          <a:bodyPr wrap="square" rtlCol="0">
            <a:spAutoFit/>
          </a:bodyPr>
          <a:lstStyle/>
          <a:p>
            <a:pPr algn="just">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0" name="文本框 49"/>
          <p:cNvSpPr txBox="1"/>
          <p:nvPr/>
        </p:nvSpPr>
        <p:spPr>
          <a:xfrm>
            <a:off x="8170791" y="3230574"/>
            <a:ext cx="2468184" cy="784830"/>
          </a:xfrm>
          <a:prstGeom prst="rect">
            <a:avLst/>
          </a:prstGeom>
          <a:noFill/>
        </p:spPr>
        <p:txBody>
          <a:bodyPr wrap="square" rtlCol="0">
            <a:spAutoFit/>
          </a:bodyPr>
          <a:lstStyle/>
          <a:p>
            <a:pPr algn="just">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1" name="文本框 50"/>
          <p:cNvSpPr txBox="1"/>
          <p:nvPr/>
        </p:nvSpPr>
        <p:spPr>
          <a:xfrm>
            <a:off x="8170791" y="4065725"/>
            <a:ext cx="2468184" cy="784830"/>
          </a:xfrm>
          <a:prstGeom prst="rect">
            <a:avLst/>
          </a:prstGeom>
          <a:noFill/>
        </p:spPr>
        <p:txBody>
          <a:bodyPr wrap="square" rtlCol="0">
            <a:spAutoFit/>
          </a:bodyPr>
          <a:lstStyle/>
          <a:p>
            <a:pPr algn="just">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2" name="文本框 51"/>
          <p:cNvSpPr txBox="1"/>
          <p:nvPr/>
        </p:nvSpPr>
        <p:spPr>
          <a:xfrm>
            <a:off x="8170791" y="4900876"/>
            <a:ext cx="2468184" cy="784830"/>
          </a:xfrm>
          <a:prstGeom prst="rect">
            <a:avLst/>
          </a:prstGeom>
          <a:noFill/>
        </p:spPr>
        <p:txBody>
          <a:bodyPr wrap="square" rtlCol="0">
            <a:spAutoFit/>
          </a:bodyPr>
          <a:lstStyle/>
          <a:p>
            <a:pPr algn="just">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0" name="矩形 56"/>
          <p:cNvSpPr/>
          <p:nvPr/>
        </p:nvSpPr>
        <p:spPr>
          <a:xfrm>
            <a:off x="5309143" y="2574650"/>
            <a:ext cx="2007730" cy="379656"/>
          </a:xfrm>
          <a:prstGeom prst="rect">
            <a:avLst/>
          </a:prstGeom>
        </p:spPr>
        <p:txBody>
          <a:bodyPr wrap="none">
            <a:spAutoFit/>
          </a:bodyPr>
          <a:lstStyle/>
          <a:p>
            <a:pPr algn="ctr"/>
            <a:r>
              <a:rPr lang="en-US" altLang="zh-CN" sz="1865" dirty="0" smtClean="0">
                <a:solidFill>
                  <a:schemeClr val="bg1"/>
                </a:solidFill>
              </a:rPr>
              <a:t>Add your title here</a:t>
            </a:r>
            <a:endParaRPr lang="zh-CN" altLang="en-US" sz="1865" dirty="0">
              <a:solidFill>
                <a:schemeClr val="bg1"/>
              </a:solidFill>
            </a:endParaRPr>
          </a:p>
        </p:txBody>
      </p:sp>
      <p:sp>
        <p:nvSpPr>
          <p:cNvPr id="61" name="矩形 56"/>
          <p:cNvSpPr/>
          <p:nvPr/>
        </p:nvSpPr>
        <p:spPr>
          <a:xfrm>
            <a:off x="5309143" y="3430827"/>
            <a:ext cx="2007730" cy="379656"/>
          </a:xfrm>
          <a:prstGeom prst="rect">
            <a:avLst/>
          </a:prstGeom>
        </p:spPr>
        <p:txBody>
          <a:bodyPr wrap="none">
            <a:spAutoFit/>
          </a:bodyPr>
          <a:lstStyle/>
          <a:p>
            <a:pPr algn="ctr"/>
            <a:r>
              <a:rPr lang="en-US" altLang="zh-CN" sz="1865" dirty="0" smtClean="0">
                <a:solidFill>
                  <a:schemeClr val="bg1"/>
                </a:solidFill>
              </a:rPr>
              <a:t>Add your title here</a:t>
            </a:r>
            <a:endParaRPr lang="zh-CN" altLang="en-US" sz="1865" dirty="0">
              <a:solidFill>
                <a:schemeClr val="bg1"/>
              </a:solidFill>
            </a:endParaRPr>
          </a:p>
        </p:txBody>
      </p:sp>
      <p:sp>
        <p:nvSpPr>
          <p:cNvPr id="62" name="矩形 56"/>
          <p:cNvSpPr/>
          <p:nvPr/>
        </p:nvSpPr>
        <p:spPr>
          <a:xfrm>
            <a:off x="5309143" y="4287004"/>
            <a:ext cx="2007730" cy="379656"/>
          </a:xfrm>
          <a:prstGeom prst="rect">
            <a:avLst/>
          </a:prstGeom>
        </p:spPr>
        <p:txBody>
          <a:bodyPr wrap="none">
            <a:spAutoFit/>
          </a:bodyPr>
          <a:lstStyle/>
          <a:p>
            <a:pPr algn="ctr"/>
            <a:r>
              <a:rPr lang="en-US" altLang="zh-CN" sz="1865" dirty="0" smtClean="0">
                <a:solidFill>
                  <a:schemeClr val="bg1"/>
                </a:solidFill>
              </a:rPr>
              <a:t>Add your title here</a:t>
            </a:r>
            <a:endParaRPr lang="zh-CN" altLang="en-US" sz="1865" dirty="0">
              <a:solidFill>
                <a:schemeClr val="bg1"/>
              </a:solidFill>
            </a:endParaRPr>
          </a:p>
        </p:txBody>
      </p:sp>
      <p:sp>
        <p:nvSpPr>
          <p:cNvPr id="63" name="矩形 56"/>
          <p:cNvSpPr/>
          <p:nvPr/>
        </p:nvSpPr>
        <p:spPr>
          <a:xfrm>
            <a:off x="5309143" y="5143181"/>
            <a:ext cx="2007730" cy="379656"/>
          </a:xfrm>
          <a:prstGeom prst="rect">
            <a:avLst/>
          </a:prstGeom>
        </p:spPr>
        <p:txBody>
          <a:bodyPr wrap="none">
            <a:spAutoFit/>
          </a:bodyPr>
          <a:lstStyle/>
          <a:p>
            <a:pPr algn="ctr"/>
            <a:r>
              <a:rPr lang="en-US" altLang="zh-CN" sz="1865" dirty="0" smtClean="0">
                <a:solidFill>
                  <a:schemeClr val="bg1"/>
                </a:solidFill>
              </a:rPr>
              <a:t>Add your title here</a:t>
            </a:r>
            <a:endParaRPr lang="zh-CN" altLang="en-US" sz="1865" dirty="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2675788" y="-2670141"/>
            <a:ext cx="6840424" cy="12192000"/>
          </a:xfrm>
          <a:prstGeom prst="rect">
            <a:avLst/>
          </a:prstGeom>
        </p:spPr>
      </p:pic>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t="67593"/>
          <a:stretch>
            <a:fillRect/>
          </a:stretch>
        </p:blipFill>
        <p:spPr>
          <a:xfrm rot="5400000">
            <a:off x="-1771650" y="1771649"/>
            <a:ext cx="6858000" cy="3314700"/>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269" b="66667"/>
          <a:stretch>
            <a:fillRect/>
          </a:stretch>
        </p:blipFill>
        <p:spPr>
          <a:xfrm rot="5400000">
            <a:off x="7039010" y="1705009"/>
            <a:ext cx="6864279" cy="34417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172791" y="7191"/>
            <a:ext cx="3882572" cy="6843618"/>
          </a:xfrm>
          <a:prstGeom prst="rect">
            <a:avLst/>
          </a:prstGeom>
          <a:effectLst>
            <a:outerShdw blurRad="63500" sx="102000" sy="102000" algn="ctr" rotWithShape="0">
              <a:schemeClr val="tx1">
                <a:lumMod val="50000"/>
                <a:lumOff val="50000"/>
                <a:alpha val="40000"/>
              </a:schemeClr>
            </a:outerShdw>
          </a:effectLst>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18891" t="51851" r="68052" b="35371"/>
          <a:stretch>
            <a:fillRect/>
          </a:stretch>
        </p:blipFill>
        <p:spPr>
          <a:xfrm rot="5400000">
            <a:off x="2385653" y="878811"/>
            <a:ext cx="1066800" cy="1566153"/>
          </a:xfrm>
          <a:prstGeom prst="rect">
            <a:avLst/>
          </a:prstGeom>
        </p:spPr>
      </p:pic>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l="75285" t="34074" r="10269" b="55926"/>
          <a:stretch>
            <a:fillRect/>
          </a:stretch>
        </p:blipFill>
        <p:spPr>
          <a:xfrm rot="5400000">
            <a:off x="8636702" y="4482229"/>
            <a:ext cx="1344796" cy="1396518"/>
          </a:xfrm>
          <a:prstGeom prst="rect">
            <a:avLst/>
          </a:prstGeom>
        </p:spPr>
      </p:pic>
      <p:grpSp>
        <p:nvGrpSpPr>
          <p:cNvPr id="11" name="组合 10"/>
          <p:cNvGrpSpPr/>
          <p:nvPr/>
        </p:nvGrpSpPr>
        <p:grpSpPr>
          <a:xfrm>
            <a:off x="4973982" y="1714712"/>
            <a:ext cx="2232828" cy="2151530"/>
            <a:chOff x="7419483" y="1702608"/>
            <a:chExt cx="2232828" cy="2151530"/>
          </a:xfrm>
        </p:grpSpPr>
        <p:sp>
          <p:nvSpPr>
            <p:cNvPr id="12" name="文本框 11"/>
            <p:cNvSpPr txBox="1"/>
            <p:nvPr/>
          </p:nvSpPr>
          <p:spPr>
            <a:xfrm>
              <a:off x="7419483" y="2327935"/>
              <a:ext cx="1358263" cy="1107996"/>
            </a:xfrm>
            <a:prstGeom prst="rect">
              <a:avLst/>
            </a:prstGeom>
            <a:noFill/>
            <a:ln>
              <a:noFill/>
            </a:ln>
          </p:spPr>
          <p:txBody>
            <a:bodyPr wrap="square" rtlCol="0">
              <a:spAutoFit/>
            </a:bodyPr>
            <a:lstStyle/>
            <a:p>
              <a:pPr algn="ctr"/>
              <a:r>
                <a:rPr lang="en-US" altLang="zh-CN" sz="6600" dirty="0" smtClean="0">
                  <a:solidFill>
                    <a:srgbClr val="7BB19E"/>
                  </a:solidFill>
                  <a:latin typeface="Road Rage" pitchFamily="50" charset="0"/>
                  <a:ea typeface="禹卫书法行书简体" panose="02000603000000000000" pitchFamily="2" charset="-122"/>
                </a:rPr>
                <a:t>o2</a:t>
              </a:r>
              <a:endParaRPr lang="zh-CN" altLang="en-US" sz="6600" dirty="0">
                <a:solidFill>
                  <a:srgbClr val="7BB19E"/>
                </a:solidFill>
                <a:latin typeface="Road Rage" pitchFamily="50" charset="0"/>
                <a:ea typeface="禹卫书法行书简体" panose="02000603000000000000" pitchFamily="2" charset="-122"/>
              </a:endParaRPr>
            </a:p>
          </p:txBody>
        </p:sp>
        <p:sp>
          <p:nvSpPr>
            <p:cNvPr id="13" name="文本框 12"/>
            <p:cNvSpPr txBox="1"/>
            <p:nvPr/>
          </p:nvSpPr>
          <p:spPr>
            <a:xfrm>
              <a:off x="8294048" y="2858076"/>
              <a:ext cx="1358263" cy="369332"/>
            </a:xfrm>
            <a:prstGeom prst="rect">
              <a:avLst/>
            </a:prstGeom>
            <a:noFill/>
            <a:ln>
              <a:noFill/>
            </a:ln>
          </p:spPr>
          <p:txBody>
            <a:bodyPr wrap="square" rtlCol="0">
              <a:spAutoFit/>
            </a:bodyPr>
            <a:lstStyle/>
            <a:p>
              <a:pPr algn="ctr"/>
              <a:r>
                <a:rPr lang="en-US" altLang="zh-CN" dirty="0" smtClean="0">
                  <a:solidFill>
                    <a:srgbClr val="7BB19E"/>
                  </a:solidFill>
                  <a:latin typeface="微软雅黑" panose="020B0503020204020204" pitchFamily="34" charset="-122"/>
                  <a:ea typeface="微软雅黑" panose="020B0503020204020204" pitchFamily="34" charset="-122"/>
                </a:rPr>
                <a:t>reply</a:t>
              </a:r>
              <a:endParaRPr lang="zh-CN" altLang="en-US" dirty="0">
                <a:solidFill>
                  <a:srgbClr val="7BB19E"/>
                </a:solidFill>
                <a:latin typeface="微软雅黑" panose="020B0503020204020204" pitchFamily="34" charset="-122"/>
                <a:ea typeface="微软雅黑" panose="020B0503020204020204" pitchFamily="34" charset="-122"/>
              </a:endParaRPr>
            </a:p>
          </p:txBody>
        </p:sp>
        <p:grpSp>
          <p:nvGrpSpPr>
            <p:cNvPr id="14" name="组合 13"/>
            <p:cNvGrpSpPr/>
            <p:nvPr/>
          </p:nvGrpSpPr>
          <p:grpSpPr>
            <a:xfrm>
              <a:off x="7462576" y="1702608"/>
              <a:ext cx="2151529" cy="2151530"/>
              <a:chOff x="7462576" y="1702608"/>
              <a:chExt cx="2151529" cy="2151530"/>
            </a:xfrm>
          </p:grpSpPr>
          <p:sp>
            <p:nvSpPr>
              <p:cNvPr id="15" name="矩形 14"/>
              <p:cNvSpPr/>
              <p:nvPr/>
            </p:nvSpPr>
            <p:spPr>
              <a:xfrm>
                <a:off x="7462576" y="1702608"/>
                <a:ext cx="2151529" cy="2151530"/>
              </a:xfrm>
              <a:prstGeom prst="rect">
                <a:avLst/>
              </a:prstGeom>
              <a:noFill/>
              <a:ln w="38100">
                <a:solidFill>
                  <a:srgbClr val="7BB1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7BB19E"/>
                  </a:solidFill>
                </a:endParaRPr>
              </a:p>
            </p:txBody>
          </p:sp>
          <p:cxnSp>
            <p:nvCxnSpPr>
              <p:cNvPr id="16" name="直接连接符 15"/>
              <p:cNvCxnSpPr>
                <a:stCxn id="12" idx="0"/>
              </p:cNvCxnSpPr>
              <p:nvPr/>
            </p:nvCxnSpPr>
            <p:spPr>
              <a:xfrm flipV="1">
                <a:off x="8098615" y="2033811"/>
                <a:ext cx="1" cy="294124"/>
              </a:xfrm>
              <a:prstGeom prst="line">
                <a:avLst/>
              </a:prstGeom>
              <a:ln w="38100">
                <a:solidFill>
                  <a:srgbClr val="7BB19E"/>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8098614" y="2043581"/>
                <a:ext cx="850137" cy="0"/>
              </a:xfrm>
              <a:prstGeom prst="line">
                <a:avLst/>
              </a:prstGeom>
              <a:ln w="38100">
                <a:solidFill>
                  <a:srgbClr val="7BB19E"/>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8948751" y="2033809"/>
                <a:ext cx="0" cy="921227"/>
              </a:xfrm>
              <a:prstGeom prst="line">
                <a:avLst/>
              </a:prstGeom>
              <a:ln w="38100">
                <a:solidFill>
                  <a:srgbClr val="7BB19E"/>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8948751" y="3224408"/>
                <a:ext cx="0" cy="298529"/>
              </a:xfrm>
              <a:prstGeom prst="line">
                <a:avLst/>
              </a:prstGeom>
              <a:ln w="38100">
                <a:solidFill>
                  <a:srgbClr val="7BB19E"/>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H="1" flipV="1">
                <a:off x="8098614" y="3513165"/>
                <a:ext cx="850137" cy="0"/>
              </a:xfrm>
              <a:prstGeom prst="line">
                <a:avLst/>
              </a:prstGeom>
              <a:ln w="38100">
                <a:solidFill>
                  <a:srgbClr val="7BB19E"/>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endCxn id="12" idx="2"/>
              </p:cNvCxnSpPr>
              <p:nvPr/>
            </p:nvCxnSpPr>
            <p:spPr>
              <a:xfrm flipV="1">
                <a:off x="8098614" y="3319841"/>
                <a:ext cx="1" cy="203104"/>
              </a:xfrm>
              <a:prstGeom prst="line">
                <a:avLst/>
              </a:prstGeom>
              <a:ln w="38100">
                <a:solidFill>
                  <a:srgbClr val="7BB19E"/>
                </a:solidFill>
              </a:ln>
            </p:spPr>
            <p:style>
              <a:lnRef idx="1">
                <a:schemeClr val="accent1"/>
              </a:lnRef>
              <a:fillRef idx="0">
                <a:schemeClr val="accent1"/>
              </a:fillRef>
              <a:effectRef idx="0">
                <a:schemeClr val="accent1"/>
              </a:effectRef>
              <a:fontRef idx="minor">
                <a:schemeClr val="tx1"/>
              </a:fontRef>
            </p:style>
          </p:cxnSp>
        </p:grpSp>
      </p:grpSp>
      <p:grpSp>
        <p:nvGrpSpPr>
          <p:cNvPr id="28" name="组合 27"/>
          <p:cNvGrpSpPr/>
          <p:nvPr/>
        </p:nvGrpSpPr>
        <p:grpSpPr>
          <a:xfrm>
            <a:off x="3591297" y="3996469"/>
            <a:ext cx="5022106" cy="1046441"/>
            <a:chOff x="3584947" y="3668107"/>
            <a:chExt cx="5022106" cy="1046441"/>
          </a:xfrm>
        </p:grpSpPr>
        <p:sp>
          <p:nvSpPr>
            <p:cNvPr id="29" name="文本框 28"/>
            <p:cNvSpPr txBox="1"/>
            <p:nvPr/>
          </p:nvSpPr>
          <p:spPr>
            <a:xfrm>
              <a:off x="3616036" y="3668107"/>
              <a:ext cx="4959929" cy="646331"/>
            </a:xfrm>
            <a:prstGeom prst="rect">
              <a:avLst/>
            </a:prstGeom>
            <a:noFill/>
          </p:spPr>
          <p:txBody>
            <a:bodyPr wrap="square" rtlCol="0">
              <a:spAutoFit/>
            </a:bodyPr>
            <a:lstStyle>
              <a:defPPr>
                <a:defRPr lang="zh-CN"/>
              </a:defPPr>
              <a:lvl1pPr algn="ctr">
                <a:defRPr sz="3600" b="1">
                  <a:solidFill>
                    <a:schemeClr val="tx1">
                      <a:lumMod val="75000"/>
                      <a:lumOff val="25000"/>
                    </a:schemeClr>
                  </a:solidFill>
                  <a:latin typeface="叶根友刀锋黑草" panose="02010601030101010101" pitchFamily="2" charset="-122"/>
                  <a:ea typeface="叶根友刀锋黑草" panose="02010601030101010101" pitchFamily="2" charset="-122"/>
                </a:defRPr>
              </a:lvl1pPr>
            </a:lstStyle>
            <a:p>
              <a:r>
                <a:rPr lang="zh-CN" altLang="en-US" dirty="0">
                  <a:solidFill>
                    <a:srgbClr val="7BB19E"/>
                  </a:solidFill>
                  <a:latin typeface="微软雅黑" panose="020B0503020204020204" pitchFamily="34" charset="-122"/>
                  <a:ea typeface="微软雅黑" panose="020B0503020204020204" pitchFamily="34" charset="-122"/>
                </a:rPr>
                <a:t>选题的思路与方法</a:t>
              </a:r>
              <a:endParaRPr lang="en-US" altLang="zh-CN" dirty="0">
                <a:solidFill>
                  <a:srgbClr val="7BB19E"/>
                </a:solidFill>
                <a:latin typeface="微软雅黑" panose="020B0503020204020204" pitchFamily="34" charset="-122"/>
                <a:ea typeface="微软雅黑" panose="020B0503020204020204" pitchFamily="34" charset="-122"/>
              </a:endParaRPr>
            </a:p>
          </p:txBody>
        </p:sp>
        <p:sp>
          <p:nvSpPr>
            <p:cNvPr id="30" name="文本框 29"/>
            <p:cNvSpPr txBox="1"/>
            <p:nvPr/>
          </p:nvSpPr>
          <p:spPr>
            <a:xfrm>
              <a:off x="3584947" y="4314438"/>
              <a:ext cx="5022106" cy="400110"/>
            </a:xfrm>
            <a:prstGeom prst="snip1Rect">
              <a:avLst>
                <a:gd name="adj" fmla="val 0"/>
              </a:avLst>
            </a:prstGeom>
            <a:noFill/>
            <a:ln w="28575">
              <a:noFill/>
            </a:ln>
          </p:spPr>
          <p:txBody>
            <a:bodyPr wrap="square" rtlCol="0">
              <a:spAutoFit/>
            </a:bodyPr>
            <a:lstStyle/>
            <a:p>
              <a:pPr algn="ctr"/>
              <a:r>
                <a:rPr lang="en-US" altLang="zh-CN" sz="2000" dirty="0" smtClean="0">
                  <a:solidFill>
                    <a:srgbClr val="7BB19E"/>
                  </a:solidFill>
                  <a:latin typeface="微软雅黑" panose="020B0503020204020204" pitchFamily="34" charset="-122"/>
                  <a:ea typeface="微软雅黑" panose="020B0503020204020204" pitchFamily="34" charset="-122"/>
                  <a:cs typeface="Arial" panose="020B0604020202020204" pitchFamily="34" charset="0"/>
                </a:rPr>
                <a:t>IDEAS AND METHODS</a:t>
              </a:r>
              <a:endParaRPr lang="zh-CN" altLang="en-US" sz="2000" dirty="0">
                <a:solidFill>
                  <a:srgbClr val="7BB19E"/>
                </a:solidFill>
                <a:latin typeface="微软雅黑" panose="020B0503020204020204" pitchFamily="34" charset="-122"/>
                <a:ea typeface="微软雅黑" panose="020B0503020204020204" pitchFamily="34" charset="-122"/>
                <a:cs typeface="Arial" panose="020B0604020202020204" pitchFamily="34" charset="0"/>
              </a:endParaRP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椭圆 80"/>
          <p:cNvSpPr/>
          <p:nvPr/>
        </p:nvSpPr>
        <p:spPr bwMode="auto">
          <a:xfrm>
            <a:off x="1059356" y="-1600"/>
            <a:ext cx="703340" cy="1084427"/>
          </a:xfrm>
          <a:prstGeom prst="rect">
            <a:avLst/>
          </a:prstGeom>
          <a:solidFill>
            <a:srgbClr val="7BB19E"/>
          </a:solidFill>
          <a:ln w="5715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chemeClr val="tx1">
                  <a:lumMod val="75000"/>
                  <a:lumOff val="25000"/>
                </a:schemeClr>
              </a:solidFill>
              <a:effectLst/>
              <a:uLnTx/>
              <a:uFillTx/>
              <a:latin typeface="Arial" panose="020B0604020202020204" pitchFamily="34" charset="0"/>
              <a:ea typeface="宋体" panose="02010600030101010101" pitchFamily="2" charset="-122"/>
            </a:endParaRPr>
          </a:p>
        </p:txBody>
      </p:sp>
      <p:sp>
        <p:nvSpPr>
          <p:cNvPr id="29" name="文本框 28"/>
          <p:cNvSpPr txBox="1"/>
          <p:nvPr/>
        </p:nvSpPr>
        <p:spPr>
          <a:xfrm>
            <a:off x="1100194" y="484263"/>
            <a:ext cx="621664" cy="523220"/>
          </a:xfrm>
          <a:prstGeom prst="rect">
            <a:avLst/>
          </a:prstGeom>
          <a:solidFill>
            <a:schemeClr val="bg1"/>
          </a:solidFill>
        </p:spPr>
        <p:txBody>
          <a:bodyPr wrap="square" rtlCol="0">
            <a:spAutoFit/>
          </a:bodyPr>
          <a:lstStyle/>
          <a:p>
            <a:pPr algn="ctr"/>
            <a:r>
              <a:rPr lang="en-US" altLang="zh-CN" sz="2800" dirty="0" smtClean="0">
                <a:solidFill>
                  <a:srgbClr val="7BB19E"/>
                </a:solidFill>
              </a:rPr>
              <a:t>02</a:t>
            </a:r>
            <a:endParaRPr lang="zh-CN" altLang="en-US" sz="2800" dirty="0">
              <a:solidFill>
                <a:srgbClr val="7BB19E"/>
              </a:solidFill>
            </a:endParaRPr>
          </a:p>
        </p:txBody>
      </p:sp>
      <p:sp>
        <p:nvSpPr>
          <p:cNvPr id="32" name="椭圆 80"/>
          <p:cNvSpPr/>
          <p:nvPr/>
        </p:nvSpPr>
        <p:spPr bwMode="auto">
          <a:xfrm>
            <a:off x="0" y="-1600"/>
            <a:ext cx="12192000" cy="105024"/>
          </a:xfrm>
          <a:prstGeom prst="rect">
            <a:avLst/>
          </a:prstGeom>
          <a:solidFill>
            <a:srgbClr val="7BB19E"/>
          </a:solidFill>
          <a:ln w="5715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chemeClr val="tx1">
                  <a:lumMod val="75000"/>
                  <a:lumOff val="25000"/>
                </a:schemeClr>
              </a:solidFill>
              <a:effectLst/>
              <a:uLnTx/>
              <a:uFillTx/>
              <a:latin typeface="Arial" panose="020B0604020202020204" pitchFamily="34" charset="0"/>
              <a:ea typeface="宋体" panose="02010600030101010101" pitchFamily="2" charset="-122"/>
            </a:endParaRPr>
          </a:p>
        </p:txBody>
      </p:sp>
      <p:sp>
        <p:nvSpPr>
          <p:cNvPr id="33" name="椭圆 80"/>
          <p:cNvSpPr/>
          <p:nvPr/>
        </p:nvSpPr>
        <p:spPr bwMode="auto">
          <a:xfrm>
            <a:off x="0" y="6761323"/>
            <a:ext cx="12192000" cy="96677"/>
          </a:xfrm>
          <a:prstGeom prst="rect">
            <a:avLst/>
          </a:prstGeom>
          <a:solidFill>
            <a:srgbClr val="7BB19E"/>
          </a:solidFill>
          <a:ln w="5715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chemeClr val="tx1">
                  <a:lumMod val="75000"/>
                  <a:lumOff val="25000"/>
                </a:schemeClr>
              </a:solidFill>
              <a:effectLst/>
              <a:uLnTx/>
              <a:uFillTx/>
              <a:latin typeface="Arial" panose="020B0604020202020204" pitchFamily="34" charset="0"/>
              <a:ea typeface="宋体" panose="02010600030101010101" pitchFamily="2" charset="-122"/>
            </a:endParaRPr>
          </a:p>
        </p:txBody>
      </p:sp>
      <p:sp>
        <p:nvSpPr>
          <p:cNvPr id="8" name="矩形 7"/>
          <p:cNvSpPr/>
          <p:nvPr/>
        </p:nvSpPr>
        <p:spPr>
          <a:xfrm>
            <a:off x="2018075" y="205313"/>
            <a:ext cx="2492990" cy="562783"/>
          </a:xfrm>
          <a:prstGeom prst="rect">
            <a:avLst/>
          </a:prstGeom>
        </p:spPr>
        <p:txBody>
          <a:bodyPr wrap="none">
            <a:spAutoFit/>
          </a:bodyPr>
          <a:lstStyle/>
          <a:p>
            <a:pPr>
              <a:lnSpc>
                <a:spcPct val="200000"/>
              </a:lnSpc>
            </a:pP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课题</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研究的思路与方法</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2018075" y="764773"/>
            <a:ext cx="5022106" cy="369332"/>
          </a:xfrm>
          <a:prstGeom prst="snip1Rect">
            <a:avLst>
              <a:gd name="adj" fmla="val 0"/>
            </a:avLst>
          </a:prstGeom>
          <a:noFill/>
          <a:ln w="28575">
            <a:noFill/>
          </a:ln>
        </p:spPr>
        <p:txBody>
          <a:bodyPr wrap="square" rtlCol="0">
            <a:spAutoFit/>
          </a:bodyPr>
          <a:lstStyle/>
          <a:p>
            <a:r>
              <a:rPr lang="en-US" altLang="zh-CN" dirty="0" smtClean="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rPr>
              <a:t>Ideas And Methods</a:t>
            </a:r>
            <a:endParaRPr lang="zh-CN" altLang="en-US" dirty="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endParaRPr>
          </a:p>
        </p:txBody>
      </p:sp>
      <p:sp>
        <p:nvSpPr>
          <p:cNvPr id="10" name="矩形 24"/>
          <p:cNvSpPr/>
          <p:nvPr/>
        </p:nvSpPr>
        <p:spPr>
          <a:xfrm>
            <a:off x="1336665" y="2438257"/>
            <a:ext cx="864095" cy="1920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35" dirty="0">
                <a:solidFill>
                  <a:srgbClr val="EEECE1">
                    <a:lumMod val="25000"/>
                  </a:srgbClr>
                </a:solidFill>
              </a:rPr>
              <a:t>PPT</a:t>
            </a:r>
            <a:r>
              <a:rPr lang="zh-CN" altLang="en-US" sz="135" dirty="0">
                <a:solidFill>
                  <a:srgbClr val="EEECE1">
                    <a:lumMod val="25000"/>
                  </a:srgbClr>
                </a:solidFill>
              </a:rPr>
              <a:t>模板下载：</a:t>
            </a:r>
            <a:r>
              <a:rPr lang="en-US" altLang="zh-CN" sz="135" dirty="0">
                <a:solidFill>
                  <a:srgbClr val="EEECE1">
                    <a:lumMod val="25000"/>
                  </a:srgbClr>
                </a:solidFill>
                <a:hlinkClick r:id="rId1"/>
              </a:rPr>
              <a:t>www.1ppt.com/moban/</a:t>
            </a:r>
            <a:r>
              <a:rPr lang="en-US" altLang="zh-CN" sz="135" dirty="0">
                <a:solidFill>
                  <a:srgbClr val="EEECE1">
                    <a:lumMod val="25000"/>
                  </a:srgbClr>
                </a:solidFill>
              </a:rPr>
              <a:t>     </a:t>
            </a:r>
            <a:r>
              <a:rPr lang="zh-CN" altLang="en-US" sz="135" dirty="0">
                <a:solidFill>
                  <a:srgbClr val="EEECE1">
                    <a:lumMod val="25000"/>
                  </a:srgbClr>
                </a:solidFill>
              </a:rPr>
              <a:t>行业</a:t>
            </a:r>
            <a:r>
              <a:rPr lang="en-US" altLang="zh-CN" sz="135" dirty="0">
                <a:solidFill>
                  <a:srgbClr val="EEECE1">
                    <a:lumMod val="25000"/>
                  </a:srgbClr>
                </a:solidFill>
              </a:rPr>
              <a:t>PPT</a:t>
            </a:r>
            <a:r>
              <a:rPr lang="zh-CN" altLang="en-US" sz="135" dirty="0">
                <a:solidFill>
                  <a:srgbClr val="EEECE1">
                    <a:lumMod val="25000"/>
                  </a:srgbClr>
                </a:solidFill>
              </a:rPr>
              <a:t>模板：</a:t>
            </a:r>
            <a:r>
              <a:rPr lang="en-US" altLang="zh-CN" sz="135" dirty="0">
                <a:solidFill>
                  <a:srgbClr val="EEECE1">
                    <a:lumMod val="25000"/>
                  </a:srgbClr>
                </a:solidFill>
                <a:hlinkClick r:id="rId2"/>
              </a:rPr>
              <a:t>www.1ppt.com/hangye/</a:t>
            </a:r>
            <a:r>
              <a:rPr lang="en-US" altLang="zh-CN" sz="135" dirty="0">
                <a:solidFill>
                  <a:srgbClr val="EEECE1">
                    <a:lumMod val="25000"/>
                  </a:srgbClr>
                </a:solidFill>
              </a:rPr>
              <a:t> </a:t>
            </a:r>
            <a:endParaRPr lang="en-US" altLang="zh-CN" sz="135" dirty="0">
              <a:solidFill>
                <a:srgbClr val="EEECE1">
                  <a:lumMod val="25000"/>
                </a:srgbClr>
              </a:solidFill>
            </a:endParaRPr>
          </a:p>
          <a:p>
            <a:r>
              <a:rPr lang="zh-CN" altLang="en-US" sz="135" dirty="0">
                <a:solidFill>
                  <a:srgbClr val="EEECE1">
                    <a:lumMod val="25000"/>
                  </a:srgbClr>
                </a:solidFill>
              </a:rPr>
              <a:t>节日</a:t>
            </a:r>
            <a:r>
              <a:rPr lang="en-US" altLang="zh-CN" sz="135" dirty="0">
                <a:solidFill>
                  <a:srgbClr val="EEECE1">
                    <a:lumMod val="25000"/>
                  </a:srgbClr>
                </a:solidFill>
              </a:rPr>
              <a:t>PPT</a:t>
            </a:r>
            <a:r>
              <a:rPr lang="zh-CN" altLang="en-US" sz="135" dirty="0">
                <a:solidFill>
                  <a:srgbClr val="EEECE1">
                    <a:lumMod val="25000"/>
                  </a:srgbClr>
                </a:solidFill>
              </a:rPr>
              <a:t>模板：</a:t>
            </a:r>
            <a:r>
              <a:rPr lang="en-US" altLang="zh-CN" sz="135" dirty="0">
                <a:solidFill>
                  <a:srgbClr val="EEECE1">
                    <a:lumMod val="25000"/>
                  </a:srgbClr>
                </a:solidFill>
                <a:hlinkClick r:id="rId3"/>
              </a:rPr>
              <a:t>www.1ppt.com/jieri/</a:t>
            </a:r>
            <a:r>
              <a:rPr lang="en-US" altLang="zh-CN" sz="135" dirty="0">
                <a:solidFill>
                  <a:srgbClr val="EEECE1">
                    <a:lumMod val="25000"/>
                  </a:srgbClr>
                </a:solidFill>
              </a:rPr>
              <a:t>           PPT</a:t>
            </a:r>
            <a:r>
              <a:rPr lang="zh-CN" altLang="en-US" sz="135" dirty="0">
                <a:solidFill>
                  <a:srgbClr val="EEECE1">
                    <a:lumMod val="25000"/>
                  </a:srgbClr>
                </a:solidFill>
              </a:rPr>
              <a:t>素材下载：</a:t>
            </a:r>
            <a:r>
              <a:rPr lang="en-US" altLang="zh-CN" sz="135" dirty="0">
                <a:solidFill>
                  <a:srgbClr val="EEECE1">
                    <a:lumMod val="25000"/>
                  </a:srgbClr>
                </a:solidFill>
                <a:hlinkClick r:id="rId4"/>
              </a:rPr>
              <a:t>www.1ppt.com/sucai/</a:t>
            </a:r>
            <a:endParaRPr lang="en-US" altLang="zh-CN" sz="135" dirty="0">
              <a:solidFill>
                <a:srgbClr val="EEECE1">
                  <a:lumMod val="25000"/>
                </a:srgbClr>
              </a:solidFill>
            </a:endParaRPr>
          </a:p>
          <a:p>
            <a:r>
              <a:rPr lang="en-US" altLang="zh-CN" sz="135" dirty="0">
                <a:solidFill>
                  <a:srgbClr val="EEECE1">
                    <a:lumMod val="25000"/>
                  </a:srgbClr>
                </a:solidFill>
              </a:rPr>
              <a:t>PPT</a:t>
            </a:r>
            <a:r>
              <a:rPr lang="zh-CN" altLang="en-US" sz="135" dirty="0">
                <a:solidFill>
                  <a:srgbClr val="EEECE1">
                    <a:lumMod val="25000"/>
                  </a:srgbClr>
                </a:solidFill>
              </a:rPr>
              <a:t>背景图片：</a:t>
            </a:r>
            <a:r>
              <a:rPr lang="en-US" altLang="zh-CN" sz="135" dirty="0">
                <a:solidFill>
                  <a:srgbClr val="EEECE1">
                    <a:lumMod val="25000"/>
                  </a:srgbClr>
                </a:solidFill>
                <a:hlinkClick r:id="rId5"/>
              </a:rPr>
              <a:t>www.1ppt.com/beijing/</a:t>
            </a:r>
            <a:r>
              <a:rPr lang="en-US" altLang="zh-CN" sz="135" dirty="0">
                <a:solidFill>
                  <a:srgbClr val="EEECE1">
                    <a:lumMod val="25000"/>
                  </a:srgbClr>
                </a:solidFill>
              </a:rPr>
              <a:t>      PPT</a:t>
            </a:r>
            <a:r>
              <a:rPr lang="zh-CN" altLang="en-US" sz="135" dirty="0">
                <a:solidFill>
                  <a:srgbClr val="EEECE1">
                    <a:lumMod val="25000"/>
                  </a:srgbClr>
                </a:solidFill>
              </a:rPr>
              <a:t>图表下载：</a:t>
            </a:r>
            <a:r>
              <a:rPr lang="en-US" altLang="zh-CN" sz="135" dirty="0">
                <a:solidFill>
                  <a:srgbClr val="EEECE1">
                    <a:lumMod val="25000"/>
                  </a:srgbClr>
                </a:solidFill>
                <a:hlinkClick r:id="rId6"/>
              </a:rPr>
              <a:t>www.1ppt.com/tubiao/</a:t>
            </a:r>
            <a:r>
              <a:rPr lang="en-US" altLang="zh-CN" sz="135" dirty="0">
                <a:solidFill>
                  <a:srgbClr val="EEECE1">
                    <a:lumMod val="25000"/>
                  </a:srgbClr>
                </a:solidFill>
              </a:rPr>
              <a:t>      </a:t>
            </a:r>
            <a:endParaRPr lang="en-US" altLang="zh-CN" sz="135" dirty="0">
              <a:solidFill>
                <a:srgbClr val="EEECE1">
                  <a:lumMod val="25000"/>
                </a:srgbClr>
              </a:solidFill>
            </a:endParaRPr>
          </a:p>
          <a:p>
            <a:r>
              <a:rPr lang="zh-CN" altLang="en-US" sz="135" dirty="0">
                <a:solidFill>
                  <a:srgbClr val="EEECE1">
                    <a:lumMod val="25000"/>
                  </a:srgbClr>
                </a:solidFill>
              </a:rPr>
              <a:t>优秀</a:t>
            </a:r>
            <a:r>
              <a:rPr lang="en-US" altLang="zh-CN" sz="135" dirty="0">
                <a:solidFill>
                  <a:srgbClr val="EEECE1">
                    <a:lumMod val="25000"/>
                  </a:srgbClr>
                </a:solidFill>
              </a:rPr>
              <a:t>PPT</a:t>
            </a:r>
            <a:r>
              <a:rPr lang="zh-CN" altLang="en-US" sz="135" dirty="0">
                <a:solidFill>
                  <a:srgbClr val="EEECE1">
                    <a:lumMod val="25000"/>
                  </a:srgbClr>
                </a:solidFill>
              </a:rPr>
              <a:t>下载：</a:t>
            </a:r>
            <a:r>
              <a:rPr lang="en-US" altLang="zh-CN" sz="135" dirty="0">
                <a:solidFill>
                  <a:srgbClr val="EEECE1">
                    <a:lumMod val="25000"/>
                  </a:srgbClr>
                </a:solidFill>
                <a:hlinkClick r:id="rId7"/>
              </a:rPr>
              <a:t>www.1ppt.com/xiazai/</a:t>
            </a:r>
            <a:r>
              <a:rPr lang="en-US" altLang="zh-CN" sz="135" dirty="0">
                <a:solidFill>
                  <a:srgbClr val="EEECE1">
                    <a:lumMod val="25000"/>
                  </a:srgbClr>
                </a:solidFill>
              </a:rPr>
              <a:t>        PPT</a:t>
            </a:r>
            <a:r>
              <a:rPr lang="zh-CN" altLang="en-US" sz="135" dirty="0">
                <a:solidFill>
                  <a:srgbClr val="EEECE1">
                    <a:lumMod val="25000"/>
                  </a:srgbClr>
                </a:solidFill>
              </a:rPr>
              <a:t>教程： </a:t>
            </a:r>
            <a:r>
              <a:rPr lang="en-US" altLang="zh-CN" sz="135" dirty="0">
                <a:solidFill>
                  <a:srgbClr val="EEECE1">
                    <a:lumMod val="25000"/>
                  </a:srgbClr>
                </a:solidFill>
                <a:hlinkClick r:id="rId8"/>
              </a:rPr>
              <a:t>www.1ppt.com/powerpoint/</a:t>
            </a:r>
            <a:r>
              <a:rPr lang="en-US" altLang="zh-CN" sz="135" dirty="0">
                <a:solidFill>
                  <a:srgbClr val="EEECE1">
                    <a:lumMod val="25000"/>
                  </a:srgbClr>
                </a:solidFill>
              </a:rPr>
              <a:t>      </a:t>
            </a:r>
            <a:endParaRPr lang="en-US" altLang="zh-CN" sz="135" dirty="0">
              <a:solidFill>
                <a:srgbClr val="EEECE1">
                  <a:lumMod val="25000"/>
                </a:srgbClr>
              </a:solidFill>
            </a:endParaRPr>
          </a:p>
          <a:p>
            <a:r>
              <a:rPr lang="en-US" altLang="zh-CN" sz="135" dirty="0">
                <a:solidFill>
                  <a:srgbClr val="EEECE1">
                    <a:lumMod val="25000"/>
                  </a:srgbClr>
                </a:solidFill>
              </a:rPr>
              <a:t>Word</a:t>
            </a:r>
            <a:r>
              <a:rPr lang="zh-CN" altLang="en-US" sz="135" dirty="0">
                <a:solidFill>
                  <a:srgbClr val="EEECE1">
                    <a:lumMod val="25000"/>
                  </a:srgbClr>
                </a:solidFill>
              </a:rPr>
              <a:t>教程： </a:t>
            </a:r>
            <a:r>
              <a:rPr lang="en-US" altLang="zh-CN" sz="135" dirty="0">
                <a:solidFill>
                  <a:srgbClr val="EEECE1">
                    <a:lumMod val="25000"/>
                  </a:srgbClr>
                </a:solidFill>
                <a:hlinkClick r:id="rId9"/>
              </a:rPr>
              <a:t>www.1ppt.com/word/</a:t>
            </a:r>
            <a:r>
              <a:rPr lang="en-US" altLang="zh-CN" sz="135" dirty="0">
                <a:solidFill>
                  <a:srgbClr val="EEECE1">
                    <a:lumMod val="25000"/>
                  </a:srgbClr>
                </a:solidFill>
              </a:rPr>
              <a:t>              Excel</a:t>
            </a:r>
            <a:r>
              <a:rPr lang="zh-CN" altLang="en-US" sz="135" dirty="0">
                <a:solidFill>
                  <a:srgbClr val="EEECE1">
                    <a:lumMod val="25000"/>
                  </a:srgbClr>
                </a:solidFill>
              </a:rPr>
              <a:t>教程：</a:t>
            </a:r>
            <a:r>
              <a:rPr lang="en-US" altLang="zh-CN" sz="135" dirty="0">
                <a:solidFill>
                  <a:srgbClr val="EEECE1">
                    <a:lumMod val="25000"/>
                  </a:srgbClr>
                </a:solidFill>
                <a:hlinkClick r:id="rId10"/>
              </a:rPr>
              <a:t>www.1ppt.com/excel/</a:t>
            </a:r>
            <a:r>
              <a:rPr lang="en-US" altLang="zh-CN" sz="135" dirty="0">
                <a:solidFill>
                  <a:srgbClr val="EEECE1">
                    <a:lumMod val="25000"/>
                  </a:srgbClr>
                </a:solidFill>
              </a:rPr>
              <a:t>  </a:t>
            </a:r>
            <a:endParaRPr lang="en-US" altLang="zh-CN" sz="135" dirty="0">
              <a:solidFill>
                <a:srgbClr val="EEECE1">
                  <a:lumMod val="25000"/>
                </a:srgbClr>
              </a:solidFill>
            </a:endParaRPr>
          </a:p>
          <a:p>
            <a:r>
              <a:rPr lang="zh-CN" altLang="en-US" sz="135" dirty="0">
                <a:solidFill>
                  <a:srgbClr val="EEECE1">
                    <a:lumMod val="25000"/>
                  </a:srgbClr>
                </a:solidFill>
              </a:rPr>
              <a:t>资料下载：</a:t>
            </a:r>
            <a:r>
              <a:rPr lang="en-US" altLang="zh-CN" sz="135" dirty="0">
                <a:solidFill>
                  <a:srgbClr val="EEECE1">
                    <a:lumMod val="25000"/>
                  </a:srgbClr>
                </a:solidFill>
                <a:hlinkClick r:id="rId11"/>
              </a:rPr>
              <a:t>www.1ppt.com/ziliao/</a:t>
            </a:r>
            <a:r>
              <a:rPr lang="en-US" altLang="zh-CN" sz="135" dirty="0">
                <a:solidFill>
                  <a:srgbClr val="EEECE1">
                    <a:lumMod val="25000"/>
                  </a:srgbClr>
                </a:solidFill>
              </a:rPr>
              <a:t>                PPT</a:t>
            </a:r>
            <a:r>
              <a:rPr lang="zh-CN" altLang="en-US" sz="135" dirty="0">
                <a:solidFill>
                  <a:srgbClr val="EEECE1">
                    <a:lumMod val="25000"/>
                  </a:srgbClr>
                </a:solidFill>
              </a:rPr>
              <a:t>课件下载：</a:t>
            </a:r>
            <a:r>
              <a:rPr lang="en-US" altLang="zh-CN" sz="135" dirty="0">
                <a:solidFill>
                  <a:srgbClr val="EEECE1">
                    <a:lumMod val="25000"/>
                  </a:srgbClr>
                </a:solidFill>
                <a:hlinkClick r:id="rId12"/>
              </a:rPr>
              <a:t>www.1ppt.com/kejian/</a:t>
            </a:r>
            <a:r>
              <a:rPr lang="en-US" altLang="zh-CN" sz="135" dirty="0">
                <a:solidFill>
                  <a:srgbClr val="EEECE1">
                    <a:lumMod val="25000"/>
                  </a:srgbClr>
                </a:solidFill>
              </a:rPr>
              <a:t> </a:t>
            </a:r>
            <a:endParaRPr lang="en-US" altLang="zh-CN" sz="135" dirty="0">
              <a:solidFill>
                <a:srgbClr val="EEECE1">
                  <a:lumMod val="25000"/>
                </a:srgbClr>
              </a:solidFill>
            </a:endParaRPr>
          </a:p>
          <a:p>
            <a:r>
              <a:rPr lang="zh-CN" altLang="en-US" sz="135" dirty="0">
                <a:solidFill>
                  <a:srgbClr val="EEECE1">
                    <a:lumMod val="25000"/>
                  </a:srgbClr>
                </a:solidFill>
              </a:rPr>
              <a:t>范文下载：</a:t>
            </a:r>
            <a:r>
              <a:rPr lang="en-US" altLang="zh-CN" sz="135" dirty="0">
                <a:solidFill>
                  <a:srgbClr val="EEECE1">
                    <a:lumMod val="25000"/>
                  </a:srgbClr>
                </a:solidFill>
                <a:hlinkClick r:id="rId13"/>
              </a:rPr>
              <a:t>www.1ppt.com/fanwen/</a:t>
            </a:r>
            <a:r>
              <a:rPr lang="en-US" altLang="zh-CN" sz="135" dirty="0">
                <a:solidFill>
                  <a:srgbClr val="EEECE1">
                    <a:lumMod val="25000"/>
                  </a:srgbClr>
                </a:solidFill>
              </a:rPr>
              <a:t>             </a:t>
            </a:r>
            <a:r>
              <a:rPr lang="zh-CN" altLang="en-US" sz="135" dirty="0">
                <a:solidFill>
                  <a:srgbClr val="EEECE1">
                    <a:lumMod val="25000"/>
                  </a:srgbClr>
                </a:solidFill>
              </a:rPr>
              <a:t>试卷下载：</a:t>
            </a:r>
            <a:r>
              <a:rPr lang="en-US" altLang="zh-CN" sz="135" dirty="0">
                <a:solidFill>
                  <a:srgbClr val="EEECE1">
                    <a:lumMod val="25000"/>
                  </a:srgbClr>
                </a:solidFill>
                <a:hlinkClick r:id="rId14"/>
              </a:rPr>
              <a:t>www.1ppt.com/shiti/</a:t>
            </a:r>
            <a:r>
              <a:rPr lang="en-US" altLang="zh-CN" sz="135" dirty="0">
                <a:solidFill>
                  <a:srgbClr val="EEECE1">
                    <a:lumMod val="25000"/>
                  </a:srgbClr>
                </a:solidFill>
              </a:rPr>
              <a:t>  </a:t>
            </a:r>
            <a:endParaRPr lang="en-US" altLang="zh-CN" sz="135" dirty="0">
              <a:solidFill>
                <a:srgbClr val="EEECE1">
                  <a:lumMod val="25000"/>
                </a:srgbClr>
              </a:solidFill>
            </a:endParaRPr>
          </a:p>
          <a:p>
            <a:r>
              <a:rPr lang="zh-CN" altLang="en-US" sz="135" dirty="0">
                <a:solidFill>
                  <a:srgbClr val="EEECE1">
                    <a:lumMod val="25000"/>
                  </a:srgbClr>
                </a:solidFill>
              </a:rPr>
              <a:t>教案下载：</a:t>
            </a:r>
            <a:r>
              <a:rPr lang="en-US" altLang="zh-CN" sz="135" dirty="0">
                <a:solidFill>
                  <a:srgbClr val="EEECE1">
                    <a:lumMod val="25000"/>
                  </a:srgbClr>
                </a:solidFill>
                <a:hlinkClick r:id="rId15"/>
              </a:rPr>
              <a:t>www.1ppt.com/jiaoan/</a:t>
            </a:r>
            <a:r>
              <a:rPr lang="en-US" altLang="zh-CN" sz="135" dirty="0">
                <a:solidFill>
                  <a:srgbClr val="EEECE1">
                    <a:lumMod val="25000"/>
                  </a:srgbClr>
                </a:solidFill>
              </a:rPr>
              <a:t>  </a:t>
            </a:r>
            <a:endParaRPr lang="en-US" altLang="zh-CN" sz="135" dirty="0">
              <a:solidFill>
                <a:srgbClr val="EEECE1">
                  <a:lumMod val="25000"/>
                </a:srgbClr>
              </a:solidFill>
            </a:endParaRPr>
          </a:p>
          <a:p>
            <a:r>
              <a:rPr lang="en-US" altLang="zh-CN" sz="135" dirty="0">
                <a:solidFill>
                  <a:srgbClr val="EEECE1">
                    <a:lumMod val="25000"/>
                  </a:srgbClr>
                </a:solidFill>
              </a:rPr>
              <a:t>  </a:t>
            </a:r>
            <a:endParaRPr lang="zh-CN" altLang="en-US" sz="135" dirty="0">
              <a:solidFill>
                <a:srgbClr val="EEECE1">
                  <a:lumMod val="25000"/>
                </a:srgbClr>
              </a:solidFill>
            </a:endParaRPr>
          </a:p>
        </p:txBody>
      </p:sp>
      <p:sp>
        <p:nvSpPr>
          <p:cNvPr id="11" name="矩形 6"/>
          <p:cNvSpPr/>
          <p:nvPr/>
        </p:nvSpPr>
        <p:spPr>
          <a:xfrm>
            <a:off x="0" y="2267527"/>
            <a:ext cx="12192000" cy="3360373"/>
          </a:xfrm>
          <a:prstGeom prst="rect">
            <a:avLst/>
          </a:prstGeom>
          <a:solidFill>
            <a:srgbClr val="7BB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12" name="直接连接符 23"/>
          <p:cNvCxnSpPr/>
          <p:nvPr/>
        </p:nvCxnSpPr>
        <p:spPr>
          <a:xfrm>
            <a:off x="63024" y="2838384"/>
            <a:ext cx="12128977" cy="0"/>
          </a:xfrm>
          <a:prstGeom prst="line">
            <a:avLst/>
          </a:prstGeom>
          <a:solidFill>
            <a:srgbClr val="EDA6D3"/>
          </a:solidFill>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3" name="矩形 27"/>
          <p:cNvSpPr/>
          <p:nvPr/>
        </p:nvSpPr>
        <p:spPr>
          <a:xfrm>
            <a:off x="4838236" y="3353776"/>
            <a:ext cx="639919" cy="995209"/>
          </a:xfrm>
          <a:prstGeom prst="rect">
            <a:avLst/>
          </a:prstGeom>
          <a:solidFill>
            <a:srgbClr val="7BB19E"/>
          </a:solidFill>
        </p:spPr>
        <p:txBody>
          <a:bodyPr wrap="none">
            <a:spAutoFit/>
          </a:bodyPr>
          <a:lstStyle/>
          <a:p>
            <a:pPr algn="ctr"/>
            <a:r>
              <a:rPr lang="en-US" altLang="zh-CN" sz="5865" b="1" dirty="0">
                <a:solidFill>
                  <a:schemeClr val="bg1"/>
                </a:solidFill>
              </a:rPr>
              <a:t>A</a:t>
            </a:r>
            <a:endParaRPr lang="zh-CN" altLang="en-US" sz="5865" b="1" dirty="0">
              <a:solidFill>
                <a:schemeClr val="bg1"/>
              </a:solidFill>
            </a:endParaRPr>
          </a:p>
        </p:txBody>
      </p:sp>
      <p:sp>
        <p:nvSpPr>
          <p:cNvPr id="14" name="矩形 29"/>
          <p:cNvSpPr/>
          <p:nvPr/>
        </p:nvSpPr>
        <p:spPr>
          <a:xfrm>
            <a:off x="8231435" y="3353775"/>
            <a:ext cx="606255" cy="995209"/>
          </a:xfrm>
          <a:prstGeom prst="rect">
            <a:avLst/>
          </a:prstGeom>
          <a:solidFill>
            <a:srgbClr val="7BB19E"/>
          </a:solidFill>
        </p:spPr>
        <p:txBody>
          <a:bodyPr wrap="none">
            <a:spAutoFit/>
          </a:bodyPr>
          <a:lstStyle/>
          <a:p>
            <a:pPr algn="ctr"/>
            <a:r>
              <a:rPr lang="en-US" altLang="zh-CN" sz="5865" b="1" dirty="0">
                <a:solidFill>
                  <a:schemeClr val="bg1"/>
                </a:solidFill>
              </a:rPr>
              <a:t>B</a:t>
            </a:r>
            <a:endParaRPr lang="zh-CN" altLang="en-US" sz="5865" b="1" dirty="0">
              <a:solidFill>
                <a:schemeClr val="bg1"/>
              </a:solidFill>
            </a:endParaRPr>
          </a:p>
        </p:txBody>
      </p:sp>
      <p:sp>
        <p:nvSpPr>
          <p:cNvPr id="15" name="直角三角形 14"/>
          <p:cNvSpPr/>
          <p:nvPr/>
        </p:nvSpPr>
        <p:spPr>
          <a:xfrm flipH="1">
            <a:off x="771347" y="1760519"/>
            <a:ext cx="520884" cy="507008"/>
          </a:xfrm>
          <a:prstGeom prst="rtTriangle">
            <a:avLst/>
          </a:prstGeom>
          <a:gradFill flip="none" rotWithShape="1">
            <a:gsLst>
              <a:gs pos="80000">
                <a:srgbClr val="7BB19E"/>
              </a:gs>
              <a:gs pos="18000">
                <a:schemeClr val="bg1">
                  <a:lumMod val="8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矩形 7"/>
          <p:cNvSpPr/>
          <p:nvPr/>
        </p:nvSpPr>
        <p:spPr>
          <a:xfrm rot="5400000">
            <a:off x="782696" y="2267527"/>
            <a:ext cx="4385925" cy="3360373"/>
          </a:xfrm>
          <a:prstGeom prst="rect">
            <a:avLst/>
          </a:prstGeom>
          <a:solidFill>
            <a:srgbClr val="5591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17" name="直接连接符 10"/>
          <p:cNvCxnSpPr/>
          <p:nvPr/>
        </p:nvCxnSpPr>
        <p:spPr>
          <a:xfrm>
            <a:off x="1295477" y="2651570"/>
            <a:ext cx="3360375"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8" name="直接连接符 11"/>
          <p:cNvCxnSpPr/>
          <p:nvPr/>
        </p:nvCxnSpPr>
        <p:spPr>
          <a:xfrm>
            <a:off x="1295477" y="3515666"/>
            <a:ext cx="3360375"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9" name="直接连接符 12"/>
          <p:cNvCxnSpPr/>
          <p:nvPr/>
        </p:nvCxnSpPr>
        <p:spPr>
          <a:xfrm>
            <a:off x="1295477" y="4379762"/>
            <a:ext cx="3360375"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0" name="直接连接符 13"/>
          <p:cNvCxnSpPr/>
          <p:nvPr/>
        </p:nvCxnSpPr>
        <p:spPr>
          <a:xfrm>
            <a:off x="1295477" y="5243858"/>
            <a:ext cx="3360375"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1" name="矩形 18"/>
          <p:cNvSpPr/>
          <p:nvPr/>
        </p:nvSpPr>
        <p:spPr>
          <a:xfrm>
            <a:off x="2231840" y="2000787"/>
            <a:ext cx="1487651" cy="502766"/>
          </a:xfrm>
          <a:prstGeom prst="rect">
            <a:avLst/>
          </a:prstGeom>
        </p:spPr>
        <p:txBody>
          <a:bodyPr wrap="none">
            <a:spAutoFit/>
          </a:bodyPr>
          <a:lstStyle/>
          <a:p>
            <a:pPr algn="ctr"/>
            <a:r>
              <a:rPr lang="en-US" altLang="zh-CN" sz="2665" b="1" dirty="0" smtClean="0">
                <a:solidFill>
                  <a:schemeClr val="bg1"/>
                </a:solidFill>
              </a:rPr>
              <a:t>Text here</a:t>
            </a:r>
            <a:endParaRPr lang="zh-CN" altLang="en-US" sz="2665" b="1" dirty="0">
              <a:solidFill>
                <a:schemeClr val="bg1"/>
              </a:solidFill>
            </a:endParaRPr>
          </a:p>
        </p:txBody>
      </p:sp>
      <p:sp>
        <p:nvSpPr>
          <p:cNvPr id="22" name="矩形 19"/>
          <p:cNvSpPr/>
          <p:nvPr/>
        </p:nvSpPr>
        <p:spPr>
          <a:xfrm>
            <a:off x="2231838" y="2843591"/>
            <a:ext cx="1487651" cy="502766"/>
          </a:xfrm>
          <a:prstGeom prst="rect">
            <a:avLst/>
          </a:prstGeom>
        </p:spPr>
        <p:txBody>
          <a:bodyPr wrap="none">
            <a:spAutoFit/>
          </a:bodyPr>
          <a:lstStyle/>
          <a:p>
            <a:pPr algn="ctr"/>
            <a:r>
              <a:rPr lang="en-US" altLang="zh-CN" sz="2665" b="1" dirty="0">
                <a:solidFill>
                  <a:schemeClr val="bg1"/>
                </a:solidFill>
              </a:rPr>
              <a:t>Text here</a:t>
            </a:r>
            <a:endParaRPr lang="zh-CN" altLang="en-US" sz="2665" b="1" dirty="0">
              <a:solidFill>
                <a:schemeClr val="bg1"/>
              </a:solidFill>
            </a:endParaRPr>
          </a:p>
        </p:txBody>
      </p:sp>
      <p:sp>
        <p:nvSpPr>
          <p:cNvPr id="23" name="矩形 20"/>
          <p:cNvSpPr/>
          <p:nvPr/>
        </p:nvSpPr>
        <p:spPr>
          <a:xfrm>
            <a:off x="2231838" y="3680974"/>
            <a:ext cx="1487650" cy="502766"/>
          </a:xfrm>
          <a:prstGeom prst="rect">
            <a:avLst/>
          </a:prstGeom>
        </p:spPr>
        <p:txBody>
          <a:bodyPr wrap="none">
            <a:spAutoFit/>
          </a:bodyPr>
          <a:lstStyle/>
          <a:p>
            <a:pPr algn="ctr"/>
            <a:r>
              <a:rPr lang="en-US" altLang="zh-CN" sz="2665" b="1" dirty="0">
                <a:solidFill>
                  <a:schemeClr val="bg1"/>
                </a:solidFill>
              </a:rPr>
              <a:t>Text here</a:t>
            </a:r>
            <a:endParaRPr lang="zh-CN" altLang="en-US" sz="2665" b="1" dirty="0">
              <a:solidFill>
                <a:schemeClr val="bg1"/>
              </a:solidFill>
            </a:endParaRPr>
          </a:p>
        </p:txBody>
      </p:sp>
      <p:sp>
        <p:nvSpPr>
          <p:cNvPr id="24" name="矩形 21"/>
          <p:cNvSpPr/>
          <p:nvPr/>
        </p:nvSpPr>
        <p:spPr>
          <a:xfrm>
            <a:off x="2231837" y="4571783"/>
            <a:ext cx="1487650" cy="502766"/>
          </a:xfrm>
          <a:prstGeom prst="rect">
            <a:avLst/>
          </a:prstGeom>
        </p:spPr>
        <p:txBody>
          <a:bodyPr wrap="none">
            <a:spAutoFit/>
          </a:bodyPr>
          <a:lstStyle/>
          <a:p>
            <a:pPr algn="ctr"/>
            <a:r>
              <a:rPr lang="en-US" altLang="zh-CN" sz="2665" b="1" dirty="0">
                <a:solidFill>
                  <a:schemeClr val="bg1"/>
                </a:solidFill>
              </a:rPr>
              <a:t>Text here</a:t>
            </a:r>
            <a:endParaRPr lang="zh-CN" altLang="en-US" sz="2665" b="1" dirty="0">
              <a:solidFill>
                <a:schemeClr val="bg1"/>
              </a:solidFill>
            </a:endParaRPr>
          </a:p>
        </p:txBody>
      </p:sp>
      <p:sp>
        <p:nvSpPr>
          <p:cNvPr id="25" name="矩形 22"/>
          <p:cNvSpPr/>
          <p:nvPr/>
        </p:nvSpPr>
        <p:spPr>
          <a:xfrm>
            <a:off x="2231838" y="5435879"/>
            <a:ext cx="1487651" cy="502766"/>
          </a:xfrm>
          <a:prstGeom prst="rect">
            <a:avLst/>
          </a:prstGeom>
        </p:spPr>
        <p:txBody>
          <a:bodyPr wrap="none">
            <a:spAutoFit/>
          </a:bodyPr>
          <a:lstStyle/>
          <a:p>
            <a:pPr algn="ctr"/>
            <a:r>
              <a:rPr lang="en-US" altLang="zh-CN" sz="2665" b="1" dirty="0">
                <a:solidFill>
                  <a:schemeClr val="bg1"/>
                </a:solidFill>
              </a:rPr>
              <a:t>Text here</a:t>
            </a:r>
            <a:endParaRPr lang="zh-CN" altLang="en-US" sz="2665" b="1" dirty="0">
              <a:solidFill>
                <a:schemeClr val="bg1"/>
              </a:solidFill>
            </a:endParaRPr>
          </a:p>
        </p:txBody>
      </p:sp>
      <p:sp>
        <p:nvSpPr>
          <p:cNvPr id="26" name="直角三角形 14"/>
          <p:cNvSpPr/>
          <p:nvPr/>
        </p:nvSpPr>
        <p:spPr>
          <a:xfrm>
            <a:off x="4655846" y="1760519"/>
            <a:ext cx="520884" cy="507008"/>
          </a:xfrm>
          <a:prstGeom prst="rtTriangle">
            <a:avLst/>
          </a:prstGeom>
          <a:gradFill flip="none" rotWithShape="1">
            <a:gsLst>
              <a:gs pos="80000">
                <a:srgbClr val="7BB19E"/>
              </a:gs>
              <a:gs pos="18000">
                <a:schemeClr val="bg1">
                  <a:lumMod val="8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7" name="直角三角形 14"/>
          <p:cNvSpPr/>
          <p:nvPr/>
        </p:nvSpPr>
        <p:spPr>
          <a:xfrm flipH="1" flipV="1">
            <a:off x="771347" y="5623657"/>
            <a:ext cx="520884" cy="507008"/>
          </a:xfrm>
          <a:prstGeom prst="rtTriangle">
            <a:avLst/>
          </a:prstGeom>
          <a:gradFill flip="none" rotWithShape="1">
            <a:gsLst>
              <a:gs pos="80000">
                <a:srgbClr val="7BB19E"/>
              </a:gs>
              <a:gs pos="18000">
                <a:schemeClr val="bg1">
                  <a:lumMod val="8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0" name="直角三角形 14"/>
          <p:cNvSpPr/>
          <p:nvPr/>
        </p:nvSpPr>
        <p:spPr>
          <a:xfrm flipV="1">
            <a:off x="4655846" y="5623657"/>
            <a:ext cx="520884" cy="507008"/>
          </a:xfrm>
          <a:prstGeom prst="rtTriangle">
            <a:avLst/>
          </a:prstGeom>
          <a:gradFill flip="none" rotWithShape="1">
            <a:gsLst>
              <a:gs pos="80000">
                <a:srgbClr val="7BB19E"/>
              </a:gs>
              <a:gs pos="18000">
                <a:schemeClr val="bg1">
                  <a:lumMod val="8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1" name="文本框 30"/>
          <p:cNvSpPr txBox="1"/>
          <p:nvPr/>
        </p:nvSpPr>
        <p:spPr>
          <a:xfrm>
            <a:off x="5489991" y="3733850"/>
            <a:ext cx="2572557" cy="1246495"/>
          </a:xfrm>
          <a:prstGeom prst="rect">
            <a:avLst/>
          </a:prstGeom>
          <a:noFill/>
        </p:spPr>
        <p:txBody>
          <a:bodyPr wrap="square" rtlCol="0">
            <a:spAutoFit/>
          </a:bodyPr>
          <a:lstStyle/>
          <a:p>
            <a:pPr algn="just">
              <a:lnSpc>
                <a:spcPct val="125000"/>
              </a:lnSpc>
            </a:pPr>
            <a:r>
              <a:rPr lang="zh-CN" altLang="en-US" sz="1200" dirty="0" smtClean="0">
                <a:solidFill>
                  <a:schemeClr val="bg1"/>
                </a:solidFill>
                <a:latin typeface="微软雅黑" panose="020B0503020204020204" pitchFamily="34" charset="-122"/>
                <a:ea typeface="微软雅黑" panose="020B0503020204020204" pitchFamily="34" charset="-122"/>
              </a:rPr>
              <a:t>点击文本框即可进行编辑输入相关内容点击文本框即可进行编辑输入相关</a:t>
            </a:r>
            <a:r>
              <a:rPr lang="zh-CN" altLang="en-US" sz="1200" dirty="0">
                <a:solidFill>
                  <a:schemeClr val="bg1"/>
                </a:solidFill>
                <a:latin typeface="微软雅黑" panose="020B0503020204020204" pitchFamily="34" charset="-122"/>
                <a:ea typeface="微软雅黑" panose="020B0503020204020204" pitchFamily="34" charset="-122"/>
              </a:rPr>
              <a:t>内容点击文本框即可进行编辑输入相关内容点击文本框即可进行编辑输入相关</a:t>
            </a:r>
            <a:r>
              <a:rPr lang="zh-CN" altLang="en-US" sz="1200" dirty="0" smtClean="0">
                <a:solidFill>
                  <a:schemeClr val="bg1"/>
                </a:solidFill>
                <a:latin typeface="微软雅黑" panose="020B0503020204020204" pitchFamily="34" charset="-122"/>
                <a:ea typeface="微软雅黑" panose="020B0503020204020204" pitchFamily="34" charset="-122"/>
              </a:rPr>
              <a:t>内容</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34" name="文本框 33"/>
          <p:cNvSpPr txBox="1"/>
          <p:nvPr/>
        </p:nvSpPr>
        <p:spPr>
          <a:xfrm>
            <a:off x="5489991" y="3481696"/>
            <a:ext cx="1843151" cy="338554"/>
          </a:xfrm>
          <a:prstGeom prst="rect">
            <a:avLst/>
          </a:prstGeom>
          <a:noFill/>
        </p:spPr>
        <p:txBody>
          <a:bodyPr wrap="square" rtlCol="0">
            <a:spAutoFit/>
          </a:bodyPr>
          <a:lstStyle/>
          <a:p>
            <a:r>
              <a:rPr lang="zh-CN" altLang="en-US" sz="1600" dirty="0" smtClean="0">
                <a:solidFill>
                  <a:schemeClr val="bg1"/>
                </a:solidFill>
                <a:latin typeface="微软雅黑" panose="020B0503020204020204" pitchFamily="34" charset="-122"/>
                <a:ea typeface="微软雅黑" panose="020B0503020204020204" pitchFamily="34" charset="-122"/>
              </a:rPr>
              <a:t>添加标题</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35" name="文本框 34"/>
          <p:cNvSpPr txBox="1"/>
          <p:nvPr/>
        </p:nvSpPr>
        <p:spPr>
          <a:xfrm>
            <a:off x="8785526" y="3733850"/>
            <a:ext cx="2572557" cy="1246495"/>
          </a:xfrm>
          <a:prstGeom prst="rect">
            <a:avLst/>
          </a:prstGeom>
          <a:noFill/>
        </p:spPr>
        <p:txBody>
          <a:bodyPr wrap="square" rtlCol="0">
            <a:spAutoFit/>
          </a:bodyPr>
          <a:lstStyle/>
          <a:p>
            <a:pPr algn="just">
              <a:lnSpc>
                <a:spcPct val="125000"/>
              </a:lnSpc>
            </a:pPr>
            <a:r>
              <a:rPr lang="zh-CN" altLang="en-US" sz="1200" dirty="0" smtClean="0">
                <a:solidFill>
                  <a:schemeClr val="bg1"/>
                </a:solidFill>
                <a:latin typeface="微软雅黑" panose="020B0503020204020204" pitchFamily="34" charset="-122"/>
                <a:ea typeface="微软雅黑" panose="020B0503020204020204" pitchFamily="34" charset="-122"/>
              </a:rPr>
              <a:t>点击文本框即可进行编辑输入相关内容点击文本框即可进行编辑输入相关</a:t>
            </a:r>
            <a:r>
              <a:rPr lang="zh-CN" altLang="en-US" sz="1200" dirty="0">
                <a:solidFill>
                  <a:schemeClr val="bg1"/>
                </a:solidFill>
                <a:latin typeface="微软雅黑" panose="020B0503020204020204" pitchFamily="34" charset="-122"/>
                <a:ea typeface="微软雅黑" panose="020B0503020204020204" pitchFamily="34" charset="-122"/>
              </a:rPr>
              <a:t>内容点击文本框即可进行编辑输入相关内容点击文本框即可进行编辑输入相关</a:t>
            </a:r>
            <a:r>
              <a:rPr lang="zh-CN" altLang="en-US" sz="1200" dirty="0" smtClean="0">
                <a:solidFill>
                  <a:schemeClr val="bg1"/>
                </a:solidFill>
                <a:latin typeface="微软雅黑" panose="020B0503020204020204" pitchFamily="34" charset="-122"/>
                <a:ea typeface="微软雅黑" panose="020B0503020204020204" pitchFamily="34" charset="-122"/>
              </a:rPr>
              <a:t>内容</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36" name="文本框 35"/>
          <p:cNvSpPr txBox="1"/>
          <p:nvPr/>
        </p:nvSpPr>
        <p:spPr>
          <a:xfrm>
            <a:off x="8785526" y="3481696"/>
            <a:ext cx="1843151" cy="338554"/>
          </a:xfrm>
          <a:prstGeom prst="rect">
            <a:avLst/>
          </a:prstGeom>
          <a:noFill/>
        </p:spPr>
        <p:txBody>
          <a:bodyPr wrap="square" rtlCol="0">
            <a:spAutoFit/>
          </a:bodyPr>
          <a:lstStyle/>
          <a:p>
            <a:r>
              <a:rPr lang="zh-CN" altLang="en-US" sz="1600" dirty="0" smtClean="0">
                <a:solidFill>
                  <a:schemeClr val="bg1"/>
                </a:solidFill>
                <a:latin typeface="微软雅黑" panose="020B0503020204020204" pitchFamily="34" charset="-122"/>
                <a:ea typeface="微软雅黑" panose="020B0503020204020204" pitchFamily="34" charset="-122"/>
              </a:rPr>
              <a:t>添加标题</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椭圆 80"/>
          <p:cNvSpPr/>
          <p:nvPr/>
        </p:nvSpPr>
        <p:spPr bwMode="auto">
          <a:xfrm>
            <a:off x="1059356" y="-1600"/>
            <a:ext cx="703340" cy="1084427"/>
          </a:xfrm>
          <a:prstGeom prst="rect">
            <a:avLst/>
          </a:prstGeom>
          <a:solidFill>
            <a:srgbClr val="7BB19E"/>
          </a:solidFill>
          <a:ln w="5715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chemeClr val="tx1">
                  <a:lumMod val="75000"/>
                  <a:lumOff val="25000"/>
                </a:schemeClr>
              </a:solidFill>
              <a:effectLst/>
              <a:uLnTx/>
              <a:uFillTx/>
              <a:latin typeface="Arial" panose="020B0604020202020204" pitchFamily="34" charset="0"/>
              <a:ea typeface="宋体" panose="02010600030101010101" pitchFamily="2" charset="-122"/>
            </a:endParaRPr>
          </a:p>
        </p:txBody>
      </p:sp>
      <p:sp>
        <p:nvSpPr>
          <p:cNvPr id="29" name="文本框 28"/>
          <p:cNvSpPr txBox="1"/>
          <p:nvPr/>
        </p:nvSpPr>
        <p:spPr>
          <a:xfrm>
            <a:off x="1100194" y="484263"/>
            <a:ext cx="621664" cy="523220"/>
          </a:xfrm>
          <a:prstGeom prst="rect">
            <a:avLst/>
          </a:prstGeom>
          <a:solidFill>
            <a:schemeClr val="bg1"/>
          </a:solidFill>
        </p:spPr>
        <p:txBody>
          <a:bodyPr wrap="square" rtlCol="0">
            <a:spAutoFit/>
          </a:bodyPr>
          <a:lstStyle/>
          <a:p>
            <a:pPr algn="ctr"/>
            <a:r>
              <a:rPr lang="en-US" altLang="zh-CN" sz="2800" dirty="0" smtClean="0">
                <a:solidFill>
                  <a:srgbClr val="7BB19E"/>
                </a:solidFill>
              </a:rPr>
              <a:t>02</a:t>
            </a:r>
            <a:endParaRPr lang="zh-CN" altLang="en-US" sz="2800" dirty="0">
              <a:solidFill>
                <a:srgbClr val="7BB19E"/>
              </a:solidFill>
            </a:endParaRPr>
          </a:p>
        </p:txBody>
      </p:sp>
      <p:sp>
        <p:nvSpPr>
          <p:cNvPr id="32" name="椭圆 80"/>
          <p:cNvSpPr/>
          <p:nvPr/>
        </p:nvSpPr>
        <p:spPr bwMode="auto">
          <a:xfrm>
            <a:off x="0" y="-1600"/>
            <a:ext cx="12192000" cy="105024"/>
          </a:xfrm>
          <a:prstGeom prst="rect">
            <a:avLst/>
          </a:prstGeom>
          <a:solidFill>
            <a:srgbClr val="7BB19E"/>
          </a:solidFill>
          <a:ln w="5715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chemeClr val="tx1">
                  <a:lumMod val="75000"/>
                  <a:lumOff val="25000"/>
                </a:schemeClr>
              </a:solidFill>
              <a:effectLst/>
              <a:uLnTx/>
              <a:uFillTx/>
              <a:latin typeface="Arial" panose="020B0604020202020204" pitchFamily="34" charset="0"/>
              <a:ea typeface="宋体" panose="02010600030101010101" pitchFamily="2" charset="-122"/>
            </a:endParaRPr>
          </a:p>
        </p:txBody>
      </p:sp>
      <p:sp>
        <p:nvSpPr>
          <p:cNvPr id="33" name="椭圆 80"/>
          <p:cNvSpPr/>
          <p:nvPr/>
        </p:nvSpPr>
        <p:spPr bwMode="auto">
          <a:xfrm>
            <a:off x="0" y="6761323"/>
            <a:ext cx="12192000" cy="96677"/>
          </a:xfrm>
          <a:prstGeom prst="rect">
            <a:avLst/>
          </a:prstGeom>
          <a:solidFill>
            <a:srgbClr val="7BB19E"/>
          </a:solidFill>
          <a:ln w="5715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chemeClr val="tx1">
                  <a:lumMod val="75000"/>
                  <a:lumOff val="25000"/>
                </a:schemeClr>
              </a:solidFill>
              <a:effectLst/>
              <a:uLnTx/>
              <a:uFillTx/>
              <a:latin typeface="Arial" panose="020B0604020202020204" pitchFamily="34" charset="0"/>
              <a:ea typeface="宋体" panose="02010600030101010101" pitchFamily="2" charset="-122"/>
            </a:endParaRPr>
          </a:p>
        </p:txBody>
      </p:sp>
      <p:sp>
        <p:nvSpPr>
          <p:cNvPr id="8" name="矩形 7"/>
          <p:cNvSpPr/>
          <p:nvPr/>
        </p:nvSpPr>
        <p:spPr>
          <a:xfrm>
            <a:off x="2018075" y="205313"/>
            <a:ext cx="2492990" cy="562783"/>
          </a:xfrm>
          <a:prstGeom prst="rect">
            <a:avLst/>
          </a:prstGeom>
        </p:spPr>
        <p:txBody>
          <a:bodyPr wrap="none">
            <a:spAutoFit/>
          </a:bodyPr>
          <a:lstStyle/>
          <a:p>
            <a:pPr>
              <a:lnSpc>
                <a:spcPct val="200000"/>
              </a:lnSpc>
            </a:pP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课题</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研究的思路与方法</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2018075" y="764773"/>
            <a:ext cx="5022106" cy="369332"/>
          </a:xfrm>
          <a:prstGeom prst="snip1Rect">
            <a:avLst>
              <a:gd name="adj" fmla="val 0"/>
            </a:avLst>
          </a:prstGeom>
          <a:noFill/>
          <a:ln w="28575">
            <a:noFill/>
          </a:ln>
        </p:spPr>
        <p:txBody>
          <a:bodyPr wrap="square" rtlCol="0">
            <a:spAutoFit/>
          </a:bodyPr>
          <a:lstStyle/>
          <a:p>
            <a:r>
              <a:rPr lang="en-US" altLang="zh-CN" dirty="0" smtClean="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rPr>
              <a:t>Ideas And Methods</a:t>
            </a:r>
            <a:endParaRPr lang="zh-CN" altLang="en-US" dirty="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endParaRPr>
          </a:p>
        </p:txBody>
      </p:sp>
      <p:sp>
        <p:nvSpPr>
          <p:cNvPr id="11" name="Teardrop 3"/>
          <p:cNvSpPr/>
          <p:nvPr/>
        </p:nvSpPr>
        <p:spPr>
          <a:xfrm rot="5400000" flipV="1">
            <a:off x="6156123" y="1963072"/>
            <a:ext cx="2150207" cy="2207627"/>
          </a:xfrm>
          <a:prstGeom prst="teardrop">
            <a:avLst/>
          </a:prstGeom>
          <a:solidFill>
            <a:srgbClr val="7BB19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4"/>
          <p:cNvSpPr txBox="1"/>
          <p:nvPr/>
        </p:nvSpPr>
        <p:spPr>
          <a:xfrm>
            <a:off x="6715997" y="2743719"/>
            <a:ext cx="1030458" cy="646331"/>
          </a:xfrm>
          <a:prstGeom prst="rect">
            <a:avLst/>
          </a:prstGeom>
          <a:noFill/>
        </p:spPr>
        <p:txBody>
          <a:bodyPr wrap="square" rtlCol="0">
            <a:spAutoFit/>
          </a:bodyPr>
          <a:lstStyle/>
          <a:p>
            <a:r>
              <a:rPr lang="en-US" sz="3600" dirty="0" smtClean="0">
                <a:solidFill>
                  <a:schemeClr val="bg1"/>
                </a:solidFill>
              </a:rPr>
              <a:t>50%</a:t>
            </a:r>
            <a:endParaRPr lang="en-GB" sz="3600" dirty="0">
              <a:solidFill>
                <a:schemeClr val="bg1"/>
              </a:solidFill>
            </a:endParaRPr>
          </a:p>
        </p:txBody>
      </p:sp>
      <p:sp>
        <p:nvSpPr>
          <p:cNvPr id="13" name="Teardrop 6"/>
          <p:cNvSpPr/>
          <p:nvPr/>
        </p:nvSpPr>
        <p:spPr>
          <a:xfrm rot="5400000" flipH="1">
            <a:off x="3835952" y="4225823"/>
            <a:ext cx="2150207" cy="2207627"/>
          </a:xfrm>
          <a:prstGeom prst="teardrop">
            <a:avLst/>
          </a:prstGeom>
          <a:solidFill>
            <a:srgbClr val="7BB19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7"/>
          <p:cNvSpPr txBox="1"/>
          <p:nvPr/>
        </p:nvSpPr>
        <p:spPr>
          <a:xfrm>
            <a:off x="4395826" y="5012036"/>
            <a:ext cx="1030458" cy="646331"/>
          </a:xfrm>
          <a:prstGeom prst="rect">
            <a:avLst/>
          </a:prstGeom>
          <a:noFill/>
        </p:spPr>
        <p:txBody>
          <a:bodyPr wrap="square" rtlCol="0">
            <a:spAutoFit/>
          </a:bodyPr>
          <a:lstStyle/>
          <a:p>
            <a:r>
              <a:rPr lang="en-US" sz="3600">
                <a:solidFill>
                  <a:schemeClr val="bg1"/>
                </a:solidFill>
              </a:rPr>
              <a:t>4</a:t>
            </a:r>
            <a:r>
              <a:rPr lang="en-US" sz="3600" smtClean="0">
                <a:solidFill>
                  <a:schemeClr val="bg1"/>
                </a:solidFill>
              </a:rPr>
              <a:t>0%</a:t>
            </a:r>
            <a:endParaRPr lang="en-GB" sz="3600">
              <a:solidFill>
                <a:schemeClr val="bg1"/>
              </a:solidFill>
            </a:endParaRPr>
          </a:p>
        </p:txBody>
      </p:sp>
      <p:sp>
        <p:nvSpPr>
          <p:cNvPr id="15" name="Teardrop 9"/>
          <p:cNvSpPr/>
          <p:nvPr/>
        </p:nvSpPr>
        <p:spPr>
          <a:xfrm rot="16200000">
            <a:off x="6113345" y="4268601"/>
            <a:ext cx="1308296" cy="1280160"/>
          </a:xfrm>
          <a:prstGeom prst="teardrop">
            <a:avLst/>
          </a:prstGeom>
          <a:solidFill>
            <a:srgbClr val="55917C"/>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0"/>
          <p:cNvSpPr txBox="1"/>
          <p:nvPr/>
        </p:nvSpPr>
        <p:spPr>
          <a:xfrm>
            <a:off x="6409863" y="4677847"/>
            <a:ext cx="715260" cy="461665"/>
          </a:xfrm>
          <a:prstGeom prst="rect">
            <a:avLst/>
          </a:prstGeom>
          <a:noFill/>
        </p:spPr>
        <p:txBody>
          <a:bodyPr wrap="none" rtlCol="0">
            <a:spAutoFit/>
          </a:bodyPr>
          <a:lstStyle/>
          <a:p>
            <a:r>
              <a:rPr lang="en-US" sz="2400" dirty="0">
                <a:solidFill>
                  <a:schemeClr val="bg1"/>
                </a:solidFill>
              </a:rPr>
              <a:t>2</a:t>
            </a:r>
            <a:r>
              <a:rPr lang="en-US" sz="2400" dirty="0" smtClean="0">
                <a:solidFill>
                  <a:schemeClr val="bg1"/>
                </a:solidFill>
              </a:rPr>
              <a:t>0%</a:t>
            </a:r>
            <a:endParaRPr lang="en-GB" sz="2400" dirty="0">
              <a:solidFill>
                <a:schemeClr val="bg1"/>
              </a:solidFill>
            </a:endParaRPr>
          </a:p>
        </p:txBody>
      </p:sp>
      <p:sp>
        <p:nvSpPr>
          <p:cNvPr id="17" name="Teardrop 14"/>
          <p:cNvSpPr/>
          <p:nvPr/>
        </p:nvSpPr>
        <p:spPr>
          <a:xfrm flipV="1">
            <a:off x="4706573" y="2861829"/>
            <a:ext cx="1308296" cy="1280160"/>
          </a:xfrm>
          <a:prstGeom prst="teardrop">
            <a:avLst/>
          </a:prstGeom>
          <a:solidFill>
            <a:srgbClr val="55917C"/>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ardrop 15"/>
          <p:cNvSpPr/>
          <p:nvPr/>
        </p:nvSpPr>
        <p:spPr>
          <a:xfrm flipV="1">
            <a:off x="3807242" y="1991782"/>
            <a:ext cx="2207627" cy="2150207"/>
          </a:xfrm>
          <a:prstGeom prst="teardrop">
            <a:avLst/>
          </a:prstGeom>
          <a:noFill/>
          <a:ln>
            <a:solidFill>
              <a:schemeClr val="tx1">
                <a:lumMod val="85000"/>
                <a:lumOff val="15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9" name="TextBox 16"/>
          <p:cNvSpPr txBox="1"/>
          <p:nvPr/>
        </p:nvSpPr>
        <p:spPr>
          <a:xfrm>
            <a:off x="4998251" y="3271076"/>
            <a:ext cx="715260" cy="461665"/>
          </a:xfrm>
          <a:prstGeom prst="rect">
            <a:avLst/>
          </a:prstGeom>
          <a:noFill/>
        </p:spPr>
        <p:txBody>
          <a:bodyPr wrap="none" rtlCol="0">
            <a:spAutoFit/>
          </a:bodyPr>
          <a:lstStyle/>
          <a:p>
            <a:r>
              <a:rPr lang="en-US" sz="2400" smtClean="0">
                <a:solidFill>
                  <a:schemeClr val="bg1"/>
                </a:solidFill>
              </a:rPr>
              <a:t>30%</a:t>
            </a:r>
            <a:endParaRPr lang="en-GB" sz="2400">
              <a:solidFill>
                <a:schemeClr val="bg1"/>
              </a:solidFill>
            </a:endParaRPr>
          </a:p>
        </p:txBody>
      </p:sp>
      <p:sp>
        <p:nvSpPr>
          <p:cNvPr id="20" name="TextBox 13"/>
          <p:cNvSpPr txBox="1"/>
          <p:nvPr/>
        </p:nvSpPr>
        <p:spPr>
          <a:xfrm>
            <a:off x="4235398" y="2496279"/>
            <a:ext cx="715260" cy="461665"/>
          </a:xfrm>
          <a:prstGeom prst="rect">
            <a:avLst/>
          </a:prstGeom>
          <a:noFill/>
        </p:spPr>
        <p:txBody>
          <a:bodyPr wrap="none" rtlCol="0">
            <a:spAutoFit/>
          </a:bodyPr>
          <a:lstStyle/>
          <a:p>
            <a:r>
              <a:rPr lang="en-US" sz="2400" dirty="0" smtClean="0">
                <a:solidFill>
                  <a:schemeClr val="bg2">
                    <a:lumMod val="25000"/>
                  </a:schemeClr>
                </a:solidFill>
              </a:rPr>
              <a:t>15%</a:t>
            </a:r>
            <a:endParaRPr lang="en-GB" sz="2400" dirty="0">
              <a:solidFill>
                <a:schemeClr val="bg2">
                  <a:lumMod val="25000"/>
                </a:schemeClr>
              </a:solidFill>
            </a:endParaRPr>
          </a:p>
        </p:txBody>
      </p:sp>
      <p:sp>
        <p:nvSpPr>
          <p:cNvPr id="21" name="Rectangle 20"/>
          <p:cNvSpPr/>
          <p:nvPr/>
        </p:nvSpPr>
        <p:spPr>
          <a:xfrm>
            <a:off x="2400738" y="2619843"/>
            <a:ext cx="1026942" cy="45719"/>
          </a:xfrm>
          <a:prstGeom prst="rect">
            <a:avLst/>
          </a:prstGeom>
          <a:solidFill>
            <a:srgbClr val="7BB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4"/>
          <p:cNvSpPr/>
          <p:nvPr/>
        </p:nvSpPr>
        <p:spPr>
          <a:xfrm>
            <a:off x="2738098" y="5162099"/>
            <a:ext cx="689581" cy="45719"/>
          </a:xfrm>
          <a:prstGeom prst="rect">
            <a:avLst/>
          </a:prstGeom>
          <a:solidFill>
            <a:srgbClr val="7BB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8"/>
          <p:cNvSpPr/>
          <p:nvPr/>
        </p:nvSpPr>
        <p:spPr>
          <a:xfrm>
            <a:off x="8841396" y="2324463"/>
            <a:ext cx="1026942" cy="45719"/>
          </a:xfrm>
          <a:prstGeom prst="rect">
            <a:avLst/>
          </a:prstGeom>
          <a:solidFill>
            <a:srgbClr val="7BB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32"/>
          <p:cNvSpPr/>
          <p:nvPr/>
        </p:nvSpPr>
        <p:spPr>
          <a:xfrm>
            <a:off x="8109876" y="4983118"/>
            <a:ext cx="1026942" cy="45719"/>
          </a:xfrm>
          <a:prstGeom prst="rect">
            <a:avLst/>
          </a:prstGeom>
          <a:solidFill>
            <a:srgbClr val="7BB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文本框 24"/>
          <p:cNvSpPr txBox="1"/>
          <p:nvPr/>
        </p:nvSpPr>
        <p:spPr>
          <a:xfrm>
            <a:off x="874539" y="2648833"/>
            <a:ext cx="2572557" cy="784830"/>
          </a:xfrm>
          <a:prstGeom prst="rect">
            <a:avLst/>
          </a:prstGeom>
          <a:noFill/>
        </p:spPr>
        <p:txBody>
          <a:bodyPr wrap="square" rtlCol="0">
            <a:spAutoFit/>
          </a:bodyPr>
          <a:lstStyle/>
          <a:p>
            <a:pPr algn="r">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1603945" y="2324463"/>
            <a:ext cx="1843151" cy="338554"/>
          </a:xfrm>
          <a:prstGeom prst="rect">
            <a:avLst/>
          </a:prstGeom>
          <a:noFill/>
        </p:spPr>
        <p:txBody>
          <a:bodyPr wrap="square" rtlCol="0">
            <a:spAutoFit/>
          </a:bodyPr>
          <a:lstStyle/>
          <a:p>
            <a:pPr algn="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874539" y="5193634"/>
            <a:ext cx="2572557" cy="784830"/>
          </a:xfrm>
          <a:prstGeom prst="rect">
            <a:avLst/>
          </a:prstGeom>
          <a:noFill/>
        </p:spPr>
        <p:txBody>
          <a:bodyPr wrap="square" rtlCol="0">
            <a:spAutoFit/>
          </a:bodyPr>
          <a:lstStyle/>
          <a:p>
            <a:pPr algn="r">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0" name="文本框 29"/>
          <p:cNvSpPr txBox="1"/>
          <p:nvPr/>
        </p:nvSpPr>
        <p:spPr>
          <a:xfrm>
            <a:off x="1603945" y="4869264"/>
            <a:ext cx="1843151" cy="338554"/>
          </a:xfrm>
          <a:prstGeom prst="rect">
            <a:avLst/>
          </a:prstGeom>
          <a:noFill/>
        </p:spPr>
        <p:txBody>
          <a:bodyPr wrap="square" rtlCol="0">
            <a:spAutoFit/>
          </a:bodyPr>
          <a:lstStyle/>
          <a:p>
            <a:pPr algn="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1" name="文本框 30"/>
          <p:cNvSpPr txBox="1"/>
          <p:nvPr/>
        </p:nvSpPr>
        <p:spPr>
          <a:xfrm>
            <a:off x="8744905" y="2339397"/>
            <a:ext cx="2572557" cy="784830"/>
          </a:xfrm>
          <a:prstGeom prst="rect">
            <a:avLst/>
          </a:prstGeom>
          <a:noFill/>
        </p:spPr>
        <p:txBody>
          <a:bodyPr wrap="square" rtlCol="0">
            <a:spAutoFit/>
          </a:bodyPr>
          <a:lstStyle/>
          <a:p>
            <a:pPr>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4" name="文本框 33"/>
          <p:cNvSpPr txBox="1"/>
          <p:nvPr/>
        </p:nvSpPr>
        <p:spPr>
          <a:xfrm>
            <a:off x="8744905" y="2015027"/>
            <a:ext cx="1843151" cy="338554"/>
          </a:xfrm>
          <a:prstGeom prst="rect">
            <a:avLst/>
          </a:prstGeom>
          <a:noFill/>
        </p:spPr>
        <p:txBody>
          <a:bodyPr wrap="square" rtlCol="0">
            <a:spAutoFit/>
          </a:bodyPr>
          <a:lstStyle/>
          <a:p>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5" name="文本框 34"/>
          <p:cNvSpPr txBox="1"/>
          <p:nvPr/>
        </p:nvSpPr>
        <p:spPr>
          <a:xfrm>
            <a:off x="8025187" y="5012366"/>
            <a:ext cx="2572557" cy="784830"/>
          </a:xfrm>
          <a:prstGeom prst="rect">
            <a:avLst/>
          </a:prstGeom>
          <a:noFill/>
        </p:spPr>
        <p:txBody>
          <a:bodyPr wrap="square" rtlCol="0">
            <a:spAutoFit/>
          </a:bodyPr>
          <a:lstStyle/>
          <a:p>
            <a:pPr>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6" name="文本框 35"/>
          <p:cNvSpPr txBox="1"/>
          <p:nvPr/>
        </p:nvSpPr>
        <p:spPr>
          <a:xfrm>
            <a:off x="8025187" y="4687996"/>
            <a:ext cx="1843151" cy="338554"/>
          </a:xfrm>
          <a:prstGeom prst="rect">
            <a:avLst/>
          </a:prstGeom>
          <a:noFill/>
        </p:spPr>
        <p:txBody>
          <a:bodyPr wrap="square" rtlCol="0">
            <a:spAutoFit/>
          </a:bodyPr>
          <a:lstStyle/>
          <a:p>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3107</Words>
  <Application>WPS 演示</Application>
  <PresentationFormat>宽屏</PresentationFormat>
  <Paragraphs>394</Paragraphs>
  <Slides>20</Slides>
  <Notes>0</Notes>
  <HiddenSlides>0</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20</vt:i4>
      </vt:variant>
    </vt:vector>
  </HeadingPairs>
  <TitlesOfParts>
    <vt:vector size="41" baseType="lpstr">
      <vt:lpstr>Arial</vt:lpstr>
      <vt:lpstr>宋体</vt:lpstr>
      <vt:lpstr>Wingdings</vt:lpstr>
      <vt:lpstr>Impact</vt:lpstr>
      <vt:lpstr>微软雅黑</vt:lpstr>
      <vt:lpstr>Road Rage</vt:lpstr>
      <vt:lpstr>禹卫书法行书简体</vt:lpstr>
      <vt:lpstr>华文仿宋</vt:lpstr>
      <vt:lpstr>Calibri</vt:lpstr>
      <vt:lpstr>Roboto</vt:lpstr>
      <vt:lpstr>华文细黑</vt:lpstr>
      <vt:lpstr>叶根友刀锋黑草</vt:lpstr>
      <vt:lpstr>Arial Unicode MS</vt:lpstr>
      <vt:lpstr>Calibri Light</vt:lpstr>
      <vt:lpstr>Ubuntu</vt:lpstr>
      <vt:lpstr>Lato Black</vt:lpstr>
      <vt:lpstr>Raleway Light</vt:lpstr>
      <vt:lpstr>Segoe Print</vt:lpstr>
      <vt:lpstr>Roboto Bk</vt:lpstr>
      <vt:lpstr>黑体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WWW</dc:creator>
  <cp:lastModifiedBy>Administrator</cp:lastModifiedBy>
  <cp:revision>13</cp:revision>
  <dcterms:created xsi:type="dcterms:W3CDTF">2017-06-25T07:33:00Z</dcterms:created>
  <dcterms:modified xsi:type="dcterms:W3CDTF">2017-09-30T02:57:19Z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2052-10.1.0.6749</vt:lpwstr>
  </property>
</Properties>
</file>