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4" r:id="rId6"/>
    <p:sldId id="265" r:id="rId7"/>
    <p:sldId id="266" r:id="rId8"/>
    <p:sldId id="259" r:id="rId9"/>
    <p:sldId id="267" r:id="rId10"/>
    <p:sldId id="268" r:id="rId11"/>
    <p:sldId id="269" r:id="rId12"/>
    <p:sldId id="260" r:id="rId13"/>
    <p:sldId id="270" r:id="rId14"/>
    <p:sldId id="271" r:id="rId15"/>
    <p:sldId id="272" r:id="rId16"/>
    <p:sldId id="261" r:id="rId17"/>
    <p:sldId id="273" r:id="rId18"/>
    <p:sldId id="274" r:id="rId19"/>
    <p:sldId id="262" r:id="rId20"/>
    <p:sldId id="275" r:id="rId21"/>
    <p:sldId id="26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C4C2"/>
    <a:srgbClr val="75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5" d="100"/>
          <a:sy n="75" d="100"/>
        </p:scale>
        <p:origin x="1950" y="9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bg1"/>
              </a:solidFill>
              <a:latin typeface="+mn-lt"/>
              <a:ea typeface="+mn-ea"/>
              <a:cs typeface="+mn-cs"/>
            </a:defRPr>
          </a:pPr>
        </a:p>
      </c:txPr>
    </c:title>
    <c:autoTitleDeleted val="0"/>
    <c:plotArea>
      <c:layout/>
      <c:pieChart>
        <c:varyColors val="1"/>
        <c:ser>
          <c:idx val="0"/>
          <c:order val="0"/>
          <c:tx>
            <c:strRef>
              <c:f>Sheet1!$B$1</c:f>
              <c:strCache>
                <c:ptCount val="1"/>
                <c:pt idx="0">
                  <c:v>text</c:v>
                </c:pt>
              </c:strCache>
            </c:strRef>
          </c:tx>
          <c:spPr>
            <a:solidFill>
              <a:srgbClr val="5CC4C2"/>
            </a:solidFill>
            <a:ln w="38100">
              <a:noFill/>
            </a:ln>
          </c:spPr>
          <c:explosion val="13"/>
          <c:dPt>
            <c:idx val="0"/>
            <c:bubble3D val="0"/>
            <c:spPr>
              <a:solidFill>
                <a:srgbClr val="5CC4C2"/>
              </a:solidFill>
              <a:ln w="38100">
                <a:noFill/>
              </a:ln>
              <a:effectLst/>
              <a:sp3d>
                <a:contourClr>
                  <a:srgbClr val="243152"/>
                </a:contourClr>
              </a:sp3d>
            </c:spPr>
          </c:dPt>
          <c:dPt>
            <c:idx val="1"/>
            <c:bubble3D val="0"/>
            <c:spPr>
              <a:solidFill>
                <a:srgbClr val="5CC4C2"/>
              </a:solidFill>
              <a:ln w="38100">
                <a:noFill/>
              </a:ln>
              <a:effectLst/>
              <a:sp3d>
                <a:contourClr>
                  <a:srgbClr val="243152"/>
                </a:contourClr>
              </a:sp3d>
            </c:spPr>
          </c:dPt>
          <c:dPt>
            <c:idx val="2"/>
            <c:bubble3D val="0"/>
            <c:spPr>
              <a:solidFill>
                <a:srgbClr val="5CC4C2"/>
              </a:solidFill>
              <a:ln w="38100">
                <a:noFill/>
              </a:ln>
              <a:effectLst/>
              <a:sp3d>
                <a:contourClr>
                  <a:srgbClr val="243152"/>
                </a:contourClr>
              </a:sp3d>
            </c:spPr>
          </c:dPt>
          <c:dPt>
            <c:idx val="3"/>
            <c:bubble3D val="0"/>
            <c:spPr>
              <a:solidFill>
                <a:srgbClr val="5CC4C2"/>
              </a:solidFill>
              <a:ln w="38100">
                <a:noFill/>
              </a:ln>
              <a:effectLst/>
              <a:sp3d>
                <a:contourClr>
                  <a:srgbClr val="243152"/>
                </a:contourClr>
              </a:sp3d>
            </c:spPr>
          </c:dPt>
          <c:dLbls>
            <c:delete val="1"/>
          </c:dLbls>
          <c:cat>
            <c:strRef>
              <c:f>Sheet1!$A$2:$A$5</c:f>
              <c:strCache>
                <c:ptCount val="4"/>
                <c:pt idx="0">
                  <c:v>text</c:v>
                </c:pt>
                <c:pt idx="1">
                  <c:v>text</c:v>
                </c:pt>
                <c:pt idx="2">
                  <c:v>text</c:v>
                </c:pt>
                <c:pt idx="3">
                  <c:v>text</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E283092-24E5-4020-83B6-76A6E19582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D48D63-6E9F-4316-8A71-5BB843CEBCF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E283092-24E5-4020-83B6-76A6E19582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D48D63-6E9F-4316-8A71-5BB843CEBCF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E283092-24E5-4020-83B6-76A6E19582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D48D63-6E9F-4316-8A71-5BB843CEBCF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E283092-24E5-4020-83B6-76A6E19582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D48D63-6E9F-4316-8A71-5BB843CEBCF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E283092-24E5-4020-83B6-76A6E19582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D48D63-6E9F-4316-8A71-5BB843CEBCF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E283092-24E5-4020-83B6-76A6E195827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D48D63-6E9F-4316-8A71-5BB843CEBCF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E283092-24E5-4020-83B6-76A6E195827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D48D63-6E9F-4316-8A71-5BB843CEBCF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E283092-24E5-4020-83B6-76A6E195827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D48D63-6E9F-4316-8A71-5BB843CEBCF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283092-24E5-4020-83B6-76A6E195827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D48D63-6E9F-4316-8A71-5BB843CEBCF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E283092-24E5-4020-83B6-76A6E195827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D48D63-6E9F-4316-8A71-5BB843CEBCF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E283092-24E5-4020-83B6-76A6E195827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D48D63-6E9F-4316-8A71-5BB843CEBCF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83092-24E5-4020-83B6-76A6E195827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48D63-6E9F-4316-8A71-5BB843CEBC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4577" y="377371"/>
            <a:ext cx="11242846" cy="6103258"/>
          </a:xfrm>
          <a:prstGeom prst="rect">
            <a:avLst/>
          </a:prstGeom>
          <a:solidFill>
            <a:srgbClr val="75CDCB"/>
          </a:solid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r="69521" b="72910"/>
          <a:stretch>
            <a:fillRect/>
          </a:stretch>
        </p:blipFill>
        <p:spPr>
          <a:xfrm rot="5554429">
            <a:off x="10729925" y="-1017236"/>
            <a:ext cx="2190185" cy="291979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69521" b="72910"/>
          <a:stretch>
            <a:fillRect/>
          </a:stretch>
        </p:blipFill>
        <p:spPr>
          <a:xfrm rot="16045571" flipH="1">
            <a:off x="-762296" y="-1033541"/>
            <a:ext cx="2309083" cy="307829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74656" r="66981" b="2275"/>
          <a:stretch>
            <a:fillRect/>
          </a:stretch>
        </p:blipFill>
        <p:spPr>
          <a:xfrm rot="12768321">
            <a:off x="-657167" y="5164012"/>
            <a:ext cx="2263487" cy="2371973"/>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74656" r="66981" b="2275"/>
          <a:stretch>
            <a:fillRect/>
          </a:stretch>
        </p:blipFill>
        <p:spPr>
          <a:xfrm rot="8831679" flipH="1">
            <a:off x="10255278" y="5091971"/>
            <a:ext cx="2650288" cy="277731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sp>
        <p:nvSpPr>
          <p:cNvPr id="14" name="文本框 4"/>
          <p:cNvSpPr txBox="1"/>
          <p:nvPr/>
        </p:nvSpPr>
        <p:spPr>
          <a:xfrm>
            <a:off x="2298700" y="2638709"/>
            <a:ext cx="7594600"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dirty="0">
                <a:solidFill>
                  <a:schemeClr val="bg1"/>
                </a:solidFill>
                <a:latin typeface="微软雅黑" panose="020B0503020204020204" pitchFamily="34" charset="-122"/>
                <a:ea typeface="微软雅黑" panose="020B0503020204020204" pitchFamily="34" charset="-122"/>
              </a:rPr>
              <a:t>小</a:t>
            </a:r>
            <a:r>
              <a:rPr lang="zh-CN" altLang="en-US" sz="4400" dirty="0" smtClean="0">
                <a:solidFill>
                  <a:schemeClr val="bg1"/>
                </a:solidFill>
                <a:latin typeface="微软雅黑" panose="020B0503020204020204" pitchFamily="34" charset="-122"/>
                <a:ea typeface="微软雅黑" panose="020B0503020204020204" pitchFamily="34" charset="-122"/>
              </a:rPr>
              <a:t>清新工作总结模板</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297492" y="3554883"/>
            <a:ext cx="3576508" cy="337185"/>
          </a:xfrm>
          <a:prstGeom prst="rect">
            <a:avLst/>
          </a:prstGeom>
          <a:solidFill>
            <a:schemeClr val="bg1"/>
          </a:solidFill>
        </p:spPr>
        <p:txBody>
          <a:bodyPr wrap="square" rtlCol="0">
            <a:spAutoFit/>
          </a:bodyPr>
          <a:lstStyle/>
          <a:p>
            <a:pPr algn="ctr"/>
            <a:r>
              <a:rPr lang="zh-CN" altLang="en-US" sz="1600" dirty="0" smtClean="0">
                <a:solidFill>
                  <a:srgbClr val="5CC4C2"/>
                </a:solidFill>
                <a:latin typeface="微软雅黑" panose="020B0503020204020204" pitchFamily="34" charset="-122"/>
                <a:ea typeface="微软雅黑" panose="020B0503020204020204" pitchFamily="34" charset="-122"/>
              </a:rPr>
              <a:t>汇报人：猪七爷     工作部门：猪七爷</a:t>
            </a:r>
            <a:endParaRPr lang="zh-CN" altLang="en-US" sz="1600" dirty="0">
              <a:solidFill>
                <a:srgbClr val="5CC4C2"/>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425371" y="4040170"/>
            <a:ext cx="53412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6"/>
                  <a:srcRect/>
                  <a:stretch>
                    <a:fillRect/>
                  </a:stretch>
                </a:blipFill>
              </a:defRPr>
            </a:lvl1pPr>
          </a:lstStyle>
          <a:p>
            <a:r>
              <a:rPr lang="en-US" altLang="zh-CN" sz="1100" b="0" dirty="0" smtClean="0">
                <a:solidFill>
                  <a:schemeClr val="bg1"/>
                </a:solidFill>
                <a:latin typeface="微软雅黑" panose="020B0503020204020204" pitchFamily="34" charset="-122"/>
                <a:ea typeface="微软雅黑" panose="020B0503020204020204" pitchFamily="34" charset="-122"/>
              </a:rPr>
              <a:t>PROFESSIONAL GENERATION GRADUATION REPORT </a:t>
            </a:r>
            <a:endParaRPr lang="en-US" altLang="zh-CN" sz="1100" b="0" dirty="0" smtClean="0">
              <a:solidFill>
                <a:schemeClr val="bg1"/>
              </a:solidFill>
              <a:latin typeface="微软雅黑" panose="020B0503020204020204" pitchFamily="34" charset="-122"/>
              <a:ea typeface="微软雅黑" panose="020B0503020204020204" pitchFamily="34" charset="-122"/>
            </a:endParaRPr>
          </a:p>
          <a:p>
            <a:r>
              <a:rPr lang="en-US" altLang="zh-CN" sz="1100" b="0" dirty="0" smtClean="0">
                <a:solidFill>
                  <a:schemeClr val="bg1"/>
                </a:solidFill>
                <a:latin typeface="微软雅黑" panose="020B0503020204020204" pitchFamily="34" charset="-122"/>
                <a:ea typeface="微软雅黑" panose="020B0503020204020204" pitchFamily="34" charset="-122"/>
              </a:rPr>
              <a:t> POWERPOINT TEMPLATE</a:t>
            </a:r>
            <a:endParaRPr lang="zh-CN" altLang="en-US" sz="1100" b="0"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l="35554" t="86349" r="53336" b="2222"/>
          <a:stretch>
            <a:fillRect/>
          </a:stretch>
        </p:blipFill>
        <p:spPr>
          <a:xfrm flipH="1">
            <a:off x="8669232" y="432710"/>
            <a:ext cx="1045029" cy="16123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02</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Group 11"/>
          <p:cNvGrpSpPr/>
          <p:nvPr/>
        </p:nvGrpSpPr>
        <p:grpSpPr>
          <a:xfrm>
            <a:off x="1512623" y="2444683"/>
            <a:ext cx="1513077" cy="3247041"/>
            <a:chOff x="-3192463" y="4291013"/>
            <a:chExt cx="2392363" cy="5133975"/>
          </a:xfrm>
        </p:grpSpPr>
        <p:sp>
          <p:nvSpPr>
            <p:cNvPr id="11" name="Freeform 5"/>
            <p:cNvSpPr/>
            <p:nvPr/>
          </p:nvSpPr>
          <p:spPr bwMode="auto">
            <a:xfrm>
              <a:off x="-3192463" y="4291013"/>
              <a:ext cx="2392363" cy="5133975"/>
            </a:xfrm>
            <a:custGeom>
              <a:avLst/>
              <a:gdLst>
                <a:gd name="T0" fmla="*/ 754 w 1507"/>
                <a:gd name="T1" fmla="*/ 0 h 3234"/>
                <a:gd name="T2" fmla="*/ 496 w 1507"/>
                <a:gd name="T3" fmla="*/ 228 h 3234"/>
                <a:gd name="T4" fmla="*/ 496 w 1507"/>
                <a:gd name="T5" fmla="*/ 110 h 3234"/>
                <a:gd name="T6" fmla="*/ 322 w 1507"/>
                <a:gd name="T7" fmla="*/ 110 h 3234"/>
                <a:gd name="T8" fmla="*/ 322 w 1507"/>
                <a:gd name="T9" fmla="*/ 380 h 3234"/>
                <a:gd name="T10" fmla="*/ 0 w 1507"/>
                <a:gd name="T11" fmla="*/ 664 h 3234"/>
                <a:gd name="T12" fmla="*/ 218 w 1507"/>
                <a:gd name="T13" fmla="*/ 664 h 3234"/>
                <a:gd name="T14" fmla="*/ 218 w 1507"/>
                <a:gd name="T15" fmla="*/ 1293 h 3234"/>
                <a:gd name="T16" fmla="*/ 484 w 1507"/>
                <a:gd name="T17" fmla="*/ 1487 h 3234"/>
                <a:gd name="T18" fmla="*/ 484 w 1507"/>
                <a:gd name="T19" fmla="*/ 1639 h 3234"/>
                <a:gd name="T20" fmla="*/ 544 w 1507"/>
                <a:gd name="T21" fmla="*/ 1639 h 3234"/>
                <a:gd name="T22" fmla="*/ 544 w 1507"/>
                <a:gd name="T23" fmla="*/ 3036 h 3234"/>
                <a:gd name="T24" fmla="*/ 632 w 1507"/>
                <a:gd name="T25" fmla="*/ 3134 h 3234"/>
                <a:gd name="T26" fmla="*/ 632 w 1507"/>
                <a:gd name="T27" fmla="*/ 1631 h 3234"/>
                <a:gd name="T28" fmla="*/ 700 w 1507"/>
                <a:gd name="T29" fmla="*/ 1631 h 3234"/>
                <a:gd name="T30" fmla="*/ 700 w 1507"/>
                <a:gd name="T31" fmla="*/ 3208 h 3234"/>
                <a:gd name="T32" fmla="*/ 724 w 1507"/>
                <a:gd name="T33" fmla="*/ 3234 h 3234"/>
                <a:gd name="T34" fmla="*/ 963 w 1507"/>
                <a:gd name="T35" fmla="*/ 2974 h 3234"/>
                <a:gd name="T36" fmla="*/ 963 w 1507"/>
                <a:gd name="T37" fmla="*/ 2892 h 3234"/>
                <a:gd name="T38" fmla="*/ 857 w 1507"/>
                <a:gd name="T39" fmla="*/ 2836 h 3234"/>
                <a:gd name="T40" fmla="*/ 963 w 1507"/>
                <a:gd name="T41" fmla="*/ 2742 h 3234"/>
                <a:gd name="T42" fmla="*/ 963 w 1507"/>
                <a:gd name="T43" fmla="*/ 2664 h 3234"/>
                <a:gd name="T44" fmla="*/ 855 w 1507"/>
                <a:gd name="T45" fmla="*/ 2636 h 3234"/>
                <a:gd name="T46" fmla="*/ 847 w 1507"/>
                <a:gd name="T47" fmla="*/ 2516 h 3234"/>
                <a:gd name="T48" fmla="*/ 963 w 1507"/>
                <a:gd name="T49" fmla="*/ 2462 h 3234"/>
                <a:gd name="T50" fmla="*/ 963 w 1507"/>
                <a:gd name="T51" fmla="*/ 2351 h 3234"/>
                <a:gd name="T52" fmla="*/ 843 w 1507"/>
                <a:gd name="T53" fmla="*/ 2305 h 3234"/>
                <a:gd name="T54" fmla="*/ 827 w 1507"/>
                <a:gd name="T55" fmla="*/ 2223 h 3234"/>
                <a:gd name="T56" fmla="*/ 963 w 1507"/>
                <a:gd name="T57" fmla="*/ 2133 h 3234"/>
                <a:gd name="T58" fmla="*/ 963 w 1507"/>
                <a:gd name="T59" fmla="*/ 1639 h 3234"/>
                <a:gd name="T60" fmla="*/ 1023 w 1507"/>
                <a:gd name="T61" fmla="*/ 1639 h 3234"/>
                <a:gd name="T62" fmla="*/ 1023 w 1507"/>
                <a:gd name="T63" fmla="*/ 1487 h 3234"/>
                <a:gd name="T64" fmla="*/ 1289 w 1507"/>
                <a:gd name="T65" fmla="*/ 1293 h 3234"/>
                <a:gd name="T66" fmla="*/ 1289 w 1507"/>
                <a:gd name="T67" fmla="*/ 664 h 3234"/>
                <a:gd name="T68" fmla="*/ 1507 w 1507"/>
                <a:gd name="T69" fmla="*/ 664 h 3234"/>
                <a:gd name="T70" fmla="*/ 754 w 1507"/>
                <a:gd name="T71" fmla="*/ 0 h 3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7" h="3234">
                  <a:moveTo>
                    <a:pt x="754" y="0"/>
                  </a:moveTo>
                  <a:lnTo>
                    <a:pt x="496" y="228"/>
                  </a:lnTo>
                  <a:lnTo>
                    <a:pt x="496" y="110"/>
                  </a:lnTo>
                  <a:lnTo>
                    <a:pt x="322" y="110"/>
                  </a:lnTo>
                  <a:lnTo>
                    <a:pt x="322" y="380"/>
                  </a:lnTo>
                  <a:lnTo>
                    <a:pt x="0" y="664"/>
                  </a:lnTo>
                  <a:lnTo>
                    <a:pt x="218" y="664"/>
                  </a:lnTo>
                  <a:lnTo>
                    <a:pt x="218" y="1293"/>
                  </a:lnTo>
                  <a:lnTo>
                    <a:pt x="484" y="1487"/>
                  </a:lnTo>
                  <a:lnTo>
                    <a:pt x="484" y="1639"/>
                  </a:lnTo>
                  <a:lnTo>
                    <a:pt x="544" y="1639"/>
                  </a:lnTo>
                  <a:lnTo>
                    <a:pt x="544" y="3036"/>
                  </a:lnTo>
                  <a:lnTo>
                    <a:pt x="632" y="3134"/>
                  </a:lnTo>
                  <a:lnTo>
                    <a:pt x="632" y="1631"/>
                  </a:lnTo>
                  <a:lnTo>
                    <a:pt x="700" y="1631"/>
                  </a:lnTo>
                  <a:lnTo>
                    <a:pt x="700" y="3208"/>
                  </a:lnTo>
                  <a:lnTo>
                    <a:pt x="724" y="3234"/>
                  </a:lnTo>
                  <a:lnTo>
                    <a:pt x="963" y="2974"/>
                  </a:lnTo>
                  <a:lnTo>
                    <a:pt x="963" y="2892"/>
                  </a:lnTo>
                  <a:lnTo>
                    <a:pt x="857" y="2836"/>
                  </a:lnTo>
                  <a:lnTo>
                    <a:pt x="963" y="2742"/>
                  </a:lnTo>
                  <a:lnTo>
                    <a:pt x="963" y="2664"/>
                  </a:lnTo>
                  <a:lnTo>
                    <a:pt x="855" y="2636"/>
                  </a:lnTo>
                  <a:lnTo>
                    <a:pt x="847" y="2516"/>
                  </a:lnTo>
                  <a:lnTo>
                    <a:pt x="963" y="2462"/>
                  </a:lnTo>
                  <a:lnTo>
                    <a:pt x="963" y="2351"/>
                  </a:lnTo>
                  <a:lnTo>
                    <a:pt x="843" y="2305"/>
                  </a:lnTo>
                  <a:lnTo>
                    <a:pt x="827" y="2223"/>
                  </a:lnTo>
                  <a:lnTo>
                    <a:pt x="963" y="2133"/>
                  </a:lnTo>
                  <a:lnTo>
                    <a:pt x="963" y="1639"/>
                  </a:lnTo>
                  <a:lnTo>
                    <a:pt x="1023" y="1639"/>
                  </a:lnTo>
                  <a:lnTo>
                    <a:pt x="1023" y="1487"/>
                  </a:lnTo>
                  <a:lnTo>
                    <a:pt x="1289" y="1293"/>
                  </a:lnTo>
                  <a:lnTo>
                    <a:pt x="1289" y="664"/>
                  </a:lnTo>
                  <a:lnTo>
                    <a:pt x="1507" y="664"/>
                  </a:lnTo>
                  <a:lnTo>
                    <a:pt x="754" y="0"/>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2" name="Rectangle 6"/>
            <p:cNvSpPr>
              <a:spLocks noChangeArrowheads="1"/>
            </p:cNvSpPr>
            <p:nvPr/>
          </p:nvSpPr>
          <p:spPr bwMode="auto">
            <a:xfrm>
              <a:off x="-2366963" y="5867401"/>
              <a:ext cx="330200"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3" name="Rectangle 7"/>
            <p:cNvSpPr>
              <a:spLocks noChangeArrowheads="1"/>
            </p:cNvSpPr>
            <p:nvPr/>
          </p:nvSpPr>
          <p:spPr bwMode="auto">
            <a:xfrm>
              <a:off x="-2366963" y="5443538"/>
              <a:ext cx="330200" cy="331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4" name="Rectangle 8"/>
            <p:cNvSpPr>
              <a:spLocks noChangeArrowheads="1"/>
            </p:cNvSpPr>
            <p:nvPr/>
          </p:nvSpPr>
          <p:spPr bwMode="auto">
            <a:xfrm>
              <a:off x="-1955800" y="5867401"/>
              <a:ext cx="330200"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5" name="Rectangle 9"/>
            <p:cNvSpPr>
              <a:spLocks noChangeArrowheads="1"/>
            </p:cNvSpPr>
            <p:nvPr/>
          </p:nvSpPr>
          <p:spPr bwMode="auto">
            <a:xfrm>
              <a:off x="-1955800" y="5443538"/>
              <a:ext cx="330200" cy="331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grpSp>
        <p:nvGrpSpPr>
          <p:cNvPr id="16" name="Group 17"/>
          <p:cNvGrpSpPr/>
          <p:nvPr/>
        </p:nvGrpSpPr>
        <p:grpSpPr>
          <a:xfrm>
            <a:off x="2005541" y="1871843"/>
            <a:ext cx="8300583" cy="4149933"/>
            <a:chOff x="-10109200" y="3044520"/>
            <a:chExt cx="7083425" cy="7874305"/>
          </a:xfrm>
        </p:grpSpPr>
        <p:sp>
          <p:nvSpPr>
            <p:cNvPr id="21" name="Freeform 13"/>
            <p:cNvSpPr/>
            <p:nvPr/>
          </p:nvSpPr>
          <p:spPr bwMode="auto">
            <a:xfrm>
              <a:off x="-10109200" y="3505200"/>
              <a:ext cx="6897687" cy="7413625"/>
            </a:xfrm>
            <a:custGeom>
              <a:avLst/>
              <a:gdLst>
                <a:gd name="T0" fmla="*/ 0 w 4345"/>
                <a:gd name="T1" fmla="*/ 4670 h 4670"/>
                <a:gd name="T2" fmla="*/ 986 w 4345"/>
                <a:gd name="T3" fmla="*/ 4670 h 4670"/>
                <a:gd name="T4" fmla="*/ 986 w 4345"/>
                <a:gd name="T5" fmla="*/ 4110 h 4670"/>
                <a:gd name="T6" fmla="*/ 1546 w 4345"/>
                <a:gd name="T7" fmla="*/ 4110 h 4670"/>
                <a:gd name="T8" fmla="*/ 1546 w 4345"/>
                <a:gd name="T9" fmla="*/ 3550 h 4670"/>
                <a:gd name="T10" fmla="*/ 2106 w 4345"/>
                <a:gd name="T11" fmla="*/ 3550 h 4670"/>
                <a:gd name="T12" fmla="*/ 2106 w 4345"/>
                <a:gd name="T13" fmla="*/ 2991 h 4670"/>
                <a:gd name="T14" fmla="*/ 2665 w 4345"/>
                <a:gd name="T15" fmla="*/ 2991 h 4670"/>
                <a:gd name="T16" fmla="*/ 2665 w 4345"/>
                <a:gd name="T17" fmla="*/ 2431 h 4670"/>
                <a:gd name="T18" fmla="*/ 3225 w 4345"/>
                <a:gd name="T19" fmla="*/ 2431 h 4670"/>
                <a:gd name="T20" fmla="*/ 3225 w 4345"/>
                <a:gd name="T21" fmla="*/ 1871 h 4670"/>
                <a:gd name="T22" fmla="*/ 3785 w 4345"/>
                <a:gd name="T23" fmla="*/ 1871 h 4670"/>
                <a:gd name="T24" fmla="*/ 3785 w 4345"/>
                <a:gd name="T25" fmla="*/ 1311 h 4670"/>
                <a:gd name="T26" fmla="*/ 4345 w 4345"/>
                <a:gd name="T27" fmla="*/ 1311 h 4670"/>
                <a:gd name="T28" fmla="*/ 4345 w 4345"/>
                <a:gd name="T29" fmla="*/ 0 h 4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45" h="4670">
                  <a:moveTo>
                    <a:pt x="0" y="4670"/>
                  </a:moveTo>
                  <a:lnTo>
                    <a:pt x="986" y="4670"/>
                  </a:lnTo>
                  <a:lnTo>
                    <a:pt x="986" y="4110"/>
                  </a:lnTo>
                  <a:lnTo>
                    <a:pt x="1546" y="4110"/>
                  </a:lnTo>
                  <a:lnTo>
                    <a:pt x="1546" y="3550"/>
                  </a:lnTo>
                  <a:lnTo>
                    <a:pt x="2106" y="3550"/>
                  </a:lnTo>
                  <a:lnTo>
                    <a:pt x="2106" y="2991"/>
                  </a:lnTo>
                  <a:lnTo>
                    <a:pt x="2665" y="2991"/>
                  </a:lnTo>
                  <a:lnTo>
                    <a:pt x="2665" y="2431"/>
                  </a:lnTo>
                  <a:lnTo>
                    <a:pt x="3225" y="2431"/>
                  </a:lnTo>
                  <a:lnTo>
                    <a:pt x="3225" y="1871"/>
                  </a:lnTo>
                  <a:lnTo>
                    <a:pt x="3785" y="1871"/>
                  </a:lnTo>
                  <a:lnTo>
                    <a:pt x="3785" y="1311"/>
                  </a:lnTo>
                  <a:lnTo>
                    <a:pt x="4345" y="1311"/>
                  </a:lnTo>
                  <a:lnTo>
                    <a:pt x="4345" y="0"/>
                  </a:lnTo>
                </a:path>
              </a:pathLst>
            </a:custGeom>
            <a:solidFill>
              <a:srgbClr val="FFFFFF"/>
            </a:solidFill>
            <a:ln w="177800">
              <a:solidFill>
                <a:srgbClr val="5CC4C2"/>
              </a:solidFill>
              <a:prstDash val="solid"/>
              <a:round/>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2" name="Freeform 14"/>
            <p:cNvSpPr/>
            <p:nvPr/>
          </p:nvSpPr>
          <p:spPr bwMode="auto">
            <a:xfrm>
              <a:off x="-3397250" y="3044520"/>
              <a:ext cx="371475" cy="644525"/>
            </a:xfrm>
            <a:custGeom>
              <a:avLst/>
              <a:gdLst>
                <a:gd name="T0" fmla="*/ 0 w 468"/>
                <a:gd name="T1" fmla="*/ 406 h 406"/>
                <a:gd name="T2" fmla="*/ 234 w 468"/>
                <a:gd name="T3" fmla="*/ 0 h 406"/>
                <a:gd name="T4" fmla="*/ 468 w 468"/>
                <a:gd name="T5" fmla="*/ 406 h 406"/>
                <a:gd name="T6" fmla="*/ 234 w 468"/>
                <a:gd name="T7" fmla="*/ 302 h 406"/>
                <a:gd name="T8" fmla="*/ 0 w 468"/>
                <a:gd name="T9" fmla="*/ 406 h 406"/>
              </a:gdLst>
              <a:ahLst/>
              <a:cxnLst>
                <a:cxn ang="0">
                  <a:pos x="T0" y="T1"/>
                </a:cxn>
                <a:cxn ang="0">
                  <a:pos x="T2" y="T3"/>
                </a:cxn>
                <a:cxn ang="0">
                  <a:pos x="T4" y="T5"/>
                </a:cxn>
                <a:cxn ang="0">
                  <a:pos x="T6" y="T7"/>
                </a:cxn>
                <a:cxn ang="0">
                  <a:pos x="T8" y="T9"/>
                </a:cxn>
              </a:cxnLst>
              <a:rect l="0" t="0" r="r" b="b"/>
              <a:pathLst>
                <a:path w="468" h="406">
                  <a:moveTo>
                    <a:pt x="0" y="406"/>
                  </a:moveTo>
                  <a:lnTo>
                    <a:pt x="234" y="0"/>
                  </a:lnTo>
                  <a:lnTo>
                    <a:pt x="468" y="406"/>
                  </a:lnTo>
                  <a:lnTo>
                    <a:pt x="234" y="302"/>
                  </a:lnTo>
                  <a:lnTo>
                    <a:pt x="0" y="406"/>
                  </a:lnTo>
                  <a:close/>
                </a:path>
              </a:pathLst>
            </a:custGeom>
            <a:solidFill>
              <a:srgbClr val="5CC4C2"/>
            </a:solidFill>
            <a:ln w="9525">
              <a:solidFill>
                <a:srgbClr val="5CC4C2"/>
              </a:solidFill>
              <a:round/>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25" name="文本框 24"/>
          <p:cNvSpPr txBox="1"/>
          <p:nvPr/>
        </p:nvSpPr>
        <p:spPr>
          <a:xfrm>
            <a:off x="2863118" y="4827998"/>
            <a:ext cx="1868538"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446754" y="4548599"/>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31852" y="5511320"/>
            <a:ext cx="1868538"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031852" y="5231921"/>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092880" y="4600665"/>
            <a:ext cx="1868538"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092880" y="4321266"/>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4871674" y="3926673"/>
            <a:ext cx="1868538"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455310" y="3647274"/>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031850" y="2940950"/>
            <a:ext cx="1868538"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615486" y="2661551"/>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4577" y="377371"/>
            <a:ext cx="11242846" cy="6103258"/>
          </a:xfrm>
          <a:prstGeom prst="rect">
            <a:avLst/>
          </a:prstGeom>
          <a:solidFill>
            <a:srgbClr val="75CDCB"/>
          </a:solid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r="69521" b="72910"/>
          <a:stretch>
            <a:fillRect/>
          </a:stretch>
        </p:blipFill>
        <p:spPr>
          <a:xfrm rot="5554429">
            <a:off x="10729925" y="-1017236"/>
            <a:ext cx="2190185" cy="291979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69521" b="72910"/>
          <a:stretch>
            <a:fillRect/>
          </a:stretch>
        </p:blipFill>
        <p:spPr>
          <a:xfrm rot="16045571" flipH="1">
            <a:off x="-762296" y="-1033541"/>
            <a:ext cx="2309083" cy="307829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74656" r="66981" b="2275"/>
          <a:stretch>
            <a:fillRect/>
          </a:stretch>
        </p:blipFill>
        <p:spPr>
          <a:xfrm rot="12768321">
            <a:off x="-657167" y="5164012"/>
            <a:ext cx="2263487" cy="2371973"/>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74656" r="66981" b="2275"/>
          <a:stretch>
            <a:fillRect/>
          </a:stretch>
        </p:blipFill>
        <p:spPr>
          <a:xfrm rot="8831679" flipH="1">
            <a:off x="10255278" y="5091971"/>
            <a:ext cx="2650288" cy="277731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35554" t="86349" r="53336" b="2222"/>
          <a:stretch>
            <a:fillRect/>
          </a:stretch>
        </p:blipFill>
        <p:spPr>
          <a:xfrm flipH="1">
            <a:off x="8669232" y="432710"/>
            <a:ext cx="1045029" cy="1612328"/>
          </a:xfrm>
          <a:prstGeom prst="rect">
            <a:avLst/>
          </a:prstGeom>
        </p:spPr>
      </p:pic>
      <p:sp>
        <p:nvSpPr>
          <p:cNvPr id="14" name="文本框 13"/>
          <p:cNvSpPr txBox="1"/>
          <p:nvPr/>
        </p:nvSpPr>
        <p:spPr>
          <a:xfrm>
            <a:off x="5178092" y="2104311"/>
            <a:ext cx="1814752" cy="1569660"/>
          </a:xfrm>
          <a:prstGeom prst="rect">
            <a:avLst/>
          </a:prstGeom>
          <a:noFill/>
        </p:spPr>
        <p:txBody>
          <a:bodyPr wrap="square" rtlCol="0">
            <a:spAutoFit/>
          </a:bodyPr>
          <a:lstStyle/>
          <a:p>
            <a:pPr algn="ctr"/>
            <a:r>
              <a:rPr lang="en-US" altLang="zh-CN" sz="9600" dirty="0" smtClean="0">
                <a:ln w="28575">
                  <a:noFill/>
                </a:ln>
                <a:solidFill>
                  <a:schemeClr val="bg1"/>
                </a:solidFill>
                <a:latin typeface="Road Rage" pitchFamily="50" charset="0"/>
                <a:ea typeface="微软雅黑" panose="020B0503020204020204" pitchFamily="34" charset="-122"/>
              </a:rPr>
              <a:t>o3</a:t>
            </a:r>
            <a:endParaRPr lang="zh-CN" altLang="en-US" sz="9600" dirty="0">
              <a:ln w="28575">
                <a:noFill/>
              </a:ln>
              <a:solidFill>
                <a:schemeClr val="bg1"/>
              </a:solidFill>
              <a:latin typeface="Road Rage" pitchFamily="50" charset="0"/>
              <a:ea typeface="微软雅黑" panose="020B0503020204020204" pitchFamily="34" charset="-122"/>
            </a:endParaRPr>
          </a:p>
        </p:txBody>
      </p:sp>
      <p:sp>
        <p:nvSpPr>
          <p:cNvPr id="15" name="矩形 14"/>
          <p:cNvSpPr/>
          <p:nvPr/>
        </p:nvSpPr>
        <p:spPr>
          <a:xfrm>
            <a:off x="4958354" y="3524262"/>
            <a:ext cx="2262158"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967740" y="3983170"/>
            <a:ext cx="4243386" cy="646331"/>
          </a:xfrm>
          <a:prstGeom prst="rect">
            <a:avLst/>
          </a:prstGeom>
          <a:noFill/>
        </p:spPr>
        <p:txBody>
          <a:bodyPr wrap="square" rtlCol="0">
            <a:spAutoFit/>
          </a:bodyPr>
          <a:lstStyle>
            <a:defPPr>
              <a:defRPr lang="zh-CN"/>
            </a:defPPr>
            <a:lvl1pPr algn="ctr">
              <a:defRPr sz="6000" b="1">
                <a:blipFill dpi="0" rotWithShape="1">
                  <a:blip r:embed="rId7"/>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bg1"/>
              </a:solidFill>
              <a:latin typeface="微软雅黑" panose="020B0503020204020204" pitchFamily="34" charset="-122"/>
              <a:ea typeface="微软雅黑" panose="020B0503020204020204" pitchFamily="34" charset="-122"/>
            </a:endParaRPr>
          </a:p>
          <a:p>
            <a:r>
              <a:rPr lang="en-US" altLang="zh-CN" sz="1800" b="0" dirty="0" smtClean="0">
                <a:solidFill>
                  <a:schemeClr val="bg1"/>
                </a:solidFill>
                <a:latin typeface="微软雅黑" panose="020B0503020204020204" pitchFamily="34" charset="-122"/>
                <a:ea typeface="微软雅黑" panose="020B0503020204020204" pitchFamily="34" charset="-122"/>
              </a:rPr>
              <a:t> 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03</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Group 23"/>
          <p:cNvGrpSpPr/>
          <p:nvPr/>
        </p:nvGrpSpPr>
        <p:grpSpPr>
          <a:xfrm>
            <a:off x="4875920" y="2510286"/>
            <a:ext cx="3115633" cy="3000995"/>
            <a:chOff x="-6086478" y="3830640"/>
            <a:chExt cx="6773865" cy="6524628"/>
          </a:xfrm>
          <a:solidFill>
            <a:srgbClr val="D6B160"/>
          </a:solidFill>
        </p:grpSpPr>
        <p:sp>
          <p:nvSpPr>
            <p:cNvPr id="11" name="Freeform 5"/>
            <p:cNvSpPr/>
            <p:nvPr/>
          </p:nvSpPr>
          <p:spPr bwMode="auto">
            <a:xfrm>
              <a:off x="-3400426" y="9866318"/>
              <a:ext cx="1481138" cy="488950"/>
            </a:xfrm>
            <a:custGeom>
              <a:avLst/>
              <a:gdLst>
                <a:gd name="T0" fmla="*/ 933 w 933"/>
                <a:gd name="T1" fmla="*/ 0 h 308"/>
                <a:gd name="T2" fmla="*/ 933 w 933"/>
                <a:gd name="T3" fmla="*/ 0 h 308"/>
                <a:gd name="T4" fmla="*/ 933 w 933"/>
                <a:gd name="T5" fmla="*/ 16 h 308"/>
                <a:gd name="T6" fmla="*/ 931 w 933"/>
                <a:gd name="T7" fmla="*/ 32 h 308"/>
                <a:gd name="T8" fmla="*/ 923 w 933"/>
                <a:gd name="T9" fmla="*/ 62 h 308"/>
                <a:gd name="T10" fmla="*/ 913 w 933"/>
                <a:gd name="T11" fmla="*/ 92 h 308"/>
                <a:gd name="T12" fmla="*/ 897 w 933"/>
                <a:gd name="T13" fmla="*/ 120 h 308"/>
                <a:gd name="T14" fmla="*/ 877 w 933"/>
                <a:gd name="T15" fmla="*/ 146 h 308"/>
                <a:gd name="T16" fmla="*/ 853 w 933"/>
                <a:gd name="T17" fmla="*/ 172 h 308"/>
                <a:gd name="T18" fmla="*/ 827 w 933"/>
                <a:gd name="T19" fmla="*/ 196 h 308"/>
                <a:gd name="T20" fmla="*/ 797 w 933"/>
                <a:gd name="T21" fmla="*/ 218 h 308"/>
                <a:gd name="T22" fmla="*/ 763 w 933"/>
                <a:gd name="T23" fmla="*/ 238 h 308"/>
                <a:gd name="T24" fmla="*/ 727 w 933"/>
                <a:gd name="T25" fmla="*/ 254 h 308"/>
                <a:gd name="T26" fmla="*/ 689 w 933"/>
                <a:gd name="T27" fmla="*/ 270 h 308"/>
                <a:gd name="T28" fmla="*/ 649 w 933"/>
                <a:gd name="T29" fmla="*/ 284 h 308"/>
                <a:gd name="T30" fmla="*/ 605 w 933"/>
                <a:gd name="T31" fmla="*/ 294 h 308"/>
                <a:gd name="T32" fmla="*/ 561 w 933"/>
                <a:gd name="T33" fmla="*/ 302 h 308"/>
                <a:gd name="T34" fmla="*/ 515 w 933"/>
                <a:gd name="T35" fmla="*/ 306 h 308"/>
                <a:gd name="T36" fmla="*/ 467 w 933"/>
                <a:gd name="T37" fmla="*/ 308 h 308"/>
                <a:gd name="T38" fmla="*/ 467 w 933"/>
                <a:gd name="T39" fmla="*/ 308 h 308"/>
                <a:gd name="T40" fmla="*/ 418 w 933"/>
                <a:gd name="T41" fmla="*/ 306 h 308"/>
                <a:gd name="T42" fmla="*/ 372 w 933"/>
                <a:gd name="T43" fmla="*/ 302 h 308"/>
                <a:gd name="T44" fmla="*/ 328 w 933"/>
                <a:gd name="T45" fmla="*/ 294 h 308"/>
                <a:gd name="T46" fmla="*/ 284 w 933"/>
                <a:gd name="T47" fmla="*/ 284 h 308"/>
                <a:gd name="T48" fmla="*/ 244 w 933"/>
                <a:gd name="T49" fmla="*/ 270 h 308"/>
                <a:gd name="T50" fmla="*/ 206 w 933"/>
                <a:gd name="T51" fmla="*/ 254 h 308"/>
                <a:gd name="T52" fmla="*/ 170 w 933"/>
                <a:gd name="T53" fmla="*/ 238 h 308"/>
                <a:gd name="T54" fmla="*/ 136 w 933"/>
                <a:gd name="T55" fmla="*/ 218 h 308"/>
                <a:gd name="T56" fmla="*/ 106 w 933"/>
                <a:gd name="T57" fmla="*/ 196 h 308"/>
                <a:gd name="T58" fmla="*/ 80 w 933"/>
                <a:gd name="T59" fmla="*/ 172 h 308"/>
                <a:gd name="T60" fmla="*/ 56 w 933"/>
                <a:gd name="T61" fmla="*/ 146 h 308"/>
                <a:gd name="T62" fmla="*/ 36 w 933"/>
                <a:gd name="T63" fmla="*/ 120 h 308"/>
                <a:gd name="T64" fmla="*/ 20 w 933"/>
                <a:gd name="T65" fmla="*/ 92 h 308"/>
                <a:gd name="T66" fmla="*/ 10 w 933"/>
                <a:gd name="T67" fmla="*/ 62 h 308"/>
                <a:gd name="T68" fmla="*/ 2 w 933"/>
                <a:gd name="T69" fmla="*/ 32 h 308"/>
                <a:gd name="T70" fmla="*/ 0 w 933"/>
                <a:gd name="T71" fmla="*/ 16 h 308"/>
                <a:gd name="T72" fmla="*/ 0 w 933"/>
                <a:gd name="T73" fmla="*/ 0 h 308"/>
                <a:gd name="T74" fmla="*/ 0 w 933"/>
                <a:gd name="T75" fmla="*/ 0 h 308"/>
                <a:gd name="T76" fmla="*/ 933 w 933"/>
                <a:gd name="T77" fmla="*/ 0 h 308"/>
                <a:gd name="T78" fmla="*/ 933 w 933"/>
                <a:gd name="T7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3" h="308">
                  <a:moveTo>
                    <a:pt x="933" y="0"/>
                  </a:moveTo>
                  <a:lnTo>
                    <a:pt x="933" y="0"/>
                  </a:lnTo>
                  <a:lnTo>
                    <a:pt x="933" y="16"/>
                  </a:lnTo>
                  <a:lnTo>
                    <a:pt x="931" y="32"/>
                  </a:lnTo>
                  <a:lnTo>
                    <a:pt x="923" y="62"/>
                  </a:lnTo>
                  <a:lnTo>
                    <a:pt x="913" y="92"/>
                  </a:lnTo>
                  <a:lnTo>
                    <a:pt x="897" y="120"/>
                  </a:lnTo>
                  <a:lnTo>
                    <a:pt x="877" y="146"/>
                  </a:lnTo>
                  <a:lnTo>
                    <a:pt x="853" y="172"/>
                  </a:lnTo>
                  <a:lnTo>
                    <a:pt x="827" y="196"/>
                  </a:lnTo>
                  <a:lnTo>
                    <a:pt x="797" y="218"/>
                  </a:lnTo>
                  <a:lnTo>
                    <a:pt x="763" y="238"/>
                  </a:lnTo>
                  <a:lnTo>
                    <a:pt x="727" y="254"/>
                  </a:lnTo>
                  <a:lnTo>
                    <a:pt x="689" y="270"/>
                  </a:lnTo>
                  <a:lnTo>
                    <a:pt x="649" y="284"/>
                  </a:lnTo>
                  <a:lnTo>
                    <a:pt x="605" y="294"/>
                  </a:lnTo>
                  <a:lnTo>
                    <a:pt x="561" y="302"/>
                  </a:lnTo>
                  <a:lnTo>
                    <a:pt x="515" y="306"/>
                  </a:lnTo>
                  <a:lnTo>
                    <a:pt x="467" y="308"/>
                  </a:lnTo>
                  <a:lnTo>
                    <a:pt x="467" y="308"/>
                  </a:lnTo>
                  <a:lnTo>
                    <a:pt x="418" y="306"/>
                  </a:lnTo>
                  <a:lnTo>
                    <a:pt x="372" y="302"/>
                  </a:lnTo>
                  <a:lnTo>
                    <a:pt x="328" y="294"/>
                  </a:lnTo>
                  <a:lnTo>
                    <a:pt x="284" y="284"/>
                  </a:lnTo>
                  <a:lnTo>
                    <a:pt x="244" y="270"/>
                  </a:lnTo>
                  <a:lnTo>
                    <a:pt x="206" y="254"/>
                  </a:lnTo>
                  <a:lnTo>
                    <a:pt x="170" y="238"/>
                  </a:lnTo>
                  <a:lnTo>
                    <a:pt x="136" y="218"/>
                  </a:lnTo>
                  <a:lnTo>
                    <a:pt x="106" y="196"/>
                  </a:lnTo>
                  <a:lnTo>
                    <a:pt x="80" y="172"/>
                  </a:lnTo>
                  <a:lnTo>
                    <a:pt x="56" y="146"/>
                  </a:lnTo>
                  <a:lnTo>
                    <a:pt x="36" y="120"/>
                  </a:lnTo>
                  <a:lnTo>
                    <a:pt x="20" y="92"/>
                  </a:lnTo>
                  <a:lnTo>
                    <a:pt x="10" y="62"/>
                  </a:lnTo>
                  <a:lnTo>
                    <a:pt x="2" y="32"/>
                  </a:lnTo>
                  <a:lnTo>
                    <a:pt x="0" y="16"/>
                  </a:lnTo>
                  <a:lnTo>
                    <a:pt x="0" y="0"/>
                  </a:lnTo>
                  <a:lnTo>
                    <a:pt x="0" y="0"/>
                  </a:lnTo>
                  <a:lnTo>
                    <a:pt x="933" y="0"/>
                  </a:lnTo>
                  <a:lnTo>
                    <a:pt x="933" y="0"/>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2" name="Freeform 6"/>
            <p:cNvSpPr/>
            <p:nvPr/>
          </p:nvSpPr>
          <p:spPr bwMode="auto">
            <a:xfrm>
              <a:off x="-820739" y="8169279"/>
              <a:ext cx="1044574" cy="779463"/>
            </a:xfrm>
            <a:custGeom>
              <a:avLst/>
              <a:gdLst>
                <a:gd name="T0" fmla="*/ 550 w 658"/>
                <a:gd name="T1" fmla="*/ 491 h 491"/>
                <a:gd name="T2" fmla="*/ 550 w 658"/>
                <a:gd name="T3" fmla="*/ 491 h 491"/>
                <a:gd name="T4" fmla="*/ 536 w 658"/>
                <a:gd name="T5" fmla="*/ 489 h 491"/>
                <a:gd name="T6" fmla="*/ 522 w 658"/>
                <a:gd name="T7" fmla="*/ 487 h 491"/>
                <a:gd name="T8" fmla="*/ 508 w 658"/>
                <a:gd name="T9" fmla="*/ 481 h 491"/>
                <a:gd name="T10" fmla="*/ 494 w 658"/>
                <a:gd name="T11" fmla="*/ 475 h 491"/>
                <a:gd name="T12" fmla="*/ 50 w 658"/>
                <a:gd name="T13" fmla="*/ 196 h 491"/>
                <a:gd name="T14" fmla="*/ 50 w 658"/>
                <a:gd name="T15" fmla="*/ 196 h 491"/>
                <a:gd name="T16" fmla="*/ 32 w 658"/>
                <a:gd name="T17" fmla="*/ 182 h 491"/>
                <a:gd name="T18" fmla="*/ 18 w 658"/>
                <a:gd name="T19" fmla="*/ 166 h 491"/>
                <a:gd name="T20" fmla="*/ 8 w 658"/>
                <a:gd name="T21" fmla="*/ 148 h 491"/>
                <a:gd name="T22" fmla="*/ 2 w 658"/>
                <a:gd name="T23" fmla="*/ 130 h 491"/>
                <a:gd name="T24" fmla="*/ 0 w 658"/>
                <a:gd name="T25" fmla="*/ 108 h 491"/>
                <a:gd name="T26" fmla="*/ 0 w 658"/>
                <a:gd name="T27" fmla="*/ 88 h 491"/>
                <a:gd name="T28" fmla="*/ 6 w 658"/>
                <a:gd name="T29" fmla="*/ 68 h 491"/>
                <a:gd name="T30" fmla="*/ 16 w 658"/>
                <a:gd name="T31" fmla="*/ 48 h 491"/>
                <a:gd name="T32" fmla="*/ 16 w 658"/>
                <a:gd name="T33" fmla="*/ 48 h 491"/>
                <a:gd name="T34" fmla="*/ 28 w 658"/>
                <a:gd name="T35" fmla="*/ 32 h 491"/>
                <a:gd name="T36" fmla="*/ 44 w 658"/>
                <a:gd name="T37" fmla="*/ 18 h 491"/>
                <a:gd name="T38" fmla="*/ 62 w 658"/>
                <a:gd name="T39" fmla="*/ 8 h 491"/>
                <a:gd name="T40" fmla="*/ 82 w 658"/>
                <a:gd name="T41" fmla="*/ 2 h 491"/>
                <a:gd name="T42" fmla="*/ 102 w 658"/>
                <a:gd name="T43" fmla="*/ 0 h 491"/>
                <a:gd name="T44" fmla="*/ 122 w 658"/>
                <a:gd name="T45" fmla="*/ 0 h 491"/>
                <a:gd name="T46" fmla="*/ 144 w 658"/>
                <a:gd name="T47" fmla="*/ 6 h 491"/>
                <a:gd name="T48" fmla="*/ 162 w 658"/>
                <a:gd name="T49" fmla="*/ 16 h 491"/>
                <a:gd name="T50" fmla="*/ 608 w 658"/>
                <a:gd name="T51" fmla="*/ 296 h 491"/>
                <a:gd name="T52" fmla="*/ 608 w 658"/>
                <a:gd name="T53" fmla="*/ 296 h 491"/>
                <a:gd name="T54" fmla="*/ 624 w 658"/>
                <a:gd name="T55" fmla="*/ 308 h 491"/>
                <a:gd name="T56" fmla="*/ 638 w 658"/>
                <a:gd name="T57" fmla="*/ 324 h 491"/>
                <a:gd name="T58" fmla="*/ 648 w 658"/>
                <a:gd name="T59" fmla="*/ 342 h 491"/>
                <a:gd name="T60" fmla="*/ 654 w 658"/>
                <a:gd name="T61" fmla="*/ 361 h 491"/>
                <a:gd name="T62" fmla="*/ 658 w 658"/>
                <a:gd name="T63" fmla="*/ 381 h 491"/>
                <a:gd name="T64" fmla="*/ 656 w 658"/>
                <a:gd name="T65" fmla="*/ 401 h 491"/>
                <a:gd name="T66" fmla="*/ 650 w 658"/>
                <a:gd name="T67" fmla="*/ 421 h 491"/>
                <a:gd name="T68" fmla="*/ 640 w 658"/>
                <a:gd name="T69" fmla="*/ 441 h 491"/>
                <a:gd name="T70" fmla="*/ 640 w 658"/>
                <a:gd name="T71" fmla="*/ 441 h 491"/>
                <a:gd name="T72" fmla="*/ 632 w 658"/>
                <a:gd name="T73" fmla="*/ 453 h 491"/>
                <a:gd name="T74" fmla="*/ 624 w 658"/>
                <a:gd name="T75" fmla="*/ 463 h 491"/>
                <a:gd name="T76" fmla="*/ 612 w 658"/>
                <a:gd name="T77" fmla="*/ 471 h 491"/>
                <a:gd name="T78" fmla="*/ 602 w 658"/>
                <a:gd name="T79" fmla="*/ 477 h 491"/>
                <a:gd name="T80" fmla="*/ 590 w 658"/>
                <a:gd name="T81" fmla="*/ 483 h 491"/>
                <a:gd name="T82" fmla="*/ 576 w 658"/>
                <a:gd name="T83" fmla="*/ 487 h 491"/>
                <a:gd name="T84" fmla="*/ 564 w 658"/>
                <a:gd name="T85" fmla="*/ 489 h 491"/>
                <a:gd name="T86" fmla="*/ 550 w 658"/>
                <a:gd name="T87" fmla="*/ 491 h 491"/>
                <a:gd name="T88" fmla="*/ 550 w 658"/>
                <a:gd name="T89"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8" h="491">
                  <a:moveTo>
                    <a:pt x="550" y="491"/>
                  </a:moveTo>
                  <a:lnTo>
                    <a:pt x="550" y="491"/>
                  </a:lnTo>
                  <a:lnTo>
                    <a:pt x="536" y="489"/>
                  </a:lnTo>
                  <a:lnTo>
                    <a:pt x="522" y="487"/>
                  </a:lnTo>
                  <a:lnTo>
                    <a:pt x="508" y="481"/>
                  </a:lnTo>
                  <a:lnTo>
                    <a:pt x="494" y="475"/>
                  </a:lnTo>
                  <a:lnTo>
                    <a:pt x="50" y="196"/>
                  </a:lnTo>
                  <a:lnTo>
                    <a:pt x="50" y="196"/>
                  </a:lnTo>
                  <a:lnTo>
                    <a:pt x="32" y="182"/>
                  </a:lnTo>
                  <a:lnTo>
                    <a:pt x="18" y="166"/>
                  </a:lnTo>
                  <a:lnTo>
                    <a:pt x="8" y="148"/>
                  </a:lnTo>
                  <a:lnTo>
                    <a:pt x="2" y="130"/>
                  </a:lnTo>
                  <a:lnTo>
                    <a:pt x="0" y="108"/>
                  </a:lnTo>
                  <a:lnTo>
                    <a:pt x="0" y="88"/>
                  </a:lnTo>
                  <a:lnTo>
                    <a:pt x="6" y="68"/>
                  </a:lnTo>
                  <a:lnTo>
                    <a:pt x="16" y="48"/>
                  </a:lnTo>
                  <a:lnTo>
                    <a:pt x="16" y="48"/>
                  </a:lnTo>
                  <a:lnTo>
                    <a:pt x="28" y="32"/>
                  </a:lnTo>
                  <a:lnTo>
                    <a:pt x="44" y="18"/>
                  </a:lnTo>
                  <a:lnTo>
                    <a:pt x="62" y="8"/>
                  </a:lnTo>
                  <a:lnTo>
                    <a:pt x="82" y="2"/>
                  </a:lnTo>
                  <a:lnTo>
                    <a:pt x="102" y="0"/>
                  </a:lnTo>
                  <a:lnTo>
                    <a:pt x="122" y="0"/>
                  </a:lnTo>
                  <a:lnTo>
                    <a:pt x="144" y="6"/>
                  </a:lnTo>
                  <a:lnTo>
                    <a:pt x="162" y="16"/>
                  </a:lnTo>
                  <a:lnTo>
                    <a:pt x="608" y="296"/>
                  </a:lnTo>
                  <a:lnTo>
                    <a:pt x="608" y="296"/>
                  </a:lnTo>
                  <a:lnTo>
                    <a:pt x="624" y="308"/>
                  </a:lnTo>
                  <a:lnTo>
                    <a:pt x="638" y="324"/>
                  </a:lnTo>
                  <a:lnTo>
                    <a:pt x="648" y="342"/>
                  </a:lnTo>
                  <a:lnTo>
                    <a:pt x="654" y="361"/>
                  </a:lnTo>
                  <a:lnTo>
                    <a:pt x="658" y="381"/>
                  </a:lnTo>
                  <a:lnTo>
                    <a:pt x="656" y="401"/>
                  </a:lnTo>
                  <a:lnTo>
                    <a:pt x="650" y="421"/>
                  </a:lnTo>
                  <a:lnTo>
                    <a:pt x="640" y="441"/>
                  </a:lnTo>
                  <a:lnTo>
                    <a:pt x="640" y="441"/>
                  </a:lnTo>
                  <a:lnTo>
                    <a:pt x="632" y="453"/>
                  </a:lnTo>
                  <a:lnTo>
                    <a:pt x="624" y="463"/>
                  </a:lnTo>
                  <a:lnTo>
                    <a:pt x="612" y="471"/>
                  </a:lnTo>
                  <a:lnTo>
                    <a:pt x="602" y="477"/>
                  </a:lnTo>
                  <a:lnTo>
                    <a:pt x="590" y="483"/>
                  </a:lnTo>
                  <a:lnTo>
                    <a:pt x="576" y="487"/>
                  </a:lnTo>
                  <a:lnTo>
                    <a:pt x="564" y="489"/>
                  </a:lnTo>
                  <a:lnTo>
                    <a:pt x="550" y="491"/>
                  </a:lnTo>
                  <a:lnTo>
                    <a:pt x="550" y="491"/>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3" name="Freeform 7"/>
            <p:cNvSpPr/>
            <p:nvPr/>
          </p:nvSpPr>
          <p:spPr bwMode="auto">
            <a:xfrm>
              <a:off x="-468313" y="6448429"/>
              <a:ext cx="1155700" cy="504826"/>
            </a:xfrm>
            <a:custGeom>
              <a:avLst/>
              <a:gdLst>
                <a:gd name="T0" fmla="*/ 106 w 728"/>
                <a:gd name="T1" fmla="*/ 318 h 318"/>
                <a:gd name="T2" fmla="*/ 106 w 728"/>
                <a:gd name="T3" fmla="*/ 318 h 318"/>
                <a:gd name="T4" fmla="*/ 88 w 728"/>
                <a:gd name="T5" fmla="*/ 316 h 318"/>
                <a:gd name="T6" fmla="*/ 70 w 728"/>
                <a:gd name="T7" fmla="*/ 312 h 318"/>
                <a:gd name="T8" fmla="*/ 54 w 728"/>
                <a:gd name="T9" fmla="*/ 304 h 318"/>
                <a:gd name="T10" fmla="*/ 40 w 728"/>
                <a:gd name="T11" fmla="*/ 294 h 318"/>
                <a:gd name="T12" fmla="*/ 26 w 728"/>
                <a:gd name="T13" fmla="*/ 282 h 318"/>
                <a:gd name="T14" fmla="*/ 16 w 728"/>
                <a:gd name="T15" fmla="*/ 266 h 318"/>
                <a:gd name="T16" fmla="*/ 8 w 728"/>
                <a:gd name="T17" fmla="*/ 250 h 318"/>
                <a:gd name="T18" fmla="*/ 2 w 728"/>
                <a:gd name="T19" fmla="*/ 232 h 318"/>
                <a:gd name="T20" fmla="*/ 2 w 728"/>
                <a:gd name="T21" fmla="*/ 232 h 318"/>
                <a:gd name="T22" fmla="*/ 0 w 728"/>
                <a:gd name="T23" fmla="*/ 210 h 318"/>
                <a:gd name="T24" fmla="*/ 2 w 728"/>
                <a:gd name="T25" fmla="*/ 190 h 318"/>
                <a:gd name="T26" fmla="*/ 8 w 728"/>
                <a:gd name="T27" fmla="*/ 170 h 318"/>
                <a:gd name="T28" fmla="*/ 18 w 728"/>
                <a:gd name="T29" fmla="*/ 152 h 318"/>
                <a:gd name="T30" fmla="*/ 30 w 728"/>
                <a:gd name="T31" fmla="*/ 136 h 318"/>
                <a:gd name="T32" fmla="*/ 46 w 728"/>
                <a:gd name="T33" fmla="*/ 122 h 318"/>
                <a:gd name="T34" fmla="*/ 64 w 728"/>
                <a:gd name="T35" fmla="*/ 112 h 318"/>
                <a:gd name="T36" fmla="*/ 86 w 728"/>
                <a:gd name="T37" fmla="*/ 106 h 318"/>
                <a:gd name="T38" fmla="*/ 600 w 728"/>
                <a:gd name="T39" fmla="*/ 2 h 318"/>
                <a:gd name="T40" fmla="*/ 600 w 728"/>
                <a:gd name="T41" fmla="*/ 2 h 318"/>
                <a:gd name="T42" fmla="*/ 622 w 728"/>
                <a:gd name="T43" fmla="*/ 0 h 318"/>
                <a:gd name="T44" fmla="*/ 642 w 728"/>
                <a:gd name="T45" fmla="*/ 2 h 318"/>
                <a:gd name="T46" fmla="*/ 662 w 728"/>
                <a:gd name="T47" fmla="*/ 8 h 318"/>
                <a:gd name="T48" fmla="*/ 680 w 728"/>
                <a:gd name="T49" fmla="*/ 18 h 318"/>
                <a:gd name="T50" fmla="*/ 696 w 728"/>
                <a:gd name="T51" fmla="*/ 30 h 318"/>
                <a:gd name="T52" fmla="*/ 710 w 728"/>
                <a:gd name="T53" fmla="*/ 46 h 318"/>
                <a:gd name="T54" fmla="*/ 720 w 728"/>
                <a:gd name="T55" fmla="*/ 64 h 318"/>
                <a:gd name="T56" fmla="*/ 726 w 728"/>
                <a:gd name="T57" fmla="*/ 86 h 318"/>
                <a:gd name="T58" fmla="*/ 726 w 728"/>
                <a:gd name="T59" fmla="*/ 86 h 318"/>
                <a:gd name="T60" fmla="*/ 728 w 728"/>
                <a:gd name="T61" fmla="*/ 106 h 318"/>
                <a:gd name="T62" fmla="*/ 726 w 728"/>
                <a:gd name="T63" fmla="*/ 128 h 318"/>
                <a:gd name="T64" fmla="*/ 720 w 728"/>
                <a:gd name="T65" fmla="*/ 148 h 318"/>
                <a:gd name="T66" fmla="*/ 710 w 728"/>
                <a:gd name="T67" fmla="*/ 166 h 318"/>
                <a:gd name="T68" fmla="*/ 698 w 728"/>
                <a:gd name="T69" fmla="*/ 182 h 318"/>
                <a:gd name="T70" fmla="*/ 682 w 728"/>
                <a:gd name="T71" fmla="*/ 194 h 318"/>
                <a:gd name="T72" fmla="*/ 664 w 728"/>
                <a:gd name="T73" fmla="*/ 204 h 318"/>
                <a:gd name="T74" fmla="*/ 642 w 728"/>
                <a:gd name="T75" fmla="*/ 210 h 318"/>
                <a:gd name="T76" fmla="*/ 128 w 728"/>
                <a:gd name="T77" fmla="*/ 316 h 318"/>
                <a:gd name="T78" fmla="*/ 128 w 728"/>
                <a:gd name="T79" fmla="*/ 316 h 318"/>
                <a:gd name="T80" fmla="*/ 106 w 728"/>
                <a:gd name="T81" fmla="*/ 318 h 318"/>
                <a:gd name="T82" fmla="*/ 106 w 728"/>
                <a:gd name="T8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8" h="318">
                  <a:moveTo>
                    <a:pt x="106" y="318"/>
                  </a:moveTo>
                  <a:lnTo>
                    <a:pt x="106" y="318"/>
                  </a:lnTo>
                  <a:lnTo>
                    <a:pt x="88" y="316"/>
                  </a:lnTo>
                  <a:lnTo>
                    <a:pt x="70" y="312"/>
                  </a:lnTo>
                  <a:lnTo>
                    <a:pt x="54" y="304"/>
                  </a:lnTo>
                  <a:lnTo>
                    <a:pt x="40" y="294"/>
                  </a:lnTo>
                  <a:lnTo>
                    <a:pt x="26" y="282"/>
                  </a:lnTo>
                  <a:lnTo>
                    <a:pt x="16" y="266"/>
                  </a:lnTo>
                  <a:lnTo>
                    <a:pt x="8" y="250"/>
                  </a:lnTo>
                  <a:lnTo>
                    <a:pt x="2" y="232"/>
                  </a:lnTo>
                  <a:lnTo>
                    <a:pt x="2" y="232"/>
                  </a:lnTo>
                  <a:lnTo>
                    <a:pt x="0" y="210"/>
                  </a:lnTo>
                  <a:lnTo>
                    <a:pt x="2" y="190"/>
                  </a:lnTo>
                  <a:lnTo>
                    <a:pt x="8" y="170"/>
                  </a:lnTo>
                  <a:lnTo>
                    <a:pt x="18" y="152"/>
                  </a:lnTo>
                  <a:lnTo>
                    <a:pt x="30" y="136"/>
                  </a:lnTo>
                  <a:lnTo>
                    <a:pt x="46" y="122"/>
                  </a:lnTo>
                  <a:lnTo>
                    <a:pt x="64" y="112"/>
                  </a:lnTo>
                  <a:lnTo>
                    <a:pt x="86" y="106"/>
                  </a:lnTo>
                  <a:lnTo>
                    <a:pt x="600" y="2"/>
                  </a:lnTo>
                  <a:lnTo>
                    <a:pt x="600" y="2"/>
                  </a:lnTo>
                  <a:lnTo>
                    <a:pt x="622" y="0"/>
                  </a:lnTo>
                  <a:lnTo>
                    <a:pt x="642" y="2"/>
                  </a:lnTo>
                  <a:lnTo>
                    <a:pt x="662" y="8"/>
                  </a:lnTo>
                  <a:lnTo>
                    <a:pt x="680" y="18"/>
                  </a:lnTo>
                  <a:lnTo>
                    <a:pt x="696" y="30"/>
                  </a:lnTo>
                  <a:lnTo>
                    <a:pt x="710" y="46"/>
                  </a:lnTo>
                  <a:lnTo>
                    <a:pt x="720" y="64"/>
                  </a:lnTo>
                  <a:lnTo>
                    <a:pt x="726" y="86"/>
                  </a:lnTo>
                  <a:lnTo>
                    <a:pt x="726" y="86"/>
                  </a:lnTo>
                  <a:lnTo>
                    <a:pt x="728" y="106"/>
                  </a:lnTo>
                  <a:lnTo>
                    <a:pt x="726" y="128"/>
                  </a:lnTo>
                  <a:lnTo>
                    <a:pt x="720" y="148"/>
                  </a:lnTo>
                  <a:lnTo>
                    <a:pt x="710" y="166"/>
                  </a:lnTo>
                  <a:lnTo>
                    <a:pt x="698" y="182"/>
                  </a:lnTo>
                  <a:lnTo>
                    <a:pt x="682" y="194"/>
                  </a:lnTo>
                  <a:lnTo>
                    <a:pt x="664" y="204"/>
                  </a:lnTo>
                  <a:lnTo>
                    <a:pt x="642" y="210"/>
                  </a:lnTo>
                  <a:lnTo>
                    <a:pt x="128" y="316"/>
                  </a:lnTo>
                  <a:lnTo>
                    <a:pt x="128" y="316"/>
                  </a:lnTo>
                  <a:lnTo>
                    <a:pt x="106" y="318"/>
                  </a:lnTo>
                  <a:lnTo>
                    <a:pt x="106" y="318"/>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4" name="Freeform 8"/>
            <p:cNvSpPr/>
            <p:nvPr/>
          </p:nvSpPr>
          <p:spPr bwMode="auto">
            <a:xfrm>
              <a:off x="-1300163" y="4462465"/>
              <a:ext cx="800099" cy="1030289"/>
            </a:xfrm>
            <a:custGeom>
              <a:avLst/>
              <a:gdLst>
                <a:gd name="T0" fmla="*/ 106 w 504"/>
                <a:gd name="T1" fmla="*/ 649 h 649"/>
                <a:gd name="T2" fmla="*/ 106 w 504"/>
                <a:gd name="T3" fmla="*/ 649 h 649"/>
                <a:gd name="T4" fmla="*/ 92 w 504"/>
                <a:gd name="T5" fmla="*/ 649 h 649"/>
                <a:gd name="T6" fmla="*/ 76 w 504"/>
                <a:gd name="T7" fmla="*/ 645 h 649"/>
                <a:gd name="T8" fmla="*/ 62 w 504"/>
                <a:gd name="T9" fmla="*/ 641 h 649"/>
                <a:gd name="T10" fmla="*/ 48 w 504"/>
                <a:gd name="T11" fmla="*/ 633 h 649"/>
                <a:gd name="T12" fmla="*/ 48 w 504"/>
                <a:gd name="T13" fmla="*/ 633 h 649"/>
                <a:gd name="T14" fmla="*/ 32 w 504"/>
                <a:gd name="T15" fmla="*/ 620 h 649"/>
                <a:gd name="T16" fmla="*/ 18 w 504"/>
                <a:gd name="T17" fmla="*/ 604 h 649"/>
                <a:gd name="T18" fmla="*/ 8 w 504"/>
                <a:gd name="T19" fmla="*/ 586 h 649"/>
                <a:gd name="T20" fmla="*/ 2 w 504"/>
                <a:gd name="T21" fmla="*/ 566 h 649"/>
                <a:gd name="T22" fmla="*/ 0 w 504"/>
                <a:gd name="T23" fmla="*/ 546 h 649"/>
                <a:gd name="T24" fmla="*/ 2 w 504"/>
                <a:gd name="T25" fmla="*/ 524 h 649"/>
                <a:gd name="T26" fmla="*/ 8 w 504"/>
                <a:gd name="T27" fmla="*/ 504 h 649"/>
                <a:gd name="T28" fmla="*/ 18 w 504"/>
                <a:gd name="T29" fmla="*/ 486 h 649"/>
                <a:gd name="T30" fmla="*/ 308 w 504"/>
                <a:gd name="T31" fmla="*/ 48 h 649"/>
                <a:gd name="T32" fmla="*/ 308 w 504"/>
                <a:gd name="T33" fmla="*/ 48 h 649"/>
                <a:gd name="T34" fmla="*/ 322 w 504"/>
                <a:gd name="T35" fmla="*/ 32 h 649"/>
                <a:gd name="T36" fmla="*/ 338 w 504"/>
                <a:gd name="T37" fmla="*/ 18 h 649"/>
                <a:gd name="T38" fmla="*/ 356 w 504"/>
                <a:gd name="T39" fmla="*/ 8 h 649"/>
                <a:gd name="T40" fmla="*/ 376 w 504"/>
                <a:gd name="T41" fmla="*/ 2 h 649"/>
                <a:gd name="T42" fmla="*/ 396 w 504"/>
                <a:gd name="T43" fmla="*/ 0 h 649"/>
                <a:gd name="T44" fmla="*/ 418 w 504"/>
                <a:gd name="T45" fmla="*/ 2 h 649"/>
                <a:gd name="T46" fmla="*/ 438 w 504"/>
                <a:gd name="T47" fmla="*/ 8 h 649"/>
                <a:gd name="T48" fmla="*/ 456 w 504"/>
                <a:gd name="T49" fmla="*/ 18 h 649"/>
                <a:gd name="T50" fmla="*/ 456 w 504"/>
                <a:gd name="T51" fmla="*/ 18 h 649"/>
                <a:gd name="T52" fmla="*/ 472 w 504"/>
                <a:gd name="T53" fmla="*/ 32 h 649"/>
                <a:gd name="T54" fmla="*/ 486 w 504"/>
                <a:gd name="T55" fmla="*/ 48 h 649"/>
                <a:gd name="T56" fmla="*/ 496 w 504"/>
                <a:gd name="T57" fmla="*/ 66 h 649"/>
                <a:gd name="T58" fmla="*/ 502 w 504"/>
                <a:gd name="T59" fmla="*/ 86 h 649"/>
                <a:gd name="T60" fmla="*/ 504 w 504"/>
                <a:gd name="T61" fmla="*/ 106 h 649"/>
                <a:gd name="T62" fmla="*/ 502 w 504"/>
                <a:gd name="T63" fmla="*/ 126 h 649"/>
                <a:gd name="T64" fmla="*/ 496 w 504"/>
                <a:gd name="T65" fmla="*/ 146 h 649"/>
                <a:gd name="T66" fmla="*/ 486 w 504"/>
                <a:gd name="T67" fmla="*/ 166 h 649"/>
                <a:gd name="T68" fmla="*/ 196 w 504"/>
                <a:gd name="T69" fmla="*/ 604 h 649"/>
                <a:gd name="T70" fmla="*/ 196 w 504"/>
                <a:gd name="T71" fmla="*/ 604 h 649"/>
                <a:gd name="T72" fmla="*/ 186 w 504"/>
                <a:gd name="T73" fmla="*/ 614 h 649"/>
                <a:gd name="T74" fmla="*/ 178 w 504"/>
                <a:gd name="T75" fmla="*/ 624 h 649"/>
                <a:gd name="T76" fmla="*/ 168 w 504"/>
                <a:gd name="T77" fmla="*/ 631 h 649"/>
                <a:gd name="T78" fmla="*/ 156 w 504"/>
                <a:gd name="T79" fmla="*/ 637 h 649"/>
                <a:gd name="T80" fmla="*/ 144 w 504"/>
                <a:gd name="T81" fmla="*/ 643 h 649"/>
                <a:gd name="T82" fmla="*/ 132 w 504"/>
                <a:gd name="T83" fmla="*/ 647 h 649"/>
                <a:gd name="T84" fmla="*/ 120 w 504"/>
                <a:gd name="T85" fmla="*/ 649 h 649"/>
                <a:gd name="T86" fmla="*/ 106 w 504"/>
                <a:gd name="T87" fmla="*/ 649 h 649"/>
                <a:gd name="T88" fmla="*/ 106 w 504"/>
                <a:gd name="T89"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 h="649">
                  <a:moveTo>
                    <a:pt x="106" y="649"/>
                  </a:moveTo>
                  <a:lnTo>
                    <a:pt x="106" y="649"/>
                  </a:lnTo>
                  <a:lnTo>
                    <a:pt x="92" y="649"/>
                  </a:lnTo>
                  <a:lnTo>
                    <a:pt x="76" y="645"/>
                  </a:lnTo>
                  <a:lnTo>
                    <a:pt x="62" y="641"/>
                  </a:lnTo>
                  <a:lnTo>
                    <a:pt x="48" y="633"/>
                  </a:lnTo>
                  <a:lnTo>
                    <a:pt x="48" y="633"/>
                  </a:lnTo>
                  <a:lnTo>
                    <a:pt x="32" y="620"/>
                  </a:lnTo>
                  <a:lnTo>
                    <a:pt x="18" y="604"/>
                  </a:lnTo>
                  <a:lnTo>
                    <a:pt x="8" y="586"/>
                  </a:lnTo>
                  <a:lnTo>
                    <a:pt x="2" y="566"/>
                  </a:lnTo>
                  <a:lnTo>
                    <a:pt x="0" y="546"/>
                  </a:lnTo>
                  <a:lnTo>
                    <a:pt x="2" y="524"/>
                  </a:lnTo>
                  <a:lnTo>
                    <a:pt x="8" y="504"/>
                  </a:lnTo>
                  <a:lnTo>
                    <a:pt x="18" y="486"/>
                  </a:lnTo>
                  <a:lnTo>
                    <a:pt x="308" y="48"/>
                  </a:lnTo>
                  <a:lnTo>
                    <a:pt x="308" y="48"/>
                  </a:lnTo>
                  <a:lnTo>
                    <a:pt x="322" y="32"/>
                  </a:lnTo>
                  <a:lnTo>
                    <a:pt x="338" y="18"/>
                  </a:lnTo>
                  <a:lnTo>
                    <a:pt x="356" y="8"/>
                  </a:lnTo>
                  <a:lnTo>
                    <a:pt x="376" y="2"/>
                  </a:lnTo>
                  <a:lnTo>
                    <a:pt x="396" y="0"/>
                  </a:lnTo>
                  <a:lnTo>
                    <a:pt x="418" y="2"/>
                  </a:lnTo>
                  <a:lnTo>
                    <a:pt x="438" y="8"/>
                  </a:lnTo>
                  <a:lnTo>
                    <a:pt x="456" y="18"/>
                  </a:lnTo>
                  <a:lnTo>
                    <a:pt x="456" y="18"/>
                  </a:lnTo>
                  <a:lnTo>
                    <a:pt x="472" y="32"/>
                  </a:lnTo>
                  <a:lnTo>
                    <a:pt x="486" y="48"/>
                  </a:lnTo>
                  <a:lnTo>
                    <a:pt x="496" y="66"/>
                  </a:lnTo>
                  <a:lnTo>
                    <a:pt x="502" y="86"/>
                  </a:lnTo>
                  <a:lnTo>
                    <a:pt x="504" y="106"/>
                  </a:lnTo>
                  <a:lnTo>
                    <a:pt x="502" y="126"/>
                  </a:lnTo>
                  <a:lnTo>
                    <a:pt x="496" y="146"/>
                  </a:lnTo>
                  <a:lnTo>
                    <a:pt x="486" y="166"/>
                  </a:lnTo>
                  <a:lnTo>
                    <a:pt x="196" y="604"/>
                  </a:lnTo>
                  <a:lnTo>
                    <a:pt x="196" y="604"/>
                  </a:lnTo>
                  <a:lnTo>
                    <a:pt x="186" y="614"/>
                  </a:lnTo>
                  <a:lnTo>
                    <a:pt x="178" y="624"/>
                  </a:lnTo>
                  <a:lnTo>
                    <a:pt x="168" y="631"/>
                  </a:lnTo>
                  <a:lnTo>
                    <a:pt x="156" y="637"/>
                  </a:lnTo>
                  <a:lnTo>
                    <a:pt x="144" y="643"/>
                  </a:lnTo>
                  <a:lnTo>
                    <a:pt x="132" y="647"/>
                  </a:lnTo>
                  <a:lnTo>
                    <a:pt x="120" y="649"/>
                  </a:lnTo>
                  <a:lnTo>
                    <a:pt x="106" y="649"/>
                  </a:lnTo>
                  <a:lnTo>
                    <a:pt x="106" y="649"/>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5" name="Freeform 9"/>
            <p:cNvSpPr/>
            <p:nvPr/>
          </p:nvSpPr>
          <p:spPr bwMode="auto">
            <a:xfrm>
              <a:off x="-2835277" y="3830640"/>
              <a:ext cx="347662" cy="1174750"/>
            </a:xfrm>
            <a:custGeom>
              <a:avLst/>
              <a:gdLst>
                <a:gd name="T0" fmla="*/ 113 w 219"/>
                <a:gd name="T1" fmla="*/ 740 h 740"/>
                <a:gd name="T2" fmla="*/ 113 w 219"/>
                <a:gd name="T3" fmla="*/ 740 h 740"/>
                <a:gd name="T4" fmla="*/ 91 w 219"/>
                <a:gd name="T5" fmla="*/ 738 h 740"/>
                <a:gd name="T6" fmla="*/ 70 w 219"/>
                <a:gd name="T7" fmla="*/ 732 h 740"/>
                <a:gd name="T8" fmla="*/ 52 w 219"/>
                <a:gd name="T9" fmla="*/ 722 h 740"/>
                <a:gd name="T10" fmla="*/ 36 w 219"/>
                <a:gd name="T11" fmla="*/ 708 h 740"/>
                <a:gd name="T12" fmla="*/ 24 w 219"/>
                <a:gd name="T13" fmla="*/ 692 h 740"/>
                <a:gd name="T14" fmla="*/ 14 w 219"/>
                <a:gd name="T15" fmla="*/ 676 h 740"/>
                <a:gd name="T16" fmla="*/ 8 w 219"/>
                <a:gd name="T17" fmla="*/ 656 h 740"/>
                <a:gd name="T18" fmla="*/ 4 w 219"/>
                <a:gd name="T19" fmla="*/ 634 h 740"/>
                <a:gd name="T20" fmla="*/ 0 w 219"/>
                <a:gd name="T21" fmla="*/ 108 h 740"/>
                <a:gd name="T22" fmla="*/ 0 w 219"/>
                <a:gd name="T23" fmla="*/ 108 h 740"/>
                <a:gd name="T24" fmla="*/ 2 w 219"/>
                <a:gd name="T25" fmla="*/ 86 h 740"/>
                <a:gd name="T26" fmla="*/ 8 w 219"/>
                <a:gd name="T27" fmla="*/ 66 h 740"/>
                <a:gd name="T28" fmla="*/ 18 w 219"/>
                <a:gd name="T29" fmla="*/ 48 h 740"/>
                <a:gd name="T30" fmla="*/ 30 w 219"/>
                <a:gd name="T31" fmla="*/ 32 h 740"/>
                <a:gd name="T32" fmla="*/ 46 w 219"/>
                <a:gd name="T33" fmla="*/ 20 h 740"/>
                <a:gd name="T34" fmla="*/ 64 w 219"/>
                <a:gd name="T35" fmla="*/ 10 h 740"/>
                <a:gd name="T36" fmla="*/ 84 w 219"/>
                <a:gd name="T37" fmla="*/ 4 h 740"/>
                <a:gd name="T38" fmla="*/ 107 w 219"/>
                <a:gd name="T39" fmla="*/ 0 h 740"/>
                <a:gd name="T40" fmla="*/ 107 w 219"/>
                <a:gd name="T41" fmla="*/ 0 h 740"/>
                <a:gd name="T42" fmla="*/ 127 w 219"/>
                <a:gd name="T43" fmla="*/ 2 h 740"/>
                <a:gd name="T44" fmla="*/ 147 w 219"/>
                <a:gd name="T45" fmla="*/ 8 h 740"/>
                <a:gd name="T46" fmla="*/ 165 w 219"/>
                <a:gd name="T47" fmla="*/ 18 h 740"/>
                <a:gd name="T48" fmla="*/ 181 w 219"/>
                <a:gd name="T49" fmla="*/ 32 h 740"/>
                <a:gd name="T50" fmla="*/ 195 w 219"/>
                <a:gd name="T51" fmla="*/ 46 h 740"/>
                <a:gd name="T52" fmla="*/ 205 w 219"/>
                <a:gd name="T53" fmla="*/ 64 h 740"/>
                <a:gd name="T54" fmla="*/ 211 w 219"/>
                <a:gd name="T55" fmla="*/ 84 h 740"/>
                <a:gd name="T56" fmla="*/ 213 w 219"/>
                <a:gd name="T57" fmla="*/ 106 h 740"/>
                <a:gd name="T58" fmla="*/ 219 w 219"/>
                <a:gd name="T59" fmla="*/ 632 h 740"/>
                <a:gd name="T60" fmla="*/ 219 w 219"/>
                <a:gd name="T61" fmla="*/ 632 h 740"/>
                <a:gd name="T62" fmla="*/ 217 w 219"/>
                <a:gd name="T63" fmla="*/ 654 h 740"/>
                <a:gd name="T64" fmla="*/ 211 w 219"/>
                <a:gd name="T65" fmla="*/ 674 h 740"/>
                <a:gd name="T66" fmla="*/ 201 w 219"/>
                <a:gd name="T67" fmla="*/ 692 h 740"/>
                <a:gd name="T68" fmla="*/ 189 w 219"/>
                <a:gd name="T69" fmla="*/ 708 h 740"/>
                <a:gd name="T70" fmla="*/ 173 w 219"/>
                <a:gd name="T71" fmla="*/ 720 h 740"/>
                <a:gd name="T72" fmla="*/ 155 w 219"/>
                <a:gd name="T73" fmla="*/ 730 h 740"/>
                <a:gd name="T74" fmla="*/ 135 w 219"/>
                <a:gd name="T75" fmla="*/ 736 h 740"/>
                <a:gd name="T76" fmla="*/ 113 w 219"/>
                <a:gd name="T77" fmla="*/ 740 h 740"/>
                <a:gd name="T78" fmla="*/ 113 w 219"/>
                <a:gd name="T79" fmla="*/ 740 h 740"/>
                <a:gd name="T80" fmla="*/ 113 w 219"/>
                <a:gd name="T81" fmla="*/ 740 h 740"/>
                <a:gd name="T82" fmla="*/ 113 w 219"/>
                <a:gd name="T83"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9" h="740">
                  <a:moveTo>
                    <a:pt x="113" y="740"/>
                  </a:moveTo>
                  <a:lnTo>
                    <a:pt x="113" y="740"/>
                  </a:lnTo>
                  <a:lnTo>
                    <a:pt x="91" y="738"/>
                  </a:lnTo>
                  <a:lnTo>
                    <a:pt x="70" y="732"/>
                  </a:lnTo>
                  <a:lnTo>
                    <a:pt x="52" y="722"/>
                  </a:lnTo>
                  <a:lnTo>
                    <a:pt x="36" y="708"/>
                  </a:lnTo>
                  <a:lnTo>
                    <a:pt x="24" y="692"/>
                  </a:lnTo>
                  <a:lnTo>
                    <a:pt x="14" y="676"/>
                  </a:lnTo>
                  <a:lnTo>
                    <a:pt x="8" y="656"/>
                  </a:lnTo>
                  <a:lnTo>
                    <a:pt x="4" y="634"/>
                  </a:lnTo>
                  <a:lnTo>
                    <a:pt x="0" y="108"/>
                  </a:lnTo>
                  <a:lnTo>
                    <a:pt x="0" y="108"/>
                  </a:lnTo>
                  <a:lnTo>
                    <a:pt x="2" y="86"/>
                  </a:lnTo>
                  <a:lnTo>
                    <a:pt x="8" y="66"/>
                  </a:lnTo>
                  <a:lnTo>
                    <a:pt x="18" y="48"/>
                  </a:lnTo>
                  <a:lnTo>
                    <a:pt x="30" y="32"/>
                  </a:lnTo>
                  <a:lnTo>
                    <a:pt x="46" y="20"/>
                  </a:lnTo>
                  <a:lnTo>
                    <a:pt x="64" y="10"/>
                  </a:lnTo>
                  <a:lnTo>
                    <a:pt x="84" y="4"/>
                  </a:lnTo>
                  <a:lnTo>
                    <a:pt x="107" y="0"/>
                  </a:lnTo>
                  <a:lnTo>
                    <a:pt x="107" y="0"/>
                  </a:lnTo>
                  <a:lnTo>
                    <a:pt x="127" y="2"/>
                  </a:lnTo>
                  <a:lnTo>
                    <a:pt x="147" y="8"/>
                  </a:lnTo>
                  <a:lnTo>
                    <a:pt x="165" y="18"/>
                  </a:lnTo>
                  <a:lnTo>
                    <a:pt x="181" y="32"/>
                  </a:lnTo>
                  <a:lnTo>
                    <a:pt x="195" y="46"/>
                  </a:lnTo>
                  <a:lnTo>
                    <a:pt x="205" y="64"/>
                  </a:lnTo>
                  <a:lnTo>
                    <a:pt x="211" y="84"/>
                  </a:lnTo>
                  <a:lnTo>
                    <a:pt x="213" y="106"/>
                  </a:lnTo>
                  <a:lnTo>
                    <a:pt x="219" y="632"/>
                  </a:lnTo>
                  <a:lnTo>
                    <a:pt x="219" y="632"/>
                  </a:lnTo>
                  <a:lnTo>
                    <a:pt x="217" y="654"/>
                  </a:lnTo>
                  <a:lnTo>
                    <a:pt x="211" y="674"/>
                  </a:lnTo>
                  <a:lnTo>
                    <a:pt x="201" y="692"/>
                  </a:lnTo>
                  <a:lnTo>
                    <a:pt x="189" y="708"/>
                  </a:lnTo>
                  <a:lnTo>
                    <a:pt x="173" y="720"/>
                  </a:lnTo>
                  <a:lnTo>
                    <a:pt x="155" y="730"/>
                  </a:lnTo>
                  <a:lnTo>
                    <a:pt x="135" y="736"/>
                  </a:lnTo>
                  <a:lnTo>
                    <a:pt x="113" y="740"/>
                  </a:lnTo>
                  <a:lnTo>
                    <a:pt x="113" y="740"/>
                  </a:lnTo>
                  <a:lnTo>
                    <a:pt x="113" y="740"/>
                  </a:lnTo>
                  <a:lnTo>
                    <a:pt x="113" y="740"/>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6" name="Freeform 10"/>
            <p:cNvSpPr/>
            <p:nvPr/>
          </p:nvSpPr>
          <p:spPr bwMode="auto">
            <a:xfrm>
              <a:off x="-5622929" y="8162931"/>
              <a:ext cx="1044574" cy="779463"/>
            </a:xfrm>
            <a:custGeom>
              <a:avLst/>
              <a:gdLst>
                <a:gd name="T0" fmla="*/ 108 w 658"/>
                <a:gd name="T1" fmla="*/ 491 h 491"/>
                <a:gd name="T2" fmla="*/ 108 w 658"/>
                <a:gd name="T3" fmla="*/ 491 h 491"/>
                <a:gd name="T4" fmla="*/ 94 w 658"/>
                <a:gd name="T5" fmla="*/ 491 h 491"/>
                <a:gd name="T6" fmla="*/ 82 w 658"/>
                <a:gd name="T7" fmla="*/ 489 h 491"/>
                <a:gd name="T8" fmla="*/ 68 w 658"/>
                <a:gd name="T9" fmla="*/ 485 h 491"/>
                <a:gd name="T10" fmla="*/ 56 w 658"/>
                <a:gd name="T11" fmla="*/ 479 h 491"/>
                <a:gd name="T12" fmla="*/ 46 w 658"/>
                <a:gd name="T13" fmla="*/ 471 h 491"/>
                <a:gd name="T14" fmla="*/ 34 w 658"/>
                <a:gd name="T15" fmla="*/ 463 h 491"/>
                <a:gd name="T16" fmla="*/ 26 w 658"/>
                <a:gd name="T17" fmla="*/ 453 h 491"/>
                <a:gd name="T18" fmla="*/ 18 w 658"/>
                <a:gd name="T19" fmla="*/ 441 h 491"/>
                <a:gd name="T20" fmla="*/ 18 w 658"/>
                <a:gd name="T21" fmla="*/ 441 h 491"/>
                <a:gd name="T22" fmla="*/ 8 w 658"/>
                <a:gd name="T23" fmla="*/ 423 h 491"/>
                <a:gd name="T24" fmla="*/ 2 w 658"/>
                <a:gd name="T25" fmla="*/ 403 h 491"/>
                <a:gd name="T26" fmla="*/ 0 w 658"/>
                <a:gd name="T27" fmla="*/ 381 h 491"/>
                <a:gd name="T28" fmla="*/ 4 w 658"/>
                <a:gd name="T29" fmla="*/ 361 h 491"/>
                <a:gd name="T30" fmla="*/ 10 w 658"/>
                <a:gd name="T31" fmla="*/ 342 h 491"/>
                <a:gd name="T32" fmla="*/ 20 w 658"/>
                <a:gd name="T33" fmla="*/ 326 h 491"/>
                <a:gd name="T34" fmla="*/ 34 w 658"/>
                <a:gd name="T35" fmla="*/ 310 h 491"/>
                <a:gd name="T36" fmla="*/ 50 w 658"/>
                <a:gd name="T37" fmla="*/ 296 h 491"/>
                <a:gd name="T38" fmla="*/ 496 w 658"/>
                <a:gd name="T39" fmla="*/ 16 h 491"/>
                <a:gd name="T40" fmla="*/ 496 w 658"/>
                <a:gd name="T41" fmla="*/ 16 h 491"/>
                <a:gd name="T42" fmla="*/ 514 w 658"/>
                <a:gd name="T43" fmla="*/ 6 h 491"/>
                <a:gd name="T44" fmla="*/ 536 w 658"/>
                <a:gd name="T45" fmla="*/ 2 h 491"/>
                <a:gd name="T46" fmla="*/ 556 w 658"/>
                <a:gd name="T47" fmla="*/ 0 h 491"/>
                <a:gd name="T48" fmla="*/ 576 w 658"/>
                <a:gd name="T49" fmla="*/ 2 h 491"/>
                <a:gd name="T50" fmla="*/ 596 w 658"/>
                <a:gd name="T51" fmla="*/ 8 h 491"/>
                <a:gd name="T52" fmla="*/ 614 w 658"/>
                <a:gd name="T53" fmla="*/ 18 h 491"/>
                <a:gd name="T54" fmla="*/ 628 w 658"/>
                <a:gd name="T55" fmla="*/ 32 h 491"/>
                <a:gd name="T56" fmla="*/ 642 w 658"/>
                <a:gd name="T57" fmla="*/ 50 h 491"/>
                <a:gd name="T58" fmla="*/ 642 w 658"/>
                <a:gd name="T59" fmla="*/ 50 h 491"/>
                <a:gd name="T60" fmla="*/ 652 w 658"/>
                <a:gd name="T61" fmla="*/ 68 h 491"/>
                <a:gd name="T62" fmla="*/ 658 w 658"/>
                <a:gd name="T63" fmla="*/ 88 h 491"/>
                <a:gd name="T64" fmla="*/ 658 w 658"/>
                <a:gd name="T65" fmla="*/ 110 h 491"/>
                <a:gd name="T66" fmla="*/ 656 w 658"/>
                <a:gd name="T67" fmla="*/ 130 h 491"/>
                <a:gd name="T68" fmla="*/ 650 w 658"/>
                <a:gd name="T69" fmla="*/ 150 h 491"/>
                <a:gd name="T70" fmla="*/ 640 w 658"/>
                <a:gd name="T71" fmla="*/ 168 h 491"/>
                <a:gd name="T72" fmla="*/ 626 w 658"/>
                <a:gd name="T73" fmla="*/ 182 h 491"/>
                <a:gd name="T74" fmla="*/ 608 w 658"/>
                <a:gd name="T75" fmla="*/ 196 h 491"/>
                <a:gd name="T76" fmla="*/ 164 w 658"/>
                <a:gd name="T77" fmla="*/ 475 h 491"/>
                <a:gd name="T78" fmla="*/ 164 w 658"/>
                <a:gd name="T79" fmla="*/ 475 h 491"/>
                <a:gd name="T80" fmla="*/ 150 w 658"/>
                <a:gd name="T81" fmla="*/ 483 h 491"/>
                <a:gd name="T82" fmla="*/ 136 w 658"/>
                <a:gd name="T83" fmla="*/ 487 h 491"/>
                <a:gd name="T84" fmla="*/ 122 w 658"/>
                <a:gd name="T85" fmla="*/ 491 h 491"/>
                <a:gd name="T86" fmla="*/ 108 w 658"/>
                <a:gd name="T87" fmla="*/ 491 h 491"/>
                <a:gd name="T88" fmla="*/ 108 w 658"/>
                <a:gd name="T89"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8" h="491">
                  <a:moveTo>
                    <a:pt x="108" y="491"/>
                  </a:moveTo>
                  <a:lnTo>
                    <a:pt x="108" y="491"/>
                  </a:lnTo>
                  <a:lnTo>
                    <a:pt x="94" y="491"/>
                  </a:lnTo>
                  <a:lnTo>
                    <a:pt x="82" y="489"/>
                  </a:lnTo>
                  <a:lnTo>
                    <a:pt x="68" y="485"/>
                  </a:lnTo>
                  <a:lnTo>
                    <a:pt x="56" y="479"/>
                  </a:lnTo>
                  <a:lnTo>
                    <a:pt x="46" y="471"/>
                  </a:lnTo>
                  <a:lnTo>
                    <a:pt x="34" y="463"/>
                  </a:lnTo>
                  <a:lnTo>
                    <a:pt x="26" y="453"/>
                  </a:lnTo>
                  <a:lnTo>
                    <a:pt x="18" y="441"/>
                  </a:lnTo>
                  <a:lnTo>
                    <a:pt x="18" y="441"/>
                  </a:lnTo>
                  <a:lnTo>
                    <a:pt x="8" y="423"/>
                  </a:lnTo>
                  <a:lnTo>
                    <a:pt x="2" y="403"/>
                  </a:lnTo>
                  <a:lnTo>
                    <a:pt x="0" y="381"/>
                  </a:lnTo>
                  <a:lnTo>
                    <a:pt x="4" y="361"/>
                  </a:lnTo>
                  <a:lnTo>
                    <a:pt x="10" y="342"/>
                  </a:lnTo>
                  <a:lnTo>
                    <a:pt x="20" y="326"/>
                  </a:lnTo>
                  <a:lnTo>
                    <a:pt x="34" y="310"/>
                  </a:lnTo>
                  <a:lnTo>
                    <a:pt x="50" y="296"/>
                  </a:lnTo>
                  <a:lnTo>
                    <a:pt x="496" y="16"/>
                  </a:lnTo>
                  <a:lnTo>
                    <a:pt x="496" y="16"/>
                  </a:lnTo>
                  <a:lnTo>
                    <a:pt x="514" y="6"/>
                  </a:lnTo>
                  <a:lnTo>
                    <a:pt x="536" y="2"/>
                  </a:lnTo>
                  <a:lnTo>
                    <a:pt x="556" y="0"/>
                  </a:lnTo>
                  <a:lnTo>
                    <a:pt x="576" y="2"/>
                  </a:lnTo>
                  <a:lnTo>
                    <a:pt x="596" y="8"/>
                  </a:lnTo>
                  <a:lnTo>
                    <a:pt x="614" y="18"/>
                  </a:lnTo>
                  <a:lnTo>
                    <a:pt x="628" y="32"/>
                  </a:lnTo>
                  <a:lnTo>
                    <a:pt x="642" y="50"/>
                  </a:lnTo>
                  <a:lnTo>
                    <a:pt x="642" y="50"/>
                  </a:lnTo>
                  <a:lnTo>
                    <a:pt x="652" y="68"/>
                  </a:lnTo>
                  <a:lnTo>
                    <a:pt x="658" y="88"/>
                  </a:lnTo>
                  <a:lnTo>
                    <a:pt x="658" y="110"/>
                  </a:lnTo>
                  <a:lnTo>
                    <a:pt x="656" y="130"/>
                  </a:lnTo>
                  <a:lnTo>
                    <a:pt x="650" y="150"/>
                  </a:lnTo>
                  <a:lnTo>
                    <a:pt x="640" y="168"/>
                  </a:lnTo>
                  <a:lnTo>
                    <a:pt x="626" y="182"/>
                  </a:lnTo>
                  <a:lnTo>
                    <a:pt x="608" y="196"/>
                  </a:lnTo>
                  <a:lnTo>
                    <a:pt x="164" y="475"/>
                  </a:lnTo>
                  <a:lnTo>
                    <a:pt x="164" y="475"/>
                  </a:lnTo>
                  <a:lnTo>
                    <a:pt x="150" y="483"/>
                  </a:lnTo>
                  <a:lnTo>
                    <a:pt x="136" y="487"/>
                  </a:lnTo>
                  <a:lnTo>
                    <a:pt x="122" y="491"/>
                  </a:lnTo>
                  <a:lnTo>
                    <a:pt x="108" y="491"/>
                  </a:lnTo>
                  <a:lnTo>
                    <a:pt x="108" y="491"/>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1" name="Freeform 11"/>
            <p:cNvSpPr/>
            <p:nvPr/>
          </p:nvSpPr>
          <p:spPr bwMode="auto">
            <a:xfrm>
              <a:off x="-6086478" y="6442078"/>
              <a:ext cx="1155700" cy="504826"/>
            </a:xfrm>
            <a:custGeom>
              <a:avLst/>
              <a:gdLst>
                <a:gd name="T0" fmla="*/ 622 w 728"/>
                <a:gd name="T1" fmla="*/ 318 h 318"/>
                <a:gd name="T2" fmla="*/ 622 w 728"/>
                <a:gd name="T3" fmla="*/ 318 h 318"/>
                <a:gd name="T4" fmla="*/ 600 w 728"/>
                <a:gd name="T5" fmla="*/ 316 h 318"/>
                <a:gd name="T6" fmla="*/ 86 w 728"/>
                <a:gd name="T7" fmla="*/ 212 h 318"/>
                <a:gd name="T8" fmla="*/ 86 w 728"/>
                <a:gd name="T9" fmla="*/ 212 h 318"/>
                <a:gd name="T10" fmla="*/ 64 w 728"/>
                <a:gd name="T11" fmla="*/ 204 h 318"/>
                <a:gd name="T12" fmla="*/ 46 w 728"/>
                <a:gd name="T13" fmla="*/ 194 h 318"/>
                <a:gd name="T14" fmla="*/ 30 w 728"/>
                <a:gd name="T15" fmla="*/ 182 h 318"/>
                <a:gd name="T16" fmla="*/ 18 w 728"/>
                <a:gd name="T17" fmla="*/ 166 h 318"/>
                <a:gd name="T18" fmla="*/ 8 w 728"/>
                <a:gd name="T19" fmla="*/ 148 h 318"/>
                <a:gd name="T20" fmla="*/ 2 w 728"/>
                <a:gd name="T21" fmla="*/ 128 h 318"/>
                <a:gd name="T22" fmla="*/ 0 w 728"/>
                <a:gd name="T23" fmla="*/ 108 h 318"/>
                <a:gd name="T24" fmla="*/ 2 w 728"/>
                <a:gd name="T25" fmla="*/ 86 h 318"/>
                <a:gd name="T26" fmla="*/ 2 w 728"/>
                <a:gd name="T27" fmla="*/ 86 h 318"/>
                <a:gd name="T28" fmla="*/ 8 w 728"/>
                <a:gd name="T29" fmla="*/ 66 h 318"/>
                <a:gd name="T30" fmla="*/ 18 w 728"/>
                <a:gd name="T31" fmla="*/ 46 h 318"/>
                <a:gd name="T32" fmla="*/ 32 w 728"/>
                <a:gd name="T33" fmla="*/ 32 h 318"/>
                <a:gd name="T34" fmla="*/ 48 w 728"/>
                <a:gd name="T35" fmla="*/ 18 h 318"/>
                <a:gd name="T36" fmla="*/ 66 w 728"/>
                <a:gd name="T37" fmla="*/ 8 h 318"/>
                <a:gd name="T38" fmla="*/ 86 w 728"/>
                <a:gd name="T39" fmla="*/ 2 h 318"/>
                <a:gd name="T40" fmla="*/ 106 w 728"/>
                <a:gd name="T41" fmla="*/ 0 h 318"/>
                <a:gd name="T42" fmla="*/ 128 w 728"/>
                <a:gd name="T43" fmla="*/ 2 h 318"/>
                <a:gd name="T44" fmla="*/ 642 w 728"/>
                <a:gd name="T45" fmla="*/ 108 h 318"/>
                <a:gd name="T46" fmla="*/ 642 w 728"/>
                <a:gd name="T47" fmla="*/ 108 h 318"/>
                <a:gd name="T48" fmla="*/ 664 w 728"/>
                <a:gd name="T49" fmla="*/ 114 h 318"/>
                <a:gd name="T50" fmla="*/ 682 w 728"/>
                <a:gd name="T51" fmla="*/ 124 h 318"/>
                <a:gd name="T52" fmla="*/ 698 w 728"/>
                <a:gd name="T53" fmla="*/ 136 h 318"/>
                <a:gd name="T54" fmla="*/ 710 w 728"/>
                <a:gd name="T55" fmla="*/ 152 h 318"/>
                <a:gd name="T56" fmla="*/ 720 w 728"/>
                <a:gd name="T57" fmla="*/ 170 h 318"/>
                <a:gd name="T58" fmla="*/ 726 w 728"/>
                <a:gd name="T59" fmla="*/ 190 h 318"/>
                <a:gd name="T60" fmla="*/ 728 w 728"/>
                <a:gd name="T61" fmla="*/ 212 h 318"/>
                <a:gd name="T62" fmla="*/ 726 w 728"/>
                <a:gd name="T63" fmla="*/ 232 h 318"/>
                <a:gd name="T64" fmla="*/ 726 w 728"/>
                <a:gd name="T65" fmla="*/ 232 h 318"/>
                <a:gd name="T66" fmla="*/ 720 w 728"/>
                <a:gd name="T67" fmla="*/ 250 h 318"/>
                <a:gd name="T68" fmla="*/ 712 w 728"/>
                <a:gd name="T69" fmla="*/ 268 h 318"/>
                <a:gd name="T70" fmla="*/ 702 w 728"/>
                <a:gd name="T71" fmla="*/ 282 h 318"/>
                <a:gd name="T72" fmla="*/ 688 w 728"/>
                <a:gd name="T73" fmla="*/ 294 h 318"/>
                <a:gd name="T74" fmla="*/ 674 w 728"/>
                <a:gd name="T75" fmla="*/ 304 h 318"/>
                <a:gd name="T76" fmla="*/ 658 w 728"/>
                <a:gd name="T77" fmla="*/ 312 h 318"/>
                <a:gd name="T78" fmla="*/ 640 w 728"/>
                <a:gd name="T79" fmla="*/ 316 h 318"/>
                <a:gd name="T80" fmla="*/ 622 w 728"/>
                <a:gd name="T81" fmla="*/ 318 h 318"/>
                <a:gd name="T82" fmla="*/ 622 w 728"/>
                <a:gd name="T8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8" h="318">
                  <a:moveTo>
                    <a:pt x="622" y="318"/>
                  </a:moveTo>
                  <a:lnTo>
                    <a:pt x="622" y="318"/>
                  </a:lnTo>
                  <a:lnTo>
                    <a:pt x="600" y="316"/>
                  </a:lnTo>
                  <a:lnTo>
                    <a:pt x="86" y="212"/>
                  </a:lnTo>
                  <a:lnTo>
                    <a:pt x="86" y="212"/>
                  </a:lnTo>
                  <a:lnTo>
                    <a:pt x="64" y="204"/>
                  </a:lnTo>
                  <a:lnTo>
                    <a:pt x="46" y="194"/>
                  </a:lnTo>
                  <a:lnTo>
                    <a:pt x="30" y="182"/>
                  </a:lnTo>
                  <a:lnTo>
                    <a:pt x="18" y="166"/>
                  </a:lnTo>
                  <a:lnTo>
                    <a:pt x="8" y="148"/>
                  </a:lnTo>
                  <a:lnTo>
                    <a:pt x="2" y="128"/>
                  </a:lnTo>
                  <a:lnTo>
                    <a:pt x="0" y="108"/>
                  </a:lnTo>
                  <a:lnTo>
                    <a:pt x="2" y="86"/>
                  </a:lnTo>
                  <a:lnTo>
                    <a:pt x="2" y="86"/>
                  </a:lnTo>
                  <a:lnTo>
                    <a:pt x="8" y="66"/>
                  </a:lnTo>
                  <a:lnTo>
                    <a:pt x="18" y="46"/>
                  </a:lnTo>
                  <a:lnTo>
                    <a:pt x="32" y="32"/>
                  </a:lnTo>
                  <a:lnTo>
                    <a:pt x="48" y="18"/>
                  </a:lnTo>
                  <a:lnTo>
                    <a:pt x="66" y="8"/>
                  </a:lnTo>
                  <a:lnTo>
                    <a:pt x="86" y="2"/>
                  </a:lnTo>
                  <a:lnTo>
                    <a:pt x="106" y="0"/>
                  </a:lnTo>
                  <a:lnTo>
                    <a:pt x="128" y="2"/>
                  </a:lnTo>
                  <a:lnTo>
                    <a:pt x="642" y="108"/>
                  </a:lnTo>
                  <a:lnTo>
                    <a:pt x="642" y="108"/>
                  </a:lnTo>
                  <a:lnTo>
                    <a:pt x="664" y="114"/>
                  </a:lnTo>
                  <a:lnTo>
                    <a:pt x="682" y="124"/>
                  </a:lnTo>
                  <a:lnTo>
                    <a:pt x="698" y="136"/>
                  </a:lnTo>
                  <a:lnTo>
                    <a:pt x="710" y="152"/>
                  </a:lnTo>
                  <a:lnTo>
                    <a:pt x="720" y="170"/>
                  </a:lnTo>
                  <a:lnTo>
                    <a:pt x="726" y="190"/>
                  </a:lnTo>
                  <a:lnTo>
                    <a:pt x="728" y="212"/>
                  </a:lnTo>
                  <a:lnTo>
                    <a:pt x="726" y="232"/>
                  </a:lnTo>
                  <a:lnTo>
                    <a:pt x="726" y="232"/>
                  </a:lnTo>
                  <a:lnTo>
                    <a:pt x="720" y="250"/>
                  </a:lnTo>
                  <a:lnTo>
                    <a:pt x="712" y="268"/>
                  </a:lnTo>
                  <a:lnTo>
                    <a:pt x="702" y="282"/>
                  </a:lnTo>
                  <a:lnTo>
                    <a:pt x="688" y="294"/>
                  </a:lnTo>
                  <a:lnTo>
                    <a:pt x="674" y="304"/>
                  </a:lnTo>
                  <a:lnTo>
                    <a:pt x="658" y="312"/>
                  </a:lnTo>
                  <a:lnTo>
                    <a:pt x="640" y="316"/>
                  </a:lnTo>
                  <a:lnTo>
                    <a:pt x="622" y="318"/>
                  </a:lnTo>
                  <a:lnTo>
                    <a:pt x="622" y="318"/>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2" name="Freeform 12"/>
            <p:cNvSpPr/>
            <p:nvPr/>
          </p:nvSpPr>
          <p:spPr bwMode="auto">
            <a:xfrm>
              <a:off x="-4899027" y="4456116"/>
              <a:ext cx="800099" cy="1033463"/>
            </a:xfrm>
            <a:custGeom>
              <a:avLst/>
              <a:gdLst>
                <a:gd name="T0" fmla="*/ 398 w 504"/>
                <a:gd name="T1" fmla="*/ 651 h 651"/>
                <a:gd name="T2" fmla="*/ 398 w 504"/>
                <a:gd name="T3" fmla="*/ 651 h 651"/>
                <a:gd name="T4" fmla="*/ 384 w 504"/>
                <a:gd name="T5" fmla="*/ 649 h 651"/>
                <a:gd name="T6" fmla="*/ 372 w 504"/>
                <a:gd name="T7" fmla="*/ 647 h 651"/>
                <a:gd name="T8" fmla="*/ 360 w 504"/>
                <a:gd name="T9" fmla="*/ 643 h 651"/>
                <a:gd name="T10" fmla="*/ 348 w 504"/>
                <a:gd name="T11" fmla="*/ 639 h 651"/>
                <a:gd name="T12" fmla="*/ 336 w 504"/>
                <a:gd name="T13" fmla="*/ 632 h 651"/>
                <a:gd name="T14" fmla="*/ 326 w 504"/>
                <a:gd name="T15" fmla="*/ 624 h 651"/>
                <a:gd name="T16" fmla="*/ 318 w 504"/>
                <a:gd name="T17" fmla="*/ 614 h 651"/>
                <a:gd name="T18" fmla="*/ 308 w 504"/>
                <a:gd name="T19" fmla="*/ 604 h 651"/>
                <a:gd name="T20" fmla="*/ 18 w 504"/>
                <a:gd name="T21" fmla="*/ 166 h 651"/>
                <a:gd name="T22" fmla="*/ 18 w 504"/>
                <a:gd name="T23" fmla="*/ 166 h 651"/>
                <a:gd name="T24" fmla="*/ 8 w 504"/>
                <a:gd name="T25" fmla="*/ 146 h 651"/>
                <a:gd name="T26" fmla="*/ 2 w 504"/>
                <a:gd name="T27" fmla="*/ 126 h 651"/>
                <a:gd name="T28" fmla="*/ 0 w 504"/>
                <a:gd name="T29" fmla="*/ 106 h 651"/>
                <a:gd name="T30" fmla="*/ 2 w 504"/>
                <a:gd name="T31" fmla="*/ 86 h 651"/>
                <a:gd name="T32" fmla="*/ 8 w 504"/>
                <a:gd name="T33" fmla="*/ 66 h 651"/>
                <a:gd name="T34" fmla="*/ 18 w 504"/>
                <a:gd name="T35" fmla="*/ 48 h 651"/>
                <a:gd name="T36" fmla="*/ 32 w 504"/>
                <a:gd name="T37" fmla="*/ 32 h 651"/>
                <a:gd name="T38" fmla="*/ 48 w 504"/>
                <a:gd name="T39" fmla="*/ 18 h 651"/>
                <a:gd name="T40" fmla="*/ 48 w 504"/>
                <a:gd name="T41" fmla="*/ 18 h 651"/>
                <a:gd name="T42" fmla="*/ 66 w 504"/>
                <a:gd name="T43" fmla="*/ 8 h 651"/>
                <a:gd name="T44" fmla="*/ 86 w 504"/>
                <a:gd name="T45" fmla="*/ 2 h 651"/>
                <a:gd name="T46" fmla="*/ 108 w 504"/>
                <a:gd name="T47" fmla="*/ 0 h 651"/>
                <a:gd name="T48" fmla="*/ 128 w 504"/>
                <a:gd name="T49" fmla="*/ 2 h 651"/>
                <a:gd name="T50" fmla="*/ 148 w 504"/>
                <a:gd name="T51" fmla="*/ 8 h 651"/>
                <a:gd name="T52" fmla="*/ 166 w 504"/>
                <a:gd name="T53" fmla="*/ 18 h 651"/>
                <a:gd name="T54" fmla="*/ 182 w 504"/>
                <a:gd name="T55" fmla="*/ 32 h 651"/>
                <a:gd name="T56" fmla="*/ 196 w 504"/>
                <a:gd name="T57" fmla="*/ 48 h 651"/>
                <a:gd name="T58" fmla="*/ 486 w 504"/>
                <a:gd name="T59" fmla="*/ 486 h 651"/>
                <a:gd name="T60" fmla="*/ 486 w 504"/>
                <a:gd name="T61" fmla="*/ 486 h 651"/>
                <a:gd name="T62" fmla="*/ 496 w 504"/>
                <a:gd name="T63" fmla="*/ 506 h 651"/>
                <a:gd name="T64" fmla="*/ 502 w 504"/>
                <a:gd name="T65" fmla="*/ 526 h 651"/>
                <a:gd name="T66" fmla="*/ 504 w 504"/>
                <a:gd name="T67" fmla="*/ 546 h 651"/>
                <a:gd name="T68" fmla="*/ 502 w 504"/>
                <a:gd name="T69" fmla="*/ 566 h 651"/>
                <a:gd name="T70" fmla="*/ 496 w 504"/>
                <a:gd name="T71" fmla="*/ 586 h 651"/>
                <a:gd name="T72" fmla="*/ 486 w 504"/>
                <a:gd name="T73" fmla="*/ 604 h 651"/>
                <a:gd name="T74" fmla="*/ 472 w 504"/>
                <a:gd name="T75" fmla="*/ 620 h 651"/>
                <a:gd name="T76" fmla="*/ 456 w 504"/>
                <a:gd name="T77" fmla="*/ 634 h 651"/>
                <a:gd name="T78" fmla="*/ 456 w 504"/>
                <a:gd name="T79" fmla="*/ 634 h 651"/>
                <a:gd name="T80" fmla="*/ 442 w 504"/>
                <a:gd name="T81" fmla="*/ 641 h 651"/>
                <a:gd name="T82" fmla="*/ 428 w 504"/>
                <a:gd name="T83" fmla="*/ 647 h 651"/>
                <a:gd name="T84" fmla="*/ 412 w 504"/>
                <a:gd name="T85" fmla="*/ 649 h 651"/>
                <a:gd name="T86" fmla="*/ 398 w 504"/>
                <a:gd name="T87" fmla="*/ 651 h 651"/>
                <a:gd name="T88" fmla="*/ 398 w 504"/>
                <a:gd name="T89"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 h="651">
                  <a:moveTo>
                    <a:pt x="398" y="651"/>
                  </a:moveTo>
                  <a:lnTo>
                    <a:pt x="398" y="651"/>
                  </a:lnTo>
                  <a:lnTo>
                    <a:pt x="384" y="649"/>
                  </a:lnTo>
                  <a:lnTo>
                    <a:pt x="372" y="647"/>
                  </a:lnTo>
                  <a:lnTo>
                    <a:pt x="360" y="643"/>
                  </a:lnTo>
                  <a:lnTo>
                    <a:pt x="348" y="639"/>
                  </a:lnTo>
                  <a:lnTo>
                    <a:pt x="336" y="632"/>
                  </a:lnTo>
                  <a:lnTo>
                    <a:pt x="326" y="624"/>
                  </a:lnTo>
                  <a:lnTo>
                    <a:pt x="318" y="614"/>
                  </a:lnTo>
                  <a:lnTo>
                    <a:pt x="308" y="604"/>
                  </a:lnTo>
                  <a:lnTo>
                    <a:pt x="18" y="166"/>
                  </a:lnTo>
                  <a:lnTo>
                    <a:pt x="18" y="166"/>
                  </a:lnTo>
                  <a:lnTo>
                    <a:pt x="8" y="146"/>
                  </a:lnTo>
                  <a:lnTo>
                    <a:pt x="2" y="126"/>
                  </a:lnTo>
                  <a:lnTo>
                    <a:pt x="0" y="106"/>
                  </a:lnTo>
                  <a:lnTo>
                    <a:pt x="2" y="86"/>
                  </a:lnTo>
                  <a:lnTo>
                    <a:pt x="8" y="66"/>
                  </a:lnTo>
                  <a:lnTo>
                    <a:pt x="18" y="48"/>
                  </a:lnTo>
                  <a:lnTo>
                    <a:pt x="32" y="32"/>
                  </a:lnTo>
                  <a:lnTo>
                    <a:pt x="48" y="18"/>
                  </a:lnTo>
                  <a:lnTo>
                    <a:pt x="48" y="18"/>
                  </a:lnTo>
                  <a:lnTo>
                    <a:pt x="66" y="8"/>
                  </a:lnTo>
                  <a:lnTo>
                    <a:pt x="86" y="2"/>
                  </a:lnTo>
                  <a:lnTo>
                    <a:pt x="108" y="0"/>
                  </a:lnTo>
                  <a:lnTo>
                    <a:pt x="128" y="2"/>
                  </a:lnTo>
                  <a:lnTo>
                    <a:pt x="148" y="8"/>
                  </a:lnTo>
                  <a:lnTo>
                    <a:pt x="166" y="18"/>
                  </a:lnTo>
                  <a:lnTo>
                    <a:pt x="182" y="32"/>
                  </a:lnTo>
                  <a:lnTo>
                    <a:pt x="196" y="48"/>
                  </a:lnTo>
                  <a:lnTo>
                    <a:pt x="486" y="486"/>
                  </a:lnTo>
                  <a:lnTo>
                    <a:pt x="486" y="486"/>
                  </a:lnTo>
                  <a:lnTo>
                    <a:pt x="496" y="506"/>
                  </a:lnTo>
                  <a:lnTo>
                    <a:pt x="502" y="526"/>
                  </a:lnTo>
                  <a:lnTo>
                    <a:pt x="504" y="546"/>
                  </a:lnTo>
                  <a:lnTo>
                    <a:pt x="502" y="566"/>
                  </a:lnTo>
                  <a:lnTo>
                    <a:pt x="496" y="586"/>
                  </a:lnTo>
                  <a:lnTo>
                    <a:pt x="486" y="604"/>
                  </a:lnTo>
                  <a:lnTo>
                    <a:pt x="472" y="620"/>
                  </a:lnTo>
                  <a:lnTo>
                    <a:pt x="456" y="634"/>
                  </a:lnTo>
                  <a:lnTo>
                    <a:pt x="456" y="634"/>
                  </a:lnTo>
                  <a:lnTo>
                    <a:pt x="442" y="641"/>
                  </a:lnTo>
                  <a:lnTo>
                    <a:pt x="428" y="647"/>
                  </a:lnTo>
                  <a:lnTo>
                    <a:pt x="412" y="649"/>
                  </a:lnTo>
                  <a:lnTo>
                    <a:pt x="398" y="651"/>
                  </a:lnTo>
                  <a:lnTo>
                    <a:pt x="398" y="651"/>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5" name="Freeform 13"/>
            <p:cNvSpPr>
              <a:spLocks noEditPoints="1"/>
            </p:cNvSpPr>
            <p:nvPr/>
          </p:nvSpPr>
          <p:spPr bwMode="auto">
            <a:xfrm>
              <a:off x="-4597402" y="5322891"/>
              <a:ext cx="3830639" cy="4676777"/>
            </a:xfrm>
            <a:custGeom>
              <a:avLst/>
              <a:gdLst>
                <a:gd name="T0" fmla="*/ 1022 w 2413"/>
                <a:gd name="T1" fmla="*/ 14 h 2946"/>
                <a:gd name="T2" fmla="*/ 738 w 2413"/>
                <a:gd name="T3" fmla="*/ 95 h 2946"/>
                <a:gd name="T4" fmla="*/ 486 w 2413"/>
                <a:gd name="T5" fmla="*/ 239 h 2946"/>
                <a:gd name="T6" fmla="*/ 276 w 2413"/>
                <a:gd name="T7" fmla="*/ 439 h 2946"/>
                <a:gd name="T8" fmla="*/ 120 w 2413"/>
                <a:gd name="T9" fmla="*/ 683 h 2946"/>
                <a:gd name="T10" fmla="*/ 26 w 2413"/>
                <a:gd name="T11" fmla="*/ 963 h 2946"/>
                <a:gd name="T12" fmla="*/ 0 w 2413"/>
                <a:gd name="T13" fmla="*/ 1205 h 2946"/>
                <a:gd name="T14" fmla="*/ 20 w 2413"/>
                <a:gd name="T15" fmla="*/ 1419 h 2946"/>
                <a:gd name="T16" fmla="*/ 76 w 2413"/>
                <a:gd name="T17" fmla="*/ 1625 h 2946"/>
                <a:gd name="T18" fmla="*/ 168 w 2413"/>
                <a:gd name="T19" fmla="*/ 1819 h 2946"/>
                <a:gd name="T20" fmla="*/ 328 w 2413"/>
                <a:gd name="T21" fmla="*/ 2031 h 2946"/>
                <a:gd name="T22" fmla="*/ 616 w 2413"/>
                <a:gd name="T23" fmla="*/ 2256 h 2946"/>
                <a:gd name="T24" fmla="*/ 630 w 2413"/>
                <a:gd name="T25" fmla="*/ 2742 h 2946"/>
                <a:gd name="T26" fmla="*/ 702 w 2413"/>
                <a:gd name="T27" fmla="*/ 2862 h 2946"/>
                <a:gd name="T28" fmla="*/ 820 w 2413"/>
                <a:gd name="T29" fmla="*/ 2932 h 2946"/>
                <a:gd name="T30" fmla="*/ 1539 w 2413"/>
                <a:gd name="T31" fmla="*/ 2946 h 2946"/>
                <a:gd name="T32" fmla="*/ 1677 w 2413"/>
                <a:gd name="T33" fmla="*/ 2910 h 2946"/>
                <a:gd name="T34" fmla="*/ 1779 w 2413"/>
                <a:gd name="T35" fmla="*/ 2818 h 2946"/>
                <a:gd name="T36" fmla="*/ 1827 w 2413"/>
                <a:gd name="T37" fmla="*/ 2686 h 2946"/>
                <a:gd name="T38" fmla="*/ 1895 w 2413"/>
                <a:gd name="T39" fmla="*/ 2194 h 2946"/>
                <a:gd name="T40" fmla="*/ 2045 w 2413"/>
                <a:gd name="T41" fmla="*/ 2073 h 2946"/>
                <a:gd name="T42" fmla="*/ 2173 w 2413"/>
                <a:gd name="T43" fmla="*/ 1929 h 2946"/>
                <a:gd name="T44" fmla="*/ 2275 w 2413"/>
                <a:gd name="T45" fmla="*/ 1767 h 2946"/>
                <a:gd name="T46" fmla="*/ 2351 w 2413"/>
                <a:gd name="T47" fmla="*/ 1589 h 2946"/>
                <a:gd name="T48" fmla="*/ 2397 w 2413"/>
                <a:gd name="T49" fmla="*/ 1401 h 2946"/>
                <a:gd name="T50" fmla="*/ 2413 w 2413"/>
                <a:gd name="T51" fmla="*/ 1205 h 2946"/>
                <a:gd name="T52" fmla="*/ 2389 w 2413"/>
                <a:gd name="T53" fmla="*/ 963 h 2946"/>
                <a:gd name="T54" fmla="*/ 2293 w 2413"/>
                <a:gd name="T55" fmla="*/ 683 h 2946"/>
                <a:gd name="T56" fmla="*/ 2137 w 2413"/>
                <a:gd name="T57" fmla="*/ 439 h 2946"/>
                <a:gd name="T58" fmla="*/ 1929 w 2413"/>
                <a:gd name="T59" fmla="*/ 239 h 2946"/>
                <a:gd name="T60" fmla="*/ 1677 w 2413"/>
                <a:gd name="T61" fmla="*/ 95 h 2946"/>
                <a:gd name="T62" fmla="*/ 1391 w 2413"/>
                <a:gd name="T63" fmla="*/ 14 h 2946"/>
                <a:gd name="T64" fmla="*/ 1655 w 2413"/>
                <a:gd name="T65" fmla="*/ 2063 h 2946"/>
                <a:gd name="T66" fmla="*/ 1607 w 2413"/>
                <a:gd name="T67" fmla="*/ 2107 h 2946"/>
                <a:gd name="T68" fmla="*/ 1591 w 2413"/>
                <a:gd name="T69" fmla="*/ 2264 h 2946"/>
                <a:gd name="T70" fmla="*/ 850 w 2413"/>
                <a:gd name="T71" fmla="*/ 2150 h 2946"/>
                <a:gd name="T72" fmla="*/ 802 w 2413"/>
                <a:gd name="T73" fmla="*/ 2085 h 2946"/>
                <a:gd name="T74" fmla="*/ 696 w 2413"/>
                <a:gd name="T75" fmla="*/ 2027 h 2946"/>
                <a:gd name="T76" fmla="*/ 512 w 2413"/>
                <a:gd name="T77" fmla="*/ 1879 h 2946"/>
                <a:gd name="T78" fmla="*/ 324 w 2413"/>
                <a:gd name="T79" fmla="*/ 1601 h 2946"/>
                <a:gd name="T80" fmla="*/ 248 w 2413"/>
                <a:gd name="T81" fmla="*/ 1343 h 2946"/>
                <a:gd name="T82" fmla="*/ 238 w 2413"/>
                <a:gd name="T83" fmla="*/ 1205 h 2946"/>
                <a:gd name="T84" fmla="*/ 270 w 2413"/>
                <a:gd name="T85" fmla="*/ 963 h 2946"/>
                <a:gd name="T86" fmla="*/ 356 w 2413"/>
                <a:gd name="T87" fmla="*/ 745 h 2946"/>
                <a:gd name="T88" fmla="*/ 490 w 2413"/>
                <a:gd name="T89" fmla="*/ 555 h 2946"/>
                <a:gd name="T90" fmla="*/ 666 w 2413"/>
                <a:gd name="T91" fmla="*/ 403 h 2946"/>
                <a:gd name="T92" fmla="*/ 874 w 2413"/>
                <a:gd name="T93" fmla="*/ 297 h 2946"/>
                <a:gd name="T94" fmla="*/ 1108 w 2413"/>
                <a:gd name="T95" fmla="*/ 243 h 2946"/>
                <a:gd name="T96" fmla="*/ 1307 w 2413"/>
                <a:gd name="T97" fmla="*/ 243 h 2946"/>
                <a:gd name="T98" fmla="*/ 1539 w 2413"/>
                <a:gd name="T99" fmla="*/ 297 h 2946"/>
                <a:gd name="T100" fmla="*/ 1747 w 2413"/>
                <a:gd name="T101" fmla="*/ 403 h 2946"/>
                <a:gd name="T102" fmla="*/ 1923 w 2413"/>
                <a:gd name="T103" fmla="*/ 555 h 2946"/>
                <a:gd name="T104" fmla="*/ 2057 w 2413"/>
                <a:gd name="T105" fmla="*/ 745 h 2946"/>
                <a:gd name="T106" fmla="*/ 2145 w 2413"/>
                <a:gd name="T107" fmla="*/ 963 h 2946"/>
                <a:gd name="T108" fmla="*/ 2175 w 2413"/>
                <a:gd name="T109" fmla="*/ 1205 h 2946"/>
                <a:gd name="T110" fmla="*/ 2139 w 2413"/>
                <a:gd name="T111" fmla="*/ 1469 h 2946"/>
                <a:gd name="T112" fmla="*/ 1999 w 2413"/>
                <a:gd name="T113" fmla="*/ 1761 h 2946"/>
                <a:gd name="T114" fmla="*/ 1769 w 2413"/>
                <a:gd name="T115" fmla="*/ 1993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13" h="2946">
                  <a:moveTo>
                    <a:pt x="1207" y="0"/>
                  </a:moveTo>
                  <a:lnTo>
                    <a:pt x="1207" y="0"/>
                  </a:lnTo>
                  <a:lnTo>
                    <a:pt x="1144" y="2"/>
                  </a:lnTo>
                  <a:lnTo>
                    <a:pt x="1084" y="6"/>
                  </a:lnTo>
                  <a:lnTo>
                    <a:pt x="1022" y="14"/>
                  </a:lnTo>
                  <a:lnTo>
                    <a:pt x="964" y="26"/>
                  </a:lnTo>
                  <a:lnTo>
                    <a:pt x="906" y="38"/>
                  </a:lnTo>
                  <a:lnTo>
                    <a:pt x="848" y="54"/>
                  </a:lnTo>
                  <a:lnTo>
                    <a:pt x="792" y="74"/>
                  </a:lnTo>
                  <a:lnTo>
                    <a:pt x="738" y="95"/>
                  </a:lnTo>
                  <a:lnTo>
                    <a:pt x="684" y="119"/>
                  </a:lnTo>
                  <a:lnTo>
                    <a:pt x="632" y="145"/>
                  </a:lnTo>
                  <a:lnTo>
                    <a:pt x="582" y="175"/>
                  </a:lnTo>
                  <a:lnTo>
                    <a:pt x="532" y="205"/>
                  </a:lnTo>
                  <a:lnTo>
                    <a:pt x="486" y="239"/>
                  </a:lnTo>
                  <a:lnTo>
                    <a:pt x="440" y="275"/>
                  </a:lnTo>
                  <a:lnTo>
                    <a:pt x="396" y="313"/>
                  </a:lnTo>
                  <a:lnTo>
                    <a:pt x="354" y="353"/>
                  </a:lnTo>
                  <a:lnTo>
                    <a:pt x="314" y="395"/>
                  </a:lnTo>
                  <a:lnTo>
                    <a:pt x="276" y="439"/>
                  </a:lnTo>
                  <a:lnTo>
                    <a:pt x="240" y="485"/>
                  </a:lnTo>
                  <a:lnTo>
                    <a:pt x="206" y="531"/>
                  </a:lnTo>
                  <a:lnTo>
                    <a:pt x="176" y="581"/>
                  </a:lnTo>
                  <a:lnTo>
                    <a:pt x="146" y="631"/>
                  </a:lnTo>
                  <a:lnTo>
                    <a:pt x="120" y="683"/>
                  </a:lnTo>
                  <a:lnTo>
                    <a:pt x="96" y="737"/>
                  </a:lnTo>
                  <a:lnTo>
                    <a:pt x="74" y="791"/>
                  </a:lnTo>
                  <a:lnTo>
                    <a:pt x="54" y="847"/>
                  </a:lnTo>
                  <a:lnTo>
                    <a:pt x="38" y="905"/>
                  </a:lnTo>
                  <a:lnTo>
                    <a:pt x="26" y="963"/>
                  </a:lnTo>
                  <a:lnTo>
                    <a:pt x="14" y="1021"/>
                  </a:lnTo>
                  <a:lnTo>
                    <a:pt x="6" y="1083"/>
                  </a:lnTo>
                  <a:lnTo>
                    <a:pt x="2" y="1143"/>
                  </a:lnTo>
                  <a:lnTo>
                    <a:pt x="0" y="1205"/>
                  </a:lnTo>
                  <a:lnTo>
                    <a:pt x="0" y="1205"/>
                  </a:lnTo>
                  <a:lnTo>
                    <a:pt x="2" y="1249"/>
                  </a:lnTo>
                  <a:lnTo>
                    <a:pt x="4" y="1291"/>
                  </a:lnTo>
                  <a:lnTo>
                    <a:pt x="8" y="1335"/>
                  </a:lnTo>
                  <a:lnTo>
                    <a:pt x="12" y="1377"/>
                  </a:lnTo>
                  <a:lnTo>
                    <a:pt x="20" y="1419"/>
                  </a:lnTo>
                  <a:lnTo>
                    <a:pt x="28" y="1461"/>
                  </a:lnTo>
                  <a:lnTo>
                    <a:pt x="38" y="1503"/>
                  </a:lnTo>
                  <a:lnTo>
                    <a:pt x="48" y="1545"/>
                  </a:lnTo>
                  <a:lnTo>
                    <a:pt x="62" y="1585"/>
                  </a:lnTo>
                  <a:lnTo>
                    <a:pt x="76" y="1625"/>
                  </a:lnTo>
                  <a:lnTo>
                    <a:pt x="92" y="1665"/>
                  </a:lnTo>
                  <a:lnTo>
                    <a:pt x="108" y="1705"/>
                  </a:lnTo>
                  <a:lnTo>
                    <a:pt x="126" y="1743"/>
                  </a:lnTo>
                  <a:lnTo>
                    <a:pt x="146" y="1781"/>
                  </a:lnTo>
                  <a:lnTo>
                    <a:pt x="168" y="1819"/>
                  </a:lnTo>
                  <a:lnTo>
                    <a:pt x="190" y="1855"/>
                  </a:lnTo>
                  <a:lnTo>
                    <a:pt x="190" y="1855"/>
                  </a:lnTo>
                  <a:lnTo>
                    <a:pt x="232" y="1917"/>
                  </a:lnTo>
                  <a:lnTo>
                    <a:pt x="278" y="1975"/>
                  </a:lnTo>
                  <a:lnTo>
                    <a:pt x="328" y="2031"/>
                  </a:lnTo>
                  <a:lnTo>
                    <a:pt x="380" y="2083"/>
                  </a:lnTo>
                  <a:lnTo>
                    <a:pt x="434" y="2131"/>
                  </a:lnTo>
                  <a:lnTo>
                    <a:pt x="492" y="2176"/>
                  </a:lnTo>
                  <a:lnTo>
                    <a:pt x="552" y="2218"/>
                  </a:lnTo>
                  <a:lnTo>
                    <a:pt x="616" y="2256"/>
                  </a:lnTo>
                  <a:lnTo>
                    <a:pt x="616" y="2656"/>
                  </a:lnTo>
                  <a:lnTo>
                    <a:pt x="616" y="2656"/>
                  </a:lnTo>
                  <a:lnTo>
                    <a:pt x="618" y="2686"/>
                  </a:lnTo>
                  <a:lnTo>
                    <a:pt x="622" y="2714"/>
                  </a:lnTo>
                  <a:lnTo>
                    <a:pt x="630" y="2742"/>
                  </a:lnTo>
                  <a:lnTo>
                    <a:pt x="638" y="2770"/>
                  </a:lnTo>
                  <a:lnTo>
                    <a:pt x="652" y="2794"/>
                  </a:lnTo>
                  <a:lnTo>
                    <a:pt x="666" y="2818"/>
                  </a:lnTo>
                  <a:lnTo>
                    <a:pt x="682" y="2840"/>
                  </a:lnTo>
                  <a:lnTo>
                    <a:pt x="702" y="2862"/>
                  </a:lnTo>
                  <a:lnTo>
                    <a:pt x="722" y="2880"/>
                  </a:lnTo>
                  <a:lnTo>
                    <a:pt x="744" y="2896"/>
                  </a:lnTo>
                  <a:lnTo>
                    <a:pt x="768" y="2910"/>
                  </a:lnTo>
                  <a:lnTo>
                    <a:pt x="794" y="2924"/>
                  </a:lnTo>
                  <a:lnTo>
                    <a:pt x="820" y="2932"/>
                  </a:lnTo>
                  <a:lnTo>
                    <a:pt x="848" y="2940"/>
                  </a:lnTo>
                  <a:lnTo>
                    <a:pt x="876" y="2944"/>
                  </a:lnTo>
                  <a:lnTo>
                    <a:pt x="906" y="2946"/>
                  </a:lnTo>
                  <a:lnTo>
                    <a:pt x="1539" y="2946"/>
                  </a:lnTo>
                  <a:lnTo>
                    <a:pt x="1539" y="2946"/>
                  </a:lnTo>
                  <a:lnTo>
                    <a:pt x="1569" y="2944"/>
                  </a:lnTo>
                  <a:lnTo>
                    <a:pt x="1597" y="2940"/>
                  </a:lnTo>
                  <a:lnTo>
                    <a:pt x="1625" y="2932"/>
                  </a:lnTo>
                  <a:lnTo>
                    <a:pt x="1651" y="2924"/>
                  </a:lnTo>
                  <a:lnTo>
                    <a:pt x="1677" y="2910"/>
                  </a:lnTo>
                  <a:lnTo>
                    <a:pt x="1701" y="2896"/>
                  </a:lnTo>
                  <a:lnTo>
                    <a:pt x="1723" y="2880"/>
                  </a:lnTo>
                  <a:lnTo>
                    <a:pt x="1743" y="2862"/>
                  </a:lnTo>
                  <a:lnTo>
                    <a:pt x="1763" y="2840"/>
                  </a:lnTo>
                  <a:lnTo>
                    <a:pt x="1779" y="2818"/>
                  </a:lnTo>
                  <a:lnTo>
                    <a:pt x="1793" y="2794"/>
                  </a:lnTo>
                  <a:lnTo>
                    <a:pt x="1805" y="2770"/>
                  </a:lnTo>
                  <a:lnTo>
                    <a:pt x="1815" y="2742"/>
                  </a:lnTo>
                  <a:lnTo>
                    <a:pt x="1823" y="2714"/>
                  </a:lnTo>
                  <a:lnTo>
                    <a:pt x="1827" y="2686"/>
                  </a:lnTo>
                  <a:lnTo>
                    <a:pt x="1829" y="2656"/>
                  </a:lnTo>
                  <a:lnTo>
                    <a:pt x="1829" y="2238"/>
                  </a:lnTo>
                  <a:lnTo>
                    <a:pt x="1829" y="2238"/>
                  </a:lnTo>
                  <a:lnTo>
                    <a:pt x="1863" y="2216"/>
                  </a:lnTo>
                  <a:lnTo>
                    <a:pt x="1895" y="2194"/>
                  </a:lnTo>
                  <a:lnTo>
                    <a:pt x="1927" y="2172"/>
                  </a:lnTo>
                  <a:lnTo>
                    <a:pt x="1957" y="2148"/>
                  </a:lnTo>
                  <a:lnTo>
                    <a:pt x="1987" y="2125"/>
                  </a:lnTo>
                  <a:lnTo>
                    <a:pt x="2017" y="2099"/>
                  </a:lnTo>
                  <a:lnTo>
                    <a:pt x="2045" y="2073"/>
                  </a:lnTo>
                  <a:lnTo>
                    <a:pt x="2073" y="2045"/>
                  </a:lnTo>
                  <a:lnTo>
                    <a:pt x="2099" y="2017"/>
                  </a:lnTo>
                  <a:lnTo>
                    <a:pt x="2125" y="1989"/>
                  </a:lnTo>
                  <a:lnTo>
                    <a:pt x="2149" y="1959"/>
                  </a:lnTo>
                  <a:lnTo>
                    <a:pt x="2173" y="1929"/>
                  </a:lnTo>
                  <a:lnTo>
                    <a:pt x="2195" y="1897"/>
                  </a:lnTo>
                  <a:lnTo>
                    <a:pt x="2217" y="1865"/>
                  </a:lnTo>
                  <a:lnTo>
                    <a:pt x="2237" y="1833"/>
                  </a:lnTo>
                  <a:lnTo>
                    <a:pt x="2257" y="1801"/>
                  </a:lnTo>
                  <a:lnTo>
                    <a:pt x="2275" y="1767"/>
                  </a:lnTo>
                  <a:lnTo>
                    <a:pt x="2293" y="1733"/>
                  </a:lnTo>
                  <a:lnTo>
                    <a:pt x="2309" y="1697"/>
                  </a:lnTo>
                  <a:lnTo>
                    <a:pt x="2323" y="1663"/>
                  </a:lnTo>
                  <a:lnTo>
                    <a:pt x="2337" y="1627"/>
                  </a:lnTo>
                  <a:lnTo>
                    <a:pt x="2351" y="1589"/>
                  </a:lnTo>
                  <a:lnTo>
                    <a:pt x="2363" y="1553"/>
                  </a:lnTo>
                  <a:lnTo>
                    <a:pt x="2373" y="1515"/>
                  </a:lnTo>
                  <a:lnTo>
                    <a:pt x="2381" y="1479"/>
                  </a:lnTo>
                  <a:lnTo>
                    <a:pt x="2391" y="1441"/>
                  </a:lnTo>
                  <a:lnTo>
                    <a:pt x="2397" y="1401"/>
                  </a:lnTo>
                  <a:lnTo>
                    <a:pt x="2403" y="1363"/>
                  </a:lnTo>
                  <a:lnTo>
                    <a:pt x="2407" y="1323"/>
                  </a:lnTo>
                  <a:lnTo>
                    <a:pt x="2411" y="1285"/>
                  </a:lnTo>
                  <a:lnTo>
                    <a:pt x="2413" y="1245"/>
                  </a:lnTo>
                  <a:lnTo>
                    <a:pt x="2413" y="1205"/>
                  </a:lnTo>
                  <a:lnTo>
                    <a:pt x="2413" y="1205"/>
                  </a:lnTo>
                  <a:lnTo>
                    <a:pt x="2411" y="1143"/>
                  </a:lnTo>
                  <a:lnTo>
                    <a:pt x="2407" y="1083"/>
                  </a:lnTo>
                  <a:lnTo>
                    <a:pt x="2399" y="1021"/>
                  </a:lnTo>
                  <a:lnTo>
                    <a:pt x="2389" y="963"/>
                  </a:lnTo>
                  <a:lnTo>
                    <a:pt x="2375" y="905"/>
                  </a:lnTo>
                  <a:lnTo>
                    <a:pt x="2359" y="847"/>
                  </a:lnTo>
                  <a:lnTo>
                    <a:pt x="2339" y="791"/>
                  </a:lnTo>
                  <a:lnTo>
                    <a:pt x="2319" y="737"/>
                  </a:lnTo>
                  <a:lnTo>
                    <a:pt x="2293" y="683"/>
                  </a:lnTo>
                  <a:lnTo>
                    <a:pt x="2267" y="631"/>
                  </a:lnTo>
                  <a:lnTo>
                    <a:pt x="2239" y="581"/>
                  </a:lnTo>
                  <a:lnTo>
                    <a:pt x="2207" y="531"/>
                  </a:lnTo>
                  <a:lnTo>
                    <a:pt x="2173" y="485"/>
                  </a:lnTo>
                  <a:lnTo>
                    <a:pt x="2137" y="439"/>
                  </a:lnTo>
                  <a:lnTo>
                    <a:pt x="2099" y="395"/>
                  </a:lnTo>
                  <a:lnTo>
                    <a:pt x="2059" y="353"/>
                  </a:lnTo>
                  <a:lnTo>
                    <a:pt x="2017" y="313"/>
                  </a:lnTo>
                  <a:lnTo>
                    <a:pt x="1973" y="275"/>
                  </a:lnTo>
                  <a:lnTo>
                    <a:pt x="1929" y="239"/>
                  </a:lnTo>
                  <a:lnTo>
                    <a:pt x="1881" y="205"/>
                  </a:lnTo>
                  <a:lnTo>
                    <a:pt x="1833" y="175"/>
                  </a:lnTo>
                  <a:lnTo>
                    <a:pt x="1781" y="145"/>
                  </a:lnTo>
                  <a:lnTo>
                    <a:pt x="1729" y="119"/>
                  </a:lnTo>
                  <a:lnTo>
                    <a:pt x="1677" y="95"/>
                  </a:lnTo>
                  <a:lnTo>
                    <a:pt x="1621" y="74"/>
                  </a:lnTo>
                  <a:lnTo>
                    <a:pt x="1565" y="54"/>
                  </a:lnTo>
                  <a:lnTo>
                    <a:pt x="1509" y="38"/>
                  </a:lnTo>
                  <a:lnTo>
                    <a:pt x="1449" y="26"/>
                  </a:lnTo>
                  <a:lnTo>
                    <a:pt x="1391" y="14"/>
                  </a:lnTo>
                  <a:lnTo>
                    <a:pt x="1331" y="6"/>
                  </a:lnTo>
                  <a:lnTo>
                    <a:pt x="1269" y="2"/>
                  </a:lnTo>
                  <a:lnTo>
                    <a:pt x="1207" y="0"/>
                  </a:lnTo>
                  <a:lnTo>
                    <a:pt x="1207" y="0"/>
                  </a:lnTo>
                  <a:close/>
                  <a:moveTo>
                    <a:pt x="1655" y="2063"/>
                  </a:moveTo>
                  <a:lnTo>
                    <a:pt x="1655" y="2063"/>
                  </a:lnTo>
                  <a:lnTo>
                    <a:pt x="1641" y="2071"/>
                  </a:lnTo>
                  <a:lnTo>
                    <a:pt x="1627" y="2083"/>
                  </a:lnTo>
                  <a:lnTo>
                    <a:pt x="1617" y="2095"/>
                  </a:lnTo>
                  <a:lnTo>
                    <a:pt x="1607" y="2107"/>
                  </a:lnTo>
                  <a:lnTo>
                    <a:pt x="1601" y="2121"/>
                  </a:lnTo>
                  <a:lnTo>
                    <a:pt x="1595" y="2137"/>
                  </a:lnTo>
                  <a:lnTo>
                    <a:pt x="1591" y="2152"/>
                  </a:lnTo>
                  <a:lnTo>
                    <a:pt x="1591" y="2168"/>
                  </a:lnTo>
                  <a:lnTo>
                    <a:pt x="1591" y="2264"/>
                  </a:lnTo>
                  <a:lnTo>
                    <a:pt x="854" y="2264"/>
                  </a:lnTo>
                  <a:lnTo>
                    <a:pt x="854" y="2184"/>
                  </a:lnTo>
                  <a:lnTo>
                    <a:pt x="854" y="2184"/>
                  </a:lnTo>
                  <a:lnTo>
                    <a:pt x="854" y="2166"/>
                  </a:lnTo>
                  <a:lnTo>
                    <a:pt x="850" y="2150"/>
                  </a:lnTo>
                  <a:lnTo>
                    <a:pt x="844" y="2135"/>
                  </a:lnTo>
                  <a:lnTo>
                    <a:pt x="836" y="2121"/>
                  </a:lnTo>
                  <a:lnTo>
                    <a:pt x="826" y="2107"/>
                  </a:lnTo>
                  <a:lnTo>
                    <a:pt x="814" y="2097"/>
                  </a:lnTo>
                  <a:lnTo>
                    <a:pt x="802" y="2085"/>
                  </a:lnTo>
                  <a:lnTo>
                    <a:pt x="788" y="2077"/>
                  </a:lnTo>
                  <a:lnTo>
                    <a:pt x="788" y="2077"/>
                  </a:lnTo>
                  <a:lnTo>
                    <a:pt x="756" y="2061"/>
                  </a:lnTo>
                  <a:lnTo>
                    <a:pt x="726" y="2045"/>
                  </a:lnTo>
                  <a:lnTo>
                    <a:pt x="696" y="2027"/>
                  </a:lnTo>
                  <a:lnTo>
                    <a:pt x="668" y="2009"/>
                  </a:lnTo>
                  <a:lnTo>
                    <a:pt x="640" y="1989"/>
                  </a:lnTo>
                  <a:lnTo>
                    <a:pt x="612" y="1969"/>
                  </a:lnTo>
                  <a:lnTo>
                    <a:pt x="560" y="1925"/>
                  </a:lnTo>
                  <a:lnTo>
                    <a:pt x="512" y="1879"/>
                  </a:lnTo>
                  <a:lnTo>
                    <a:pt x="468" y="1829"/>
                  </a:lnTo>
                  <a:lnTo>
                    <a:pt x="426" y="1775"/>
                  </a:lnTo>
                  <a:lnTo>
                    <a:pt x="388" y="1719"/>
                  </a:lnTo>
                  <a:lnTo>
                    <a:pt x="354" y="1661"/>
                  </a:lnTo>
                  <a:lnTo>
                    <a:pt x="324" y="1601"/>
                  </a:lnTo>
                  <a:lnTo>
                    <a:pt x="298" y="1539"/>
                  </a:lnTo>
                  <a:lnTo>
                    <a:pt x="278" y="1475"/>
                  </a:lnTo>
                  <a:lnTo>
                    <a:pt x="260" y="1409"/>
                  </a:lnTo>
                  <a:lnTo>
                    <a:pt x="254" y="1375"/>
                  </a:lnTo>
                  <a:lnTo>
                    <a:pt x="248" y="1343"/>
                  </a:lnTo>
                  <a:lnTo>
                    <a:pt x="244" y="1309"/>
                  </a:lnTo>
                  <a:lnTo>
                    <a:pt x="242" y="1275"/>
                  </a:lnTo>
                  <a:lnTo>
                    <a:pt x="240" y="1239"/>
                  </a:lnTo>
                  <a:lnTo>
                    <a:pt x="238" y="1205"/>
                  </a:lnTo>
                  <a:lnTo>
                    <a:pt x="238" y="1205"/>
                  </a:lnTo>
                  <a:lnTo>
                    <a:pt x="240" y="1155"/>
                  </a:lnTo>
                  <a:lnTo>
                    <a:pt x="244" y="1107"/>
                  </a:lnTo>
                  <a:lnTo>
                    <a:pt x="250" y="1059"/>
                  </a:lnTo>
                  <a:lnTo>
                    <a:pt x="258" y="1011"/>
                  </a:lnTo>
                  <a:lnTo>
                    <a:pt x="270" y="963"/>
                  </a:lnTo>
                  <a:lnTo>
                    <a:pt x="282" y="917"/>
                  </a:lnTo>
                  <a:lnTo>
                    <a:pt x="298" y="873"/>
                  </a:lnTo>
                  <a:lnTo>
                    <a:pt x="316" y="829"/>
                  </a:lnTo>
                  <a:lnTo>
                    <a:pt x="334" y="787"/>
                  </a:lnTo>
                  <a:lnTo>
                    <a:pt x="356" y="745"/>
                  </a:lnTo>
                  <a:lnTo>
                    <a:pt x="380" y="703"/>
                  </a:lnTo>
                  <a:lnTo>
                    <a:pt x="404" y="665"/>
                  </a:lnTo>
                  <a:lnTo>
                    <a:pt x="432" y="627"/>
                  </a:lnTo>
                  <a:lnTo>
                    <a:pt x="460" y="591"/>
                  </a:lnTo>
                  <a:lnTo>
                    <a:pt x="490" y="555"/>
                  </a:lnTo>
                  <a:lnTo>
                    <a:pt x="522" y="521"/>
                  </a:lnTo>
                  <a:lnTo>
                    <a:pt x="556" y="489"/>
                  </a:lnTo>
                  <a:lnTo>
                    <a:pt x="592" y="459"/>
                  </a:lnTo>
                  <a:lnTo>
                    <a:pt x="628" y="431"/>
                  </a:lnTo>
                  <a:lnTo>
                    <a:pt x="666" y="403"/>
                  </a:lnTo>
                  <a:lnTo>
                    <a:pt x="706" y="379"/>
                  </a:lnTo>
                  <a:lnTo>
                    <a:pt x="746" y="355"/>
                  </a:lnTo>
                  <a:lnTo>
                    <a:pt x="788" y="333"/>
                  </a:lnTo>
                  <a:lnTo>
                    <a:pt x="830" y="313"/>
                  </a:lnTo>
                  <a:lnTo>
                    <a:pt x="874" y="297"/>
                  </a:lnTo>
                  <a:lnTo>
                    <a:pt x="918" y="281"/>
                  </a:lnTo>
                  <a:lnTo>
                    <a:pt x="964" y="269"/>
                  </a:lnTo>
                  <a:lnTo>
                    <a:pt x="1012" y="257"/>
                  </a:lnTo>
                  <a:lnTo>
                    <a:pt x="1060" y="249"/>
                  </a:lnTo>
                  <a:lnTo>
                    <a:pt x="1108" y="243"/>
                  </a:lnTo>
                  <a:lnTo>
                    <a:pt x="1156" y="239"/>
                  </a:lnTo>
                  <a:lnTo>
                    <a:pt x="1207" y="237"/>
                  </a:lnTo>
                  <a:lnTo>
                    <a:pt x="1207" y="237"/>
                  </a:lnTo>
                  <a:lnTo>
                    <a:pt x="1257" y="239"/>
                  </a:lnTo>
                  <a:lnTo>
                    <a:pt x="1307" y="243"/>
                  </a:lnTo>
                  <a:lnTo>
                    <a:pt x="1355" y="249"/>
                  </a:lnTo>
                  <a:lnTo>
                    <a:pt x="1401" y="257"/>
                  </a:lnTo>
                  <a:lnTo>
                    <a:pt x="1449" y="269"/>
                  </a:lnTo>
                  <a:lnTo>
                    <a:pt x="1495" y="281"/>
                  </a:lnTo>
                  <a:lnTo>
                    <a:pt x="1539" y="297"/>
                  </a:lnTo>
                  <a:lnTo>
                    <a:pt x="1583" y="313"/>
                  </a:lnTo>
                  <a:lnTo>
                    <a:pt x="1627" y="333"/>
                  </a:lnTo>
                  <a:lnTo>
                    <a:pt x="1669" y="355"/>
                  </a:lnTo>
                  <a:lnTo>
                    <a:pt x="1709" y="379"/>
                  </a:lnTo>
                  <a:lnTo>
                    <a:pt x="1747" y="403"/>
                  </a:lnTo>
                  <a:lnTo>
                    <a:pt x="1785" y="431"/>
                  </a:lnTo>
                  <a:lnTo>
                    <a:pt x="1823" y="459"/>
                  </a:lnTo>
                  <a:lnTo>
                    <a:pt x="1857" y="489"/>
                  </a:lnTo>
                  <a:lnTo>
                    <a:pt x="1891" y="521"/>
                  </a:lnTo>
                  <a:lnTo>
                    <a:pt x="1923" y="555"/>
                  </a:lnTo>
                  <a:lnTo>
                    <a:pt x="1953" y="591"/>
                  </a:lnTo>
                  <a:lnTo>
                    <a:pt x="1983" y="627"/>
                  </a:lnTo>
                  <a:lnTo>
                    <a:pt x="2009" y="665"/>
                  </a:lnTo>
                  <a:lnTo>
                    <a:pt x="2035" y="703"/>
                  </a:lnTo>
                  <a:lnTo>
                    <a:pt x="2057" y="745"/>
                  </a:lnTo>
                  <a:lnTo>
                    <a:pt x="2079" y="787"/>
                  </a:lnTo>
                  <a:lnTo>
                    <a:pt x="2099" y="829"/>
                  </a:lnTo>
                  <a:lnTo>
                    <a:pt x="2115" y="873"/>
                  </a:lnTo>
                  <a:lnTo>
                    <a:pt x="2131" y="917"/>
                  </a:lnTo>
                  <a:lnTo>
                    <a:pt x="2145" y="963"/>
                  </a:lnTo>
                  <a:lnTo>
                    <a:pt x="2155" y="1011"/>
                  </a:lnTo>
                  <a:lnTo>
                    <a:pt x="2163" y="1059"/>
                  </a:lnTo>
                  <a:lnTo>
                    <a:pt x="2169" y="1107"/>
                  </a:lnTo>
                  <a:lnTo>
                    <a:pt x="2173" y="1155"/>
                  </a:lnTo>
                  <a:lnTo>
                    <a:pt x="2175" y="1205"/>
                  </a:lnTo>
                  <a:lnTo>
                    <a:pt x="2175" y="1205"/>
                  </a:lnTo>
                  <a:lnTo>
                    <a:pt x="2173" y="1273"/>
                  </a:lnTo>
                  <a:lnTo>
                    <a:pt x="2165" y="1339"/>
                  </a:lnTo>
                  <a:lnTo>
                    <a:pt x="2155" y="1405"/>
                  </a:lnTo>
                  <a:lnTo>
                    <a:pt x="2139" y="1469"/>
                  </a:lnTo>
                  <a:lnTo>
                    <a:pt x="2119" y="1531"/>
                  </a:lnTo>
                  <a:lnTo>
                    <a:pt x="2095" y="1591"/>
                  </a:lnTo>
                  <a:lnTo>
                    <a:pt x="2067" y="1651"/>
                  </a:lnTo>
                  <a:lnTo>
                    <a:pt x="2035" y="1707"/>
                  </a:lnTo>
                  <a:lnTo>
                    <a:pt x="1999" y="1761"/>
                  </a:lnTo>
                  <a:lnTo>
                    <a:pt x="1959" y="1813"/>
                  </a:lnTo>
                  <a:lnTo>
                    <a:pt x="1917" y="1863"/>
                  </a:lnTo>
                  <a:lnTo>
                    <a:pt x="1871" y="1909"/>
                  </a:lnTo>
                  <a:lnTo>
                    <a:pt x="1821" y="1953"/>
                  </a:lnTo>
                  <a:lnTo>
                    <a:pt x="1769" y="1993"/>
                  </a:lnTo>
                  <a:lnTo>
                    <a:pt x="1713" y="2029"/>
                  </a:lnTo>
                  <a:lnTo>
                    <a:pt x="1655" y="2063"/>
                  </a:lnTo>
                  <a:lnTo>
                    <a:pt x="1655" y="2063"/>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6" name="Freeform 14"/>
            <p:cNvSpPr/>
            <p:nvPr/>
          </p:nvSpPr>
          <p:spPr bwMode="auto">
            <a:xfrm>
              <a:off x="-3851278" y="6019801"/>
              <a:ext cx="2449514" cy="2447927"/>
            </a:xfrm>
            <a:custGeom>
              <a:avLst/>
              <a:gdLst>
                <a:gd name="T0" fmla="*/ 1541 w 1543"/>
                <a:gd name="T1" fmla="*/ 812 h 1542"/>
                <a:gd name="T2" fmla="*/ 1527 w 1543"/>
                <a:gd name="T3" fmla="*/ 926 h 1542"/>
                <a:gd name="T4" fmla="*/ 1495 w 1543"/>
                <a:gd name="T5" fmla="*/ 1036 h 1542"/>
                <a:gd name="T6" fmla="*/ 1449 w 1543"/>
                <a:gd name="T7" fmla="*/ 1138 h 1542"/>
                <a:gd name="T8" fmla="*/ 1389 w 1543"/>
                <a:gd name="T9" fmla="*/ 1232 h 1542"/>
                <a:gd name="T10" fmla="*/ 1317 w 1543"/>
                <a:gd name="T11" fmla="*/ 1316 h 1542"/>
                <a:gd name="T12" fmla="*/ 1233 w 1543"/>
                <a:gd name="T13" fmla="*/ 1390 h 1542"/>
                <a:gd name="T14" fmla="*/ 1139 w 1543"/>
                <a:gd name="T15" fmla="*/ 1450 h 1542"/>
                <a:gd name="T16" fmla="*/ 1037 w 1543"/>
                <a:gd name="T17" fmla="*/ 1496 h 1542"/>
                <a:gd name="T18" fmla="*/ 927 w 1543"/>
                <a:gd name="T19" fmla="*/ 1526 h 1542"/>
                <a:gd name="T20" fmla="*/ 811 w 1543"/>
                <a:gd name="T21" fmla="*/ 1542 h 1542"/>
                <a:gd name="T22" fmla="*/ 731 w 1543"/>
                <a:gd name="T23" fmla="*/ 1542 h 1542"/>
                <a:gd name="T24" fmla="*/ 614 w 1543"/>
                <a:gd name="T25" fmla="*/ 1526 h 1542"/>
                <a:gd name="T26" fmla="*/ 504 w 1543"/>
                <a:gd name="T27" fmla="*/ 1496 h 1542"/>
                <a:gd name="T28" fmla="*/ 402 w 1543"/>
                <a:gd name="T29" fmla="*/ 1450 h 1542"/>
                <a:gd name="T30" fmla="*/ 308 w 1543"/>
                <a:gd name="T31" fmla="*/ 1390 h 1542"/>
                <a:gd name="T32" fmla="*/ 224 w 1543"/>
                <a:gd name="T33" fmla="*/ 1316 h 1542"/>
                <a:gd name="T34" fmla="*/ 152 w 1543"/>
                <a:gd name="T35" fmla="*/ 1232 h 1542"/>
                <a:gd name="T36" fmla="*/ 92 w 1543"/>
                <a:gd name="T37" fmla="*/ 1138 h 1542"/>
                <a:gd name="T38" fmla="*/ 46 w 1543"/>
                <a:gd name="T39" fmla="*/ 1036 h 1542"/>
                <a:gd name="T40" fmla="*/ 14 w 1543"/>
                <a:gd name="T41" fmla="*/ 926 h 1542"/>
                <a:gd name="T42" fmla="*/ 0 w 1543"/>
                <a:gd name="T43" fmla="*/ 812 h 1542"/>
                <a:gd name="T44" fmla="*/ 0 w 1543"/>
                <a:gd name="T45" fmla="*/ 732 h 1542"/>
                <a:gd name="T46" fmla="*/ 14 w 1543"/>
                <a:gd name="T47" fmla="*/ 616 h 1542"/>
                <a:gd name="T48" fmla="*/ 46 w 1543"/>
                <a:gd name="T49" fmla="*/ 506 h 1542"/>
                <a:gd name="T50" fmla="*/ 92 w 1543"/>
                <a:gd name="T51" fmla="*/ 404 h 1542"/>
                <a:gd name="T52" fmla="*/ 152 w 1543"/>
                <a:gd name="T53" fmla="*/ 310 h 1542"/>
                <a:gd name="T54" fmla="*/ 224 w 1543"/>
                <a:gd name="T55" fmla="*/ 226 h 1542"/>
                <a:gd name="T56" fmla="*/ 308 w 1543"/>
                <a:gd name="T57" fmla="*/ 154 h 1542"/>
                <a:gd name="T58" fmla="*/ 402 w 1543"/>
                <a:gd name="T59" fmla="*/ 94 h 1542"/>
                <a:gd name="T60" fmla="*/ 504 w 1543"/>
                <a:gd name="T61" fmla="*/ 48 h 1542"/>
                <a:gd name="T62" fmla="*/ 614 w 1543"/>
                <a:gd name="T63" fmla="*/ 16 h 1542"/>
                <a:gd name="T64" fmla="*/ 731 w 1543"/>
                <a:gd name="T65" fmla="*/ 2 h 1542"/>
                <a:gd name="T66" fmla="*/ 811 w 1543"/>
                <a:gd name="T67" fmla="*/ 2 h 1542"/>
                <a:gd name="T68" fmla="*/ 927 w 1543"/>
                <a:gd name="T69" fmla="*/ 16 h 1542"/>
                <a:gd name="T70" fmla="*/ 1037 w 1543"/>
                <a:gd name="T71" fmla="*/ 48 h 1542"/>
                <a:gd name="T72" fmla="*/ 1139 w 1543"/>
                <a:gd name="T73" fmla="*/ 94 h 1542"/>
                <a:gd name="T74" fmla="*/ 1233 w 1543"/>
                <a:gd name="T75" fmla="*/ 154 h 1542"/>
                <a:gd name="T76" fmla="*/ 1317 w 1543"/>
                <a:gd name="T77" fmla="*/ 226 h 1542"/>
                <a:gd name="T78" fmla="*/ 1389 w 1543"/>
                <a:gd name="T79" fmla="*/ 310 h 1542"/>
                <a:gd name="T80" fmla="*/ 1449 w 1543"/>
                <a:gd name="T81" fmla="*/ 404 h 1542"/>
                <a:gd name="T82" fmla="*/ 1495 w 1543"/>
                <a:gd name="T83" fmla="*/ 506 h 1542"/>
                <a:gd name="T84" fmla="*/ 1527 w 1543"/>
                <a:gd name="T85" fmla="*/ 616 h 1542"/>
                <a:gd name="T86" fmla="*/ 1541 w 1543"/>
                <a:gd name="T87" fmla="*/ 73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3" h="1542">
                  <a:moveTo>
                    <a:pt x="1543" y="772"/>
                  </a:moveTo>
                  <a:lnTo>
                    <a:pt x="1543" y="772"/>
                  </a:lnTo>
                  <a:lnTo>
                    <a:pt x="1541" y="812"/>
                  </a:lnTo>
                  <a:lnTo>
                    <a:pt x="1539" y="850"/>
                  </a:lnTo>
                  <a:lnTo>
                    <a:pt x="1533" y="888"/>
                  </a:lnTo>
                  <a:lnTo>
                    <a:pt x="1527" y="926"/>
                  </a:lnTo>
                  <a:lnTo>
                    <a:pt x="1517" y="964"/>
                  </a:lnTo>
                  <a:lnTo>
                    <a:pt x="1507" y="1000"/>
                  </a:lnTo>
                  <a:lnTo>
                    <a:pt x="1495" y="1036"/>
                  </a:lnTo>
                  <a:lnTo>
                    <a:pt x="1481" y="1072"/>
                  </a:lnTo>
                  <a:lnTo>
                    <a:pt x="1467" y="1106"/>
                  </a:lnTo>
                  <a:lnTo>
                    <a:pt x="1449" y="1138"/>
                  </a:lnTo>
                  <a:lnTo>
                    <a:pt x="1431" y="1172"/>
                  </a:lnTo>
                  <a:lnTo>
                    <a:pt x="1411" y="1202"/>
                  </a:lnTo>
                  <a:lnTo>
                    <a:pt x="1389" y="1232"/>
                  </a:lnTo>
                  <a:lnTo>
                    <a:pt x="1365" y="1262"/>
                  </a:lnTo>
                  <a:lnTo>
                    <a:pt x="1341" y="1290"/>
                  </a:lnTo>
                  <a:lnTo>
                    <a:pt x="1317" y="1316"/>
                  </a:lnTo>
                  <a:lnTo>
                    <a:pt x="1289" y="1342"/>
                  </a:lnTo>
                  <a:lnTo>
                    <a:pt x="1261" y="1366"/>
                  </a:lnTo>
                  <a:lnTo>
                    <a:pt x="1233" y="1390"/>
                  </a:lnTo>
                  <a:lnTo>
                    <a:pt x="1203" y="1410"/>
                  </a:lnTo>
                  <a:lnTo>
                    <a:pt x="1171" y="1430"/>
                  </a:lnTo>
                  <a:lnTo>
                    <a:pt x="1139" y="1450"/>
                  </a:lnTo>
                  <a:lnTo>
                    <a:pt x="1105" y="1466"/>
                  </a:lnTo>
                  <a:lnTo>
                    <a:pt x="1071" y="1482"/>
                  </a:lnTo>
                  <a:lnTo>
                    <a:pt x="1037" y="1496"/>
                  </a:lnTo>
                  <a:lnTo>
                    <a:pt x="1001" y="1508"/>
                  </a:lnTo>
                  <a:lnTo>
                    <a:pt x="963" y="1518"/>
                  </a:lnTo>
                  <a:lnTo>
                    <a:pt x="927" y="1526"/>
                  </a:lnTo>
                  <a:lnTo>
                    <a:pt x="889" y="1534"/>
                  </a:lnTo>
                  <a:lnTo>
                    <a:pt x="849" y="1538"/>
                  </a:lnTo>
                  <a:lnTo>
                    <a:pt x="811" y="1542"/>
                  </a:lnTo>
                  <a:lnTo>
                    <a:pt x="771" y="1542"/>
                  </a:lnTo>
                  <a:lnTo>
                    <a:pt x="771" y="1542"/>
                  </a:lnTo>
                  <a:lnTo>
                    <a:pt x="731" y="1542"/>
                  </a:lnTo>
                  <a:lnTo>
                    <a:pt x="692" y="1538"/>
                  </a:lnTo>
                  <a:lnTo>
                    <a:pt x="652" y="1534"/>
                  </a:lnTo>
                  <a:lnTo>
                    <a:pt x="614" y="1526"/>
                  </a:lnTo>
                  <a:lnTo>
                    <a:pt x="578" y="1518"/>
                  </a:lnTo>
                  <a:lnTo>
                    <a:pt x="540" y="1508"/>
                  </a:lnTo>
                  <a:lnTo>
                    <a:pt x="504" y="1496"/>
                  </a:lnTo>
                  <a:lnTo>
                    <a:pt x="470" y="1482"/>
                  </a:lnTo>
                  <a:lnTo>
                    <a:pt x="436" y="1466"/>
                  </a:lnTo>
                  <a:lnTo>
                    <a:pt x="402" y="1450"/>
                  </a:lnTo>
                  <a:lnTo>
                    <a:pt x="370" y="1430"/>
                  </a:lnTo>
                  <a:lnTo>
                    <a:pt x="338" y="1410"/>
                  </a:lnTo>
                  <a:lnTo>
                    <a:pt x="308" y="1390"/>
                  </a:lnTo>
                  <a:lnTo>
                    <a:pt x="280" y="1366"/>
                  </a:lnTo>
                  <a:lnTo>
                    <a:pt x="252" y="1342"/>
                  </a:lnTo>
                  <a:lnTo>
                    <a:pt x="224" y="1316"/>
                  </a:lnTo>
                  <a:lnTo>
                    <a:pt x="200" y="1290"/>
                  </a:lnTo>
                  <a:lnTo>
                    <a:pt x="176" y="1262"/>
                  </a:lnTo>
                  <a:lnTo>
                    <a:pt x="152" y="1232"/>
                  </a:lnTo>
                  <a:lnTo>
                    <a:pt x="130" y="1202"/>
                  </a:lnTo>
                  <a:lnTo>
                    <a:pt x="110" y="1172"/>
                  </a:lnTo>
                  <a:lnTo>
                    <a:pt x="92" y="1138"/>
                  </a:lnTo>
                  <a:lnTo>
                    <a:pt x="76" y="1106"/>
                  </a:lnTo>
                  <a:lnTo>
                    <a:pt x="60" y="1072"/>
                  </a:lnTo>
                  <a:lnTo>
                    <a:pt x="46" y="1036"/>
                  </a:lnTo>
                  <a:lnTo>
                    <a:pt x="34" y="1000"/>
                  </a:lnTo>
                  <a:lnTo>
                    <a:pt x="24" y="964"/>
                  </a:lnTo>
                  <a:lnTo>
                    <a:pt x="14" y="926"/>
                  </a:lnTo>
                  <a:lnTo>
                    <a:pt x="8" y="888"/>
                  </a:lnTo>
                  <a:lnTo>
                    <a:pt x="4" y="850"/>
                  </a:lnTo>
                  <a:lnTo>
                    <a:pt x="0" y="812"/>
                  </a:lnTo>
                  <a:lnTo>
                    <a:pt x="0" y="772"/>
                  </a:lnTo>
                  <a:lnTo>
                    <a:pt x="0" y="772"/>
                  </a:lnTo>
                  <a:lnTo>
                    <a:pt x="0" y="732"/>
                  </a:lnTo>
                  <a:lnTo>
                    <a:pt x="4" y="692"/>
                  </a:lnTo>
                  <a:lnTo>
                    <a:pt x="8" y="654"/>
                  </a:lnTo>
                  <a:lnTo>
                    <a:pt x="14" y="616"/>
                  </a:lnTo>
                  <a:lnTo>
                    <a:pt x="24" y="578"/>
                  </a:lnTo>
                  <a:lnTo>
                    <a:pt x="34" y="542"/>
                  </a:lnTo>
                  <a:lnTo>
                    <a:pt x="46" y="506"/>
                  </a:lnTo>
                  <a:lnTo>
                    <a:pt x="60" y="472"/>
                  </a:lnTo>
                  <a:lnTo>
                    <a:pt x="76" y="438"/>
                  </a:lnTo>
                  <a:lnTo>
                    <a:pt x="92" y="404"/>
                  </a:lnTo>
                  <a:lnTo>
                    <a:pt x="110" y="372"/>
                  </a:lnTo>
                  <a:lnTo>
                    <a:pt x="130" y="340"/>
                  </a:lnTo>
                  <a:lnTo>
                    <a:pt x="152" y="310"/>
                  </a:lnTo>
                  <a:lnTo>
                    <a:pt x="176" y="280"/>
                  </a:lnTo>
                  <a:lnTo>
                    <a:pt x="200" y="252"/>
                  </a:lnTo>
                  <a:lnTo>
                    <a:pt x="224" y="226"/>
                  </a:lnTo>
                  <a:lnTo>
                    <a:pt x="252" y="200"/>
                  </a:lnTo>
                  <a:lnTo>
                    <a:pt x="280" y="176"/>
                  </a:lnTo>
                  <a:lnTo>
                    <a:pt x="308" y="154"/>
                  </a:lnTo>
                  <a:lnTo>
                    <a:pt x="338" y="132"/>
                  </a:lnTo>
                  <a:lnTo>
                    <a:pt x="370" y="112"/>
                  </a:lnTo>
                  <a:lnTo>
                    <a:pt x="402" y="94"/>
                  </a:lnTo>
                  <a:lnTo>
                    <a:pt x="436" y="76"/>
                  </a:lnTo>
                  <a:lnTo>
                    <a:pt x="470" y="60"/>
                  </a:lnTo>
                  <a:lnTo>
                    <a:pt x="504" y="48"/>
                  </a:lnTo>
                  <a:lnTo>
                    <a:pt x="540" y="36"/>
                  </a:lnTo>
                  <a:lnTo>
                    <a:pt x="578" y="24"/>
                  </a:lnTo>
                  <a:lnTo>
                    <a:pt x="614" y="16"/>
                  </a:lnTo>
                  <a:lnTo>
                    <a:pt x="652" y="10"/>
                  </a:lnTo>
                  <a:lnTo>
                    <a:pt x="692" y="4"/>
                  </a:lnTo>
                  <a:lnTo>
                    <a:pt x="731" y="2"/>
                  </a:lnTo>
                  <a:lnTo>
                    <a:pt x="771" y="0"/>
                  </a:lnTo>
                  <a:lnTo>
                    <a:pt x="771" y="0"/>
                  </a:lnTo>
                  <a:lnTo>
                    <a:pt x="811" y="2"/>
                  </a:lnTo>
                  <a:lnTo>
                    <a:pt x="849" y="4"/>
                  </a:lnTo>
                  <a:lnTo>
                    <a:pt x="889" y="10"/>
                  </a:lnTo>
                  <a:lnTo>
                    <a:pt x="927" y="16"/>
                  </a:lnTo>
                  <a:lnTo>
                    <a:pt x="963" y="24"/>
                  </a:lnTo>
                  <a:lnTo>
                    <a:pt x="1001" y="36"/>
                  </a:lnTo>
                  <a:lnTo>
                    <a:pt x="1037" y="48"/>
                  </a:lnTo>
                  <a:lnTo>
                    <a:pt x="1071" y="60"/>
                  </a:lnTo>
                  <a:lnTo>
                    <a:pt x="1105" y="76"/>
                  </a:lnTo>
                  <a:lnTo>
                    <a:pt x="1139" y="94"/>
                  </a:lnTo>
                  <a:lnTo>
                    <a:pt x="1171" y="112"/>
                  </a:lnTo>
                  <a:lnTo>
                    <a:pt x="1203" y="132"/>
                  </a:lnTo>
                  <a:lnTo>
                    <a:pt x="1233" y="154"/>
                  </a:lnTo>
                  <a:lnTo>
                    <a:pt x="1261" y="176"/>
                  </a:lnTo>
                  <a:lnTo>
                    <a:pt x="1289" y="200"/>
                  </a:lnTo>
                  <a:lnTo>
                    <a:pt x="1317" y="226"/>
                  </a:lnTo>
                  <a:lnTo>
                    <a:pt x="1341" y="252"/>
                  </a:lnTo>
                  <a:lnTo>
                    <a:pt x="1365" y="280"/>
                  </a:lnTo>
                  <a:lnTo>
                    <a:pt x="1389" y="310"/>
                  </a:lnTo>
                  <a:lnTo>
                    <a:pt x="1411" y="340"/>
                  </a:lnTo>
                  <a:lnTo>
                    <a:pt x="1431" y="372"/>
                  </a:lnTo>
                  <a:lnTo>
                    <a:pt x="1449" y="404"/>
                  </a:lnTo>
                  <a:lnTo>
                    <a:pt x="1467" y="438"/>
                  </a:lnTo>
                  <a:lnTo>
                    <a:pt x="1481" y="472"/>
                  </a:lnTo>
                  <a:lnTo>
                    <a:pt x="1495" y="506"/>
                  </a:lnTo>
                  <a:lnTo>
                    <a:pt x="1507" y="542"/>
                  </a:lnTo>
                  <a:lnTo>
                    <a:pt x="1517" y="578"/>
                  </a:lnTo>
                  <a:lnTo>
                    <a:pt x="1527" y="616"/>
                  </a:lnTo>
                  <a:lnTo>
                    <a:pt x="1533" y="654"/>
                  </a:lnTo>
                  <a:lnTo>
                    <a:pt x="1539" y="692"/>
                  </a:lnTo>
                  <a:lnTo>
                    <a:pt x="1541" y="732"/>
                  </a:lnTo>
                  <a:lnTo>
                    <a:pt x="1543" y="772"/>
                  </a:lnTo>
                  <a:lnTo>
                    <a:pt x="1543" y="772"/>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7" name="Freeform 15"/>
            <p:cNvSpPr/>
            <p:nvPr/>
          </p:nvSpPr>
          <p:spPr bwMode="auto">
            <a:xfrm>
              <a:off x="-3609977" y="6264276"/>
              <a:ext cx="1963739" cy="1958977"/>
            </a:xfrm>
            <a:custGeom>
              <a:avLst/>
              <a:gdLst>
                <a:gd name="T0" fmla="*/ 1235 w 1237"/>
                <a:gd name="T1" fmla="*/ 650 h 1234"/>
                <a:gd name="T2" fmla="*/ 1225 w 1237"/>
                <a:gd name="T3" fmla="*/ 742 h 1234"/>
                <a:gd name="T4" fmla="*/ 1199 w 1237"/>
                <a:gd name="T5" fmla="*/ 830 h 1234"/>
                <a:gd name="T6" fmla="*/ 1163 w 1237"/>
                <a:gd name="T7" fmla="*/ 912 h 1234"/>
                <a:gd name="T8" fmla="*/ 1113 w 1237"/>
                <a:gd name="T9" fmla="*/ 986 h 1234"/>
                <a:gd name="T10" fmla="*/ 1055 w 1237"/>
                <a:gd name="T11" fmla="*/ 1054 h 1234"/>
                <a:gd name="T12" fmla="*/ 989 w 1237"/>
                <a:gd name="T13" fmla="*/ 1112 h 1234"/>
                <a:gd name="T14" fmla="*/ 913 w 1237"/>
                <a:gd name="T15" fmla="*/ 1160 h 1234"/>
                <a:gd name="T16" fmla="*/ 831 w 1237"/>
                <a:gd name="T17" fmla="*/ 1198 h 1234"/>
                <a:gd name="T18" fmla="*/ 743 w 1237"/>
                <a:gd name="T19" fmla="*/ 1222 h 1234"/>
                <a:gd name="T20" fmla="*/ 651 w 1237"/>
                <a:gd name="T21" fmla="*/ 1234 h 1234"/>
                <a:gd name="T22" fmla="*/ 587 w 1237"/>
                <a:gd name="T23" fmla="*/ 1234 h 1234"/>
                <a:gd name="T24" fmla="*/ 494 w 1237"/>
                <a:gd name="T25" fmla="*/ 1222 h 1234"/>
                <a:gd name="T26" fmla="*/ 406 w 1237"/>
                <a:gd name="T27" fmla="*/ 1198 h 1234"/>
                <a:gd name="T28" fmla="*/ 324 w 1237"/>
                <a:gd name="T29" fmla="*/ 1160 h 1234"/>
                <a:gd name="T30" fmla="*/ 248 w 1237"/>
                <a:gd name="T31" fmla="*/ 1112 h 1234"/>
                <a:gd name="T32" fmla="*/ 182 w 1237"/>
                <a:gd name="T33" fmla="*/ 1054 h 1234"/>
                <a:gd name="T34" fmla="*/ 124 w 1237"/>
                <a:gd name="T35" fmla="*/ 986 h 1234"/>
                <a:gd name="T36" fmla="*/ 76 w 1237"/>
                <a:gd name="T37" fmla="*/ 912 h 1234"/>
                <a:gd name="T38" fmla="*/ 38 w 1237"/>
                <a:gd name="T39" fmla="*/ 830 h 1234"/>
                <a:gd name="T40" fmla="*/ 14 w 1237"/>
                <a:gd name="T41" fmla="*/ 742 h 1234"/>
                <a:gd name="T42" fmla="*/ 2 w 1237"/>
                <a:gd name="T43" fmla="*/ 650 h 1234"/>
                <a:gd name="T44" fmla="*/ 2 w 1237"/>
                <a:gd name="T45" fmla="*/ 586 h 1234"/>
                <a:gd name="T46" fmla="*/ 14 w 1237"/>
                <a:gd name="T47" fmla="*/ 492 h 1234"/>
                <a:gd name="T48" fmla="*/ 38 w 1237"/>
                <a:gd name="T49" fmla="*/ 406 h 1234"/>
                <a:gd name="T50" fmla="*/ 76 w 1237"/>
                <a:gd name="T51" fmla="*/ 324 h 1234"/>
                <a:gd name="T52" fmla="*/ 124 w 1237"/>
                <a:gd name="T53" fmla="*/ 248 h 1234"/>
                <a:gd name="T54" fmla="*/ 182 w 1237"/>
                <a:gd name="T55" fmla="*/ 180 h 1234"/>
                <a:gd name="T56" fmla="*/ 248 w 1237"/>
                <a:gd name="T57" fmla="*/ 122 h 1234"/>
                <a:gd name="T58" fmla="*/ 324 w 1237"/>
                <a:gd name="T59" fmla="*/ 74 h 1234"/>
                <a:gd name="T60" fmla="*/ 406 w 1237"/>
                <a:gd name="T61" fmla="*/ 38 h 1234"/>
                <a:gd name="T62" fmla="*/ 494 w 1237"/>
                <a:gd name="T63" fmla="*/ 12 h 1234"/>
                <a:gd name="T64" fmla="*/ 587 w 1237"/>
                <a:gd name="T65" fmla="*/ 0 h 1234"/>
                <a:gd name="T66" fmla="*/ 651 w 1237"/>
                <a:gd name="T67" fmla="*/ 0 h 1234"/>
                <a:gd name="T68" fmla="*/ 743 w 1237"/>
                <a:gd name="T69" fmla="*/ 12 h 1234"/>
                <a:gd name="T70" fmla="*/ 831 w 1237"/>
                <a:gd name="T71" fmla="*/ 38 h 1234"/>
                <a:gd name="T72" fmla="*/ 913 w 1237"/>
                <a:gd name="T73" fmla="*/ 74 h 1234"/>
                <a:gd name="T74" fmla="*/ 989 w 1237"/>
                <a:gd name="T75" fmla="*/ 122 h 1234"/>
                <a:gd name="T76" fmla="*/ 1055 w 1237"/>
                <a:gd name="T77" fmla="*/ 180 h 1234"/>
                <a:gd name="T78" fmla="*/ 1113 w 1237"/>
                <a:gd name="T79" fmla="*/ 248 h 1234"/>
                <a:gd name="T80" fmla="*/ 1163 w 1237"/>
                <a:gd name="T81" fmla="*/ 324 h 1234"/>
                <a:gd name="T82" fmla="*/ 1199 w 1237"/>
                <a:gd name="T83" fmla="*/ 406 h 1234"/>
                <a:gd name="T84" fmla="*/ 1225 w 1237"/>
                <a:gd name="T85" fmla="*/ 492 h 1234"/>
                <a:gd name="T86" fmla="*/ 1235 w 1237"/>
                <a:gd name="T87" fmla="*/ 586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7" h="1234">
                  <a:moveTo>
                    <a:pt x="1237" y="618"/>
                  </a:moveTo>
                  <a:lnTo>
                    <a:pt x="1237" y="618"/>
                  </a:lnTo>
                  <a:lnTo>
                    <a:pt x="1235" y="650"/>
                  </a:lnTo>
                  <a:lnTo>
                    <a:pt x="1233" y="680"/>
                  </a:lnTo>
                  <a:lnTo>
                    <a:pt x="1229" y="712"/>
                  </a:lnTo>
                  <a:lnTo>
                    <a:pt x="1225" y="742"/>
                  </a:lnTo>
                  <a:lnTo>
                    <a:pt x="1217" y="772"/>
                  </a:lnTo>
                  <a:lnTo>
                    <a:pt x="1209" y="800"/>
                  </a:lnTo>
                  <a:lnTo>
                    <a:pt x="1199" y="830"/>
                  </a:lnTo>
                  <a:lnTo>
                    <a:pt x="1189" y="858"/>
                  </a:lnTo>
                  <a:lnTo>
                    <a:pt x="1175" y="886"/>
                  </a:lnTo>
                  <a:lnTo>
                    <a:pt x="1163" y="912"/>
                  </a:lnTo>
                  <a:lnTo>
                    <a:pt x="1147" y="938"/>
                  </a:lnTo>
                  <a:lnTo>
                    <a:pt x="1131" y="962"/>
                  </a:lnTo>
                  <a:lnTo>
                    <a:pt x="1113" y="986"/>
                  </a:lnTo>
                  <a:lnTo>
                    <a:pt x="1095" y="1010"/>
                  </a:lnTo>
                  <a:lnTo>
                    <a:pt x="1077" y="1032"/>
                  </a:lnTo>
                  <a:lnTo>
                    <a:pt x="1055" y="1054"/>
                  </a:lnTo>
                  <a:lnTo>
                    <a:pt x="1035" y="1074"/>
                  </a:lnTo>
                  <a:lnTo>
                    <a:pt x="1011" y="1094"/>
                  </a:lnTo>
                  <a:lnTo>
                    <a:pt x="989" y="1112"/>
                  </a:lnTo>
                  <a:lnTo>
                    <a:pt x="965" y="1130"/>
                  </a:lnTo>
                  <a:lnTo>
                    <a:pt x="939" y="1146"/>
                  </a:lnTo>
                  <a:lnTo>
                    <a:pt x="913" y="1160"/>
                  </a:lnTo>
                  <a:lnTo>
                    <a:pt x="887" y="1174"/>
                  </a:lnTo>
                  <a:lnTo>
                    <a:pt x="859" y="1186"/>
                  </a:lnTo>
                  <a:lnTo>
                    <a:pt x="831" y="1198"/>
                  </a:lnTo>
                  <a:lnTo>
                    <a:pt x="803" y="1208"/>
                  </a:lnTo>
                  <a:lnTo>
                    <a:pt x="773" y="1216"/>
                  </a:lnTo>
                  <a:lnTo>
                    <a:pt x="743" y="1222"/>
                  </a:lnTo>
                  <a:lnTo>
                    <a:pt x="713" y="1228"/>
                  </a:lnTo>
                  <a:lnTo>
                    <a:pt x="683" y="1232"/>
                  </a:lnTo>
                  <a:lnTo>
                    <a:pt x="651" y="1234"/>
                  </a:lnTo>
                  <a:lnTo>
                    <a:pt x="619" y="1234"/>
                  </a:lnTo>
                  <a:lnTo>
                    <a:pt x="619" y="1234"/>
                  </a:lnTo>
                  <a:lnTo>
                    <a:pt x="587" y="1234"/>
                  </a:lnTo>
                  <a:lnTo>
                    <a:pt x="554" y="1232"/>
                  </a:lnTo>
                  <a:lnTo>
                    <a:pt x="524" y="1228"/>
                  </a:lnTo>
                  <a:lnTo>
                    <a:pt x="494" y="1222"/>
                  </a:lnTo>
                  <a:lnTo>
                    <a:pt x="464" y="1216"/>
                  </a:lnTo>
                  <a:lnTo>
                    <a:pt x="434" y="1208"/>
                  </a:lnTo>
                  <a:lnTo>
                    <a:pt x="406" y="1198"/>
                  </a:lnTo>
                  <a:lnTo>
                    <a:pt x="378" y="1186"/>
                  </a:lnTo>
                  <a:lnTo>
                    <a:pt x="350" y="1174"/>
                  </a:lnTo>
                  <a:lnTo>
                    <a:pt x="324" y="1160"/>
                  </a:lnTo>
                  <a:lnTo>
                    <a:pt x="298" y="1146"/>
                  </a:lnTo>
                  <a:lnTo>
                    <a:pt x="272" y="1130"/>
                  </a:lnTo>
                  <a:lnTo>
                    <a:pt x="248" y="1112"/>
                  </a:lnTo>
                  <a:lnTo>
                    <a:pt x="226" y="1094"/>
                  </a:lnTo>
                  <a:lnTo>
                    <a:pt x="202" y="1074"/>
                  </a:lnTo>
                  <a:lnTo>
                    <a:pt x="182" y="1054"/>
                  </a:lnTo>
                  <a:lnTo>
                    <a:pt x="160" y="1032"/>
                  </a:lnTo>
                  <a:lnTo>
                    <a:pt x="142" y="1010"/>
                  </a:lnTo>
                  <a:lnTo>
                    <a:pt x="124" y="986"/>
                  </a:lnTo>
                  <a:lnTo>
                    <a:pt x="106" y="962"/>
                  </a:lnTo>
                  <a:lnTo>
                    <a:pt x="90" y="938"/>
                  </a:lnTo>
                  <a:lnTo>
                    <a:pt x="76" y="912"/>
                  </a:lnTo>
                  <a:lnTo>
                    <a:pt x="62" y="886"/>
                  </a:lnTo>
                  <a:lnTo>
                    <a:pt x="50" y="858"/>
                  </a:lnTo>
                  <a:lnTo>
                    <a:pt x="38" y="830"/>
                  </a:lnTo>
                  <a:lnTo>
                    <a:pt x="28" y="800"/>
                  </a:lnTo>
                  <a:lnTo>
                    <a:pt x="20" y="772"/>
                  </a:lnTo>
                  <a:lnTo>
                    <a:pt x="14" y="742"/>
                  </a:lnTo>
                  <a:lnTo>
                    <a:pt x="8" y="712"/>
                  </a:lnTo>
                  <a:lnTo>
                    <a:pt x="4" y="680"/>
                  </a:lnTo>
                  <a:lnTo>
                    <a:pt x="2" y="650"/>
                  </a:lnTo>
                  <a:lnTo>
                    <a:pt x="0" y="618"/>
                  </a:lnTo>
                  <a:lnTo>
                    <a:pt x="0" y="618"/>
                  </a:lnTo>
                  <a:lnTo>
                    <a:pt x="2" y="586"/>
                  </a:lnTo>
                  <a:lnTo>
                    <a:pt x="4" y="554"/>
                  </a:lnTo>
                  <a:lnTo>
                    <a:pt x="8" y="524"/>
                  </a:lnTo>
                  <a:lnTo>
                    <a:pt x="14" y="492"/>
                  </a:lnTo>
                  <a:lnTo>
                    <a:pt x="20" y="464"/>
                  </a:lnTo>
                  <a:lnTo>
                    <a:pt x="28" y="434"/>
                  </a:lnTo>
                  <a:lnTo>
                    <a:pt x="38" y="406"/>
                  </a:lnTo>
                  <a:lnTo>
                    <a:pt x="50" y="376"/>
                  </a:lnTo>
                  <a:lnTo>
                    <a:pt x="62" y="350"/>
                  </a:lnTo>
                  <a:lnTo>
                    <a:pt x="76" y="324"/>
                  </a:lnTo>
                  <a:lnTo>
                    <a:pt x="90" y="298"/>
                  </a:lnTo>
                  <a:lnTo>
                    <a:pt x="106" y="272"/>
                  </a:lnTo>
                  <a:lnTo>
                    <a:pt x="124" y="248"/>
                  </a:lnTo>
                  <a:lnTo>
                    <a:pt x="142" y="224"/>
                  </a:lnTo>
                  <a:lnTo>
                    <a:pt x="160" y="202"/>
                  </a:lnTo>
                  <a:lnTo>
                    <a:pt x="182" y="180"/>
                  </a:lnTo>
                  <a:lnTo>
                    <a:pt x="202" y="160"/>
                  </a:lnTo>
                  <a:lnTo>
                    <a:pt x="226" y="140"/>
                  </a:lnTo>
                  <a:lnTo>
                    <a:pt x="248" y="122"/>
                  </a:lnTo>
                  <a:lnTo>
                    <a:pt x="272" y="106"/>
                  </a:lnTo>
                  <a:lnTo>
                    <a:pt x="298" y="90"/>
                  </a:lnTo>
                  <a:lnTo>
                    <a:pt x="324" y="74"/>
                  </a:lnTo>
                  <a:lnTo>
                    <a:pt x="350" y="60"/>
                  </a:lnTo>
                  <a:lnTo>
                    <a:pt x="378" y="48"/>
                  </a:lnTo>
                  <a:lnTo>
                    <a:pt x="406" y="38"/>
                  </a:lnTo>
                  <a:lnTo>
                    <a:pt x="434" y="28"/>
                  </a:lnTo>
                  <a:lnTo>
                    <a:pt x="464" y="20"/>
                  </a:lnTo>
                  <a:lnTo>
                    <a:pt x="494" y="12"/>
                  </a:lnTo>
                  <a:lnTo>
                    <a:pt x="524" y="6"/>
                  </a:lnTo>
                  <a:lnTo>
                    <a:pt x="554" y="4"/>
                  </a:lnTo>
                  <a:lnTo>
                    <a:pt x="587" y="0"/>
                  </a:lnTo>
                  <a:lnTo>
                    <a:pt x="619" y="0"/>
                  </a:lnTo>
                  <a:lnTo>
                    <a:pt x="619" y="0"/>
                  </a:lnTo>
                  <a:lnTo>
                    <a:pt x="651" y="0"/>
                  </a:lnTo>
                  <a:lnTo>
                    <a:pt x="683" y="4"/>
                  </a:lnTo>
                  <a:lnTo>
                    <a:pt x="713" y="6"/>
                  </a:lnTo>
                  <a:lnTo>
                    <a:pt x="743" y="12"/>
                  </a:lnTo>
                  <a:lnTo>
                    <a:pt x="773" y="20"/>
                  </a:lnTo>
                  <a:lnTo>
                    <a:pt x="803" y="28"/>
                  </a:lnTo>
                  <a:lnTo>
                    <a:pt x="831" y="38"/>
                  </a:lnTo>
                  <a:lnTo>
                    <a:pt x="859" y="48"/>
                  </a:lnTo>
                  <a:lnTo>
                    <a:pt x="887" y="60"/>
                  </a:lnTo>
                  <a:lnTo>
                    <a:pt x="913" y="74"/>
                  </a:lnTo>
                  <a:lnTo>
                    <a:pt x="939" y="90"/>
                  </a:lnTo>
                  <a:lnTo>
                    <a:pt x="965" y="106"/>
                  </a:lnTo>
                  <a:lnTo>
                    <a:pt x="989" y="122"/>
                  </a:lnTo>
                  <a:lnTo>
                    <a:pt x="1011" y="140"/>
                  </a:lnTo>
                  <a:lnTo>
                    <a:pt x="1035" y="160"/>
                  </a:lnTo>
                  <a:lnTo>
                    <a:pt x="1055" y="180"/>
                  </a:lnTo>
                  <a:lnTo>
                    <a:pt x="1077" y="202"/>
                  </a:lnTo>
                  <a:lnTo>
                    <a:pt x="1095" y="224"/>
                  </a:lnTo>
                  <a:lnTo>
                    <a:pt x="1113" y="248"/>
                  </a:lnTo>
                  <a:lnTo>
                    <a:pt x="1131" y="272"/>
                  </a:lnTo>
                  <a:lnTo>
                    <a:pt x="1147" y="298"/>
                  </a:lnTo>
                  <a:lnTo>
                    <a:pt x="1163" y="324"/>
                  </a:lnTo>
                  <a:lnTo>
                    <a:pt x="1175" y="350"/>
                  </a:lnTo>
                  <a:lnTo>
                    <a:pt x="1189" y="376"/>
                  </a:lnTo>
                  <a:lnTo>
                    <a:pt x="1199" y="406"/>
                  </a:lnTo>
                  <a:lnTo>
                    <a:pt x="1209" y="434"/>
                  </a:lnTo>
                  <a:lnTo>
                    <a:pt x="1217" y="464"/>
                  </a:lnTo>
                  <a:lnTo>
                    <a:pt x="1225" y="492"/>
                  </a:lnTo>
                  <a:lnTo>
                    <a:pt x="1229" y="524"/>
                  </a:lnTo>
                  <a:lnTo>
                    <a:pt x="1233" y="554"/>
                  </a:lnTo>
                  <a:lnTo>
                    <a:pt x="1235" y="586"/>
                  </a:lnTo>
                  <a:lnTo>
                    <a:pt x="1237" y="618"/>
                  </a:lnTo>
                  <a:lnTo>
                    <a:pt x="1237" y="6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8" name="Freeform 16"/>
            <p:cNvSpPr/>
            <p:nvPr/>
          </p:nvSpPr>
          <p:spPr bwMode="auto">
            <a:xfrm>
              <a:off x="-3400426" y="6473824"/>
              <a:ext cx="1544639" cy="1543050"/>
            </a:xfrm>
            <a:custGeom>
              <a:avLst/>
              <a:gdLst>
                <a:gd name="T0" fmla="*/ 973 w 973"/>
                <a:gd name="T1" fmla="*/ 486 h 972"/>
                <a:gd name="T2" fmla="*/ 971 w 973"/>
                <a:gd name="T3" fmla="*/ 536 h 972"/>
                <a:gd name="T4" fmla="*/ 963 w 973"/>
                <a:gd name="T5" fmla="*/ 584 h 972"/>
                <a:gd name="T6" fmla="*/ 951 w 973"/>
                <a:gd name="T7" fmla="*/ 630 h 972"/>
                <a:gd name="T8" fmla="*/ 915 w 973"/>
                <a:gd name="T9" fmla="*/ 718 h 972"/>
                <a:gd name="T10" fmla="*/ 863 w 973"/>
                <a:gd name="T11" fmla="*/ 794 h 972"/>
                <a:gd name="T12" fmla="*/ 797 w 973"/>
                <a:gd name="T13" fmla="*/ 860 h 972"/>
                <a:gd name="T14" fmla="*/ 719 w 973"/>
                <a:gd name="T15" fmla="*/ 912 h 972"/>
                <a:gd name="T16" fmla="*/ 631 w 973"/>
                <a:gd name="T17" fmla="*/ 950 h 972"/>
                <a:gd name="T18" fmla="*/ 585 w 973"/>
                <a:gd name="T19" fmla="*/ 962 h 972"/>
                <a:gd name="T20" fmla="*/ 537 w 973"/>
                <a:gd name="T21" fmla="*/ 968 h 972"/>
                <a:gd name="T22" fmla="*/ 487 w 973"/>
                <a:gd name="T23" fmla="*/ 972 h 972"/>
                <a:gd name="T24" fmla="*/ 463 w 973"/>
                <a:gd name="T25" fmla="*/ 970 h 972"/>
                <a:gd name="T26" fmla="*/ 412 w 973"/>
                <a:gd name="T27" fmla="*/ 966 h 972"/>
                <a:gd name="T28" fmla="*/ 364 w 973"/>
                <a:gd name="T29" fmla="*/ 956 h 972"/>
                <a:gd name="T30" fmla="*/ 296 w 973"/>
                <a:gd name="T31" fmla="*/ 934 h 972"/>
                <a:gd name="T32" fmla="*/ 214 w 973"/>
                <a:gd name="T33" fmla="*/ 888 h 972"/>
                <a:gd name="T34" fmla="*/ 142 w 973"/>
                <a:gd name="T35" fmla="*/ 830 h 972"/>
                <a:gd name="T36" fmla="*/ 84 w 973"/>
                <a:gd name="T37" fmla="*/ 758 h 972"/>
                <a:gd name="T38" fmla="*/ 38 w 973"/>
                <a:gd name="T39" fmla="*/ 674 h 972"/>
                <a:gd name="T40" fmla="*/ 16 w 973"/>
                <a:gd name="T41" fmla="*/ 606 h 972"/>
                <a:gd name="T42" fmla="*/ 6 w 973"/>
                <a:gd name="T43" fmla="*/ 560 h 972"/>
                <a:gd name="T44" fmla="*/ 0 w 973"/>
                <a:gd name="T45" fmla="*/ 510 h 972"/>
                <a:gd name="T46" fmla="*/ 0 w 973"/>
                <a:gd name="T47" fmla="*/ 486 h 972"/>
                <a:gd name="T48" fmla="*/ 2 w 973"/>
                <a:gd name="T49" fmla="*/ 436 h 972"/>
                <a:gd name="T50" fmla="*/ 10 w 973"/>
                <a:gd name="T51" fmla="*/ 388 h 972"/>
                <a:gd name="T52" fmla="*/ 22 w 973"/>
                <a:gd name="T53" fmla="*/ 340 h 972"/>
                <a:gd name="T54" fmla="*/ 58 w 973"/>
                <a:gd name="T55" fmla="*/ 254 h 972"/>
                <a:gd name="T56" fmla="*/ 110 w 973"/>
                <a:gd name="T57" fmla="*/ 176 h 972"/>
                <a:gd name="T58" fmla="*/ 176 w 973"/>
                <a:gd name="T59" fmla="*/ 110 h 972"/>
                <a:gd name="T60" fmla="*/ 254 w 973"/>
                <a:gd name="T61" fmla="*/ 58 h 972"/>
                <a:gd name="T62" fmla="*/ 342 w 973"/>
                <a:gd name="T63" fmla="*/ 22 h 972"/>
                <a:gd name="T64" fmla="*/ 388 w 973"/>
                <a:gd name="T65" fmla="*/ 10 h 972"/>
                <a:gd name="T66" fmla="*/ 436 w 973"/>
                <a:gd name="T67" fmla="*/ 2 h 972"/>
                <a:gd name="T68" fmla="*/ 487 w 973"/>
                <a:gd name="T69" fmla="*/ 0 h 972"/>
                <a:gd name="T70" fmla="*/ 513 w 973"/>
                <a:gd name="T71" fmla="*/ 0 h 972"/>
                <a:gd name="T72" fmla="*/ 561 w 973"/>
                <a:gd name="T73" fmla="*/ 4 h 972"/>
                <a:gd name="T74" fmla="*/ 609 w 973"/>
                <a:gd name="T75" fmla="*/ 14 h 972"/>
                <a:gd name="T76" fmla="*/ 677 w 973"/>
                <a:gd name="T77" fmla="*/ 38 h 972"/>
                <a:gd name="T78" fmla="*/ 759 w 973"/>
                <a:gd name="T79" fmla="*/ 82 h 972"/>
                <a:gd name="T80" fmla="*/ 831 w 973"/>
                <a:gd name="T81" fmla="*/ 142 h 972"/>
                <a:gd name="T82" fmla="*/ 891 w 973"/>
                <a:gd name="T83" fmla="*/ 214 h 972"/>
                <a:gd name="T84" fmla="*/ 935 w 973"/>
                <a:gd name="T85" fmla="*/ 296 h 972"/>
                <a:gd name="T86" fmla="*/ 957 w 973"/>
                <a:gd name="T87" fmla="*/ 364 h 972"/>
                <a:gd name="T88" fmla="*/ 967 w 973"/>
                <a:gd name="T89" fmla="*/ 412 h 972"/>
                <a:gd name="T90" fmla="*/ 973 w 973"/>
                <a:gd name="T91" fmla="*/ 460 h 972"/>
                <a:gd name="T92" fmla="*/ 973 w 973"/>
                <a:gd name="T93" fmla="*/ 486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3" h="972">
                  <a:moveTo>
                    <a:pt x="973" y="486"/>
                  </a:moveTo>
                  <a:lnTo>
                    <a:pt x="973" y="486"/>
                  </a:lnTo>
                  <a:lnTo>
                    <a:pt x="973" y="510"/>
                  </a:lnTo>
                  <a:lnTo>
                    <a:pt x="971" y="536"/>
                  </a:lnTo>
                  <a:lnTo>
                    <a:pt x="967" y="560"/>
                  </a:lnTo>
                  <a:lnTo>
                    <a:pt x="963" y="584"/>
                  </a:lnTo>
                  <a:lnTo>
                    <a:pt x="957" y="606"/>
                  </a:lnTo>
                  <a:lnTo>
                    <a:pt x="951" y="630"/>
                  </a:lnTo>
                  <a:lnTo>
                    <a:pt x="935" y="674"/>
                  </a:lnTo>
                  <a:lnTo>
                    <a:pt x="915" y="718"/>
                  </a:lnTo>
                  <a:lnTo>
                    <a:pt x="891" y="758"/>
                  </a:lnTo>
                  <a:lnTo>
                    <a:pt x="863" y="794"/>
                  </a:lnTo>
                  <a:lnTo>
                    <a:pt x="831" y="830"/>
                  </a:lnTo>
                  <a:lnTo>
                    <a:pt x="797" y="860"/>
                  </a:lnTo>
                  <a:lnTo>
                    <a:pt x="759" y="888"/>
                  </a:lnTo>
                  <a:lnTo>
                    <a:pt x="719" y="912"/>
                  </a:lnTo>
                  <a:lnTo>
                    <a:pt x="677" y="934"/>
                  </a:lnTo>
                  <a:lnTo>
                    <a:pt x="631" y="950"/>
                  </a:lnTo>
                  <a:lnTo>
                    <a:pt x="609" y="956"/>
                  </a:lnTo>
                  <a:lnTo>
                    <a:pt x="585" y="962"/>
                  </a:lnTo>
                  <a:lnTo>
                    <a:pt x="561" y="966"/>
                  </a:lnTo>
                  <a:lnTo>
                    <a:pt x="537" y="968"/>
                  </a:lnTo>
                  <a:lnTo>
                    <a:pt x="513" y="970"/>
                  </a:lnTo>
                  <a:lnTo>
                    <a:pt x="487" y="972"/>
                  </a:lnTo>
                  <a:lnTo>
                    <a:pt x="487" y="972"/>
                  </a:lnTo>
                  <a:lnTo>
                    <a:pt x="463" y="970"/>
                  </a:lnTo>
                  <a:lnTo>
                    <a:pt x="436" y="968"/>
                  </a:lnTo>
                  <a:lnTo>
                    <a:pt x="412" y="966"/>
                  </a:lnTo>
                  <a:lnTo>
                    <a:pt x="388" y="962"/>
                  </a:lnTo>
                  <a:lnTo>
                    <a:pt x="364" y="956"/>
                  </a:lnTo>
                  <a:lnTo>
                    <a:pt x="342" y="950"/>
                  </a:lnTo>
                  <a:lnTo>
                    <a:pt x="296" y="934"/>
                  </a:lnTo>
                  <a:lnTo>
                    <a:pt x="254" y="912"/>
                  </a:lnTo>
                  <a:lnTo>
                    <a:pt x="214" y="888"/>
                  </a:lnTo>
                  <a:lnTo>
                    <a:pt x="176" y="860"/>
                  </a:lnTo>
                  <a:lnTo>
                    <a:pt x="142" y="830"/>
                  </a:lnTo>
                  <a:lnTo>
                    <a:pt x="110" y="794"/>
                  </a:lnTo>
                  <a:lnTo>
                    <a:pt x="84" y="758"/>
                  </a:lnTo>
                  <a:lnTo>
                    <a:pt x="58" y="718"/>
                  </a:lnTo>
                  <a:lnTo>
                    <a:pt x="38" y="674"/>
                  </a:lnTo>
                  <a:lnTo>
                    <a:pt x="22" y="630"/>
                  </a:lnTo>
                  <a:lnTo>
                    <a:pt x="16" y="606"/>
                  </a:lnTo>
                  <a:lnTo>
                    <a:pt x="10" y="584"/>
                  </a:lnTo>
                  <a:lnTo>
                    <a:pt x="6" y="560"/>
                  </a:lnTo>
                  <a:lnTo>
                    <a:pt x="2" y="536"/>
                  </a:lnTo>
                  <a:lnTo>
                    <a:pt x="0" y="510"/>
                  </a:lnTo>
                  <a:lnTo>
                    <a:pt x="0" y="486"/>
                  </a:lnTo>
                  <a:lnTo>
                    <a:pt x="0" y="486"/>
                  </a:lnTo>
                  <a:lnTo>
                    <a:pt x="0" y="460"/>
                  </a:lnTo>
                  <a:lnTo>
                    <a:pt x="2" y="436"/>
                  </a:lnTo>
                  <a:lnTo>
                    <a:pt x="6" y="412"/>
                  </a:lnTo>
                  <a:lnTo>
                    <a:pt x="10" y="388"/>
                  </a:lnTo>
                  <a:lnTo>
                    <a:pt x="16" y="364"/>
                  </a:lnTo>
                  <a:lnTo>
                    <a:pt x="22" y="340"/>
                  </a:lnTo>
                  <a:lnTo>
                    <a:pt x="38" y="296"/>
                  </a:lnTo>
                  <a:lnTo>
                    <a:pt x="58" y="254"/>
                  </a:lnTo>
                  <a:lnTo>
                    <a:pt x="84" y="214"/>
                  </a:lnTo>
                  <a:lnTo>
                    <a:pt x="110" y="176"/>
                  </a:lnTo>
                  <a:lnTo>
                    <a:pt x="142" y="142"/>
                  </a:lnTo>
                  <a:lnTo>
                    <a:pt x="176" y="110"/>
                  </a:lnTo>
                  <a:lnTo>
                    <a:pt x="214" y="82"/>
                  </a:lnTo>
                  <a:lnTo>
                    <a:pt x="254" y="58"/>
                  </a:lnTo>
                  <a:lnTo>
                    <a:pt x="296" y="38"/>
                  </a:lnTo>
                  <a:lnTo>
                    <a:pt x="342" y="22"/>
                  </a:lnTo>
                  <a:lnTo>
                    <a:pt x="364" y="14"/>
                  </a:lnTo>
                  <a:lnTo>
                    <a:pt x="388" y="10"/>
                  </a:lnTo>
                  <a:lnTo>
                    <a:pt x="412" y="4"/>
                  </a:lnTo>
                  <a:lnTo>
                    <a:pt x="436" y="2"/>
                  </a:lnTo>
                  <a:lnTo>
                    <a:pt x="463" y="0"/>
                  </a:lnTo>
                  <a:lnTo>
                    <a:pt x="487" y="0"/>
                  </a:lnTo>
                  <a:lnTo>
                    <a:pt x="487" y="0"/>
                  </a:lnTo>
                  <a:lnTo>
                    <a:pt x="513" y="0"/>
                  </a:lnTo>
                  <a:lnTo>
                    <a:pt x="537" y="2"/>
                  </a:lnTo>
                  <a:lnTo>
                    <a:pt x="561" y="4"/>
                  </a:lnTo>
                  <a:lnTo>
                    <a:pt x="585" y="10"/>
                  </a:lnTo>
                  <a:lnTo>
                    <a:pt x="609" y="14"/>
                  </a:lnTo>
                  <a:lnTo>
                    <a:pt x="631" y="22"/>
                  </a:lnTo>
                  <a:lnTo>
                    <a:pt x="677" y="38"/>
                  </a:lnTo>
                  <a:lnTo>
                    <a:pt x="719" y="58"/>
                  </a:lnTo>
                  <a:lnTo>
                    <a:pt x="759" y="82"/>
                  </a:lnTo>
                  <a:lnTo>
                    <a:pt x="797" y="110"/>
                  </a:lnTo>
                  <a:lnTo>
                    <a:pt x="831" y="142"/>
                  </a:lnTo>
                  <a:lnTo>
                    <a:pt x="863" y="176"/>
                  </a:lnTo>
                  <a:lnTo>
                    <a:pt x="891" y="214"/>
                  </a:lnTo>
                  <a:lnTo>
                    <a:pt x="915" y="254"/>
                  </a:lnTo>
                  <a:lnTo>
                    <a:pt x="935" y="296"/>
                  </a:lnTo>
                  <a:lnTo>
                    <a:pt x="951" y="340"/>
                  </a:lnTo>
                  <a:lnTo>
                    <a:pt x="957" y="364"/>
                  </a:lnTo>
                  <a:lnTo>
                    <a:pt x="963" y="388"/>
                  </a:lnTo>
                  <a:lnTo>
                    <a:pt x="967" y="412"/>
                  </a:lnTo>
                  <a:lnTo>
                    <a:pt x="971" y="436"/>
                  </a:lnTo>
                  <a:lnTo>
                    <a:pt x="973" y="460"/>
                  </a:lnTo>
                  <a:lnTo>
                    <a:pt x="973" y="486"/>
                  </a:lnTo>
                  <a:lnTo>
                    <a:pt x="973" y="486"/>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9" name="Freeform 17"/>
            <p:cNvSpPr/>
            <p:nvPr/>
          </p:nvSpPr>
          <p:spPr bwMode="auto">
            <a:xfrm>
              <a:off x="-3171827" y="6699249"/>
              <a:ext cx="1087438" cy="1089023"/>
            </a:xfrm>
            <a:custGeom>
              <a:avLst/>
              <a:gdLst>
                <a:gd name="T0" fmla="*/ 685 w 685"/>
                <a:gd name="T1" fmla="*/ 344 h 686"/>
                <a:gd name="T2" fmla="*/ 679 w 685"/>
                <a:gd name="T3" fmla="*/ 412 h 686"/>
                <a:gd name="T4" fmla="*/ 659 w 685"/>
                <a:gd name="T5" fmla="*/ 476 h 686"/>
                <a:gd name="T6" fmla="*/ 627 w 685"/>
                <a:gd name="T7" fmla="*/ 534 h 686"/>
                <a:gd name="T8" fmla="*/ 585 w 685"/>
                <a:gd name="T9" fmla="*/ 586 h 686"/>
                <a:gd name="T10" fmla="*/ 535 w 685"/>
                <a:gd name="T11" fmla="*/ 628 h 686"/>
                <a:gd name="T12" fmla="*/ 477 w 685"/>
                <a:gd name="T13" fmla="*/ 660 h 686"/>
                <a:gd name="T14" fmla="*/ 413 w 685"/>
                <a:gd name="T15" fmla="*/ 680 h 686"/>
                <a:gd name="T16" fmla="*/ 343 w 685"/>
                <a:gd name="T17" fmla="*/ 686 h 686"/>
                <a:gd name="T18" fmla="*/ 307 w 685"/>
                <a:gd name="T19" fmla="*/ 684 h 686"/>
                <a:gd name="T20" fmla="*/ 240 w 685"/>
                <a:gd name="T21" fmla="*/ 670 h 686"/>
                <a:gd name="T22" fmla="*/ 178 w 685"/>
                <a:gd name="T23" fmla="*/ 644 h 686"/>
                <a:gd name="T24" fmla="*/ 124 w 685"/>
                <a:gd name="T25" fmla="*/ 608 h 686"/>
                <a:gd name="T26" fmla="*/ 78 w 685"/>
                <a:gd name="T27" fmla="*/ 562 h 686"/>
                <a:gd name="T28" fmla="*/ 40 w 685"/>
                <a:gd name="T29" fmla="*/ 506 h 686"/>
                <a:gd name="T30" fmla="*/ 14 w 685"/>
                <a:gd name="T31" fmla="*/ 446 h 686"/>
                <a:gd name="T32" fmla="*/ 2 w 685"/>
                <a:gd name="T33" fmla="*/ 378 h 686"/>
                <a:gd name="T34" fmla="*/ 0 w 685"/>
                <a:gd name="T35" fmla="*/ 344 h 686"/>
                <a:gd name="T36" fmla="*/ 6 w 685"/>
                <a:gd name="T37" fmla="*/ 274 h 686"/>
                <a:gd name="T38" fmla="*/ 26 w 685"/>
                <a:gd name="T39" fmla="*/ 210 h 686"/>
                <a:gd name="T40" fmla="*/ 58 w 685"/>
                <a:gd name="T41" fmla="*/ 152 h 686"/>
                <a:gd name="T42" fmla="*/ 100 w 685"/>
                <a:gd name="T43" fmla="*/ 102 h 686"/>
                <a:gd name="T44" fmla="*/ 150 w 685"/>
                <a:gd name="T45" fmla="*/ 60 h 686"/>
                <a:gd name="T46" fmla="*/ 208 w 685"/>
                <a:gd name="T47" fmla="*/ 28 h 686"/>
                <a:gd name="T48" fmla="*/ 272 w 685"/>
                <a:gd name="T49" fmla="*/ 8 h 686"/>
                <a:gd name="T50" fmla="*/ 343 w 685"/>
                <a:gd name="T51" fmla="*/ 0 h 686"/>
                <a:gd name="T52" fmla="*/ 379 w 685"/>
                <a:gd name="T53" fmla="*/ 2 h 686"/>
                <a:gd name="T54" fmla="*/ 445 w 685"/>
                <a:gd name="T55" fmla="*/ 16 h 686"/>
                <a:gd name="T56" fmla="*/ 507 w 685"/>
                <a:gd name="T57" fmla="*/ 42 h 686"/>
                <a:gd name="T58" fmla="*/ 561 w 685"/>
                <a:gd name="T59" fmla="*/ 78 h 686"/>
                <a:gd name="T60" fmla="*/ 607 w 685"/>
                <a:gd name="T61" fmla="*/ 126 h 686"/>
                <a:gd name="T62" fmla="*/ 645 w 685"/>
                <a:gd name="T63" fmla="*/ 180 h 686"/>
                <a:gd name="T64" fmla="*/ 671 w 685"/>
                <a:gd name="T65" fmla="*/ 242 h 686"/>
                <a:gd name="T66" fmla="*/ 685 w 685"/>
                <a:gd name="T67" fmla="*/ 308 h 686"/>
                <a:gd name="T68" fmla="*/ 685 w 685"/>
                <a:gd name="T69" fmla="*/ 344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5" h="686">
                  <a:moveTo>
                    <a:pt x="685" y="344"/>
                  </a:moveTo>
                  <a:lnTo>
                    <a:pt x="685" y="344"/>
                  </a:lnTo>
                  <a:lnTo>
                    <a:pt x="685" y="378"/>
                  </a:lnTo>
                  <a:lnTo>
                    <a:pt x="679" y="412"/>
                  </a:lnTo>
                  <a:lnTo>
                    <a:pt x="671" y="446"/>
                  </a:lnTo>
                  <a:lnTo>
                    <a:pt x="659" y="476"/>
                  </a:lnTo>
                  <a:lnTo>
                    <a:pt x="645" y="506"/>
                  </a:lnTo>
                  <a:lnTo>
                    <a:pt x="627" y="534"/>
                  </a:lnTo>
                  <a:lnTo>
                    <a:pt x="607" y="562"/>
                  </a:lnTo>
                  <a:lnTo>
                    <a:pt x="585" y="586"/>
                  </a:lnTo>
                  <a:lnTo>
                    <a:pt x="561" y="608"/>
                  </a:lnTo>
                  <a:lnTo>
                    <a:pt x="535" y="628"/>
                  </a:lnTo>
                  <a:lnTo>
                    <a:pt x="507" y="644"/>
                  </a:lnTo>
                  <a:lnTo>
                    <a:pt x="477" y="660"/>
                  </a:lnTo>
                  <a:lnTo>
                    <a:pt x="445" y="670"/>
                  </a:lnTo>
                  <a:lnTo>
                    <a:pt x="413" y="680"/>
                  </a:lnTo>
                  <a:lnTo>
                    <a:pt x="379" y="684"/>
                  </a:lnTo>
                  <a:lnTo>
                    <a:pt x="343" y="686"/>
                  </a:lnTo>
                  <a:lnTo>
                    <a:pt x="343" y="686"/>
                  </a:lnTo>
                  <a:lnTo>
                    <a:pt x="307" y="684"/>
                  </a:lnTo>
                  <a:lnTo>
                    <a:pt x="272" y="680"/>
                  </a:lnTo>
                  <a:lnTo>
                    <a:pt x="240" y="670"/>
                  </a:lnTo>
                  <a:lnTo>
                    <a:pt x="208" y="660"/>
                  </a:lnTo>
                  <a:lnTo>
                    <a:pt x="178" y="644"/>
                  </a:lnTo>
                  <a:lnTo>
                    <a:pt x="150" y="628"/>
                  </a:lnTo>
                  <a:lnTo>
                    <a:pt x="124" y="608"/>
                  </a:lnTo>
                  <a:lnTo>
                    <a:pt x="100" y="586"/>
                  </a:lnTo>
                  <a:lnTo>
                    <a:pt x="78" y="562"/>
                  </a:lnTo>
                  <a:lnTo>
                    <a:pt x="58" y="534"/>
                  </a:lnTo>
                  <a:lnTo>
                    <a:pt x="40" y="506"/>
                  </a:lnTo>
                  <a:lnTo>
                    <a:pt x="26" y="476"/>
                  </a:lnTo>
                  <a:lnTo>
                    <a:pt x="14" y="446"/>
                  </a:lnTo>
                  <a:lnTo>
                    <a:pt x="6" y="412"/>
                  </a:lnTo>
                  <a:lnTo>
                    <a:pt x="2" y="378"/>
                  </a:lnTo>
                  <a:lnTo>
                    <a:pt x="0" y="344"/>
                  </a:lnTo>
                  <a:lnTo>
                    <a:pt x="0" y="344"/>
                  </a:lnTo>
                  <a:lnTo>
                    <a:pt x="2" y="308"/>
                  </a:lnTo>
                  <a:lnTo>
                    <a:pt x="6" y="274"/>
                  </a:lnTo>
                  <a:lnTo>
                    <a:pt x="14" y="242"/>
                  </a:lnTo>
                  <a:lnTo>
                    <a:pt x="26" y="210"/>
                  </a:lnTo>
                  <a:lnTo>
                    <a:pt x="40" y="180"/>
                  </a:lnTo>
                  <a:lnTo>
                    <a:pt x="58" y="152"/>
                  </a:lnTo>
                  <a:lnTo>
                    <a:pt x="78" y="126"/>
                  </a:lnTo>
                  <a:lnTo>
                    <a:pt x="100" y="102"/>
                  </a:lnTo>
                  <a:lnTo>
                    <a:pt x="124" y="78"/>
                  </a:lnTo>
                  <a:lnTo>
                    <a:pt x="150" y="60"/>
                  </a:lnTo>
                  <a:lnTo>
                    <a:pt x="178" y="42"/>
                  </a:lnTo>
                  <a:lnTo>
                    <a:pt x="208" y="28"/>
                  </a:lnTo>
                  <a:lnTo>
                    <a:pt x="240" y="16"/>
                  </a:lnTo>
                  <a:lnTo>
                    <a:pt x="272" y="8"/>
                  </a:lnTo>
                  <a:lnTo>
                    <a:pt x="307" y="2"/>
                  </a:lnTo>
                  <a:lnTo>
                    <a:pt x="343" y="0"/>
                  </a:lnTo>
                  <a:lnTo>
                    <a:pt x="343" y="0"/>
                  </a:lnTo>
                  <a:lnTo>
                    <a:pt x="379" y="2"/>
                  </a:lnTo>
                  <a:lnTo>
                    <a:pt x="413" y="8"/>
                  </a:lnTo>
                  <a:lnTo>
                    <a:pt x="445" y="16"/>
                  </a:lnTo>
                  <a:lnTo>
                    <a:pt x="477" y="28"/>
                  </a:lnTo>
                  <a:lnTo>
                    <a:pt x="507" y="42"/>
                  </a:lnTo>
                  <a:lnTo>
                    <a:pt x="535" y="60"/>
                  </a:lnTo>
                  <a:lnTo>
                    <a:pt x="561" y="78"/>
                  </a:lnTo>
                  <a:lnTo>
                    <a:pt x="585" y="102"/>
                  </a:lnTo>
                  <a:lnTo>
                    <a:pt x="607" y="126"/>
                  </a:lnTo>
                  <a:lnTo>
                    <a:pt x="627" y="152"/>
                  </a:lnTo>
                  <a:lnTo>
                    <a:pt x="645" y="180"/>
                  </a:lnTo>
                  <a:lnTo>
                    <a:pt x="659" y="210"/>
                  </a:lnTo>
                  <a:lnTo>
                    <a:pt x="671" y="242"/>
                  </a:lnTo>
                  <a:lnTo>
                    <a:pt x="679" y="274"/>
                  </a:lnTo>
                  <a:lnTo>
                    <a:pt x="685" y="308"/>
                  </a:lnTo>
                  <a:lnTo>
                    <a:pt x="685" y="344"/>
                  </a:lnTo>
                  <a:lnTo>
                    <a:pt x="685" y="3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0" name="Freeform 18"/>
            <p:cNvSpPr/>
            <p:nvPr/>
          </p:nvSpPr>
          <p:spPr bwMode="auto">
            <a:xfrm>
              <a:off x="-2968626" y="6902447"/>
              <a:ext cx="681038" cy="682626"/>
            </a:xfrm>
            <a:custGeom>
              <a:avLst/>
              <a:gdLst>
                <a:gd name="T0" fmla="*/ 429 w 429"/>
                <a:gd name="T1" fmla="*/ 216 h 430"/>
                <a:gd name="T2" fmla="*/ 425 w 429"/>
                <a:gd name="T3" fmla="*/ 258 h 430"/>
                <a:gd name="T4" fmla="*/ 413 w 429"/>
                <a:gd name="T5" fmla="*/ 298 h 430"/>
                <a:gd name="T6" fmla="*/ 393 w 429"/>
                <a:gd name="T7" fmla="*/ 336 h 430"/>
                <a:gd name="T8" fmla="*/ 367 w 429"/>
                <a:gd name="T9" fmla="*/ 368 h 430"/>
                <a:gd name="T10" fmla="*/ 335 w 429"/>
                <a:gd name="T11" fmla="*/ 394 h 430"/>
                <a:gd name="T12" fmla="*/ 299 w 429"/>
                <a:gd name="T13" fmla="*/ 414 h 430"/>
                <a:gd name="T14" fmla="*/ 259 w 429"/>
                <a:gd name="T15" fmla="*/ 426 h 430"/>
                <a:gd name="T16" fmla="*/ 215 w 429"/>
                <a:gd name="T17" fmla="*/ 430 h 430"/>
                <a:gd name="T18" fmla="*/ 193 w 429"/>
                <a:gd name="T19" fmla="*/ 430 h 430"/>
                <a:gd name="T20" fmla="*/ 150 w 429"/>
                <a:gd name="T21" fmla="*/ 420 h 430"/>
                <a:gd name="T22" fmla="*/ 112 w 429"/>
                <a:gd name="T23" fmla="*/ 404 h 430"/>
                <a:gd name="T24" fmla="*/ 78 w 429"/>
                <a:gd name="T25" fmla="*/ 382 h 430"/>
                <a:gd name="T26" fmla="*/ 48 w 429"/>
                <a:gd name="T27" fmla="*/ 352 h 430"/>
                <a:gd name="T28" fmla="*/ 26 w 429"/>
                <a:gd name="T29" fmla="*/ 318 h 430"/>
                <a:gd name="T30" fmla="*/ 8 w 429"/>
                <a:gd name="T31" fmla="*/ 280 h 430"/>
                <a:gd name="T32" fmla="*/ 0 w 429"/>
                <a:gd name="T33" fmla="*/ 238 h 430"/>
                <a:gd name="T34" fmla="*/ 0 w 429"/>
                <a:gd name="T35" fmla="*/ 216 h 430"/>
                <a:gd name="T36" fmla="*/ 4 w 429"/>
                <a:gd name="T37" fmla="*/ 172 h 430"/>
                <a:gd name="T38" fmla="*/ 16 w 429"/>
                <a:gd name="T39" fmla="*/ 132 h 430"/>
                <a:gd name="T40" fmla="*/ 36 w 429"/>
                <a:gd name="T41" fmla="*/ 96 h 430"/>
                <a:gd name="T42" fmla="*/ 62 w 429"/>
                <a:gd name="T43" fmla="*/ 64 h 430"/>
                <a:gd name="T44" fmla="*/ 94 w 429"/>
                <a:gd name="T45" fmla="*/ 38 h 430"/>
                <a:gd name="T46" fmla="*/ 130 w 429"/>
                <a:gd name="T47" fmla="*/ 18 h 430"/>
                <a:gd name="T48" fmla="*/ 171 w 429"/>
                <a:gd name="T49" fmla="*/ 4 h 430"/>
                <a:gd name="T50" fmla="*/ 215 w 429"/>
                <a:gd name="T51" fmla="*/ 0 h 430"/>
                <a:gd name="T52" fmla="*/ 237 w 429"/>
                <a:gd name="T53" fmla="*/ 2 h 430"/>
                <a:gd name="T54" fmla="*/ 279 w 429"/>
                <a:gd name="T55" fmla="*/ 10 h 430"/>
                <a:gd name="T56" fmla="*/ 317 w 429"/>
                <a:gd name="T57" fmla="*/ 26 h 430"/>
                <a:gd name="T58" fmla="*/ 351 w 429"/>
                <a:gd name="T59" fmla="*/ 50 h 430"/>
                <a:gd name="T60" fmla="*/ 381 w 429"/>
                <a:gd name="T61" fmla="*/ 78 h 430"/>
                <a:gd name="T62" fmla="*/ 403 w 429"/>
                <a:gd name="T63" fmla="*/ 112 h 430"/>
                <a:gd name="T64" fmla="*/ 421 w 429"/>
                <a:gd name="T65" fmla="*/ 152 h 430"/>
                <a:gd name="T66" fmla="*/ 429 w 429"/>
                <a:gd name="T67" fmla="*/ 194 h 430"/>
                <a:gd name="T68" fmla="*/ 429 w 429"/>
                <a:gd name="T69" fmla="*/ 2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9" h="430">
                  <a:moveTo>
                    <a:pt x="429" y="216"/>
                  </a:moveTo>
                  <a:lnTo>
                    <a:pt x="429" y="216"/>
                  </a:lnTo>
                  <a:lnTo>
                    <a:pt x="429" y="238"/>
                  </a:lnTo>
                  <a:lnTo>
                    <a:pt x="425" y="258"/>
                  </a:lnTo>
                  <a:lnTo>
                    <a:pt x="421" y="280"/>
                  </a:lnTo>
                  <a:lnTo>
                    <a:pt x="413" y="298"/>
                  </a:lnTo>
                  <a:lnTo>
                    <a:pt x="403" y="318"/>
                  </a:lnTo>
                  <a:lnTo>
                    <a:pt x="393" y="336"/>
                  </a:lnTo>
                  <a:lnTo>
                    <a:pt x="381" y="352"/>
                  </a:lnTo>
                  <a:lnTo>
                    <a:pt x="367" y="368"/>
                  </a:lnTo>
                  <a:lnTo>
                    <a:pt x="351" y="382"/>
                  </a:lnTo>
                  <a:lnTo>
                    <a:pt x="335" y="394"/>
                  </a:lnTo>
                  <a:lnTo>
                    <a:pt x="317" y="404"/>
                  </a:lnTo>
                  <a:lnTo>
                    <a:pt x="299" y="414"/>
                  </a:lnTo>
                  <a:lnTo>
                    <a:pt x="279" y="420"/>
                  </a:lnTo>
                  <a:lnTo>
                    <a:pt x="259" y="426"/>
                  </a:lnTo>
                  <a:lnTo>
                    <a:pt x="237" y="430"/>
                  </a:lnTo>
                  <a:lnTo>
                    <a:pt x="215" y="430"/>
                  </a:lnTo>
                  <a:lnTo>
                    <a:pt x="215" y="430"/>
                  </a:lnTo>
                  <a:lnTo>
                    <a:pt x="193" y="430"/>
                  </a:lnTo>
                  <a:lnTo>
                    <a:pt x="171" y="426"/>
                  </a:lnTo>
                  <a:lnTo>
                    <a:pt x="150" y="420"/>
                  </a:lnTo>
                  <a:lnTo>
                    <a:pt x="130" y="414"/>
                  </a:lnTo>
                  <a:lnTo>
                    <a:pt x="112" y="404"/>
                  </a:lnTo>
                  <a:lnTo>
                    <a:pt x="94" y="394"/>
                  </a:lnTo>
                  <a:lnTo>
                    <a:pt x="78" y="382"/>
                  </a:lnTo>
                  <a:lnTo>
                    <a:pt x="62" y="368"/>
                  </a:lnTo>
                  <a:lnTo>
                    <a:pt x="48" y="352"/>
                  </a:lnTo>
                  <a:lnTo>
                    <a:pt x="36" y="336"/>
                  </a:lnTo>
                  <a:lnTo>
                    <a:pt x="26" y="318"/>
                  </a:lnTo>
                  <a:lnTo>
                    <a:pt x="16" y="298"/>
                  </a:lnTo>
                  <a:lnTo>
                    <a:pt x="8" y="280"/>
                  </a:lnTo>
                  <a:lnTo>
                    <a:pt x="4" y="258"/>
                  </a:lnTo>
                  <a:lnTo>
                    <a:pt x="0" y="238"/>
                  </a:lnTo>
                  <a:lnTo>
                    <a:pt x="0" y="216"/>
                  </a:lnTo>
                  <a:lnTo>
                    <a:pt x="0" y="216"/>
                  </a:lnTo>
                  <a:lnTo>
                    <a:pt x="0" y="194"/>
                  </a:lnTo>
                  <a:lnTo>
                    <a:pt x="4" y="172"/>
                  </a:lnTo>
                  <a:lnTo>
                    <a:pt x="8" y="152"/>
                  </a:lnTo>
                  <a:lnTo>
                    <a:pt x="16" y="132"/>
                  </a:lnTo>
                  <a:lnTo>
                    <a:pt x="26" y="112"/>
                  </a:lnTo>
                  <a:lnTo>
                    <a:pt x="36" y="96"/>
                  </a:lnTo>
                  <a:lnTo>
                    <a:pt x="48" y="78"/>
                  </a:lnTo>
                  <a:lnTo>
                    <a:pt x="62" y="64"/>
                  </a:lnTo>
                  <a:lnTo>
                    <a:pt x="78" y="50"/>
                  </a:lnTo>
                  <a:lnTo>
                    <a:pt x="94" y="38"/>
                  </a:lnTo>
                  <a:lnTo>
                    <a:pt x="112" y="26"/>
                  </a:lnTo>
                  <a:lnTo>
                    <a:pt x="130" y="18"/>
                  </a:lnTo>
                  <a:lnTo>
                    <a:pt x="150" y="10"/>
                  </a:lnTo>
                  <a:lnTo>
                    <a:pt x="171" y="4"/>
                  </a:lnTo>
                  <a:lnTo>
                    <a:pt x="193" y="2"/>
                  </a:lnTo>
                  <a:lnTo>
                    <a:pt x="215" y="0"/>
                  </a:lnTo>
                  <a:lnTo>
                    <a:pt x="215" y="0"/>
                  </a:lnTo>
                  <a:lnTo>
                    <a:pt x="237" y="2"/>
                  </a:lnTo>
                  <a:lnTo>
                    <a:pt x="259" y="4"/>
                  </a:lnTo>
                  <a:lnTo>
                    <a:pt x="279" y="10"/>
                  </a:lnTo>
                  <a:lnTo>
                    <a:pt x="299" y="18"/>
                  </a:lnTo>
                  <a:lnTo>
                    <a:pt x="317" y="26"/>
                  </a:lnTo>
                  <a:lnTo>
                    <a:pt x="335" y="38"/>
                  </a:lnTo>
                  <a:lnTo>
                    <a:pt x="351" y="50"/>
                  </a:lnTo>
                  <a:lnTo>
                    <a:pt x="367" y="64"/>
                  </a:lnTo>
                  <a:lnTo>
                    <a:pt x="381" y="78"/>
                  </a:lnTo>
                  <a:lnTo>
                    <a:pt x="393" y="96"/>
                  </a:lnTo>
                  <a:lnTo>
                    <a:pt x="403" y="112"/>
                  </a:lnTo>
                  <a:lnTo>
                    <a:pt x="413" y="132"/>
                  </a:lnTo>
                  <a:lnTo>
                    <a:pt x="421" y="152"/>
                  </a:lnTo>
                  <a:lnTo>
                    <a:pt x="425" y="172"/>
                  </a:lnTo>
                  <a:lnTo>
                    <a:pt x="429" y="194"/>
                  </a:lnTo>
                  <a:lnTo>
                    <a:pt x="429" y="216"/>
                  </a:lnTo>
                  <a:lnTo>
                    <a:pt x="429" y="216"/>
                  </a:lnTo>
                  <a:close/>
                </a:path>
              </a:pathLst>
            </a:custGeom>
            <a:solidFill>
              <a:srgbClr val="5CC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1" name="Freeform 19"/>
            <p:cNvSpPr/>
            <p:nvPr/>
          </p:nvSpPr>
          <p:spPr bwMode="auto">
            <a:xfrm>
              <a:off x="-2755902" y="7118352"/>
              <a:ext cx="255589" cy="254000"/>
            </a:xfrm>
            <a:custGeom>
              <a:avLst/>
              <a:gdLst>
                <a:gd name="T0" fmla="*/ 161 w 161"/>
                <a:gd name="T1" fmla="*/ 80 h 160"/>
                <a:gd name="T2" fmla="*/ 161 w 161"/>
                <a:gd name="T3" fmla="*/ 80 h 160"/>
                <a:gd name="T4" fmla="*/ 159 w 161"/>
                <a:gd name="T5" fmla="*/ 96 h 160"/>
                <a:gd name="T6" fmla="*/ 155 w 161"/>
                <a:gd name="T7" fmla="*/ 110 h 160"/>
                <a:gd name="T8" fmla="*/ 147 w 161"/>
                <a:gd name="T9" fmla="*/ 124 h 160"/>
                <a:gd name="T10" fmla="*/ 137 w 161"/>
                <a:gd name="T11" fmla="*/ 136 h 160"/>
                <a:gd name="T12" fmla="*/ 125 w 161"/>
                <a:gd name="T13" fmla="*/ 146 h 160"/>
                <a:gd name="T14" fmla="*/ 113 w 161"/>
                <a:gd name="T15" fmla="*/ 154 h 160"/>
                <a:gd name="T16" fmla="*/ 97 w 161"/>
                <a:gd name="T17" fmla="*/ 158 h 160"/>
                <a:gd name="T18" fmla="*/ 81 w 161"/>
                <a:gd name="T19" fmla="*/ 160 h 160"/>
                <a:gd name="T20" fmla="*/ 81 w 161"/>
                <a:gd name="T21" fmla="*/ 160 h 160"/>
                <a:gd name="T22" fmla="*/ 65 w 161"/>
                <a:gd name="T23" fmla="*/ 158 h 160"/>
                <a:gd name="T24" fmla="*/ 49 w 161"/>
                <a:gd name="T25" fmla="*/ 154 h 160"/>
                <a:gd name="T26" fmla="*/ 37 w 161"/>
                <a:gd name="T27" fmla="*/ 146 h 160"/>
                <a:gd name="T28" fmla="*/ 24 w 161"/>
                <a:gd name="T29" fmla="*/ 136 h 160"/>
                <a:gd name="T30" fmla="*/ 14 w 161"/>
                <a:gd name="T31" fmla="*/ 124 h 160"/>
                <a:gd name="T32" fmla="*/ 6 w 161"/>
                <a:gd name="T33" fmla="*/ 110 h 160"/>
                <a:gd name="T34" fmla="*/ 2 w 161"/>
                <a:gd name="T35" fmla="*/ 96 h 160"/>
                <a:gd name="T36" fmla="*/ 0 w 161"/>
                <a:gd name="T37" fmla="*/ 80 h 160"/>
                <a:gd name="T38" fmla="*/ 0 w 161"/>
                <a:gd name="T39" fmla="*/ 80 h 160"/>
                <a:gd name="T40" fmla="*/ 2 w 161"/>
                <a:gd name="T41" fmla="*/ 64 h 160"/>
                <a:gd name="T42" fmla="*/ 6 w 161"/>
                <a:gd name="T43" fmla="*/ 48 h 160"/>
                <a:gd name="T44" fmla="*/ 14 w 161"/>
                <a:gd name="T45" fmla="*/ 34 h 160"/>
                <a:gd name="T46" fmla="*/ 24 w 161"/>
                <a:gd name="T47" fmla="*/ 22 h 160"/>
                <a:gd name="T48" fmla="*/ 37 w 161"/>
                <a:gd name="T49" fmla="*/ 12 h 160"/>
                <a:gd name="T50" fmla="*/ 49 w 161"/>
                <a:gd name="T51" fmla="*/ 6 h 160"/>
                <a:gd name="T52" fmla="*/ 65 w 161"/>
                <a:gd name="T53" fmla="*/ 0 h 160"/>
                <a:gd name="T54" fmla="*/ 81 w 161"/>
                <a:gd name="T55" fmla="*/ 0 h 160"/>
                <a:gd name="T56" fmla="*/ 81 w 161"/>
                <a:gd name="T57" fmla="*/ 0 h 160"/>
                <a:gd name="T58" fmla="*/ 97 w 161"/>
                <a:gd name="T59" fmla="*/ 0 h 160"/>
                <a:gd name="T60" fmla="*/ 113 w 161"/>
                <a:gd name="T61" fmla="*/ 6 h 160"/>
                <a:gd name="T62" fmla="*/ 125 w 161"/>
                <a:gd name="T63" fmla="*/ 12 h 160"/>
                <a:gd name="T64" fmla="*/ 137 w 161"/>
                <a:gd name="T65" fmla="*/ 22 h 160"/>
                <a:gd name="T66" fmla="*/ 147 w 161"/>
                <a:gd name="T67" fmla="*/ 34 h 160"/>
                <a:gd name="T68" fmla="*/ 155 w 161"/>
                <a:gd name="T69" fmla="*/ 48 h 160"/>
                <a:gd name="T70" fmla="*/ 159 w 161"/>
                <a:gd name="T71" fmla="*/ 64 h 160"/>
                <a:gd name="T72" fmla="*/ 161 w 161"/>
                <a:gd name="T73" fmla="*/ 80 h 160"/>
                <a:gd name="T74" fmla="*/ 161 w 161"/>
                <a:gd name="T75"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160">
                  <a:moveTo>
                    <a:pt x="161" y="80"/>
                  </a:moveTo>
                  <a:lnTo>
                    <a:pt x="161" y="80"/>
                  </a:lnTo>
                  <a:lnTo>
                    <a:pt x="159" y="96"/>
                  </a:lnTo>
                  <a:lnTo>
                    <a:pt x="155" y="110"/>
                  </a:lnTo>
                  <a:lnTo>
                    <a:pt x="147" y="124"/>
                  </a:lnTo>
                  <a:lnTo>
                    <a:pt x="137" y="136"/>
                  </a:lnTo>
                  <a:lnTo>
                    <a:pt x="125" y="146"/>
                  </a:lnTo>
                  <a:lnTo>
                    <a:pt x="113" y="154"/>
                  </a:lnTo>
                  <a:lnTo>
                    <a:pt x="97" y="158"/>
                  </a:lnTo>
                  <a:lnTo>
                    <a:pt x="81" y="160"/>
                  </a:lnTo>
                  <a:lnTo>
                    <a:pt x="81" y="160"/>
                  </a:lnTo>
                  <a:lnTo>
                    <a:pt x="65" y="158"/>
                  </a:lnTo>
                  <a:lnTo>
                    <a:pt x="49" y="154"/>
                  </a:lnTo>
                  <a:lnTo>
                    <a:pt x="37" y="146"/>
                  </a:lnTo>
                  <a:lnTo>
                    <a:pt x="24" y="136"/>
                  </a:lnTo>
                  <a:lnTo>
                    <a:pt x="14" y="124"/>
                  </a:lnTo>
                  <a:lnTo>
                    <a:pt x="6" y="110"/>
                  </a:lnTo>
                  <a:lnTo>
                    <a:pt x="2" y="96"/>
                  </a:lnTo>
                  <a:lnTo>
                    <a:pt x="0" y="80"/>
                  </a:lnTo>
                  <a:lnTo>
                    <a:pt x="0" y="80"/>
                  </a:lnTo>
                  <a:lnTo>
                    <a:pt x="2" y="64"/>
                  </a:lnTo>
                  <a:lnTo>
                    <a:pt x="6" y="48"/>
                  </a:lnTo>
                  <a:lnTo>
                    <a:pt x="14" y="34"/>
                  </a:lnTo>
                  <a:lnTo>
                    <a:pt x="24" y="22"/>
                  </a:lnTo>
                  <a:lnTo>
                    <a:pt x="37" y="12"/>
                  </a:lnTo>
                  <a:lnTo>
                    <a:pt x="49" y="6"/>
                  </a:lnTo>
                  <a:lnTo>
                    <a:pt x="65" y="0"/>
                  </a:lnTo>
                  <a:lnTo>
                    <a:pt x="81" y="0"/>
                  </a:lnTo>
                  <a:lnTo>
                    <a:pt x="81" y="0"/>
                  </a:lnTo>
                  <a:lnTo>
                    <a:pt x="97" y="0"/>
                  </a:lnTo>
                  <a:lnTo>
                    <a:pt x="113" y="6"/>
                  </a:lnTo>
                  <a:lnTo>
                    <a:pt x="125" y="12"/>
                  </a:lnTo>
                  <a:lnTo>
                    <a:pt x="137" y="22"/>
                  </a:lnTo>
                  <a:lnTo>
                    <a:pt x="147" y="34"/>
                  </a:lnTo>
                  <a:lnTo>
                    <a:pt x="155" y="48"/>
                  </a:lnTo>
                  <a:lnTo>
                    <a:pt x="159" y="64"/>
                  </a:lnTo>
                  <a:lnTo>
                    <a:pt x="161" y="80"/>
                  </a:lnTo>
                  <a:lnTo>
                    <a:pt x="161" y="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2" name="Freeform 20"/>
            <p:cNvSpPr/>
            <p:nvPr/>
          </p:nvSpPr>
          <p:spPr bwMode="auto">
            <a:xfrm>
              <a:off x="-2627314" y="5813426"/>
              <a:ext cx="1444625" cy="1447801"/>
            </a:xfrm>
            <a:custGeom>
              <a:avLst/>
              <a:gdLst>
                <a:gd name="T0" fmla="*/ 624 w 910"/>
                <a:gd name="T1" fmla="*/ 324 h 912"/>
                <a:gd name="T2" fmla="*/ 720 w 910"/>
                <a:gd name="T3" fmla="*/ 324 h 912"/>
                <a:gd name="T4" fmla="*/ 910 w 910"/>
                <a:gd name="T5" fmla="*/ 134 h 912"/>
                <a:gd name="T6" fmla="*/ 778 w 910"/>
                <a:gd name="T7" fmla="*/ 134 h 912"/>
                <a:gd name="T8" fmla="*/ 774 w 910"/>
                <a:gd name="T9" fmla="*/ 0 h 912"/>
                <a:gd name="T10" fmla="*/ 582 w 910"/>
                <a:gd name="T11" fmla="*/ 190 h 912"/>
                <a:gd name="T12" fmla="*/ 588 w 910"/>
                <a:gd name="T13" fmla="*/ 290 h 912"/>
                <a:gd name="T14" fmla="*/ 0 w 910"/>
                <a:gd name="T15" fmla="*/ 866 h 912"/>
                <a:gd name="T16" fmla="*/ 0 w 910"/>
                <a:gd name="T17" fmla="*/ 912 h 912"/>
                <a:gd name="T18" fmla="*/ 50 w 910"/>
                <a:gd name="T19" fmla="*/ 912 h 912"/>
                <a:gd name="T20" fmla="*/ 624 w 910"/>
                <a:gd name="T21" fmla="*/ 324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0" h="912">
                  <a:moveTo>
                    <a:pt x="624" y="324"/>
                  </a:moveTo>
                  <a:lnTo>
                    <a:pt x="720" y="324"/>
                  </a:lnTo>
                  <a:lnTo>
                    <a:pt x="910" y="134"/>
                  </a:lnTo>
                  <a:lnTo>
                    <a:pt x="778" y="134"/>
                  </a:lnTo>
                  <a:lnTo>
                    <a:pt x="774" y="0"/>
                  </a:lnTo>
                  <a:lnTo>
                    <a:pt x="582" y="190"/>
                  </a:lnTo>
                  <a:lnTo>
                    <a:pt x="588" y="290"/>
                  </a:lnTo>
                  <a:lnTo>
                    <a:pt x="0" y="866"/>
                  </a:lnTo>
                  <a:lnTo>
                    <a:pt x="0" y="912"/>
                  </a:lnTo>
                  <a:lnTo>
                    <a:pt x="50" y="912"/>
                  </a:lnTo>
                  <a:lnTo>
                    <a:pt x="624" y="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5" name="Freeform 21"/>
            <p:cNvSpPr/>
            <p:nvPr/>
          </p:nvSpPr>
          <p:spPr bwMode="auto">
            <a:xfrm>
              <a:off x="-2627314" y="5813424"/>
              <a:ext cx="1444625" cy="1447801"/>
            </a:xfrm>
            <a:custGeom>
              <a:avLst/>
              <a:gdLst>
                <a:gd name="T0" fmla="*/ 624 w 910"/>
                <a:gd name="T1" fmla="*/ 324 h 912"/>
                <a:gd name="T2" fmla="*/ 720 w 910"/>
                <a:gd name="T3" fmla="*/ 324 h 912"/>
                <a:gd name="T4" fmla="*/ 910 w 910"/>
                <a:gd name="T5" fmla="*/ 134 h 912"/>
                <a:gd name="T6" fmla="*/ 778 w 910"/>
                <a:gd name="T7" fmla="*/ 134 h 912"/>
                <a:gd name="T8" fmla="*/ 774 w 910"/>
                <a:gd name="T9" fmla="*/ 0 h 912"/>
                <a:gd name="T10" fmla="*/ 582 w 910"/>
                <a:gd name="T11" fmla="*/ 190 h 912"/>
                <a:gd name="T12" fmla="*/ 588 w 910"/>
                <a:gd name="T13" fmla="*/ 290 h 912"/>
                <a:gd name="T14" fmla="*/ 0 w 910"/>
                <a:gd name="T15" fmla="*/ 866 h 912"/>
                <a:gd name="T16" fmla="*/ 0 w 910"/>
                <a:gd name="T17" fmla="*/ 912 h 912"/>
                <a:gd name="T18" fmla="*/ 50 w 910"/>
                <a:gd name="T19" fmla="*/ 9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0" h="912">
                  <a:moveTo>
                    <a:pt x="624" y="324"/>
                  </a:moveTo>
                  <a:lnTo>
                    <a:pt x="720" y="324"/>
                  </a:lnTo>
                  <a:lnTo>
                    <a:pt x="910" y="134"/>
                  </a:lnTo>
                  <a:lnTo>
                    <a:pt x="778" y="134"/>
                  </a:lnTo>
                  <a:lnTo>
                    <a:pt x="774" y="0"/>
                  </a:lnTo>
                  <a:lnTo>
                    <a:pt x="582" y="190"/>
                  </a:lnTo>
                  <a:lnTo>
                    <a:pt x="588" y="290"/>
                  </a:lnTo>
                  <a:lnTo>
                    <a:pt x="0" y="866"/>
                  </a:lnTo>
                  <a:lnTo>
                    <a:pt x="0" y="912"/>
                  </a:lnTo>
                  <a:lnTo>
                    <a:pt x="50" y="912"/>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36" name="Freeform 5"/>
          <p:cNvSpPr/>
          <p:nvPr/>
        </p:nvSpPr>
        <p:spPr bwMode="auto">
          <a:xfrm rot="20876378" flipH="1">
            <a:off x="7909942" y="2010822"/>
            <a:ext cx="2496939" cy="1135367"/>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w="28575">
            <a:solidFill>
              <a:srgbClr val="5CC4C2"/>
            </a:solidFill>
          </a:ln>
        </p:spPr>
        <p:txBody>
          <a:bodyPr vert="horz" wrap="square" lIns="91440" tIns="45720" rIns="91440" bIns="45720" numCol="1" anchor="t" anchorCtr="0" compatLnSpc="1"/>
          <a:lstStyle/>
          <a:p>
            <a:endParaRPr lang="en-US" sz="5400">
              <a:solidFill>
                <a:schemeClr val="tx1">
                  <a:lumMod val="75000"/>
                  <a:lumOff val="25000"/>
                </a:schemeClr>
              </a:solidFill>
            </a:endParaRPr>
          </a:p>
        </p:txBody>
      </p:sp>
      <p:sp>
        <p:nvSpPr>
          <p:cNvPr id="37" name="Freeform 5"/>
          <p:cNvSpPr/>
          <p:nvPr/>
        </p:nvSpPr>
        <p:spPr bwMode="auto">
          <a:xfrm rot="723622" flipH="1" flipV="1">
            <a:off x="8079414" y="4782206"/>
            <a:ext cx="2496939" cy="1135367"/>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w="28575">
            <a:solidFill>
              <a:srgbClr val="5CC4C2"/>
            </a:solidFill>
          </a:ln>
        </p:spPr>
        <p:txBody>
          <a:bodyPr vert="horz" wrap="square" lIns="91440" tIns="45720" rIns="91440" bIns="45720" numCol="1" anchor="t" anchorCtr="0" compatLnSpc="1"/>
          <a:lstStyle/>
          <a:p>
            <a:endParaRPr lang="en-US" sz="5400">
              <a:solidFill>
                <a:schemeClr val="tx1">
                  <a:lumMod val="75000"/>
                  <a:lumOff val="25000"/>
                </a:schemeClr>
              </a:solidFill>
            </a:endParaRPr>
          </a:p>
        </p:txBody>
      </p:sp>
      <p:sp>
        <p:nvSpPr>
          <p:cNvPr id="38" name="Freeform 5"/>
          <p:cNvSpPr/>
          <p:nvPr/>
        </p:nvSpPr>
        <p:spPr bwMode="auto">
          <a:xfrm flipH="1">
            <a:off x="8167842" y="3370741"/>
            <a:ext cx="2496939" cy="1135367"/>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w="28575">
            <a:solidFill>
              <a:srgbClr val="5CC4C2"/>
            </a:solidFill>
          </a:ln>
        </p:spPr>
        <p:txBody>
          <a:bodyPr vert="horz" wrap="square" lIns="91440" tIns="45720" rIns="91440" bIns="45720" numCol="1" anchor="t" anchorCtr="0" compatLnSpc="1"/>
          <a:lstStyle/>
          <a:p>
            <a:endParaRPr lang="en-US" sz="5400">
              <a:solidFill>
                <a:schemeClr val="tx1">
                  <a:lumMod val="75000"/>
                  <a:lumOff val="25000"/>
                </a:schemeClr>
              </a:solidFill>
            </a:endParaRPr>
          </a:p>
        </p:txBody>
      </p:sp>
      <p:sp>
        <p:nvSpPr>
          <p:cNvPr id="39" name="Freeform 44"/>
          <p:cNvSpPr/>
          <p:nvPr/>
        </p:nvSpPr>
        <p:spPr>
          <a:xfrm rot="20280238">
            <a:off x="1103285" y="2089175"/>
            <a:ext cx="581444" cy="593580"/>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rgbClr val="5CC4C2"/>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schemeClr val="tx1">
                  <a:lumMod val="75000"/>
                  <a:lumOff val="25000"/>
                </a:schemeClr>
              </a:solidFill>
            </a:endParaRPr>
          </a:p>
        </p:txBody>
      </p:sp>
      <p:sp>
        <p:nvSpPr>
          <p:cNvPr id="40" name="文本框 39"/>
          <p:cNvSpPr txBox="1"/>
          <p:nvPr/>
        </p:nvSpPr>
        <p:spPr>
          <a:xfrm>
            <a:off x="1096058" y="2862909"/>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38"/>
          <p:cNvSpPr txBox="1"/>
          <p:nvPr/>
        </p:nvSpPr>
        <p:spPr>
          <a:xfrm>
            <a:off x="1159252" y="3992762"/>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42" name="文本框 41"/>
          <p:cNvSpPr txBox="1"/>
          <p:nvPr/>
        </p:nvSpPr>
        <p:spPr>
          <a:xfrm>
            <a:off x="1096057" y="4824296"/>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475239" y="3548236"/>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rot="20862773">
            <a:off x="8237257" y="2146900"/>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rot="721216">
            <a:off x="8409341" y="5006420"/>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03</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Freeform 34"/>
          <p:cNvSpPr>
            <a:spLocks noEditPoints="1"/>
          </p:cNvSpPr>
          <p:nvPr/>
        </p:nvSpPr>
        <p:spPr bwMode="auto">
          <a:xfrm>
            <a:off x="1712254" y="3637238"/>
            <a:ext cx="554779" cy="484283"/>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rgbClr val="5CC4C2"/>
          </a:solidFill>
          <a:ln>
            <a:solidFill>
              <a:srgbClr val="5CC4C2"/>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11" name="Freeform 35"/>
          <p:cNvSpPr>
            <a:spLocks noEditPoints="1"/>
          </p:cNvSpPr>
          <p:nvPr/>
        </p:nvSpPr>
        <p:spPr bwMode="auto">
          <a:xfrm>
            <a:off x="3789321" y="3556257"/>
            <a:ext cx="600756" cy="61608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5CC4C2"/>
          </a:solidFill>
          <a:ln>
            <a:solidFill>
              <a:srgbClr val="5CC4C2"/>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12" name="AutoShape 137"/>
          <p:cNvSpPr/>
          <p:nvPr/>
        </p:nvSpPr>
        <p:spPr bwMode="auto">
          <a:xfrm>
            <a:off x="5912365" y="3621713"/>
            <a:ext cx="509407" cy="509407"/>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5CC4C2"/>
          </a:solidFill>
          <a:ln w="28575">
            <a:solidFill>
              <a:srgbClr val="5CC4C2"/>
            </a:solid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75000"/>
                  <a:lumOff val="25000"/>
                </a:schemeClr>
              </a:solidFill>
              <a:sym typeface="Gill Sans" charset="0"/>
            </a:endParaRPr>
          </a:p>
        </p:txBody>
      </p:sp>
      <p:grpSp>
        <p:nvGrpSpPr>
          <p:cNvPr id="13" name="Group 335"/>
          <p:cNvGrpSpPr/>
          <p:nvPr/>
        </p:nvGrpSpPr>
        <p:grpSpPr>
          <a:xfrm>
            <a:off x="7944060" y="3577250"/>
            <a:ext cx="620965" cy="595089"/>
            <a:chOff x="0" y="0"/>
            <a:chExt cx="525994" cy="504076"/>
          </a:xfrm>
          <a:solidFill>
            <a:srgbClr val="5CC4C2"/>
          </a:solidFill>
        </p:grpSpPr>
        <p:sp>
          <p:nvSpPr>
            <p:cNvPr id="14" name="Shape 332"/>
            <p:cNvSpPr/>
            <p:nvPr/>
          </p:nvSpPr>
          <p:spPr>
            <a:xfrm>
              <a:off x="76706" y="216972"/>
              <a:ext cx="201633" cy="287105"/>
            </a:xfrm>
            <a:custGeom>
              <a:avLst/>
              <a:gdLst/>
              <a:ahLst/>
              <a:cxnLst>
                <a:cxn ang="0">
                  <a:pos x="wd2" y="hd2"/>
                </a:cxn>
                <a:cxn ang="5400000">
                  <a:pos x="wd2" y="hd2"/>
                </a:cxn>
                <a:cxn ang="10800000">
                  <a:pos x="wd2" y="hd2"/>
                </a:cxn>
                <a:cxn ang="16200000">
                  <a:pos x="wd2" y="hd2"/>
                </a:cxn>
              </a:cxnLst>
              <a:rect l="0" t="0" r="r" b="b"/>
              <a:pathLst>
                <a:path w="21600" h="21600" extrusionOk="0">
                  <a:moveTo>
                    <a:pt x="14674" y="8295"/>
                  </a:moveTo>
                  <a:lnTo>
                    <a:pt x="14674" y="18972"/>
                  </a:lnTo>
                  <a:lnTo>
                    <a:pt x="14557" y="19465"/>
                  </a:lnTo>
                  <a:lnTo>
                    <a:pt x="14322" y="19957"/>
                  </a:lnTo>
                  <a:lnTo>
                    <a:pt x="13970" y="20368"/>
                  </a:lnTo>
                  <a:lnTo>
                    <a:pt x="13500" y="20779"/>
                  </a:lnTo>
                  <a:lnTo>
                    <a:pt x="12913" y="21107"/>
                  </a:lnTo>
                  <a:lnTo>
                    <a:pt x="12326" y="21354"/>
                  </a:lnTo>
                  <a:lnTo>
                    <a:pt x="11622" y="21518"/>
                  </a:lnTo>
                  <a:lnTo>
                    <a:pt x="10917" y="21600"/>
                  </a:lnTo>
                  <a:lnTo>
                    <a:pt x="10213" y="21518"/>
                  </a:lnTo>
                  <a:lnTo>
                    <a:pt x="9391" y="21354"/>
                  </a:lnTo>
                  <a:lnTo>
                    <a:pt x="8687" y="21107"/>
                  </a:lnTo>
                  <a:lnTo>
                    <a:pt x="8100" y="20779"/>
                  </a:lnTo>
                  <a:lnTo>
                    <a:pt x="7396" y="19957"/>
                  </a:lnTo>
                  <a:lnTo>
                    <a:pt x="7161" y="19465"/>
                  </a:lnTo>
                  <a:lnTo>
                    <a:pt x="7161" y="8295"/>
                  </a:lnTo>
                  <a:lnTo>
                    <a:pt x="1878" y="8295"/>
                  </a:lnTo>
                  <a:lnTo>
                    <a:pt x="1174" y="8213"/>
                  </a:lnTo>
                  <a:lnTo>
                    <a:pt x="587" y="8131"/>
                  </a:lnTo>
                  <a:lnTo>
                    <a:pt x="117" y="7802"/>
                  </a:lnTo>
                  <a:lnTo>
                    <a:pt x="0" y="7474"/>
                  </a:lnTo>
                  <a:lnTo>
                    <a:pt x="0" y="6735"/>
                  </a:lnTo>
                  <a:lnTo>
                    <a:pt x="352" y="6324"/>
                  </a:lnTo>
                  <a:lnTo>
                    <a:pt x="8100" y="903"/>
                  </a:lnTo>
                  <a:lnTo>
                    <a:pt x="8804" y="493"/>
                  </a:lnTo>
                  <a:lnTo>
                    <a:pt x="9391" y="164"/>
                  </a:lnTo>
                  <a:lnTo>
                    <a:pt x="10213" y="0"/>
                  </a:lnTo>
                  <a:lnTo>
                    <a:pt x="11504" y="0"/>
                  </a:lnTo>
                  <a:lnTo>
                    <a:pt x="12209" y="164"/>
                  </a:lnTo>
                  <a:lnTo>
                    <a:pt x="12913" y="493"/>
                  </a:lnTo>
                  <a:lnTo>
                    <a:pt x="13500" y="903"/>
                  </a:lnTo>
                  <a:lnTo>
                    <a:pt x="20896" y="5995"/>
                  </a:lnTo>
                  <a:lnTo>
                    <a:pt x="21365" y="6324"/>
                  </a:lnTo>
                  <a:lnTo>
                    <a:pt x="21600" y="6735"/>
                  </a:lnTo>
                  <a:lnTo>
                    <a:pt x="21600" y="7474"/>
                  </a:lnTo>
                  <a:lnTo>
                    <a:pt x="21365" y="7802"/>
                  </a:lnTo>
                  <a:lnTo>
                    <a:pt x="20896" y="7967"/>
                  </a:lnTo>
                  <a:lnTo>
                    <a:pt x="20309" y="8213"/>
                  </a:lnTo>
                  <a:lnTo>
                    <a:pt x="19487" y="8295"/>
                  </a:lnTo>
                  <a:lnTo>
                    <a:pt x="14674" y="8295"/>
                  </a:lnTo>
                  <a:close/>
                </a:path>
              </a:pathLst>
            </a:custGeom>
            <a:grpFill/>
            <a:ln w="12700" cap="flat">
              <a:solidFill>
                <a:srgbClr val="5CC4C2"/>
              </a:solidFill>
              <a:miter lim="400000"/>
            </a:ln>
            <a:effectLst/>
          </p:spPr>
          <p:txBody>
            <a:bodyPr wrap="square" lIns="0" tIns="0" rIns="0" bIns="0" numCol="1" anchor="t">
              <a:noAutofit/>
            </a:bodyPr>
            <a:lstStyle/>
            <a:p>
              <a:pPr lvl="0">
                <a:defRPr sz="2400"/>
              </a:pPr>
              <a:endParaRPr>
                <a:solidFill>
                  <a:schemeClr val="tx1">
                    <a:lumMod val="75000"/>
                    <a:lumOff val="25000"/>
                  </a:schemeClr>
                </a:solidFill>
              </a:endParaRPr>
            </a:p>
          </p:txBody>
        </p:sp>
        <p:sp>
          <p:nvSpPr>
            <p:cNvPr id="15" name="Shape 333"/>
            <p:cNvSpPr/>
            <p:nvPr/>
          </p:nvSpPr>
          <p:spPr>
            <a:xfrm>
              <a:off x="0" y="0"/>
              <a:ext cx="525995" cy="368195"/>
            </a:xfrm>
            <a:custGeom>
              <a:avLst/>
              <a:gdLst/>
              <a:ahLst/>
              <a:cxnLst>
                <a:cxn ang="0">
                  <a:pos x="wd2" y="hd2"/>
                </a:cxn>
                <a:cxn ang="5400000">
                  <a:pos x="wd2" y="hd2"/>
                </a:cxn>
                <a:cxn ang="10800000">
                  <a:pos x="wd2" y="hd2"/>
                </a:cxn>
                <a:cxn ang="16200000">
                  <a:pos x="wd2" y="hd2"/>
                </a:cxn>
              </a:cxnLst>
              <a:rect l="0" t="0" r="r" b="b"/>
              <a:pathLst>
                <a:path w="21600" h="21600" extrusionOk="0">
                  <a:moveTo>
                    <a:pt x="17145" y="7843"/>
                  </a:moveTo>
                  <a:lnTo>
                    <a:pt x="17640" y="8036"/>
                  </a:lnTo>
                  <a:lnTo>
                    <a:pt x="18090" y="8164"/>
                  </a:lnTo>
                  <a:lnTo>
                    <a:pt x="18900" y="8743"/>
                  </a:lnTo>
                  <a:lnTo>
                    <a:pt x="19305" y="9064"/>
                  </a:lnTo>
                  <a:lnTo>
                    <a:pt x="19710" y="9450"/>
                  </a:lnTo>
                  <a:lnTo>
                    <a:pt x="20025" y="9836"/>
                  </a:lnTo>
                  <a:lnTo>
                    <a:pt x="20295" y="10350"/>
                  </a:lnTo>
                  <a:lnTo>
                    <a:pt x="20565" y="10736"/>
                  </a:lnTo>
                  <a:lnTo>
                    <a:pt x="20835" y="11250"/>
                  </a:lnTo>
                  <a:lnTo>
                    <a:pt x="21060" y="11764"/>
                  </a:lnTo>
                  <a:lnTo>
                    <a:pt x="21240" y="12279"/>
                  </a:lnTo>
                  <a:lnTo>
                    <a:pt x="21420" y="12857"/>
                  </a:lnTo>
                  <a:lnTo>
                    <a:pt x="21510" y="13436"/>
                  </a:lnTo>
                  <a:lnTo>
                    <a:pt x="21600" y="14079"/>
                  </a:lnTo>
                  <a:lnTo>
                    <a:pt x="21600" y="15236"/>
                  </a:lnTo>
                  <a:lnTo>
                    <a:pt x="21510" y="15879"/>
                  </a:lnTo>
                  <a:lnTo>
                    <a:pt x="21420" y="16457"/>
                  </a:lnTo>
                  <a:lnTo>
                    <a:pt x="21240" y="16971"/>
                  </a:lnTo>
                  <a:lnTo>
                    <a:pt x="20790" y="18129"/>
                  </a:lnTo>
                  <a:lnTo>
                    <a:pt x="20565" y="18579"/>
                  </a:lnTo>
                  <a:lnTo>
                    <a:pt x="20250" y="19093"/>
                  </a:lnTo>
                  <a:lnTo>
                    <a:pt x="19890" y="19543"/>
                  </a:lnTo>
                  <a:lnTo>
                    <a:pt x="19575" y="19929"/>
                  </a:lnTo>
                  <a:lnTo>
                    <a:pt x="19170" y="20250"/>
                  </a:lnTo>
                  <a:lnTo>
                    <a:pt x="18810" y="20571"/>
                  </a:lnTo>
                  <a:lnTo>
                    <a:pt x="18360" y="20893"/>
                  </a:lnTo>
                  <a:lnTo>
                    <a:pt x="17910" y="21150"/>
                  </a:lnTo>
                  <a:lnTo>
                    <a:pt x="17415" y="21279"/>
                  </a:lnTo>
                  <a:lnTo>
                    <a:pt x="16920" y="21471"/>
                  </a:lnTo>
                  <a:lnTo>
                    <a:pt x="16920" y="14143"/>
                  </a:lnTo>
                  <a:lnTo>
                    <a:pt x="16740" y="13564"/>
                  </a:lnTo>
                  <a:lnTo>
                    <a:pt x="16560" y="13050"/>
                  </a:lnTo>
                  <a:lnTo>
                    <a:pt x="16290" y="12536"/>
                  </a:lnTo>
                  <a:lnTo>
                    <a:pt x="15975" y="12214"/>
                  </a:lnTo>
                  <a:lnTo>
                    <a:pt x="15615" y="11893"/>
                  </a:lnTo>
                  <a:lnTo>
                    <a:pt x="15165" y="11764"/>
                  </a:lnTo>
                  <a:lnTo>
                    <a:pt x="14805" y="11700"/>
                  </a:lnTo>
                  <a:lnTo>
                    <a:pt x="14355" y="11764"/>
                  </a:lnTo>
                  <a:lnTo>
                    <a:pt x="13905" y="11893"/>
                  </a:lnTo>
                  <a:lnTo>
                    <a:pt x="13545" y="12214"/>
                  </a:lnTo>
                  <a:lnTo>
                    <a:pt x="13230" y="12536"/>
                  </a:lnTo>
                  <a:lnTo>
                    <a:pt x="12960" y="13050"/>
                  </a:lnTo>
                  <a:lnTo>
                    <a:pt x="12780" y="13564"/>
                  </a:lnTo>
                  <a:lnTo>
                    <a:pt x="12600" y="14143"/>
                  </a:lnTo>
                  <a:lnTo>
                    <a:pt x="12600" y="21600"/>
                  </a:lnTo>
                  <a:lnTo>
                    <a:pt x="9450" y="21600"/>
                  </a:lnTo>
                  <a:lnTo>
                    <a:pt x="9450" y="20250"/>
                  </a:lnTo>
                  <a:lnTo>
                    <a:pt x="10575" y="20250"/>
                  </a:lnTo>
                  <a:lnTo>
                    <a:pt x="11070" y="20121"/>
                  </a:lnTo>
                  <a:lnTo>
                    <a:pt x="11475" y="19929"/>
                  </a:lnTo>
                  <a:lnTo>
                    <a:pt x="11655" y="19671"/>
                  </a:lnTo>
                  <a:lnTo>
                    <a:pt x="11835" y="19479"/>
                  </a:lnTo>
                  <a:lnTo>
                    <a:pt x="11970" y="19221"/>
                  </a:lnTo>
                  <a:lnTo>
                    <a:pt x="12060" y="18964"/>
                  </a:lnTo>
                  <a:lnTo>
                    <a:pt x="12105" y="18321"/>
                  </a:lnTo>
                  <a:lnTo>
                    <a:pt x="12060" y="17807"/>
                  </a:lnTo>
                  <a:lnTo>
                    <a:pt x="11880" y="17229"/>
                  </a:lnTo>
                  <a:lnTo>
                    <a:pt x="11610" y="16650"/>
                  </a:lnTo>
                  <a:lnTo>
                    <a:pt x="8775" y="12729"/>
                  </a:lnTo>
                  <a:lnTo>
                    <a:pt x="8460" y="12214"/>
                  </a:lnTo>
                  <a:lnTo>
                    <a:pt x="8055" y="11893"/>
                  </a:lnTo>
                  <a:lnTo>
                    <a:pt x="7650" y="11764"/>
                  </a:lnTo>
                  <a:lnTo>
                    <a:pt x="7290" y="11700"/>
                  </a:lnTo>
                  <a:lnTo>
                    <a:pt x="6840" y="11764"/>
                  </a:lnTo>
                  <a:lnTo>
                    <a:pt x="6435" y="11893"/>
                  </a:lnTo>
                  <a:lnTo>
                    <a:pt x="6120" y="12214"/>
                  </a:lnTo>
                  <a:lnTo>
                    <a:pt x="5715" y="12729"/>
                  </a:lnTo>
                  <a:lnTo>
                    <a:pt x="2925" y="16650"/>
                  </a:lnTo>
                  <a:lnTo>
                    <a:pt x="2610" y="17229"/>
                  </a:lnTo>
                  <a:lnTo>
                    <a:pt x="2430" y="17871"/>
                  </a:lnTo>
                  <a:lnTo>
                    <a:pt x="2385" y="18450"/>
                  </a:lnTo>
                  <a:lnTo>
                    <a:pt x="2430" y="18964"/>
                  </a:lnTo>
                  <a:lnTo>
                    <a:pt x="2565" y="19286"/>
                  </a:lnTo>
                  <a:lnTo>
                    <a:pt x="2655" y="19543"/>
                  </a:lnTo>
                  <a:lnTo>
                    <a:pt x="2835" y="19671"/>
                  </a:lnTo>
                  <a:lnTo>
                    <a:pt x="3015" y="19929"/>
                  </a:lnTo>
                  <a:lnTo>
                    <a:pt x="3375" y="20186"/>
                  </a:lnTo>
                  <a:lnTo>
                    <a:pt x="3825" y="20250"/>
                  </a:lnTo>
                  <a:lnTo>
                    <a:pt x="5130" y="20250"/>
                  </a:lnTo>
                  <a:lnTo>
                    <a:pt x="5130" y="21536"/>
                  </a:lnTo>
                  <a:lnTo>
                    <a:pt x="4545" y="21471"/>
                  </a:lnTo>
                  <a:lnTo>
                    <a:pt x="4050" y="21279"/>
                  </a:lnTo>
                  <a:lnTo>
                    <a:pt x="3555" y="21021"/>
                  </a:lnTo>
                  <a:lnTo>
                    <a:pt x="3105" y="20829"/>
                  </a:lnTo>
                  <a:lnTo>
                    <a:pt x="2655" y="20507"/>
                  </a:lnTo>
                  <a:lnTo>
                    <a:pt x="2205" y="20121"/>
                  </a:lnTo>
                  <a:lnTo>
                    <a:pt x="1845" y="19671"/>
                  </a:lnTo>
                  <a:lnTo>
                    <a:pt x="1485" y="19286"/>
                  </a:lnTo>
                  <a:lnTo>
                    <a:pt x="1170" y="18771"/>
                  </a:lnTo>
                  <a:lnTo>
                    <a:pt x="900" y="18257"/>
                  </a:lnTo>
                  <a:lnTo>
                    <a:pt x="585" y="17679"/>
                  </a:lnTo>
                  <a:lnTo>
                    <a:pt x="360" y="17164"/>
                  </a:lnTo>
                  <a:lnTo>
                    <a:pt x="225" y="16521"/>
                  </a:lnTo>
                  <a:lnTo>
                    <a:pt x="90" y="15943"/>
                  </a:lnTo>
                  <a:lnTo>
                    <a:pt x="45" y="15236"/>
                  </a:lnTo>
                  <a:lnTo>
                    <a:pt x="0" y="14593"/>
                  </a:lnTo>
                  <a:lnTo>
                    <a:pt x="45" y="14079"/>
                  </a:lnTo>
                  <a:lnTo>
                    <a:pt x="90" y="13436"/>
                  </a:lnTo>
                  <a:lnTo>
                    <a:pt x="225" y="12857"/>
                  </a:lnTo>
                  <a:lnTo>
                    <a:pt x="315" y="12279"/>
                  </a:lnTo>
                  <a:lnTo>
                    <a:pt x="540" y="11764"/>
                  </a:lnTo>
                  <a:lnTo>
                    <a:pt x="720" y="11250"/>
                  </a:lnTo>
                  <a:lnTo>
                    <a:pt x="990" y="10736"/>
                  </a:lnTo>
                  <a:lnTo>
                    <a:pt x="1620" y="9836"/>
                  </a:lnTo>
                  <a:lnTo>
                    <a:pt x="2250" y="9064"/>
                  </a:lnTo>
                  <a:lnTo>
                    <a:pt x="2655" y="8743"/>
                  </a:lnTo>
                  <a:lnTo>
                    <a:pt x="3105" y="8486"/>
                  </a:lnTo>
                  <a:lnTo>
                    <a:pt x="3555" y="8164"/>
                  </a:lnTo>
                  <a:lnTo>
                    <a:pt x="4005" y="8036"/>
                  </a:lnTo>
                  <a:lnTo>
                    <a:pt x="4455" y="7843"/>
                  </a:lnTo>
                  <a:lnTo>
                    <a:pt x="4455" y="7586"/>
                  </a:lnTo>
                  <a:lnTo>
                    <a:pt x="4500" y="6879"/>
                  </a:lnTo>
                  <a:lnTo>
                    <a:pt x="4545" y="6107"/>
                  </a:lnTo>
                  <a:lnTo>
                    <a:pt x="4725" y="5400"/>
                  </a:lnTo>
                  <a:lnTo>
                    <a:pt x="4950" y="4693"/>
                  </a:lnTo>
                  <a:lnTo>
                    <a:pt x="5220" y="4050"/>
                  </a:lnTo>
                  <a:lnTo>
                    <a:pt x="5535" y="3407"/>
                  </a:lnTo>
                  <a:lnTo>
                    <a:pt x="5895" y="2764"/>
                  </a:lnTo>
                  <a:lnTo>
                    <a:pt x="6345" y="2314"/>
                  </a:lnTo>
                  <a:lnTo>
                    <a:pt x="6795" y="1736"/>
                  </a:lnTo>
                  <a:lnTo>
                    <a:pt x="7245" y="1350"/>
                  </a:lnTo>
                  <a:lnTo>
                    <a:pt x="7785" y="964"/>
                  </a:lnTo>
                  <a:lnTo>
                    <a:pt x="8325" y="643"/>
                  </a:lnTo>
                  <a:lnTo>
                    <a:pt x="9495" y="129"/>
                  </a:lnTo>
                  <a:lnTo>
                    <a:pt x="10170" y="64"/>
                  </a:lnTo>
                  <a:lnTo>
                    <a:pt x="10800" y="0"/>
                  </a:lnTo>
                  <a:lnTo>
                    <a:pt x="11475" y="64"/>
                  </a:lnTo>
                  <a:lnTo>
                    <a:pt x="12060" y="129"/>
                  </a:lnTo>
                  <a:lnTo>
                    <a:pt x="12690" y="386"/>
                  </a:lnTo>
                  <a:lnTo>
                    <a:pt x="13275" y="643"/>
                  </a:lnTo>
                  <a:lnTo>
                    <a:pt x="13860" y="964"/>
                  </a:lnTo>
                  <a:lnTo>
                    <a:pt x="14850" y="1736"/>
                  </a:lnTo>
                  <a:lnTo>
                    <a:pt x="15300" y="2314"/>
                  </a:lnTo>
                  <a:lnTo>
                    <a:pt x="15660" y="2764"/>
                  </a:lnTo>
                  <a:lnTo>
                    <a:pt x="16065" y="3407"/>
                  </a:lnTo>
                  <a:lnTo>
                    <a:pt x="16425" y="4050"/>
                  </a:lnTo>
                  <a:lnTo>
                    <a:pt x="16605" y="4693"/>
                  </a:lnTo>
                  <a:lnTo>
                    <a:pt x="16830" y="5400"/>
                  </a:lnTo>
                  <a:lnTo>
                    <a:pt x="17010" y="6107"/>
                  </a:lnTo>
                  <a:lnTo>
                    <a:pt x="17145" y="6879"/>
                  </a:lnTo>
                  <a:lnTo>
                    <a:pt x="17145" y="7843"/>
                  </a:lnTo>
                  <a:close/>
                </a:path>
              </a:pathLst>
            </a:custGeom>
            <a:grpFill/>
            <a:ln w="12700" cap="flat">
              <a:solidFill>
                <a:srgbClr val="5CC4C2"/>
              </a:solidFill>
              <a:miter lim="400000"/>
            </a:ln>
            <a:effectLst/>
          </p:spPr>
          <p:txBody>
            <a:bodyPr wrap="square" lIns="0" tIns="0" rIns="0" bIns="0" numCol="1" anchor="t">
              <a:noAutofit/>
            </a:bodyPr>
            <a:lstStyle/>
            <a:p>
              <a:pPr lvl="0">
                <a:defRPr sz="2400"/>
              </a:pPr>
              <a:endParaRPr>
                <a:solidFill>
                  <a:schemeClr val="tx1">
                    <a:lumMod val="75000"/>
                    <a:lumOff val="25000"/>
                  </a:schemeClr>
                </a:solidFill>
              </a:endParaRPr>
            </a:p>
          </p:txBody>
        </p:sp>
        <p:sp>
          <p:nvSpPr>
            <p:cNvPr id="16" name="Shape 334"/>
            <p:cNvSpPr/>
            <p:nvPr/>
          </p:nvSpPr>
          <p:spPr>
            <a:xfrm>
              <a:off x="258614" y="216972"/>
              <a:ext cx="203824" cy="287105"/>
            </a:xfrm>
            <a:custGeom>
              <a:avLst/>
              <a:gdLst/>
              <a:ahLst/>
              <a:cxnLst>
                <a:cxn ang="0">
                  <a:pos x="wd2" y="hd2"/>
                </a:cxn>
                <a:cxn ang="5400000">
                  <a:pos x="wd2" y="hd2"/>
                </a:cxn>
                <a:cxn ang="10800000">
                  <a:pos x="wd2" y="hd2"/>
                </a:cxn>
                <a:cxn ang="16200000">
                  <a:pos x="wd2" y="hd2"/>
                </a:cxn>
              </a:cxnLst>
              <a:rect l="0" t="0" r="r" b="b"/>
              <a:pathLst>
                <a:path w="21600" h="21600" extrusionOk="0">
                  <a:moveTo>
                    <a:pt x="14711" y="13305"/>
                  </a:moveTo>
                  <a:lnTo>
                    <a:pt x="14711" y="2628"/>
                  </a:lnTo>
                  <a:lnTo>
                    <a:pt x="14595" y="2135"/>
                  </a:lnTo>
                  <a:lnTo>
                    <a:pt x="14361" y="1560"/>
                  </a:lnTo>
                  <a:lnTo>
                    <a:pt x="14011" y="1068"/>
                  </a:lnTo>
                  <a:lnTo>
                    <a:pt x="13544" y="657"/>
                  </a:lnTo>
                  <a:lnTo>
                    <a:pt x="12376" y="164"/>
                  </a:lnTo>
                  <a:lnTo>
                    <a:pt x="11676" y="0"/>
                  </a:lnTo>
                  <a:lnTo>
                    <a:pt x="10041" y="0"/>
                  </a:lnTo>
                  <a:lnTo>
                    <a:pt x="9341" y="164"/>
                  </a:lnTo>
                  <a:lnTo>
                    <a:pt x="8173" y="657"/>
                  </a:lnTo>
                  <a:lnTo>
                    <a:pt x="7706" y="1068"/>
                  </a:lnTo>
                  <a:lnTo>
                    <a:pt x="7472" y="1560"/>
                  </a:lnTo>
                  <a:lnTo>
                    <a:pt x="7239" y="2135"/>
                  </a:lnTo>
                  <a:lnTo>
                    <a:pt x="7239" y="13305"/>
                  </a:lnTo>
                  <a:lnTo>
                    <a:pt x="1284" y="13305"/>
                  </a:lnTo>
                  <a:lnTo>
                    <a:pt x="701" y="13469"/>
                  </a:lnTo>
                  <a:lnTo>
                    <a:pt x="234" y="13716"/>
                  </a:lnTo>
                  <a:lnTo>
                    <a:pt x="117" y="13962"/>
                  </a:lnTo>
                  <a:lnTo>
                    <a:pt x="0" y="14373"/>
                  </a:lnTo>
                  <a:lnTo>
                    <a:pt x="117" y="14701"/>
                  </a:lnTo>
                  <a:lnTo>
                    <a:pt x="350" y="15112"/>
                  </a:lnTo>
                  <a:lnTo>
                    <a:pt x="817" y="15522"/>
                  </a:lnTo>
                  <a:lnTo>
                    <a:pt x="8173" y="20614"/>
                  </a:lnTo>
                  <a:lnTo>
                    <a:pt x="8874" y="21025"/>
                  </a:lnTo>
                  <a:lnTo>
                    <a:pt x="9457" y="21271"/>
                  </a:lnTo>
                  <a:lnTo>
                    <a:pt x="10275" y="21518"/>
                  </a:lnTo>
                  <a:lnTo>
                    <a:pt x="10742" y="21600"/>
                  </a:lnTo>
                  <a:lnTo>
                    <a:pt x="11559" y="21518"/>
                  </a:lnTo>
                  <a:lnTo>
                    <a:pt x="12259" y="21271"/>
                  </a:lnTo>
                  <a:lnTo>
                    <a:pt x="12843" y="21025"/>
                  </a:lnTo>
                  <a:lnTo>
                    <a:pt x="13544" y="20614"/>
                  </a:lnTo>
                  <a:lnTo>
                    <a:pt x="20899" y="15522"/>
                  </a:lnTo>
                  <a:lnTo>
                    <a:pt x="21366" y="15194"/>
                  </a:lnTo>
                  <a:lnTo>
                    <a:pt x="21600" y="14373"/>
                  </a:lnTo>
                  <a:lnTo>
                    <a:pt x="21600" y="14044"/>
                  </a:lnTo>
                  <a:lnTo>
                    <a:pt x="21366" y="13798"/>
                  </a:lnTo>
                  <a:lnTo>
                    <a:pt x="20899" y="13469"/>
                  </a:lnTo>
                  <a:lnTo>
                    <a:pt x="20199" y="13305"/>
                  </a:lnTo>
                  <a:lnTo>
                    <a:pt x="14711" y="13305"/>
                  </a:lnTo>
                  <a:close/>
                </a:path>
              </a:pathLst>
            </a:custGeom>
            <a:grpFill/>
            <a:ln w="12700" cap="flat">
              <a:solidFill>
                <a:srgbClr val="5CC4C2"/>
              </a:solidFill>
              <a:miter lim="400000"/>
            </a:ln>
            <a:effectLst/>
          </p:spPr>
          <p:txBody>
            <a:bodyPr wrap="square" lIns="0" tIns="0" rIns="0" bIns="0" numCol="1" anchor="t">
              <a:noAutofit/>
            </a:bodyPr>
            <a:lstStyle/>
            <a:p>
              <a:pPr lvl="0">
                <a:defRPr sz="2400"/>
              </a:pPr>
              <a:endParaRPr>
                <a:solidFill>
                  <a:schemeClr val="tx1">
                    <a:lumMod val="75000"/>
                    <a:lumOff val="25000"/>
                  </a:schemeClr>
                </a:solidFill>
              </a:endParaRPr>
            </a:p>
          </p:txBody>
        </p:sp>
      </p:grpSp>
      <p:sp>
        <p:nvSpPr>
          <p:cNvPr id="21" name="AutoShape 110"/>
          <p:cNvSpPr/>
          <p:nvPr/>
        </p:nvSpPr>
        <p:spPr bwMode="auto">
          <a:xfrm>
            <a:off x="10068925" y="3674066"/>
            <a:ext cx="410435" cy="2745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5CC4C2"/>
          </a:solidFill>
          <a:ln w="38100">
            <a:solidFill>
              <a:srgbClr val="5CC4C2"/>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22" name="AutoShape 111"/>
          <p:cNvSpPr/>
          <p:nvPr/>
        </p:nvSpPr>
        <p:spPr bwMode="auto">
          <a:xfrm>
            <a:off x="10012283" y="3605660"/>
            <a:ext cx="549120" cy="5144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5CC4C2"/>
          </a:solidFill>
          <a:ln>
            <a:solidFill>
              <a:srgbClr val="5CC4C2"/>
            </a:solid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25" name="文本框 24"/>
          <p:cNvSpPr txBox="1"/>
          <p:nvPr/>
        </p:nvSpPr>
        <p:spPr>
          <a:xfrm>
            <a:off x="889557" y="4576479"/>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300384" y="4297080"/>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967691" y="4576479"/>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378518" y="4297080"/>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045825" y="4576479"/>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456652" y="4297080"/>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123959" y="4576479"/>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534786" y="4297080"/>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202093" y="4576479"/>
            <a:ext cx="2106556"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612920" y="4297080"/>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724150" y="2217481"/>
            <a:ext cx="6743700" cy="963869"/>
            <a:chOff x="2930131" y="2634066"/>
            <a:chExt cx="5634896" cy="963869"/>
          </a:xfrm>
        </p:grpSpPr>
        <p:sp>
          <p:nvSpPr>
            <p:cNvPr id="38" name="文本框 37"/>
            <p:cNvSpPr txBox="1"/>
            <p:nvPr/>
          </p:nvSpPr>
          <p:spPr>
            <a:xfrm>
              <a:off x="2930131" y="2634066"/>
              <a:ext cx="5634896" cy="553998"/>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042949" y="3228603"/>
              <a:ext cx="5409260" cy="369332"/>
            </a:xfrm>
            <a:prstGeom prst="rect">
              <a:avLst/>
            </a:prstGeom>
            <a:noFill/>
          </p:spPr>
          <p:txBody>
            <a:bodyPr wrap="square" lIns="0" tIns="0" rIns="0" bIns="0" rtlCol="0">
              <a:spAutoFit/>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03</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 Placeholder 31"/>
          <p:cNvSpPr txBox="1"/>
          <p:nvPr/>
        </p:nvSpPr>
        <p:spPr>
          <a:xfrm>
            <a:off x="4613830" y="2548623"/>
            <a:ext cx="2818658" cy="408745"/>
          </a:xfrm>
          <a:prstGeom prst="rect">
            <a:avLst/>
          </a:prstGeom>
        </p:spPr>
        <p:txBody>
          <a:bodyPr vert="horz" lIns="91440" tIns="45720" rIns="91440" bIns="45720" rtlCol="0" anchor="ctr">
            <a:normAutofit fontScale="62500" lnSpcReduction="2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3900" dirty="0" smtClean="0">
                <a:solidFill>
                  <a:schemeClr val="tx1">
                    <a:lumMod val="75000"/>
                    <a:lumOff val="25000"/>
                  </a:schemeClr>
                </a:solidFill>
              </a:rPr>
              <a:t>01</a:t>
            </a:r>
            <a:endParaRPr lang="id-ID" dirty="0">
              <a:solidFill>
                <a:schemeClr val="tx1">
                  <a:lumMod val="75000"/>
                  <a:lumOff val="25000"/>
                </a:schemeClr>
              </a:solidFill>
            </a:endParaRPr>
          </a:p>
        </p:txBody>
      </p:sp>
      <p:grpSp>
        <p:nvGrpSpPr>
          <p:cNvPr id="11" name="Group 41"/>
          <p:cNvGrpSpPr/>
          <p:nvPr/>
        </p:nvGrpSpPr>
        <p:grpSpPr>
          <a:xfrm>
            <a:off x="1252170" y="2281102"/>
            <a:ext cx="3099093" cy="3817347"/>
            <a:chOff x="1507825" y="2293019"/>
            <a:chExt cx="3099093" cy="3817347"/>
          </a:xfrm>
          <a:solidFill>
            <a:srgbClr val="5CC4C2"/>
          </a:solidFill>
        </p:grpSpPr>
        <p:sp>
          <p:nvSpPr>
            <p:cNvPr id="12" name="Freeform 6"/>
            <p:cNvSpPr/>
            <p:nvPr/>
          </p:nvSpPr>
          <p:spPr bwMode="auto">
            <a:xfrm rot="12600000" flipH="1">
              <a:off x="3800178" y="2413350"/>
              <a:ext cx="750887" cy="160337"/>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015">
                <a:solidFill>
                  <a:schemeClr val="tx1">
                    <a:lumMod val="75000"/>
                    <a:lumOff val="25000"/>
                  </a:schemeClr>
                </a:solidFill>
                <a:latin typeface="+mn-lt"/>
              </a:endParaRPr>
            </a:p>
          </p:txBody>
        </p:sp>
        <p:sp>
          <p:nvSpPr>
            <p:cNvPr id="13" name="Freeform 74"/>
            <p:cNvSpPr/>
            <p:nvPr/>
          </p:nvSpPr>
          <p:spPr bwMode="auto">
            <a:xfrm rot="12600000" flipH="1">
              <a:off x="3463918" y="2571257"/>
              <a:ext cx="1143000" cy="333375"/>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schemeClr val="tx1">
                    <a:lumMod val="75000"/>
                    <a:lumOff val="25000"/>
                  </a:schemeClr>
                </a:solidFill>
              </a:endParaRPr>
            </a:p>
          </p:txBody>
        </p:sp>
        <p:sp>
          <p:nvSpPr>
            <p:cNvPr id="14" name="Freeform 75"/>
            <p:cNvSpPr/>
            <p:nvPr/>
          </p:nvSpPr>
          <p:spPr bwMode="auto">
            <a:xfrm rot="12600000" flipH="1">
              <a:off x="4004965" y="2293019"/>
              <a:ext cx="509587" cy="10953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schemeClr val="tx1">
                    <a:lumMod val="75000"/>
                    <a:lumOff val="25000"/>
                  </a:schemeClr>
                </a:solidFill>
              </a:endParaRPr>
            </a:p>
          </p:txBody>
        </p:sp>
        <p:grpSp>
          <p:nvGrpSpPr>
            <p:cNvPr id="15" name="Group 39"/>
            <p:cNvGrpSpPr/>
            <p:nvPr/>
          </p:nvGrpSpPr>
          <p:grpSpPr>
            <a:xfrm rot="10800000">
              <a:off x="3422720" y="2960053"/>
              <a:ext cx="500508" cy="552172"/>
              <a:chOff x="3422720" y="2960053"/>
              <a:chExt cx="500508" cy="552172"/>
            </a:xfrm>
            <a:grpFill/>
          </p:grpSpPr>
          <p:grpSp>
            <p:nvGrpSpPr>
              <p:cNvPr id="113" name="Group 37"/>
              <p:cNvGrpSpPr/>
              <p:nvPr/>
            </p:nvGrpSpPr>
            <p:grpSpPr>
              <a:xfrm>
                <a:off x="3422720" y="2960053"/>
                <a:ext cx="500508" cy="552172"/>
                <a:chOff x="3422720" y="2960053"/>
                <a:chExt cx="500508" cy="552172"/>
              </a:xfrm>
              <a:grpFill/>
            </p:grpSpPr>
            <p:sp>
              <p:nvSpPr>
                <p:cNvPr id="118" name="Freeform 8"/>
                <p:cNvSpPr/>
                <p:nvPr/>
              </p:nvSpPr>
              <p:spPr bwMode="auto">
                <a:xfrm rot="12600000">
                  <a:off x="3885128" y="3037492"/>
                  <a:ext cx="38100" cy="65087"/>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nvGrpSpPr>
                <p:cNvPr id="119" name="Group 36"/>
                <p:cNvGrpSpPr/>
                <p:nvPr/>
              </p:nvGrpSpPr>
              <p:grpSpPr>
                <a:xfrm>
                  <a:off x="3422720" y="2960053"/>
                  <a:ext cx="407951" cy="552172"/>
                  <a:chOff x="3422720" y="2960053"/>
                  <a:chExt cx="407951" cy="552172"/>
                </a:xfrm>
                <a:grpFill/>
              </p:grpSpPr>
              <p:sp>
                <p:nvSpPr>
                  <p:cNvPr id="121" name="Freeform 5"/>
                  <p:cNvSpPr/>
                  <p:nvPr/>
                </p:nvSpPr>
                <p:spPr bwMode="auto">
                  <a:xfrm rot="12600000">
                    <a:off x="3681446" y="3036071"/>
                    <a:ext cx="149225" cy="44132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22" name="Freeform 6"/>
                  <p:cNvSpPr/>
                  <p:nvPr/>
                </p:nvSpPr>
                <p:spPr bwMode="auto">
                  <a:xfrm rot="12600000">
                    <a:off x="3558062" y="3375700"/>
                    <a:ext cx="117475" cy="1365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23" name="Freeform 9"/>
                  <p:cNvSpPr/>
                  <p:nvPr/>
                </p:nvSpPr>
                <p:spPr bwMode="auto">
                  <a:xfrm rot="12600000">
                    <a:off x="3547403" y="2960053"/>
                    <a:ext cx="147637" cy="44132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24" name="Freeform 10"/>
                  <p:cNvSpPr/>
                  <p:nvPr/>
                </p:nvSpPr>
                <p:spPr bwMode="auto">
                  <a:xfrm rot="12600000">
                    <a:off x="3422720" y="3302937"/>
                    <a:ext cx="117475" cy="134938"/>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sp>
              <p:nvSpPr>
                <p:cNvPr id="120" name="Freeform 12"/>
                <p:cNvSpPr/>
                <p:nvPr/>
              </p:nvSpPr>
              <p:spPr bwMode="auto">
                <a:xfrm rot="12600000">
                  <a:off x="3748305" y="2964331"/>
                  <a:ext cx="39687" cy="635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grpSp>
            <p:nvGrpSpPr>
              <p:cNvPr id="114" name="Group 38"/>
              <p:cNvGrpSpPr/>
              <p:nvPr/>
            </p:nvGrpSpPr>
            <p:grpSpPr>
              <a:xfrm>
                <a:off x="3446371" y="3121330"/>
                <a:ext cx="262234" cy="351393"/>
                <a:chOff x="3446371" y="3121330"/>
                <a:chExt cx="262234" cy="351393"/>
              </a:xfrm>
              <a:grpFill/>
            </p:grpSpPr>
            <p:sp>
              <p:nvSpPr>
                <p:cNvPr id="115" name="Freeform 7"/>
                <p:cNvSpPr/>
                <p:nvPr/>
              </p:nvSpPr>
              <p:spPr bwMode="auto">
                <a:xfrm rot="12600000">
                  <a:off x="3581605" y="3348898"/>
                  <a:ext cx="127000" cy="123825"/>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16" name="Freeform 11"/>
                <p:cNvSpPr/>
                <p:nvPr/>
              </p:nvSpPr>
              <p:spPr bwMode="auto">
                <a:xfrm rot="12600000">
                  <a:off x="3446371" y="3272989"/>
                  <a:ext cx="128587" cy="122237"/>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17" name="Freeform 13"/>
                <p:cNvSpPr/>
                <p:nvPr/>
              </p:nvSpPr>
              <p:spPr bwMode="auto">
                <a:xfrm rot="12600000">
                  <a:off x="3484402" y="3121330"/>
                  <a:ext cx="33338" cy="223837"/>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grpSp>
        <p:grpSp>
          <p:nvGrpSpPr>
            <p:cNvPr id="16" name="Group 90"/>
            <p:cNvGrpSpPr/>
            <p:nvPr/>
          </p:nvGrpSpPr>
          <p:grpSpPr bwMode="auto">
            <a:xfrm rot="900000">
              <a:off x="3812918" y="3260083"/>
              <a:ext cx="686133" cy="520862"/>
              <a:chOff x="7170738" y="4168775"/>
              <a:chExt cx="817563" cy="620713"/>
            </a:xfrm>
            <a:grpFill/>
          </p:grpSpPr>
          <p:sp>
            <p:nvSpPr>
              <p:cNvPr id="107"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08"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09"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10"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11"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12"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sp>
          <p:nvSpPr>
            <p:cNvPr id="21" name="Freeform 20"/>
            <p:cNvSpPr>
              <a:spLocks noEditPoints="1"/>
            </p:cNvSpPr>
            <p:nvPr/>
          </p:nvSpPr>
          <p:spPr bwMode="auto">
            <a:xfrm rot="900000">
              <a:off x="3631479" y="5270985"/>
              <a:ext cx="401637" cy="422275"/>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nvGrpSpPr>
            <p:cNvPr id="22" name="Group 35"/>
            <p:cNvGrpSpPr/>
            <p:nvPr/>
          </p:nvGrpSpPr>
          <p:grpSpPr>
            <a:xfrm rot="8550213">
              <a:off x="1635616" y="4070487"/>
              <a:ext cx="339303" cy="484865"/>
              <a:chOff x="1553510" y="4064335"/>
              <a:chExt cx="339303" cy="484865"/>
            </a:xfrm>
            <a:grpFill/>
          </p:grpSpPr>
          <p:sp>
            <p:nvSpPr>
              <p:cNvPr id="104" name="Oval 21"/>
              <p:cNvSpPr>
                <a:spLocks noChangeArrowheads="1"/>
              </p:cNvSpPr>
              <p:nvPr/>
            </p:nvSpPr>
            <p:spPr bwMode="auto">
              <a:xfrm rot="12600000">
                <a:off x="1553510" y="4431725"/>
                <a:ext cx="119062" cy="117475"/>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05" name="Freeform 22"/>
              <p:cNvSpPr/>
              <p:nvPr/>
            </p:nvSpPr>
            <p:spPr bwMode="auto">
              <a:xfrm rot="12600000">
                <a:off x="1564222" y="4064335"/>
                <a:ext cx="187325" cy="388937"/>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06" name="Freeform 23"/>
              <p:cNvSpPr/>
              <p:nvPr/>
            </p:nvSpPr>
            <p:spPr bwMode="auto">
              <a:xfrm rot="12600000">
                <a:off x="1692788" y="4147359"/>
                <a:ext cx="200025" cy="384175"/>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sp>
          <p:nvSpPr>
            <p:cNvPr id="25" name="Freeform 25"/>
            <p:cNvSpPr>
              <a:spLocks noEditPoints="1"/>
            </p:cNvSpPr>
            <p:nvPr/>
          </p:nvSpPr>
          <p:spPr bwMode="auto">
            <a:xfrm rot="12600000">
              <a:off x="2201580" y="4781471"/>
              <a:ext cx="188913" cy="512763"/>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26" name="Freeform 26"/>
            <p:cNvSpPr>
              <a:spLocks noEditPoints="1"/>
            </p:cNvSpPr>
            <p:nvPr/>
          </p:nvSpPr>
          <p:spPr bwMode="auto">
            <a:xfrm rot="12600000">
              <a:off x="2039152" y="4945275"/>
              <a:ext cx="514350" cy="18732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27" name="Freeform 27"/>
            <p:cNvSpPr>
              <a:spLocks noEditPoints="1"/>
            </p:cNvSpPr>
            <p:nvPr/>
          </p:nvSpPr>
          <p:spPr bwMode="auto">
            <a:xfrm rot="12600000">
              <a:off x="2078444" y="4830868"/>
              <a:ext cx="434975" cy="417512"/>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28" name="Freeform 28"/>
            <p:cNvSpPr>
              <a:spLocks noEditPoints="1"/>
            </p:cNvSpPr>
            <p:nvPr/>
          </p:nvSpPr>
          <p:spPr bwMode="auto">
            <a:xfrm rot="12600000">
              <a:off x="2078444" y="4830868"/>
              <a:ext cx="434975" cy="417512"/>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29" name="Oval 29"/>
            <p:cNvSpPr>
              <a:spLocks noChangeArrowheads="1"/>
            </p:cNvSpPr>
            <p:nvPr/>
          </p:nvSpPr>
          <p:spPr bwMode="auto">
            <a:xfrm rot="12600000">
              <a:off x="2255265" y="4998456"/>
              <a:ext cx="79375" cy="79375"/>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30" name="Freeform 30"/>
            <p:cNvSpPr>
              <a:spLocks noEditPoints="1"/>
            </p:cNvSpPr>
            <p:nvPr/>
          </p:nvSpPr>
          <p:spPr bwMode="auto">
            <a:xfrm rot="12600000">
              <a:off x="1507825" y="4666702"/>
              <a:ext cx="215900" cy="409575"/>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31" name="Rectangle 31"/>
            <p:cNvSpPr>
              <a:spLocks noChangeArrowheads="1"/>
            </p:cNvSpPr>
            <p:nvPr/>
          </p:nvSpPr>
          <p:spPr bwMode="auto">
            <a:xfrm rot="12600000">
              <a:off x="1747338" y="4772504"/>
              <a:ext cx="55562" cy="398463"/>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32" name="Freeform 32"/>
            <p:cNvSpPr>
              <a:spLocks noEditPoints="1"/>
            </p:cNvSpPr>
            <p:nvPr/>
          </p:nvSpPr>
          <p:spPr bwMode="auto">
            <a:xfrm rot="12600000">
              <a:off x="3880624" y="3865353"/>
              <a:ext cx="471487" cy="344488"/>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nvGrpSpPr>
            <p:cNvPr id="35" name="Group 123"/>
            <p:cNvGrpSpPr/>
            <p:nvPr/>
          </p:nvGrpSpPr>
          <p:grpSpPr bwMode="auto">
            <a:xfrm rot="4500000">
              <a:off x="2998487" y="2724730"/>
              <a:ext cx="426336" cy="548837"/>
              <a:chOff x="8610600" y="4127500"/>
              <a:chExt cx="508001" cy="654050"/>
            </a:xfrm>
            <a:grpFill/>
          </p:grpSpPr>
          <p:sp>
            <p:nvSpPr>
              <p:cNvPr id="96"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97"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98"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99"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00"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01"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02"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103"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sp>
          <p:nvSpPr>
            <p:cNvPr id="36" name="Freeform 41"/>
            <p:cNvSpPr>
              <a:spLocks noEditPoints="1"/>
            </p:cNvSpPr>
            <p:nvPr/>
          </p:nvSpPr>
          <p:spPr bwMode="auto">
            <a:xfrm rot="12600000">
              <a:off x="2422382" y="3250428"/>
              <a:ext cx="360363" cy="328613"/>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37" name="Freeform 42"/>
            <p:cNvSpPr/>
            <p:nvPr/>
          </p:nvSpPr>
          <p:spPr bwMode="auto">
            <a:xfrm rot="12600000">
              <a:off x="2715643" y="3164209"/>
              <a:ext cx="77787" cy="16510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38" name="Freeform 43"/>
            <p:cNvSpPr/>
            <p:nvPr/>
          </p:nvSpPr>
          <p:spPr bwMode="auto">
            <a:xfrm rot="12600000">
              <a:off x="2753202" y="3073244"/>
              <a:ext cx="109537" cy="225425"/>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39" name="Freeform 44"/>
            <p:cNvSpPr/>
            <p:nvPr/>
          </p:nvSpPr>
          <p:spPr bwMode="auto">
            <a:xfrm rot="12600000">
              <a:off x="2093459" y="5508761"/>
              <a:ext cx="439738" cy="401638"/>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40" name="Freeform 45"/>
            <p:cNvSpPr>
              <a:spLocks noEditPoints="1"/>
            </p:cNvSpPr>
            <p:nvPr/>
          </p:nvSpPr>
          <p:spPr bwMode="auto">
            <a:xfrm rot="900000">
              <a:off x="3244053" y="3577055"/>
              <a:ext cx="534988" cy="444500"/>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41" name="Freeform 46"/>
            <p:cNvSpPr>
              <a:spLocks noEditPoints="1"/>
            </p:cNvSpPr>
            <p:nvPr/>
          </p:nvSpPr>
          <p:spPr bwMode="auto">
            <a:xfrm rot="12600000">
              <a:off x="1929069" y="3496223"/>
              <a:ext cx="687387" cy="801688"/>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42" name="Freeform 47"/>
            <p:cNvSpPr>
              <a:spLocks noEditPoints="1"/>
            </p:cNvSpPr>
            <p:nvPr/>
          </p:nvSpPr>
          <p:spPr bwMode="auto">
            <a:xfrm rot="12600000">
              <a:off x="1905200" y="3334431"/>
              <a:ext cx="296862" cy="582613"/>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43" name="Freeform 48"/>
            <p:cNvSpPr>
              <a:spLocks noEditPoints="1"/>
            </p:cNvSpPr>
            <p:nvPr/>
          </p:nvSpPr>
          <p:spPr bwMode="auto">
            <a:xfrm rot="12600000">
              <a:off x="2639794" y="3831255"/>
              <a:ext cx="485775" cy="48577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44" name="Freeform 49"/>
            <p:cNvSpPr/>
            <p:nvPr/>
          </p:nvSpPr>
          <p:spPr bwMode="auto">
            <a:xfrm rot="12600000">
              <a:off x="2777118" y="4047431"/>
              <a:ext cx="242888" cy="128588"/>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nvGrpSpPr>
            <p:cNvPr id="45" name="Group 133"/>
            <p:cNvGrpSpPr/>
            <p:nvPr/>
          </p:nvGrpSpPr>
          <p:grpSpPr bwMode="auto">
            <a:xfrm rot="900000">
              <a:off x="2851145" y="3333578"/>
              <a:ext cx="381037" cy="362339"/>
              <a:chOff x="8505825" y="3605213"/>
              <a:chExt cx="454025" cy="431800"/>
            </a:xfrm>
            <a:grpFill/>
          </p:grpSpPr>
          <p:sp>
            <p:nvSpPr>
              <p:cNvPr id="94"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95"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sp>
          <p:nvSpPr>
            <p:cNvPr id="46" name="Freeform 52"/>
            <p:cNvSpPr/>
            <p:nvPr/>
          </p:nvSpPr>
          <p:spPr bwMode="auto">
            <a:xfrm rot="12600000">
              <a:off x="2640197" y="5646816"/>
              <a:ext cx="569913" cy="4635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47" name="Freeform 53"/>
            <p:cNvSpPr/>
            <p:nvPr/>
          </p:nvSpPr>
          <p:spPr bwMode="auto">
            <a:xfrm rot="12600000">
              <a:off x="2575362" y="5786368"/>
              <a:ext cx="157162" cy="215900"/>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48" name="Freeform 54"/>
            <p:cNvSpPr/>
            <p:nvPr/>
          </p:nvSpPr>
          <p:spPr bwMode="auto">
            <a:xfrm rot="12600000">
              <a:off x="2720316" y="5707030"/>
              <a:ext cx="431800" cy="282575"/>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49" name="Freeform 55"/>
            <p:cNvSpPr>
              <a:spLocks noEditPoints="1"/>
            </p:cNvSpPr>
            <p:nvPr/>
          </p:nvSpPr>
          <p:spPr bwMode="auto">
            <a:xfrm rot="1800000">
              <a:off x="3356805" y="5569946"/>
              <a:ext cx="249238" cy="43656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50" name="Freeform 56"/>
            <p:cNvSpPr>
              <a:spLocks noEditPoints="1"/>
            </p:cNvSpPr>
            <p:nvPr/>
          </p:nvSpPr>
          <p:spPr bwMode="auto">
            <a:xfrm rot="12600000">
              <a:off x="3825544" y="4770535"/>
              <a:ext cx="466725" cy="50800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51" name="Freeform 57"/>
            <p:cNvSpPr>
              <a:spLocks noEditPoints="1"/>
            </p:cNvSpPr>
            <p:nvPr/>
          </p:nvSpPr>
          <p:spPr bwMode="auto">
            <a:xfrm>
              <a:off x="1683463" y="5120191"/>
              <a:ext cx="444500" cy="434975"/>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52" name="Freeform 58"/>
            <p:cNvSpPr>
              <a:spLocks noEditPoints="1"/>
            </p:cNvSpPr>
            <p:nvPr/>
          </p:nvSpPr>
          <p:spPr bwMode="auto">
            <a:xfrm rot="12600000">
              <a:off x="3961097" y="4331046"/>
              <a:ext cx="431800" cy="43815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53" name="Rectangle 61"/>
            <p:cNvSpPr>
              <a:spLocks noChangeArrowheads="1"/>
            </p:cNvSpPr>
            <p:nvPr/>
          </p:nvSpPr>
          <p:spPr bwMode="auto">
            <a:xfrm rot="12600000">
              <a:off x="2269108" y="4305364"/>
              <a:ext cx="103188"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54" name="Rectangle 63"/>
            <p:cNvSpPr>
              <a:spLocks noChangeArrowheads="1"/>
            </p:cNvSpPr>
            <p:nvPr/>
          </p:nvSpPr>
          <p:spPr bwMode="auto">
            <a:xfrm rot="12600000">
              <a:off x="2165921" y="4484090"/>
              <a:ext cx="103188"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55" name="Rectangle 64"/>
            <p:cNvSpPr>
              <a:spLocks noChangeArrowheads="1"/>
            </p:cNvSpPr>
            <p:nvPr/>
          </p:nvSpPr>
          <p:spPr bwMode="auto">
            <a:xfrm rot="12600000">
              <a:off x="2137339" y="4228370"/>
              <a:ext cx="100013"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56" name="Rectangle 66"/>
            <p:cNvSpPr>
              <a:spLocks noChangeArrowheads="1"/>
            </p:cNvSpPr>
            <p:nvPr/>
          </p:nvSpPr>
          <p:spPr bwMode="auto">
            <a:xfrm rot="12600000">
              <a:off x="2034151" y="4407096"/>
              <a:ext cx="100013"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57" name="Rectangle 67"/>
            <p:cNvSpPr>
              <a:spLocks noChangeArrowheads="1"/>
            </p:cNvSpPr>
            <p:nvPr/>
          </p:nvSpPr>
          <p:spPr bwMode="auto">
            <a:xfrm rot="12600000">
              <a:off x="2402465" y="4382357"/>
              <a:ext cx="103187"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58" name="Rectangle 69"/>
            <p:cNvSpPr>
              <a:spLocks noChangeArrowheads="1"/>
            </p:cNvSpPr>
            <p:nvPr/>
          </p:nvSpPr>
          <p:spPr bwMode="auto">
            <a:xfrm rot="12600000">
              <a:off x="2299278" y="4561083"/>
              <a:ext cx="103187"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59" name="Rectangle 70"/>
            <p:cNvSpPr>
              <a:spLocks noChangeArrowheads="1"/>
            </p:cNvSpPr>
            <p:nvPr/>
          </p:nvSpPr>
          <p:spPr bwMode="auto">
            <a:xfrm rot="12600000">
              <a:off x="1946052" y="4534958"/>
              <a:ext cx="484188" cy="26988"/>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nvGrpSpPr>
            <p:cNvPr id="60" name="Group 40"/>
            <p:cNvGrpSpPr/>
            <p:nvPr/>
          </p:nvGrpSpPr>
          <p:grpSpPr>
            <a:xfrm rot="10800000">
              <a:off x="1878016" y="4167309"/>
              <a:ext cx="738081" cy="491536"/>
              <a:chOff x="1900808" y="4212274"/>
              <a:chExt cx="738081" cy="491536"/>
            </a:xfrm>
            <a:grpFill/>
          </p:grpSpPr>
          <p:sp>
            <p:nvSpPr>
              <p:cNvPr id="88" name="Rectangle 59"/>
              <p:cNvSpPr>
                <a:spLocks noChangeArrowheads="1"/>
              </p:cNvSpPr>
              <p:nvPr/>
            </p:nvSpPr>
            <p:spPr bwMode="auto">
              <a:xfrm rot="12600000">
                <a:off x="2111839" y="4212274"/>
                <a:ext cx="527050" cy="26987"/>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89" name="Rectangle 60"/>
              <p:cNvSpPr>
                <a:spLocks noChangeArrowheads="1"/>
              </p:cNvSpPr>
              <p:nvPr/>
            </p:nvSpPr>
            <p:spPr bwMode="auto">
              <a:xfrm rot="12600000">
                <a:off x="2106390" y="4257245"/>
                <a:ext cx="484188" cy="26988"/>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90" name="Rectangle 62"/>
              <p:cNvSpPr>
                <a:spLocks noChangeArrowheads="1"/>
              </p:cNvSpPr>
              <p:nvPr/>
            </p:nvSpPr>
            <p:spPr bwMode="auto">
              <a:xfrm rot="12600000">
                <a:off x="2236961" y="4301171"/>
                <a:ext cx="65088"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91" name="Rectangle 65"/>
              <p:cNvSpPr>
                <a:spLocks noChangeArrowheads="1"/>
              </p:cNvSpPr>
              <p:nvPr/>
            </p:nvSpPr>
            <p:spPr bwMode="auto">
              <a:xfrm rot="12600000">
                <a:off x="2105085" y="4224574"/>
                <a:ext cx="63500"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92" name="Rectangle 68"/>
              <p:cNvSpPr>
                <a:spLocks noChangeArrowheads="1"/>
              </p:cNvSpPr>
              <p:nvPr/>
            </p:nvSpPr>
            <p:spPr bwMode="auto">
              <a:xfrm rot="12600000">
                <a:off x="2370212" y="4378562"/>
                <a:ext cx="66675" cy="212725"/>
              </a:xfrm>
              <a:prstGeom prst="rect">
                <a:avLst/>
              </a:pr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93" name="Freeform 71"/>
              <p:cNvSpPr/>
              <p:nvPr/>
            </p:nvSpPr>
            <p:spPr bwMode="auto">
              <a:xfrm rot="12600000">
                <a:off x="1900808" y="4549823"/>
                <a:ext cx="484188" cy="15398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sp>
          <p:nvSpPr>
            <p:cNvPr id="61" name="Freeform 72"/>
            <p:cNvSpPr>
              <a:spLocks noEditPoints="1"/>
            </p:cNvSpPr>
            <p:nvPr/>
          </p:nvSpPr>
          <p:spPr bwMode="auto">
            <a:xfrm rot="12600000">
              <a:off x="3019018" y="4782043"/>
              <a:ext cx="671513" cy="438150"/>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62" name="Freeform 73"/>
            <p:cNvSpPr>
              <a:spLocks noEditPoints="1"/>
            </p:cNvSpPr>
            <p:nvPr/>
          </p:nvSpPr>
          <p:spPr bwMode="auto">
            <a:xfrm rot="1393596">
              <a:off x="2414463" y="3905258"/>
              <a:ext cx="157163" cy="274638"/>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63" name="Freeform 74"/>
            <p:cNvSpPr>
              <a:spLocks noEditPoints="1"/>
            </p:cNvSpPr>
            <p:nvPr/>
          </p:nvSpPr>
          <p:spPr bwMode="auto">
            <a:xfrm rot="1800000">
              <a:off x="3013444" y="5262374"/>
              <a:ext cx="315912" cy="385763"/>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64" name="Freeform 75"/>
            <p:cNvSpPr>
              <a:spLocks noEditPoints="1"/>
            </p:cNvSpPr>
            <p:nvPr/>
          </p:nvSpPr>
          <p:spPr bwMode="auto">
            <a:xfrm rot="900000">
              <a:off x="2562427" y="4478545"/>
              <a:ext cx="477838" cy="479425"/>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65" name="Freeform 76"/>
            <p:cNvSpPr>
              <a:spLocks noEditPoints="1"/>
            </p:cNvSpPr>
            <p:nvPr/>
          </p:nvSpPr>
          <p:spPr bwMode="auto">
            <a:xfrm rot="1800000">
              <a:off x="3209787" y="4232354"/>
              <a:ext cx="539750" cy="409575"/>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66" name="Freeform 77"/>
            <p:cNvSpPr/>
            <p:nvPr/>
          </p:nvSpPr>
          <p:spPr bwMode="auto">
            <a:xfrm rot="900000">
              <a:off x="2972466" y="4980097"/>
              <a:ext cx="179388" cy="134937"/>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67" name="Freeform 78"/>
            <p:cNvSpPr/>
            <p:nvPr/>
          </p:nvSpPr>
          <p:spPr bwMode="auto">
            <a:xfrm rot="12600000">
              <a:off x="3063515" y="4941708"/>
              <a:ext cx="49213" cy="603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68" name="Freeform 79"/>
            <p:cNvSpPr>
              <a:spLocks noEditPoints="1"/>
            </p:cNvSpPr>
            <p:nvPr/>
          </p:nvSpPr>
          <p:spPr bwMode="auto">
            <a:xfrm rot="7200000">
              <a:off x="3712274" y="4017487"/>
              <a:ext cx="188913" cy="2619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69" name="Freeform 80"/>
            <p:cNvSpPr>
              <a:spLocks noEditPoints="1"/>
            </p:cNvSpPr>
            <p:nvPr/>
          </p:nvSpPr>
          <p:spPr bwMode="auto">
            <a:xfrm rot="12600000">
              <a:off x="1735409" y="4445936"/>
              <a:ext cx="236538" cy="2587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70" name="Freeform 81"/>
            <p:cNvSpPr>
              <a:spLocks noEditPoints="1"/>
            </p:cNvSpPr>
            <p:nvPr/>
          </p:nvSpPr>
          <p:spPr bwMode="auto">
            <a:xfrm rot="900000">
              <a:off x="2539100" y="5072698"/>
              <a:ext cx="357187" cy="514350"/>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71" name="Freeform 82"/>
            <p:cNvSpPr>
              <a:spLocks noEditPoints="1"/>
            </p:cNvSpPr>
            <p:nvPr/>
          </p:nvSpPr>
          <p:spPr bwMode="auto">
            <a:xfrm rot="12600000">
              <a:off x="2697110" y="5598298"/>
              <a:ext cx="206375" cy="182562"/>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72" name="Freeform 83"/>
            <p:cNvSpPr/>
            <p:nvPr/>
          </p:nvSpPr>
          <p:spPr bwMode="auto">
            <a:xfrm rot="12600000">
              <a:off x="2853325" y="5629363"/>
              <a:ext cx="90487" cy="57150"/>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73" name="Freeform 84"/>
            <p:cNvSpPr/>
            <p:nvPr/>
          </p:nvSpPr>
          <p:spPr bwMode="auto">
            <a:xfrm rot="12600000">
              <a:off x="2906930" y="5677634"/>
              <a:ext cx="122237" cy="74613"/>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74" name="Freeform 85"/>
            <p:cNvSpPr>
              <a:spLocks noEditPoints="1"/>
            </p:cNvSpPr>
            <p:nvPr/>
          </p:nvSpPr>
          <p:spPr bwMode="auto">
            <a:xfrm rot="12600000">
              <a:off x="3209252" y="4701487"/>
              <a:ext cx="373062" cy="1333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75" name="Freeform 86"/>
            <p:cNvSpPr/>
            <p:nvPr/>
          </p:nvSpPr>
          <p:spPr bwMode="auto">
            <a:xfrm rot="12600000">
              <a:off x="2225969" y="3547771"/>
              <a:ext cx="206375" cy="265112"/>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76" name="Freeform 87"/>
            <p:cNvSpPr/>
            <p:nvPr/>
          </p:nvSpPr>
          <p:spPr bwMode="auto">
            <a:xfrm rot="12600000">
              <a:off x="2171665" y="3706953"/>
              <a:ext cx="100012" cy="68263"/>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77" name="Freeform 88"/>
            <p:cNvSpPr/>
            <p:nvPr/>
          </p:nvSpPr>
          <p:spPr bwMode="auto">
            <a:xfrm rot="12600000">
              <a:off x="2261135" y="3575133"/>
              <a:ext cx="136525" cy="190500"/>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78" name="Freeform 89"/>
            <p:cNvSpPr>
              <a:spLocks noEditPoints="1"/>
            </p:cNvSpPr>
            <p:nvPr/>
          </p:nvSpPr>
          <p:spPr bwMode="auto">
            <a:xfrm rot="12600000">
              <a:off x="1935826" y="4712129"/>
              <a:ext cx="187325" cy="1365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79" name="Freeform 90"/>
            <p:cNvSpPr/>
            <p:nvPr/>
          </p:nvSpPr>
          <p:spPr bwMode="auto">
            <a:xfrm rot="12600000">
              <a:off x="3761826" y="4641528"/>
              <a:ext cx="173038" cy="22225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80" name="Freeform 91"/>
            <p:cNvSpPr/>
            <p:nvPr/>
          </p:nvSpPr>
          <p:spPr bwMode="auto">
            <a:xfrm rot="12600000">
              <a:off x="3807272" y="4829720"/>
              <a:ext cx="85725" cy="58738"/>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81" name="Freeform 92"/>
            <p:cNvSpPr/>
            <p:nvPr/>
          </p:nvSpPr>
          <p:spPr bwMode="auto">
            <a:xfrm rot="12600000">
              <a:off x="3797409" y="4666907"/>
              <a:ext cx="117475" cy="160337"/>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82" name="Freeform 93"/>
            <p:cNvSpPr>
              <a:spLocks noEditPoints="1"/>
            </p:cNvSpPr>
            <p:nvPr/>
          </p:nvSpPr>
          <p:spPr bwMode="auto">
            <a:xfrm rot="12600000">
              <a:off x="3537923" y="2821556"/>
              <a:ext cx="184150" cy="2016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83" name="Freeform 94"/>
            <p:cNvSpPr/>
            <p:nvPr/>
          </p:nvSpPr>
          <p:spPr bwMode="auto">
            <a:xfrm rot="12600000">
              <a:off x="3063402" y="4320809"/>
              <a:ext cx="53975" cy="50800"/>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84" name="Freeform 95"/>
            <p:cNvSpPr/>
            <p:nvPr/>
          </p:nvSpPr>
          <p:spPr bwMode="auto">
            <a:xfrm rot="12600000">
              <a:off x="3031218" y="4353689"/>
              <a:ext cx="49212" cy="16510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85" name="Freeform 96"/>
            <p:cNvSpPr/>
            <p:nvPr/>
          </p:nvSpPr>
          <p:spPr bwMode="auto">
            <a:xfrm rot="12600000">
              <a:off x="2955192" y="4320784"/>
              <a:ext cx="106362" cy="141288"/>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86" name="Freeform 97"/>
            <p:cNvSpPr/>
            <p:nvPr/>
          </p:nvSpPr>
          <p:spPr bwMode="auto">
            <a:xfrm rot="12600000">
              <a:off x="3102926" y="4313709"/>
              <a:ext cx="14287" cy="2540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sp>
          <p:nvSpPr>
            <p:cNvPr id="87" name="Freeform 98"/>
            <p:cNvSpPr>
              <a:spLocks noEditPoints="1"/>
            </p:cNvSpPr>
            <p:nvPr/>
          </p:nvSpPr>
          <p:spPr bwMode="auto">
            <a:xfrm rot="12600000">
              <a:off x="2348758" y="5299028"/>
              <a:ext cx="184150" cy="1984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tx1">
                    <a:lumMod val="75000"/>
                    <a:lumOff val="25000"/>
                  </a:schemeClr>
                </a:solidFill>
                <a:latin typeface="+mn-lt"/>
              </a:endParaRPr>
            </a:p>
          </p:txBody>
        </p:sp>
      </p:grpSp>
      <p:sp>
        <p:nvSpPr>
          <p:cNvPr id="125" name="Text Placeholder 31"/>
          <p:cNvSpPr txBox="1"/>
          <p:nvPr/>
        </p:nvSpPr>
        <p:spPr>
          <a:xfrm>
            <a:off x="4613830" y="4491321"/>
            <a:ext cx="2818658" cy="408745"/>
          </a:xfrm>
          <a:prstGeom prst="rect">
            <a:avLst/>
          </a:prstGeom>
        </p:spPr>
        <p:txBody>
          <a:bodyPr vert="horz" lIns="91440" tIns="45720" rIns="91440" bIns="45720" rtlCol="0" anchor="ctr">
            <a:normAutofit fontScale="62500" lnSpcReduction="2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3900" dirty="0" smtClean="0">
                <a:solidFill>
                  <a:schemeClr val="tx1">
                    <a:lumMod val="75000"/>
                    <a:lumOff val="25000"/>
                  </a:schemeClr>
                </a:solidFill>
              </a:rPr>
              <a:t>02</a:t>
            </a:r>
            <a:endParaRPr lang="id-ID" dirty="0">
              <a:solidFill>
                <a:schemeClr val="tx1">
                  <a:lumMod val="75000"/>
                  <a:lumOff val="25000"/>
                </a:schemeClr>
              </a:solidFill>
            </a:endParaRPr>
          </a:p>
        </p:txBody>
      </p:sp>
      <p:sp>
        <p:nvSpPr>
          <p:cNvPr id="126" name="Text Placeholder 31"/>
          <p:cNvSpPr txBox="1"/>
          <p:nvPr/>
        </p:nvSpPr>
        <p:spPr>
          <a:xfrm>
            <a:off x="7656329" y="2548623"/>
            <a:ext cx="2818658" cy="408745"/>
          </a:xfrm>
          <a:prstGeom prst="rect">
            <a:avLst/>
          </a:prstGeom>
        </p:spPr>
        <p:txBody>
          <a:bodyPr vert="horz" lIns="91440" tIns="45720" rIns="91440" bIns="45720" rtlCol="0" anchor="ctr">
            <a:normAutofit fontScale="62500" lnSpcReduction="2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3900" dirty="0" smtClean="0">
                <a:solidFill>
                  <a:schemeClr val="tx1">
                    <a:lumMod val="75000"/>
                    <a:lumOff val="25000"/>
                  </a:schemeClr>
                </a:solidFill>
              </a:rPr>
              <a:t>03</a:t>
            </a:r>
            <a:endParaRPr lang="id-ID" dirty="0">
              <a:solidFill>
                <a:schemeClr val="tx1">
                  <a:lumMod val="75000"/>
                  <a:lumOff val="25000"/>
                </a:schemeClr>
              </a:solidFill>
            </a:endParaRPr>
          </a:p>
        </p:txBody>
      </p:sp>
      <p:sp>
        <p:nvSpPr>
          <p:cNvPr id="127" name="Text Placeholder 31"/>
          <p:cNvSpPr txBox="1"/>
          <p:nvPr/>
        </p:nvSpPr>
        <p:spPr>
          <a:xfrm>
            <a:off x="7656329" y="4491321"/>
            <a:ext cx="2818658" cy="408745"/>
          </a:xfrm>
          <a:prstGeom prst="rect">
            <a:avLst/>
          </a:prstGeom>
        </p:spPr>
        <p:txBody>
          <a:bodyPr vert="horz" lIns="91440" tIns="45720" rIns="91440" bIns="45720" rtlCol="0" anchor="ctr">
            <a:normAutofit fontScale="62500" lnSpcReduction="2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3900" dirty="0" smtClean="0">
                <a:solidFill>
                  <a:schemeClr val="tx1">
                    <a:lumMod val="75000"/>
                    <a:lumOff val="25000"/>
                  </a:schemeClr>
                </a:solidFill>
              </a:rPr>
              <a:t>04 </a:t>
            </a:r>
            <a:endParaRPr lang="id-ID" dirty="0">
              <a:solidFill>
                <a:schemeClr val="tx1">
                  <a:lumMod val="75000"/>
                  <a:lumOff val="25000"/>
                </a:schemeClr>
              </a:solidFill>
            </a:endParaRPr>
          </a:p>
        </p:txBody>
      </p:sp>
      <p:sp>
        <p:nvSpPr>
          <p:cNvPr id="128" name="文本框 127"/>
          <p:cNvSpPr txBox="1"/>
          <p:nvPr/>
        </p:nvSpPr>
        <p:spPr>
          <a:xfrm>
            <a:off x="5023436" y="2827100"/>
            <a:ext cx="2521658"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5023435" y="2550769"/>
            <a:ext cx="124632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8097883" y="2827100"/>
            <a:ext cx="2521658"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文本框 130"/>
          <p:cNvSpPr txBox="1"/>
          <p:nvPr/>
        </p:nvSpPr>
        <p:spPr>
          <a:xfrm>
            <a:off x="8097882" y="2550769"/>
            <a:ext cx="124632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5023436" y="4724013"/>
            <a:ext cx="2521658"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5023435" y="4447682"/>
            <a:ext cx="124632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文本框 133"/>
          <p:cNvSpPr txBox="1"/>
          <p:nvPr/>
        </p:nvSpPr>
        <p:spPr>
          <a:xfrm>
            <a:off x="8097883" y="4724013"/>
            <a:ext cx="2521658"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文本框 134"/>
          <p:cNvSpPr txBox="1"/>
          <p:nvPr/>
        </p:nvSpPr>
        <p:spPr>
          <a:xfrm>
            <a:off x="8097882" y="4447682"/>
            <a:ext cx="124632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25">
                                            <p:txEl>
                                              <p:pRg st="0" end="0"/>
                                            </p:txEl>
                                          </p:spTgt>
                                        </p:tgtEl>
                                        <p:attrNameLst>
                                          <p:attrName>style.visibility</p:attrName>
                                        </p:attrNameLst>
                                      </p:cBhvr>
                                      <p:to>
                                        <p:strVal val="visible"/>
                                      </p:to>
                                    </p:set>
                                    <p:animEffect transition="in" filter="wipe(left)">
                                      <p:cBhvr>
                                        <p:cTn id="16" dur="500"/>
                                        <p:tgtEl>
                                          <p:spTgt spid="125">
                                            <p:txEl>
                                              <p:pRg st="0" end="0"/>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6">
                                            <p:txEl>
                                              <p:pRg st="0" end="0"/>
                                            </p:txEl>
                                          </p:spTgt>
                                        </p:tgtEl>
                                        <p:attrNameLst>
                                          <p:attrName>style.visibility</p:attrName>
                                        </p:attrNameLst>
                                      </p:cBhvr>
                                      <p:to>
                                        <p:strVal val="visible"/>
                                      </p:to>
                                    </p:set>
                                    <p:animEffect transition="in" filter="wipe(left)">
                                      <p:cBhvr>
                                        <p:cTn id="20" dur="500"/>
                                        <p:tgtEl>
                                          <p:spTgt spid="126">
                                            <p:txEl>
                                              <p:pRg st="0" end="0"/>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27">
                                            <p:txEl>
                                              <p:pRg st="0" end="0"/>
                                            </p:txEl>
                                          </p:spTgt>
                                        </p:tgtEl>
                                        <p:attrNameLst>
                                          <p:attrName>style.visibility</p:attrName>
                                        </p:attrNameLst>
                                      </p:cBhvr>
                                      <p:to>
                                        <p:strVal val="visible"/>
                                      </p:to>
                                    </p:set>
                                    <p:animEffect transition="in" filter="wipe(left)">
                                      <p:cBhvr>
                                        <p:cTn id="24" dur="500"/>
                                        <p:tgtEl>
                                          <p:spTgt spid="1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5" grpId="0" build="p"/>
      <p:bldP spid="126" grpId="0" build="p"/>
      <p:bldP spid="1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4577" y="377371"/>
            <a:ext cx="11242846" cy="6103258"/>
          </a:xfrm>
          <a:prstGeom prst="rect">
            <a:avLst/>
          </a:prstGeom>
          <a:solidFill>
            <a:srgbClr val="75CDCB"/>
          </a:solid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r="69521" b="72910"/>
          <a:stretch>
            <a:fillRect/>
          </a:stretch>
        </p:blipFill>
        <p:spPr>
          <a:xfrm rot="5554429">
            <a:off x="10729925" y="-1017236"/>
            <a:ext cx="2190185" cy="291979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69521" b="72910"/>
          <a:stretch>
            <a:fillRect/>
          </a:stretch>
        </p:blipFill>
        <p:spPr>
          <a:xfrm rot="16045571" flipH="1">
            <a:off x="-762296" y="-1033541"/>
            <a:ext cx="2309083" cy="307829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74656" r="66981" b="2275"/>
          <a:stretch>
            <a:fillRect/>
          </a:stretch>
        </p:blipFill>
        <p:spPr>
          <a:xfrm rot="12768321">
            <a:off x="-657167" y="5164012"/>
            <a:ext cx="2263487" cy="2371973"/>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74656" r="66981" b="2275"/>
          <a:stretch>
            <a:fillRect/>
          </a:stretch>
        </p:blipFill>
        <p:spPr>
          <a:xfrm rot="8831679" flipH="1">
            <a:off x="10255278" y="5091971"/>
            <a:ext cx="2650288" cy="277731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35554" t="86349" r="53336" b="2222"/>
          <a:stretch>
            <a:fillRect/>
          </a:stretch>
        </p:blipFill>
        <p:spPr>
          <a:xfrm flipH="1">
            <a:off x="8669232" y="432710"/>
            <a:ext cx="1045029" cy="1612328"/>
          </a:xfrm>
          <a:prstGeom prst="rect">
            <a:avLst/>
          </a:prstGeom>
        </p:spPr>
      </p:pic>
      <p:sp>
        <p:nvSpPr>
          <p:cNvPr id="14" name="文本框 13"/>
          <p:cNvSpPr txBox="1"/>
          <p:nvPr/>
        </p:nvSpPr>
        <p:spPr>
          <a:xfrm>
            <a:off x="5178092" y="2104311"/>
            <a:ext cx="1814752" cy="1569660"/>
          </a:xfrm>
          <a:prstGeom prst="rect">
            <a:avLst/>
          </a:prstGeom>
          <a:noFill/>
        </p:spPr>
        <p:txBody>
          <a:bodyPr wrap="square" rtlCol="0">
            <a:spAutoFit/>
          </a:bodyPr>
          <a:lstStyle/>
          <a:p>
            <a:pPr algn="ctr"/>
            <a:r>
              <a:rPr lang="en-US" altLang="zh-CN" sz="9600" dirty="0" smtClean="0">
                <a:ln w="28575">
                  <a:noFill/>
                </a:ln>
                <a:solidFill>
                  <a:schemeClr val="bg1"/>
                </a:solidFill>
                <a:latin typeface="Road Rage" pitchFamily="50" charset="0"/>
                <a:ea typeface="微软雅黑" panose="020B0503020204020204" pitchFamily="34" charset="-122"/>
              </a:rPr>
              <a:t>o</a:t>
            </a:r>
            <a:r>
              <a:rPr lang="en-US" altLang="zh-CN" sz="9600" dirty="0">
                <a:ln w="28575">
                  <a:noFill/>
                </a:ln>
                <a:solidFill>
                  <a:schemeClr val="bg1"/>
                </a:solidFill>
                <a:latin typeface="Road Rage" pitchFamily="50" charset="0"/>
                <a:ea typeface="微软雅黑" panose="020B0503020204020204" pitchFamily="34" charset="-122"/>
              </a:rPr>
              <a:t>4</a:t>
            </a:r>
            <a:endParaRPr lang="zh-CN" altLang="en-US" sz="9600" dirty="0">
              <a:ln w="28575">
                <a:noFill/>
              </a:ln>
              <a:solidFill>
                <a:schemeClr val="bg1"/>
              </a:solidFill>
              <a:latin typeface="Road Rage" pitchFamily="50" charset="0"/>
              <a:ea typeface="微软雅黑" panose="020B0503020204020204" pitchFamily="34" charset="-122"/>
            </a:endParaRPr>
          </a:p>
        </p:txBody>
      </p:sp>
      <p:sp>
        <p:nvSpPr>
          <p:cNvPr id="15" name="矩形 14"/>
          <p:cNvSpPr/>
          <p:nvPr/>
        </p:nvSpPr>
        <p:spPr>
          <a:xfrm>
            <a:off x="4958354" y="3524262"/>
            <a:ext cx="2262158"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967740" y="3983170"/>
            <a:ext cx="4243386" cy="646331"/>
          </a:xfrm>
          <a:prstGeom prst="rect">
            <a:avLst/>
          </a:prstGeom>
          <a:noFill/>
        </p:spPr>
        <p:txBody>
          <a:bodyPr wrap="square" rtlCol="0">
            <a:spAutoFit/>
          </a:bodyPr>
          <a:lstStyle>
            <a:defPPr>
              <a:defRPr lang="zh-CN"/>
            </a:defPPr>
            <a:lvl1pPr algn="ctr">
              <a:defRPr sz="6000" b="1">
                <a:blipFill dpi="0" rotWithShape="1">
                  <a:blip r:embed="rId7"/>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bg1"/>
              </a:solidFill>
              <a:latin typeface="微软雅黑" panose="020B0503020204020204" pitchFamily="34" charset="-122"/>
              <a:ea typeface="微软雅黑" panose="020B0503020204020204" pitchFamily="34" charset="-122"/>
            </a:endParaRPr>
          </a:p>
          <a:p>
            <a:r>
              <a:rPr lang="en-US" altLang="zh-CN" sz="1800" b="0" dirty="0" smtClean="0">
                <a:solidFill>
                  <a:schemeClr val="bg1"/>
                </a:solidFill>
                <a:latin typeface="微软雅黑" panose="020B0503020204020204" pitchFamily="34" charset="-122"/>
                <a:ea typeface="微软雅黑" panose="020B0503020204020204" pitchFamily="34" charset="-122"/>
              </a:rPr>
              <a:t> 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04</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Freeform 7"/>
          <p:cNvSpPr/>
          <p:nvPr/>
        </p:nvSpPr>
        <p:spPr bwMode="auto">
          <a:xfrm>
            <a:off x="1733683" y="2063735"/>
            <a:ext cx="1766128" cy="1586711"/>
          </a:xfrm>
          <a:custGeom>
            <a:avLst/>
            <a:gdLst>
              <a:gd name="T0" fmla="*/ 414 w 630"/>
              <a:gd name="T1" fmla="*/ 7 h 566"/>
              <a:gd name="T2" fmla="*/ 411 w 630"/>
              <a:gd name="T3" fmla="*/ 0 h 566"/>
              <a:gd name="T4" fmla="*/ 0 w 630"/>
              <a:gd name="T5" fmla="*/ 310 h 566"/>
              <a:gd name="T6" fmla="*/ 229 w 630"/>
              <a:gd name="T7" fmla="*/ 566 h 566"/>
              <a:gd name="T8" fmla="*/ 630 w 630"/>
              <a:gd name="T9" fmla="*/ 317 h 566"/>
              <a:gd name="T10" fmla="*/ 414 w 630"/>
              <a:gd name="T11" fmla="*/ 7 h 566"/>
            </a:gdLst>
            <a:ahLst/>
            <a:cxnLst>
              <a:cxn ang="0">
                <a:pos x="T0" y="T1"/>
              </a:cxn>
              <a:cxn ang="0">
                <a:pos x="T2" y="T3"/>
              </a:cxn>
              <a:cxn ang="0">
                <a:pos x="T4" y="T5"/>
              </a:cxn>
              <a:cxn ang="0">
                <a:pos x="T6" y="T7"/>
              </a:cxn>
              <a:cxn ang="0">
                <a:pos x="T8" y="T9"/>
              </a:cxn>
              <a:cxn ang="0">
                <a:pos x="T10" y="T11"/>
              </a:cxn>
            </a:cxnLst>
            <a:rect l="0" t="0" r="r" b="b"/>
            <a:pathLst>
              <a:path w="630" h="566">
                <a:moveTo>
                  <a:pt x="414" y="7"/>
                </a:moveTo>
                <a:lnTo>
                  <a:pt x="411" y="0"/>
                </a:lnTo>
                <a:lnTo>
                  <a:pt x="0" y="310"/>
                </a:lnTo>
                <a:lnTo>
                  <a:pt x="229" y="566"/>
                </a:lnTo>
                <a:lnTo>
                  <a:pt x="630" y="317"/>
                </a:lnTo>
                <a:lnTo>
                  <a:pt x="414" y="7"/>
                </a:lnTo>
                <a:close/>
              </a:path>
            </a:pathLst>
          </a:custGeom>
          <a:solidFill>
            <a:srgbClr val="5CC4C2"/>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nvGrpSpPr>
          <p:cNvPr id="11" name="Group 5230"/>
          <p:cNvGrpSpPr/>
          <p:nvPr/>
        </p:nvGrpSpPr>
        <p:grpSpPr>
          <a:xfrm>
            <a:off x="2512381" y="2736687"/>
            <a:ext cx="221432" cy="348716"/>
            <a:chOff x="0" y="0"/>
            <a:chExt cx="389537" cy="613459"/>
          </a:xfrm>
          <a:solidFill>
            <a:schemeClr val="bg1"/>
          </a:solidFill>
        </p:grpSpPr>
        <p:sp>
          <p:nvSpPr>
            <p:cNvPr id="12" name="Shape 5227"/>
            <p:cNvSpPr/>
            <p:nvPr/>
          </p:nvSpPr>
          <p:spPr>
            <a:xfrm>
              <a:off x="0" y="225168"/>
              <a:ext cx="389538" cy="388292"/>
            </a:xfrm>
            <a:custGeom>
              <a:avLst/>
              <a:gdLst/>
              <a:ahLst/>
              <a:cxnLst>
                <a:cxn ang="0">
                  <a:pos x="wd2" y="hd2"/>
                </a:cxn>
                <a:cxn ang="5400000">
                  <a:pos x="wd2" y="hd2"/>
                </a:cxn>
                <a:cxn ang="10800000">
                  <a:pos x="wd2" y="hd2"/>
                </a:cxn>
                <a:cxn ang="16200000">
                  <a:pos x="wd2" y="hd2"/>
                </a:cxn>
              </a:cxnLst>
              <a:rect l="0" t="0" r="r" b="b"/>
              <a:pathLst>
                <a:path w="21600" h="21600" extrusionOk="0">
                  <a:moveTo>
                    <a:pt x="20925" y="0"/>
                  </a:moveTo>
                  <a:lnTo>
                    <a:pt x="19913" y="0"/>
                  </a:lnTo>
                  <a:cubicBezTo>
                    <a:pt x="19541" y="0"/>
                    <a:pt x="19239" y="306"/>
                    <a:pt x="19239" y="679"/>
                  </a:cubicBezTo>
                  <a:lnTo>
                    <a:pt x="19239" y="5345"/>
                  </a:lnTo>
                  <a:cubicBezTo>
                    <a:pt x="19239" y="7610"/>
                    <a:pt x="17460" y="11441"/>
                    <a:pt x="10801" y="11441"/>
                  </a:cubicBezTo>
                  <a:cubicBezTo>
                    <a:pt x="4140" y="11441"/>
                    <a:pt x="2361" y="7610"/>
                    <a:pt x="2361" y="5345"/>
                  </a:cubicBezTo>
                  <a:lnTo>
                    <a:pt x="2361" y="679"/>
                  </a:lnTo>
                  <a:cubicBezTo>
                    <a:pt x="2361" y="306"/>
                    <a:pt x="2059" y="0"/>
                    <a:pt x="1687" y="0"/>
                  </a:cubicBezTo>
                  <a:lnTo>
                    <a:pt x="675" y="0"/>
                  </a:lnTo>
                  <a:cubicBezTo>
                    <a:pt x="303" y="0"/>
                    <a:pt x="0" y="306"/>
                    <a:pt x="0" y="679"/>
                  </a:cubicBezTo>
                  <a:lnTo>
                    <a:pt x="0" y="5345"/>
                  </a:lnTo>
                  <a:cubicBezTo>
                    <a:pt x="0" y="9133"/>
                    <a:pt x="2772" y="13186"/>
                    <a:pt x="9112" y="13743"/>
                  </a:cubicBezTo>
                  <a:lnTo>
                    <a:pt x="9112" y="18214"/>
                  </a:lnTo>
                  <a:lnTo>
                    <a:pt x="4725" y="18214"/>
                  </a:lnTo>
                  <a:cubicBezTo>
                    <a:pt x="4353" y="18214"/>
                    <a:pt x="4050" y="18517"/>
                    <a:pt x="4050" y="18891"/>
                  </a:cubicBezTo>
                  <a:lnTo>
                    <a:pt x="4050" y="20921"/>
                  </a:lnTo>
                  <a:cubicBezTo>
                    <a:pt x="4050" y="21294"/>
                    <a:pt x="4353" y="21600"/>
                    <a:pt x="4725" y="21600"/>
                  </a:cubicBezTo>
                  <a:lnTo>
                    <a:pt x="16875" y="21600"/>
                  </a:lnTo>
                  <a:cubicBezTo>
                    <a:pt x="17247" y="21600"/>
                    <a:pt x="17550" y="21294"/>
                    <a:pt x="17550" y="20921"/>
                  </a:cubicBezTo>
                  <a:lnTo>
                    <a:pt x="17550" y="18891"/>
                  </a:lnTo>
                  <a:cubicBezTo>
                    <a:pt x="17550" y="18517"/>
                    <a:pt x="17247" y="18214"/>
                    <a:pt x="16875" y="18214"/>
                  </a:cubicBezTo>
                  <a:lnTo>
                    <a:pt x="12488" y="18214"/>
                  </a:lnTo>
                  <a:lnTo>
                    <a:pt x="12488" y="13743"/>
                  </a:lnTo>
                  <a:cubicBezTo>
                    <a:pt x="18828" y="13186"/>
                    <a:pt x="21600" y="9133"/>
                    <a:pt x="21600" y="5345"/>
                  </a:cubicBezTo>
                  <a:lnTo>
                    <a:pt x="21600" y="679"/>
                  </a:lnTo>
                  <a:cubicBezTo>
                    <a:pt x="21600" y="306"/>
                    <a:pt x="21297" y="0"/>
                    <a:pt x="20925" y="0"/>
                  </a:cubicBezTo>
                  <a:close/>
                </a:path>
              </a:pathLst>
            </a:custGeom>
            <a:grp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sp>
          <p:nvSpPr>
            <p:cNvPr id="13" name="Shape 5228"/>
            <p:cNvSpPr/>
            <p:nvPr/>
          </p:nvSpPr>
          <p:spPr>
            <a:xfrm>
              <a:off x="104793" y="225168"/>
              <a:ext cx="182620" cy="144799"/>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cubicBezTo>
                    <a:pt x="19246" y="21600"/>
                    <a:pt x="21600" y="17226"/>
                    <a:pt x="21600" y="14334"/>
                  </a:cubicBezTo>
                  <a:lnTo>
                    <a:pt x="21600" y="0"/>
                  </a:lnTo>
                  <a:lnTo>
                    <a:pt x="0" y="0"/>
                  </a:lnTo>
                  <a:lnTo>
                    <a:pt x="0" y="14334"/>
                  </a:lnTo>
                  <a:cubicBezTo>
                    <a:pt x="0" y="17226"/>
                    <a:pt x="2354" y="21600"/>
                    <a:pt x="10802" y="21600"/>
                  </a:cubicBezTo>
                  <a:close/>
                </a:path>
              </a:pathLst>
            </a:custGeom>
            <a:grp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sp>
          <p:nvSpPr>
            <p:cNvPr id="14" name="Shape 5229"/>
            <p:cNvSpPr/>
            <p:nvPr/>
          </p:nvSpPr>
          <p:spPr>
            <a:xfrm>
              <a:off x="104793" y="0"/>
              <a:ext cx="182620" cy="177857"/>
            </a:xfrm>
            <a:custGeom>
              <a:avLst/>
              <a:gdLst/>
              <a:ahLst/>
              <a:cxnLst>
                <a:cxn ang="0">
                  <a:pos x="wd2" y="hd2"/>
                </a:cxn>
                <a:cxn ang="5400000">
                  <a:pos x="wd2" y="hd2"/>
                </a:cxn>
                <a:cxn ang="10800000">
                  <a:pos x="wd2" y="hd2"/>
                </a:cxn>
                <a:cxn ang="16200000">
                  <a:pos x="wd2" y="hd2"/>
                </a:cxn>
              </a:cxnLst>
              <a:rect l="0" t="0" r="r" b="b"/>
              <a:pathLst>
                <a:path w="21600" h="21600" extrusionOk="0">
                  <a:moveTo>
                    <a:pt x="21600" y="5915"/>
                  </a:moveTo>
                  <a:cubicBezTo>
                    <a:pt x="21600" y="3561"/>
                    <a:pt x="19246" y="0"/>
                    <a:pt x="10802" y="0"/>
                  </a:cubicBezTo>
                  <a:cubicBezTo>
                    <a:pt x="2354" y="0"/>
                    <a:pt x="0" y="3561"/>
                    <a:pt x="0" y="5915"/>
                  </a:cubicBezTo>
                  <a:lnTo>
                    <a:pt x="0" y="21600"/>
                  </a:lnTo>
                  <a:lnTo>
                    <a:pt x="21600" y="21600"/>
                  </a:lnTo>
                  <a:cubicBezTo>
                    <a:pt x="21600" y="21600"/>
                    <a:pt x="21600" y="5915"/>
                    <a:pt x="21600" y="5915"/>
                  </a:cubicBezTo>
                  <a:close/>
                </a:path>
              </a:pathLst>
            </a:custGeom>
            <a:grp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grpSp>
      <p:sp>
        <p:nvSpPr>
          <p:cNvPr id="15" name="Freeform 8"/>
          <p:cNvSpPr/>
          <p:nvPr/>
        </p:nvSpPr>
        <p:spPr bwMode="auto">
          <a:xfrm>
            <a:off x="3696047" y="2461815"/>
            <a:ext cx="1410100" cy="1452149"/>
          </a:xfrm>
          <a:custGeom>
            <a:avLst/>
            <a:gdLst>
              <a:gd name="T0" fmla="*/ 226 w 503"/>
              <a:gd name="T1" fmla="*/ 518 h 518"/>
              <a:gd name="T2" fmla="*/ 503 w 503"/>
              <a:gd name="T3" fmla="*/ 297 h 518"/>
              <a:gd name="T4" fmla="*/ 306 w 503"/>
              <a:gd name="T5" fmla="*/ 0 h 518"/>
              <a:gd name="T6" fmla="*/ 160 w 503"/>
              <a:gd name="T7" fmla="*/ 90 h 518"/>
              <a:gd name="T8" fmla="*/ 0 w 503"/>
              <a:gd name="T9" fmla="*/ 189 h 518"/>
              <a:gd name="T10" fmla="*/ 226 w 503"/>
              <a:gd name="T11" fmla="*/ 518 h 518"/>
            </a:gdLst>
            <a:ahLst/>
            <a:cxnLst>
              <a:cxn ang="0">
                <a:pos x="T0" y="T1"/>
              </a:cxn>
              <a:cxn ang="0">
                <a:pos x="T2" y="T3"/>
              </a:cxn>
              <a:cxn ang="0">
                <a:pos x="T4" y="T5"/>
              </a:cxn>
              <a:cxn ang="0">
                <a:pos x="T6" y="T7"/>
              </a:cxn>
              <a:cxn ang="0">
                <a:pos x="T8" y="T9"/>
              </a:cxn>
              <a:cxn ang="0">
                <a:pos x="T10" y="T11"/>
              </a:cxn>
            </a:cxnLst>
            <a:rect l="0" t="0" r="r" b="b"/>
            <a:pathLst>
              <a:path w="503" h="518">
                <a:moveTo>
                  <a:pt x="226" y="518"/>
                </a:moveTo>
                <a:lnTo>
                  <a:pt x="503" y="297"/>
                </a:lnTo>
                <a:lnTo>
                  <a:pt x="306" y="0"/>
                </a:lnTo>
                <a:lnTo>
                  <a:pt x="160" y="90"/>
                </a:lnTo>
                <a:lnTo>
                  <a:pt x="0" y="189"/>
                </a:lnTo>
                <a:lnTo>
                  <a:pt x="226" y="518"/>
                </a:lnTo>
                <a:close/>
              </a:path>
            </a:pathLst>
          </a:custGeom>
          <a:solidFill>
            <a:srgbClr val="5CC4C2"/>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nvGrpSpPr>
          <p:cNvPr id="16" name="Group 5234"/>
          <p:cNvGrpSpPr/>
          <p:nvPr/>
        </p:nvGrpSpPr>
        <p:grpSpPr>
          <a:xfrm>
            <a:off x="4301206" y="3019186"/>
            <a:ext cx="245820" cy="252183"/>
            <a:chOff x="0" y="0"/>
            <a:chExt cx="485574" cy="498145"/>
          </a:xfrm>
          <a:solidFill>
            <a:schemeClr val="bg1"/>
          </a:solidFill>
        </p:grpSpPr>
        <p:sp>
          <p:nvSpPr>
            <p:cNvPr id="21" name="Shape 5232"/>
            <p:cNvSpPr/>
            <p:nvPr/>
          </p:nvSpPr>
          <p:spPr>
            <a:xfrm>
              <a:off x="0" y="66527"/>
              <a:ext cx="485575" cy="431619"/>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grp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sp>
          <p:nvSpPr>
            <p:cNvPr id="22" name="Shape 5233"/>
            <p:cNvSpPr/>
            <p:nvPr/>
          </p:nvSpPr>
          <p:spPr>
            <a:xfrm>
              <a:off x="99791" y="0"/>
              <a:ext cx="280534" cy="917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grp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grpSp>
      <p:sp>
        <p:nvSpPr>
          <p:cNvPr id="25" name="Freeform 11"/>
          <p:cNvSpPr/>
          <p:nvPr/>
        </p:nvSpPr>
        <p:spPr bwMode="auto">
          <a:xfrm>
            <a:off x="3424119" y="4110200"/>
            <a:ext cx="1438133" cy="1449347"/>
          </a:xfrm>
          <a:custGeom>
            <a:avLst/>
            <a:gdLst>
              <a:gd name="T0" fmla="*/ 0 w 513"/>
              <a:gd name="T1" fmla="*/ 252 h 517"/>
              <a:gd name="T2" fmla="*/ 207 w 513"/>
              <a:gd name="T3" fmla="*/ 481 h 517"/>
              <a:gd name="T4" fmla="*/ 238 w 513"/>
              <a:gd name="T5" fmla="*/ 517 h 517"/>
              <a:gd name="T6" fmla="*/ 513 w 513"/>
              <a:gd name="T7" fmla="*/ 290 h 517"/>
              <a:gd name="T8" fmla="*/ 504 w 513"/>
              <a:gd name="T9" fmla="*/ 275 h 517"/>
              <a:gd name="T10" fmla="*/ 313 w 513"/>
              <a:gd name="T11" fmla="*/ 0 h 517"/>
              <a:gd name="T12" fmla="*/ 0 w 513"/>
              <a:gd name="T13" fmla="*/ 252 h 517"/>
            </a:gdLst>
            <a:ahLst/>
            <a:cxnLst>
              <a:cxn ang="0">
                <a:pos x="T0" y="T1"/>
              </a:cxn>
              <a:cxn ang="0">
                <a:pos x="T2" y="T3"/>
              </a:cxn>
              <a:cxn ang="0">
                <a:pos x="T4" y="T5"/>
              </a:cxn>
              <a:cxn ang="0">
                <a:pos x="T6" y="T7"/>
              </a:cxn>
              <a:cxn ang="0">
                <a:pos x="T8" y="T9"/>
              </a:cxn>
              <a:cxn ang="0">
                <a:pos x="T10" y="T11"/>
              </a:cxn>
              <a:cxn ang="0">
                <a:pos x="T12" y="T13"/>
              </a:cxn>
            </a:cxnLst>
            <a:rect l="0" t="0" r="r" b="b"/>
            <a:pathLst>
              <a:path w="513" h="517">
                <a:moveTo>
                  <a:pt x="0" y="252"/>
                </a:moveTo>
                <a:lnTo>
                  <a:pt x="207" y="481"/>
                </a:lnTo>
                <a:lnTo>
                  <a:pt x="238" y="517"/>
                </a:lnTo>
                <a:lnTo>
                  <a:pt x="513" y="290"/>
                </a:lnTo>
                <a:lnTo>
                  <a:pt x="504" y="275"/>
                </a:lnTo>
                <a:lnTo>
                  <a:pt x="313" y="0"/>
                </a:lnTo>
                <a:lnTo>
                  <a:pt x="0" y="252"/>
                </a:lnTo>
                <a:close/>
              </a:path>
            </a:pathLst>
          </a:custGeom>
          <a:solidFill>
            <a:srgbClr val="5CC4C2"/>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nvGrpSpPr>
          <p:cNvPr id="26" name="Group 5277"/>
          <p:cNvGrpSpPr/>
          <p:nvPr/>
        </p:nvGrpSpPr>
        <p:grpSpPr>
          <a:xfrm>
            <a:off x="4035973" y="4623604"/>
            <a:ext cx="265233" cy="382009"/>
            <a:chOff x="0" y="0"/>
            <a:chExt cx="387003" cy="557391"/>
          </a:xfrm>
          <a:solidFill>
            <a:schemeClr val="bg1"/>
          </a:solidFill>
        </p:grpSpPr>
        <p:sp>
          <p:nvSpPr>
            <p:cNvPr id="27" name="Shape 5275"/>
            <p:cNvSpPr/>
            <p:nvPr/>
          </p:nvSpPr>
          <p:spPr>
            <a:xfrm>
              <a:off x="114961" y="477222"/>
              <a:ext cx="155624" cy="80170"/>
            </a:xfrm>
            <a:custGeom>
              <a:avLst/>
              <a:gdLst/>
              <a:ahLst/>
              <a:cxnLst>
                <a:cxn ang="0">
                  <a:pos x="wd2" y="hd2"/>
                </a:cxn>
                <a:cxn ang="5400000">
                  <a:pos x="wd2" y="hd2"/>
                </a:cxn>
                <a:cxn ang="10800000">
                  <a:pos x="wd2" y="hd2"/>
                </a:cxn>
                <a:cxn ang="16200000">
                  <a:pos x="wd2" y="hd2"/>
                </a:cxn>
              </a:cxnLst>
              <a:rect l="0" t="0" r="r" b="b"/>
              <a:pathLst>
                <a:path w="21600" h="21407" extrusionOk="0">
                  <a:moveTo>
                    <a:pt x="0" y="15280"/>
                  </a:moveTo>
                  <a:cubicBezTo>
                    <a:pt x="3026" y="19049"/>
                    <a:pt x="6533" y="21600"/>
                    <a:pt x="10798" y="21396"/>
                  </a:cubicBezTo>
                  <a:cubicBezTo>
                    <a:pt x="15067" y="21600"/>
                    <a:pt x="18574" y="19049"/>
                    <a:pt x="21600" y="15280"/>
                  </a:cubicBezTo>
                  <a:lnTo>
                    <a:pt x="21600" y="0"/>
                  </a:lnTo>
                  <a:lnTo>
                    <a:pt x="0" y="0"/>
                  </a:lnTo>
                  <a:cubicBezTo>
                    <a:pt x="0" y="0"/>
                    <a:pt x="0" y="15280"/>
                    <a:pt x="0" y="15280"/>
                  </a:cubicBezTo>
                  <a:close/>
                </a:path>
              </a:pathLst>
            </a:custGeom>
            <a:grp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sp>
          <p:nvSpPr>
            <p:cNvPr id="28" name="Shape 5276"/>
            <p:cNvSpPr/>
            <p:nvPr/>
          </p:nvSpPr>
          <p:spPr>
            <a:xfrm>
              <a:off x="-1" y="0"/>
              <a:ext cx="387005" cy="439574"/>
            </a:xfrm>
            <a:custGeom>
              <a:avLst/>
              <a:gdLst/>
              <a:ahLst/>
              <a:cxnLst>
                <a:cxn ang="0">
                  <a:pos x="wd2" y="hd2"/>
                </a:cxn>
                <a:cxn ang="5400000">
                  <a:pos x="wd2" y="hd2"/>
                </a:cxn>
                <a:cxn ang="10800000">
                  <a:pos x="wd2" y="hd2"/>
                </a:cxn>
                <a:cxn ang="16200000">
                  <a:pos x="wd2" y="hd2"/>
                </a:cxn>
              </a:cxnLst>
              <a:rect l="0" t="0" r="r" b="b"/>
              <a:pathLst>
                <a:path w="20632" h="21600" extrusionOk="0">
                  <a:moveTo>
                    <a:pt x="14290" y="21600"/>
                  </a:moveTo>
                  <a:cubicBezTo>
                    <a:pt x="14290" y="15680"/>
                    <a:pt x="21116" y="13789"/>
                    <a:pt x="20605" y="7894"/>
                  </a:cubicBezTo>
                  <a:cubicBezTo>
                    <a:pt x="20282" y="4174"/>
                    <a:pt x="17549" y="0"/>
                    <a:pt x="10315" y="0"/>
                  </a:cubicBezTo>
                  <a:cubicBezTo>
                    <a:pt x="3083" y="0"/>
                    <a:pt x="350" y="4174"/>
                    <a:pt x="27" y="7894"/>
                  </a:cubicBezTo>
                  <a:cubicBezTo>
                    <a:pt x="-484" y="13789"/>
                    <a:pt x="6342" y="15680"/>
                    <a:pt x="6342" y="21600"/>
                  </a:cubicBezTo>
                  <a:cubicBezTo>
                    <a:pt x="6342" y="21600"/>
                    <a:pt x="14290" y="21600"/>
                    <a:pt x="14290" y="21600"/>
                  </a:cubicBezTo>
                  <a:close/>
                </a:path>
              </a:pathLst>
            </a:custGeom>
            <a:grp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grpSp>
      <p:sp>
        <p:nvSpPr>
          <p:cNvPr id="29" name="Freeform 13"/>
          <p:cNvSpPr/>
          <p:nvPr/>
        </p:nvSpPr>
        <p:spPr bwMode="auto">
          <a:xfrm>
            <a:off x="1537447" y="3821451"/>
            <a:ext cx="1693240" cy="1642779"/>
          </a:xfrm>
          <a:custGeom>
            <a:avLst/>
            <a:gdLst>
              <a:gd name="T0" fmla="*/ 289 w 604"/>
              <a:gd name="T1" fmla="*/ 0 h 586"/>
              <a:gd name="T2" fmla="*/ 257 w 604"/>
              <a:gd name="T3" fmla="*/ 20 h 586"/>
              <a:gd name="T4" fmla="*/ 0 w 604"/>
              <a:gd name="T5" fmla="*/ 179 h 586"/>
              <a:gd name="T6" fmla="*/ 308 w 604"/>
              <a:gd name="T7" fmla="*/ 586 h 586"/>
              <a:gd name="T8" fmla="*/ 604 w 604"/>
              <a:gd name="T9" fmla="*/ 349 h 586"/>
              <a:gd name="T10" fmla="*/ 339 w 604"/>
              <a:gd name="T11" fmla="*/ 56 h 586"/>
              <a:gd name="T12" fmla="*/ 289 w 604"/>
              <a:gd name="T13" fmla="*/ 0 h 586"/>
            </a:gdLst>
            <a:ahLst/>
            <a:cxnLst>
              <a:cxn ang="0">
                <a:pos x="T0" y="T1"/>
              </a:cxn>
              <a:cxn ang="0">
                <a:pos x="T2" y="T3"/>
              </a:cxn>
              <a:cxn ang="0">
                <a:pos x="T4" y="T5"/>
              </a:cxn>
              <a:cxn ang="0">
                <a:pos x="T6" y="T7"/>
              </a:cxn>
              <a:cxn ang="0">
                <a:pos x="T8" y="T9"/>
              </a:cxn>
              <a:cxn ang="0">
                <a:pos x="T10" y="T11"/>
              </a:cxn>
              <a:cxn ang="0">
                <a:pos x="T12" y="T13"/>
              </a:cxn>
            </a:cxnLst>
            <a:rect l="0" t="0" r="r" b="b"/>
            <a:pathLst>
              <a:path w="604" h="586">
                <a:moveTo>
                  <a:pt x="289" y="0"/>
                </a:moveTo>
                <a:lnTo>
                  <a:pt x="257" y="20"/>
                </a:lnTo>
                <a:lnTo>
                  <a:pt x="0" y="179"/>
                </a:lnTo>
                <a:lnTo>
                  <a:pt x="308" y="586"/>
                </a:lnTo>
                <a:lnTo>
                  <a:pt x="604" y="349"/>
                </a:lnTo>
                <a:lnTo>
                  <a:pt x="339" y="56"/>
                </a:lnTo>
                <a:lnTo>
                  <a:pt x="289" y="0"/>
                </a:lnTo>
                <a:close/>
              </a:path>
            </a:pathLst>
          </a:custGeom>
          <a:solidFill>
            <a:srgbClr val="5CC4C2"/>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nvGrpSpPr>
          <p:cNvPr id="30" name="Group 5284"/>
          <p:cNvGrpSpPr/>
          <p:nvPr/>
        </p:nvGrpSpPr>
        <p:grpSpPr>
          <a:xfrm>
            <a:off x="2240545" y="4414857"/>
            <a:ext cx="224819" cy="328664"/>
            <a:chOff x="0" y="0"/>
            <a:chExt cx="340751" cy="498145"/>
          </a:xfrm>
          <a:solidFill>
            <a:schemeClr val="bg1"/>
          </a:solidFill>
        </p:grpSpPr>
        <p:sp>
          <p:nvSpPr>
            <p:cNvPr id="31" name="Shape 5282"/>
            <p:cNvSpPr/>
            <p:nvPr/>
          </p:nvSpPr>
          <p:spPr>
            <a:xfrm>
              <a:off x="0" y="60025"/>
              <a:ext cx="340752" cy="438121"/>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grp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sp>
          <p:nvSpPr>
            <p:cNvPr id="32" name="Shape 5283"/>
            <p:cNvSpPr/>
            <p:nvPr/>
          </p:nvSpPr>
          <p:spPr>
            <a:xfrm>
              <a:off x="60025" y="0"/>
              <a:ext cx="219060" cy="9736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grp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grpSp>
      <p:grpSp>
        <p:nvGrpSpPr>
          <p:cNvPr id="35" name="Group 46"/>
          <p:cNvGrpSpPr/>
          <p:nvPr/>
        </p:nvGrpSpPr>
        <p:grpSpPr>
          <a:xfrm>
            <a:off x="2465364" y="3064540"/>
            <a:ext cx="1757718" cy="1651190"/>
            <a:chOff x="2451917" y="3064540"/>
            <a:chExt cx="1757718" cy="1651190"/>
          </a:xfrm>
          <a:solidFill>
            <a:srgbClr val="5CC4C2"/>
          </a:solidFill>
        </p:grpSpPr>
        <p:sp>
          <p:nvSpPr>
            <p:cNvPr id="36" name="Freeform 9"/>
            <p:cNvSpPr/>
            <p:nvPr/>
          </p:nvSpPr>
          <p:spPr bwMode="auto">
            <a:xfrm>
              <a:off x="2451917" y="3064540"/>
              <a:ext cx="1757718" cy="1651190"/>
            </a:xfrm>
            <a:custGeom>
              <a:avLst/>
              <a:gdLst>
                <a:gd name="T0" fmla="*/ 627 w 627"/>
                <a:gd name="T1" fmla="*/ 333 h 589"/>
                <a:gd name="T2" fmla="*/ 397 w 627"/>
                <a:gd name="T3" fmla="*/ 0 h 589"/>
                <a:gd name="T4" fmla="*/ 32 w 627"/>
                <a:gd name="T5" fmla="*/ 226 h 589"/>
                <a:gd name="T6" fmla="*/ 0 w 627"/>
                <a:gd name="T7" fmla="*/ 245 h 589"/>
                <a:gd name="T8" fmla="*/ 13 w 627"/>
                <a:gd name="T9" fmla="*/ 260 h 589"/>
                <a:gd name="T10" fmla="*/ 309 w 627"/>
                <a:gd name="T11" fmla="*/ 589 h 589"/>
                <a:gd name="T12" fmla="*/ 627 w 627"/>
                <a:gd name="T13" fmla="*/ 333 h 589"/>
              </a:gdLst>
              <a:ahLst/>
              <a:cxnLst>
                <a:cxn ang="0">
                  <a:pos x="T0" y="T1"/>
                </a:cxn>
                <a:cxn ang="0">
                  <a:pos x="T2" y="T3"/>
                </a:cxn>
                <a:cxn ang="0">
                  <a:pos x="T4" y="T5"/>
                </a:cxn>
                <a:cxn ang="0">
                  <a:pos x="T6" y="T7"/>
                </a:cxn>
                <a:cxn ang="0">
                  <a:pos x="T8" y="T9"/>
                </a:cxn>
                <a:cxn ang="0">
                  <a:pos x="T10" y="T11"/>
                </a:cxn>
                <a:cxn ang="0">
                  <a:pos x="T12" y="T13"/>
                </a:cxn>
              </a:cxnLst>
              <a:rect l="0" t="0" r="r" b="b"/>
              <a:pathLst>
                <a:path w="627" h="589">
                  <a:moveTo>
                    <a:pt x="627" y="333"/>
                  </a:moveTo>
                  <a:lnTo>
                    <a:pt x="397" y="0"/>
                  </a:lnTo>
                  <a:lnTo>
                    <a:pt x="32" y="226"/>
                  </a:lnTo>
                  <a:lnTo>
                    <a:pt x="0" y="245"/>
                  </a:lnTo>
                  <a:lnTo>
                    <a:pt x="13" y="260"/>
                  </a:lnTo>
                  <a:lnTo>
                    <a:pt x="309" y="589"/>
                  </a:lnTo>
                  <a:lnTo>
                    <a:pt x="627" y="333"/>
                  </a:lnTo>
                  <a:close/>
                </a:path>
              </a:pathLst>
            </a:custGeom>
            <a:grpFill/>
            <a:ln w="7938" cap="flat">
              <a:solidFill>
                <a:srgbClr val="FFFFFF"/>
              </a:solidFill>
              <a:prstDash val="solid"/>
              <a:miter lim="800000"/>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7" name="Shape 1560"/>
            <p:cNvSpPr/>
            <p:nvPr/>
          </p:nvSpPr>
          <p:spPr>
            <a:xfrm>
              <a:off x="3242283" y="3694382"/>
              <a:ext cx="322116" cy="322088"/>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5"/>
                    <a:pt x="14198" y="0"/>
                  </a:cubicBezTo>
                  <a:cubicBezTo>
                    <a:pt x="13467" y="1248"/>
                    <a:pt x="12147" y="2078"/>
                    <a:pt x="10800" y="2078"/>
                  </a:cubicBezTo>
                  <a:cubicBezTo>
                    <a:pt x="9453" y="2078"/>
                    <a:pt x="8134" y="1248"/>
                    <a:pt x="7403" y="0"/>
                  </a:cubicBezTo>
                  <a:cubicBezTo>
                    <a:pt x="6651" y="225"/>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5"/>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grpSp>
      <p:sp>
        <p:nvSpPr>
          <p:cNvPr id="38" name="文本框 37"/>
          <p:cNvSpPr txBox="1"/>
          <p:nvPr/>
        </p:nvSpPr>
        <p:spPr>
          <a:xfrm>
            <a:off x="5964251" y="2963728"/>
            <a:ext cx="2211562"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964250" y="2687397"/>
            <a:ext cx="124632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5964251" y="4298566"/>
            <a:ext cx="2211562"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964250" y="4022235"/>
            <a:ext cx="124632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352915" y="2963728"/>
            <a:ext cx="2211562"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352914" y="2687397"/>
            <a:ext cx="124632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352915" y="4298566"/>
            <a:ext cx="2211562"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352914" y="4022235"/>
            <a:ext cx="124632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1560"/>
          <p:cNvSpPr/>
          <p:nvPr/>
        </p:nvSpPr>
        <p:spPr>
          <a:xfrm>
            <a:off x="3197940" y="3665924"/>
            <a:ext cx="452356" cy="452316"/>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5"/>
                  <a:pt x="14198" y="0"/>
                </a:cubicBezTo>
                <a:cubicBezTo>
                  <a:pt x="13467" y="1248"/>
                  <a:pt x="12147" y="2078"/>
                  <a:pt x="10800" y="2078"/>
                </a:cubicBezTo>
                <a:cubicBezTo>
                  <a:pt x="9453" y="2078"/>
                  <a:pt x="8134" y="1248"/>
                  <a:pt x="7403" y="0"/>
                </a:cubicBezTo>
                <a:cubicBezTo>
                  <a:pt x="6651" y="225"/>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5"/>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chemeClr val="bg1"/>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04</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3" name="Group 16"/>
          <p:cNvGrpSpPr/>
          <p:nvPr/>
        </p:nvGrpSpPr>
        <p:grpSpPr bwMode="auto">
          <a:xfrm>
            <a:off x="3765920" y="2532063"/>
            <a:ext cx="1831975" cy="684212"/>
            <a:chOff x="3789680" y="2137537"/>
            <a:chExt cx="1832445" cy="685507"/>
          </a:xfrm>
        </p:grpSpPr>
        <p:cxnSp>
          <p:nvCxnSpPr>
            <p:cNvPr id="54" name="Straight Connector 17"/>
            <p:cNvCxnSpPr/>
            <p:nvPr/>
          </p:nvCxnSpPr>
          <p:spPr>
            <a:xfrm flipH="1" flipV="1">
              <a:off x="4936149" y="2137537"/>
              <a:ext cx="685976" cy="685507"/>
            </a:xfrm>
            <a:prstGeom prst="line">
              <a:avLst/>
            </a:prstGeom>
            <a:ln w="19050">
              <a:solidFill>
                <a:srgbClr val="5CC4C2"/>
              </a:solidFill>
              <a:headEnd type="oval"/>
            </a:ln>
          </p:spPr>
          <p:style>
            <a:lnRef idx="1">
              <a:schemeClr val="accent1"/>
            </a:lnRef>
            <a:fillRef idx="0">
              <a:schemeClr val="accent1"/>
            </a:fillRef>
            <a:effectRef idx="0">
              <a:schemeClr val="accent1"/>
            </a:effectRef>
            <a:fontRef idx="minor">
              <a:schemeClr val="tx1"/>
            </a:fontRef>
          </p:style>
        </p:cxnSp>
        <p:cxnSp>
          <p:nvCxnSpPr>
            <p:cNvPr id="55" name="Straight Arrow Connector 18"/>
            <p:cNvCxnSpPr/>
            <p:nvPr/>
          </p:nvCxnSpPr>
          <p:spPr>
            <a:xfrm flipH="1">
              <a:off x="3789680" y="2139127"/>
              <a:ext cx="1152821" cy="0"/>
            </a:xfrm>
            <a:prstGeom prst="straightConnector1">
              <a:avLst/>
            </a:prstGeom>
            <a:ln w="19050">
              <a:solidFill>
                <a:srgbClr val="5CC4C2"/>
              </a:solidFill>
              <a:tailEnd type="diamond"/>
            </a:ln>
          </p:spPr>
          <p:style>
            <a:lnRef idx="1">
              <a:schemeClr val="accent1"/>
            </a:lnRef>
            <a:fillRef idx="0">
              <a:schemeClr val="accent1"/>
            </a:fillRef>
            <a:effectRef idx="0">
              <a:schemeClr val="accent1"/>
            </a:effectRef>
            <a:fontRef idx="minor">
              <a:schemeClr val="tx1"/>
            </a:fontRef>
          </p:style>
        </p:cxnSp>
      </p:grpSp>
      <p:cxnSp>
        <p:nvCxnSpPr>
          <p:cNvPr id="56" name="Straight Arrow Connector 19"/>
          <p:cNvCxnSpPr/>
          <p:nvPr/>
        </p:nvCxnSpPr>
        <p:spPr>
          <a:xfrm flipH="1" flipV="1">
            <a:off x="3503752" y="3448050"/>
            <a:ext cx="1154113" cy="0"/>
          </a:xfrm>
          <a:prstGeom prst="straightConnector1">
            <a:avLst/>
          </a:prstGeom>
          <a:ln w="19050">
            <a:solidFill>
              <a:srgbClr val="5CC4C2"/>
            </a:solidFill>
            <a:headEnd type="oval"/>
            <a:tailEnd type="diamond"/>
          </a:ln>
        </p:spPr>
        <p:style>
          <a:lnRef idx="1">
            <a:schemeClr val="accent1"/>
          </a:lnRef>
          <a:fillRef idx="0">
            <a:schemeClr val="accent1"/>
          </a:fillRef>
          <a:effectRef idx="0">
            <a:schemeClr val="accent1"/>
          </a:effectRef>
          <a:fontRef idx="minor">
            <a:schemeClr val="tx1"/>
          </a:fontRef>
        </p:style>
      </p:cxnSp>
      <p:cxnSp>
        <p:nvCxnSpPr>
          <p:cNvPr id="57" name="Straight Arrow Connector 20"/>
          <p:cNvCxnSpPr/>
          <p:nvPr/>
        </p:nvCxnSpPr>
        <p:spPr>
          <a:xfrm flipH="1" flipV="1">
            <a:off x="3503753" y="4786313"/>
            <a:ext cx="1154112" cy="0"/>
          </a:xfrm>
          <a:prstGeom prst="straightConnector1">
            <a:avLst/>
          </a:prstGeom>
          <a:ln w="19050">
            <a:solidFill>
              <a:srgbClr val="5CC4C2"/>
            </a:solidFill>
            <a:headEnd type="oval"/>
            <a:tailEnd type="diamond"/>
          </a:ln>
        </p:spPr>
        <p:style>
          <a:lnRef idx="1">
            <a:schemeClr val="accent1"/>
          </a:lnRef>
          <a:fillRef idx="0">
            <a:schemeClr val="accent1"/>
          </a:fillRef>
          <a:effectRef idx="0">
            <a:schemeClr val="accent1"/>
          </a:effectRef>
          <a:fontRef idx="minor">
            <a:schemeClr val="tx1"/>
          </a:fontRef>
        </p:style>
      </p:cxnSp>
      <p:cxnSp>
        <p:nvCxnSpPr>
          <p:cNvPr id="58" name="Straight Arrow Connector 21"/>
          <p:cNvCxnSpPr/>
          <p:nvPr/>
        </p:nvCxnSpPr>
        <p:spPr>
          <a:xfrm flipV="1">
            <a:off x="7731495" y="4159250"/>
            <a:ext cx="1154113" cy="0"/>
          </a:xfrm>
          <a:prstGeom prst="straightConnector1">
            <a:avLst/>
          </a:prstGeom>
          <a:ln w="19050">
            <a:solidFill>
              <a:srgbClr val="5CC4C2"/>
            </a:solidFill>
            <a:headEnd type="oval"/>
            <a:tailEnd type="diamond"/>
          </a:ln>
        </p:spPr>
        <p:style>
          <a:lnRef idx="1">
            <a:schemeClr val="accent1"/>
          </a:lnRef>
          <a:fillRef idx="0">
            <a:schemeClr val="accent1"/>
          </a:fillRef>
          <a:effectRef idx="0">
            <a:schemeClr val="accent1"/>
          </a:effectRef>
          <a:fontRef idx="minor">
            <a:schemeClr val="tx1"/>
          </a:fontRef>
        </p:style>
      </p:cxnSp>
      <p:graphicFrame>
        <p:nvGraphicFramePr>
          <p:cNvPr id="59" name="图表 58"/>
          <p:cNvGraphicFramePr/>
          <p:nvPr/>
        </p:nvGraphicFramePr>
        <p:xfrm>
          <a:off x="3359750" y="2406650"/>
          <a:ext cx="5257800" cy="3505200"/>
        </p:xfrm>
        <a:graphic>
          <a:graphicData uri="http://schemas.openxmlformats.org/drawingml/2006/chart">
            <c:chart xmlns:c="http://schemas.openxmlformats.org/drawingml/2006/chart" xmlns:r="http://schemas.openxmlformats.org/officeDocument/2006/relationships" r:id="rId1"/>
          </a:graphicData>
        </a:graphic>
      </p:graphicFrame>
      <p:sp>
        <p:nvSpPr>
          <p:cNvPr id="60" name="文本框 59"/>
          <p:cNvSpPr txBox="1"/>
          <p:nvPr/>
        </p:nvSpPr>
        <p:spPr>
          <a:xfrm>
            <a:off x="1450426" y="2261670"/>
            <a:ext cx="2255882"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1072718" y="3069447"/>
            <a:ext cx="2255882"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135698" y="4407710"/>
            <a:ext cx="2255882"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9022398" y="3826653"/>
            <a:ext cx="2255882"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right)">
                                      <p:cBhvr>
                                        <p:cTn id="11" dur="500"/>
                                        <p:tgtEl>
                                          <p:spTgt spid="5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right)">
                                      <p:cBhvr>
                                        <p:cTn id="15" dur="500"/>
                                        <p:tgtEl>
                                          <p:spTgt spid="5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right)">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4577" y="377371"/>
            <a:ext cx="11242846" cy="6103258"/>
          </a:xfrm>
          <a:prstGeom prst="rect">
            <a:avLst/>
          </a:prstGeom>
          <a:solidFill>
            <a:srgbClr val="75CDCB"/>
          </a:solid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r="69521" b="72910"/>
          <a:stretch>
            <a:fillRect/>
          </a:stretch>
        </p:blipFill>
        <p:spPr>
          <a:xfrm rot="5554429">
            <a:off x="10729925" y="-1017236"/>
            <a:ext cx="2190185" cy="291979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69521" b="72910"/>
          <a:stretch>
            <a:fillRect/>
          </a:stretch>
        </p:blipFill>
        <p:spPr>
          <a:xfrm rot="16045571" flipH="1">
            <a:off x="-762296" y="-1033541"/>
            <a:ext cx="2309083" cy="307829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74656" r="66981" b="2275"/>
          <a:stretch>
            <a:fillRect/>
          </a:stretch>
        </p:blipFill>
        <p:spPr>
          <a:xfrm rot="12768321">
            <a:off x="-657167" y="5164012"/>
            <a:ext cx="2263487" cy="2371973"/>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74656" r="66981" b="2275"/>
          <a:stretch>
            <a:fillRect/>
          </a:stretch>
        </p:blipFill>
        <p:spPr>
          <a:xfrm rot="8831679" flipH="1">
            <a:off x="10255278" y="5091971"/>
            <a:ext cx="2650288" cy="277731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35554" t="86349" r="53336" b="2222"/>
          <a:stretch>
            <a:fillRect/>
          </a:stretch>
        </p:blipFill>
        <p:spPr>
          <a:xfrm flipH="1">
            <a:off x="8669232" y="432710"/>
            <a:ext cx="1045029" cy="1612328"/>
          </a:xfrm>
          <a:prstGeom prst="rect">
            <a:avLst/>
          </a:prstGeom>
        </p:spPr>
      </p:pic>
      <p:sp>
        <p:nvSpPr>
          <p:cNvPr id="14" name="文本框 13"/>
          <p:cNvSpPr txBox="1"/>
          <p:nvPr/>
        </p:nvSpPr>
        <p:spPr>
          <a:xfrm>
            <a:off x="5178092" y="2104311"/>
            <a:ext cx="1814752" cy="1569660"/>
          </a:xfrm>
          <a:prstGeom prst="rect">
            <a:avLst/>
          </a:prstGeom>
          <a:noFill/>
        </p:spPr>
        <p:txBody>
          <a:bodyPr wrap="square" rtlCol="0">
            <a:spAutoFit/>
          </a:bodyPr>
          <a:lstStyle/>
          <a:p>
            <a:pPr algn="ctr"/>
            <a:r>
              <a:rPr lang="en-US" altLang="zh-CN" sz="9600" dirty="0" smtClean="0">
                <a:ln w="28575">
                  <a:noFill/>
                </a:ln>
                <a:solidFill>
                  <a:schemeClr val="bg1"/>
                </a:solidFill>
                <a:latin typeface="Road Rage" pitchFamily="50" charset="0"/>
                <a:ea typeface="微软雅黑" panose="020B0503020204020204" pitchFamily="34" charset="-122"/>
              </a:rPr>
              <a:t>o5</a:t>
            </a:r>
            <a:endParaRPr lang="zh-CN" altLang="en-US" sz="9600" dirty="0">
              <a:ln w="28575">
                <a:noFill/>
              </a:ln>
              <a:solidFill>
                <a:schemeClr val="bg1"/>
              </a:solidFill>
              <a:latin typeface="Road Rage" pitchFamily="50" charset="0"/>
              <a:ea typeface="微软雅黑" panose="020B0503020204020204" pitchFamily="34" charset="-122"/>
            </a:endParaRPr>
          </a:p>
        </p:txBody>
      </p:sp>
      <p:sp>
        <p:nvSpPr>
          <p:cNvPr id="15" name="矩形 14"/>
          <p:cNvSpPr/>
          <p:nvPr/>
        </p:nvSpPr>
        <p:spPr>
          <a:xfrm>
            <a:off x="4958354" y="3524262"/>
            <a:ext cx="2262158"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967740" y="3983170"/>
            <a:ext cx="4243386" cy="646331"/>
          </a:xfrm>
          <a:prstGeom prst="rect">
            <a:avLst/>
          </a:prstGeom>
          <a:noFill/>
        </p:spPr>
        <p:txBody>
          <a:bodyPr wrap="square" rtlCol="0">
            <a:spAutoFit/>
          </a:bodyPr>
          <a:lstStyle>
            <a:defPPr>
              <a:defRPr lang="zh-CN"/>
            </a:defPPr>
            <a:lvl1pPr algn="ctr">
              <a:defRPr sz="6000" b="1">
                <a:blipFill dpi="0" rotWithShape="1">
                  <a:blip r:embed="rId7"/>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bg1"/>
              </a:solidFill>
              <a:latin typeface="微软雅黑" panose="020B0503020204020204" pitchFamily="34" charset="-122"/>
              <a:ea typeface="微软雅黑" panose="020B0503020204020204" pitchFamily="34" charset="-122"/>
            </a:endParaRPr>
          </a:p>
          <a:p>
            <a:r>
              <a:rPr lang="en-US" altLang="zh-CN" sz="1800" b="0" dirty="0" smtClean="0">
                <a:solidFill>
                  <a:schemeClr val="bg1"/>
                </a:solidFill>
                <a:latin typeface="微软雅黑" panose="020B0503020204020204" pitchFamily="34" charset="-122"/>
                <a:ea typeface="微软雅黑" panose="020B0503020204020204" pitchFamily="34" charset="-122"/>
              </a:rPr>
              <a:t> 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05</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Group 8"/>
          <p:cNvGrpSpPr>
            <a:grpSpLocks noChangeAspect="1"/>
          </p:cNvGrpSpPr>
          <p:nvPr/>
        </p:nvGrpSpPr>
        <p:grpSpPr>
          <a:xfrm>
            <a:off x="849084" y="2188255"/>
            <a:ext cx="5389563" cy="3717925"/>
            <a:chOff x="940378" y="1114346"/>
            <a:chExt cx="7056438" cy="4867275"/>
          </a:xfrm>
          <a:solidFill>
            <a:schemeClr val="tx1">
              <a:lumMod val="75000"/>
              <a:lumOff val="25000"/>
            </a:schemeClr>
          </a:solidFill>
        </p:grpSpPr>
        <p:sp>
          <p:nvSpPr>
            <p:cNvPr id="11" name="Arc 682"/>
            <p:cNvSpPr/>
            <p:nvPr/>
          </p:nvSpPr>
          <p:spPr bwMode="auto">
            <a:xfrm rot="18746405">
              <a:off x="3554197"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rgbClr val="5CC4C2"/>
              </a:solidFill>
              <a:prstDash val="sysDot"/>
              <a:round/>
              <a:tailEnd type="triangle" w="med" len="med"/>
            </a:ln>
          </p:spPr>
          <p:txBody>
            <a:bodyPr wrap="none" anchor="ct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Gulim" panose="020B0600000101010101" pitchFamily="34" charset="-127"/>
                <a:ea typeface="Gulim" panose="020B0600000101010101" pitchFamily="34" charset="-127"/>
                <a:cs typeface="+mn-cs"/>
              </a:endParaRPr>
            </a:p>
          </p:txBody>
        </p:sp>
        <p:sp>
          <p:nvSpPr>
            <p:cNvPr id="12" name="Freeform 673"/>
            <p:cNvSpPr>
              <a:spLocks noEditPoints="1"/>
            </p:cNvSpPr>
            <p:nvPr/>
          </p:nvSpPr>
          <p:spPr>
            <a:xfrm rot="-324743">
              <a:off x="4204278" y="1579484"/>
              <a:ext cx="2628900" cy="2630487"/>
            </a:xfrm>
            <a:custGeom>
              <a:avLst/>
              <a:gdLst>
                <a:gd name="txL" fmla="*/ 0 w 1816"/>
                <a:gd name="txT" fmla="*/ 0 h 1816"/>
                <a:gd name="txR" fmla="*/ 1816 w 1816"/>
                <a:gd name="txB" fmla="*/ 1816 h 181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5CC4C2"/>
            </a:solidFill>
            <a:ln w="19050">
              <a:noFill/>
            </a:ln>
          </p:spPr>
          <p:txBody>
            <a:bodyPr/>
            <a:lstStyle/>
            <a:p>
              <a:endParaRPr lang="zh-CN" altLang="en-US"/>
            </a:p>
          </p:txBody>
        </p:sp>
        <p:sp>
          <p:nvSpPr>
            <p:cNvPr id="13" name="Freeform 675"/>
            <p:cNvSpPr>
              <a:spLocks noEditPoints="1"/>
            </p:cNvSpPr>
            <p:nvPr/>
          </p:nvSpPr>
          <p:spPr>
            <a:xfrm rot="-324743">
              <a:off x="940378" y="1649334"/>
              <a:ext cx="3429000" cy="3429000"/>
            </a:xfrm>
            <a:custGeom>
              <a:avLst/>
              <a:gdLst>
                <a:gd name="txL" fmla="*/ 0 w 2622"/>
                <a:gd name="txT" fmla="*/ 0 h 2622"/>
                <a:gd name="txR" fmla="*/ 2622 w 2622"/>
                <a:gd name="txB" fmla="*/ 2622 h 262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5CC4C2"/>
            </a:solidFill>
            <a:ln w="19050">
              <a:noFill/>
            </a:ln>
          </p:spPr>
          <p:txBody>
            <a:bodyPr/>
            <a:lstStyle/>
            <a:p>
              <a:endParaRPr lang="zh-CN" altLang="en-US"/>
            </a:p>
          </p:txBody>
        </p:sp>
        <p:sp>
          <p:nvSpPr>
            <p:cNvPr id="14" name="Oval 676"/>
            <p:cNvSpPr>
              <a:spLocks noChangeArrowheads="1"/>
            </p:cNvSpPr>
            <p:nvPr/>
          </p:nvSpPr>
          <p:spPr bwMode="auto">
            <a:xfrm rot="21275257">
              <a:off x="1307091" y="2016046"/>
              <a:ext cx="2695575" cy="2693988"/>
            </a:xfrm>
            <a:prstGeom prst="ellipse">
              <a:avLst/>
            </a:prstGeom>
            <a:solidFill>
              <a:srgbClr val="5CC4C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eaLnBrk="1" latinLnBrk="1" hangingPunct="1"/>
              <a:endParaRPr lang="ko-KR" altLang="en-US" dirty="0">
                <a:solidFill>
                  <a:srgbClr val="000000"/>
                </a:solidFill>
                <a:latin typeface="Gulim" panose="020B0600000101010101" pitchFamily="34" charset="-127"/>
                <a:ea typeface="Gulim" panose="020B0600000101010101" pitchFamily="34" charset="-127"/>
              </a:endParaRPr>
            </a:p>
          </p:txBody>
        </p:sp>
        <p:sp>
          <p:nvSpPr>
            <p:cNvPr id="15" name="Oval 677"/>
            <p:cNvSpPr>
              <a:spLocks noChangeArrowheads="1"/>
            </p:cNvSpPr>
            <p:nvPr/>
          </p:nvSpPr>
          <p:spPr bwMode="auto">
            <a:xfrm rot="21275257">
              <a:off x="4617028" y="1993821"/>
              <a:ext cx="1801813" cy="1801813"/>
            </a:xfrm>
            <a:prstGeom prst="ellipse">
              <a:avLst/>
            </a:prstGeom>
            <a:solidFill>
              <a:srgbClr val="5CC4C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eaLnBrk="1" latinLnBrk="1" hangingPunct="1"/>
              <a:endParaRPr lang="ko-KR" altLang="en-US" dirty="0">
                <a:solidFill>
                  <a:srgbClr val="000000"/>
                </a:solidFill>
                <a:latin typeface="Gulim" panose="020B0600000101010101" pitchFamily="34" charset="-127"/>
                <a:ea typeface="Gulim" panose="020B0600000101010101" pitchFamily="34" charset="-127"/>
              </a:endParaRPr>
            </a:p>
          </p:txBody>
        </p:sp>
        <p:sp>
          <p:nvSpPr>
            <p:cNvPr id="16" name="Freeform 679"/>
            <p:cNvSpPr>
              <a:spLocks noEditPoints="1"/>
            </p:cNvSpPr>
            <p:nvPr/>
          </p:nvSpPr>
          <p:spPr>
            <a:xfrm rot="-324743">
              <a:off x="5693353" y="3676571"/>
              <a:ext cx="2303463" cy="2305050"/>
            </a:xfrm>
            <a:custGeom>
              <a:avLst/>
              <a:gdLst>
                <a:gd name="txL" fmla="*/ 0 w 1816"/>
                <a:gd name="txT" fmla="*/ 0 h 1816"/>
                <a:gd name="txR" fmla="*/ 1816 w 1816"/>
                <a:gd name="txB" fmla="*/ 1816 h 181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5CC4C2"/>
            </a:solidFill>
            <a:ln w="19050">
              <a:noFill/>
            </a:ln>
          </p:spPr>
          <p:txBody>
            <a:bodyPr/>
            <a:lstStyle/>
            <a:p>
              <a:endParaRPr lang="zh-CN" altLang="en-US"/>
            </a:p>
          </p:txBody>
        </p:sp>
        <p:sp>
          <p:nvSpPr>
            <p:cNvPr id="21" name="Oval 680"/>
            <p:cNvSpPr>
              <a:spLocks noChangeArrowheads="1"/>
            </p:cNvSpPr>
            <p:nvPr/>
          </p:nvSpPr>
          <p:spPr bwMode="auto">
            <a:xfrm rot="21275257">
              <a:off x="6055303" y="4040109"/>
              <a:ext cx="1577975" cy="1577975"/>
            </a:xfrm>
            <a:prstGeom prst="ellipse">
              <a:avLst/>
            </a:prstGeom>
            <a:solidFill>
              <a:srgbClr val="5CC4C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eaLnBrk="1" latinLnBrk="1" hangingPunct="1"/>
              <a:endParaRPr lang="ko-KR" altLang="en-US" dirty="0">
                <a:solidFill>
                  <a:srgbClr val="000000"/>
                </a:solidFill>
                <a:latin typeface="Gulim" panose="020B0600000101010101" pitchFamily="34" charset="-127"/>
                <a:ea typeface="Gulim" panose="020B0600000101010101" pitchFamily="34" charset="-127"/>
              </a:endParaRPr>
            </a:p>
          </p:txBody>
        </p:sp>
        <p:sp>
          <p:nvSpPr>
            <p:cNvPr id="22" name="Arc 681"/>
            <p:cNvSpPr/>
            <p:nvPr/>
          </p:nvSpPr>
          <p:spPr bwMode="auto">
            <a:xfrm rot="7501686">
              <a:off x="4141573"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rgbClr val="5CC4C2"/>
              </a:solidFill>
              <a:prstDash val="sysDot"/>
              <a:round/>
              <a:tailEnd type="triangle" w="med" len="med"/>
            </a:ln>
          </p:spPr>
          <p:txBody>
            <a:bodyPr wrap="none" anchor="ct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Gulim" panose="020B0600000101010101" pitchFamily="34" charset="-127"/>
                <a:ea typeface="Gulim" panose="020B0600000101010101" pitchFamily="34" charset="-127"/>
                <a:cs typeface="+mn-cs"/>
              </a:endParaRPr>
            </a:p>
          </p:txBody>
        </p:sp>
        <p:sp>
          <p:nvSpPr>
            <p:cNvPr id="25"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rgbClr val="5CC4C2"/>
              </a:solidFill>
              <a:prstDash val="sysDot"/>
              <a:round/>
              <a:tailEnd type="triangle" w="med" len="med"/>
            </a:ln>
          </p:spPr>
          <p:txBody>
            <a:bodyPr wrap="none" anchor="ct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Gulim" panose="020B0600000101010101" pitchFamily="34" charset="-127"/>
                <a:ea typeface="Gulim" panose="020B0600000101010101" pitchFamily="34" charset="-127"/>
                <a:cs typeface="+mn-cs"/>
              </a:endParaRPr>
            </a:p>
          </p:txBody>
        </p:sp>
      </p:grpSp>
      <p:grpSp>
        <p:nvGrpSpPr>
          <p:cNvPr id="26" name="Group 21"/>
          <p:cNvGrpSpPr/>
          <p:nvPr/>
        </p:nvGrpSpPr>
        <p:grpSpPr>
          <a:xfrm>
            <a:off x="5158051" y="4825398"/>
            <a:ext cx="401025" cy="401024"/>
            <a:chOff x="5607375" y="3562825"/>
            <a:chExt cx="587140" cy="587140"/>
          </a:xfrm>
          <a:solidFill>
            <a:schemeClr val="bg1"/>
          </a:solidFill>
        </p:grpSpPr>
        <p:sp>
          <p:nvSpPr>
            <p:cNvPr id="27"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8"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9" name="Group 24"/>
          <p:cNvGrpSpPr/>
          <p:nvPr/>
        </p:nvGrpSpPr>
        <p:grpSpPr>
          <a:xfrm>
            <a:off x="1856060" y="3618046"/>
            <a:ext cx="576000" cy="576000"/>
            <a:chOff x="6665323" y="3562825"/>
            <a:chExt cx="587140" cy="587140"/>
          </a:xfrm>
          <a:solidFill>
            <a:schemeClr val="bg1"/>
          </a:solidFill>
        </p:grpSpPr>
        <p:sp>
          <p:nvSpPr>
            <p:cNvPr id="30"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1"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32" name="Group 27"/>
          <p:cNvGrpSpPr/>
          <p:nvPr/>
        </p:nvGrpSpPr>
        <p:grpSpPr>
          <a:xfrm>
            <a:off x="4124316" y="3347914"/>
            <a:ext cx="401025" cy="401025"/>
            <a:chOff x="7740352" y="3562825"/>
            <a:chExt cx="587140" cy="587140"/>
          </a:xfrm>
          <a:solidFill>
            <a:schemeClr val="bg1"/>
          </a:solidFill>
        </p:grpSpPr>
        <p:sp>
          <p:nvSpPr>
            <p:cNvPr id="35" name="Freeform 28"/>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6"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grpSp>
      <p:cxnSp>
        <p:nvCxnSpPr>
          <p:cNvPr id="37" name="Straight Connector 30"/>
          <p:cNvCxnSpPr/>
          <p:nvPr/>
        </p:nvCxnSpPr>
        <p:spPr>
          <a:xfrm>
            <a:off x="6595834" y="2461305"/>
            <a:ext cx="0" cy="3302000"/>
          </a:xfrm>
          <a:prstGeom prst="line">
            <a:avLst/>
          </a:prstGeom>
          <a:ln w="12700">
            <a:solidFill>
              <a:srgbClr val="5CC4C2"/>
            </a:solidFill>
            <a:prstDash val="sysDash"/>
          </a:ln>
        </p:spPr>
        <p:style>
          <a:lnRef idx="1">
            <a:schemeClr val="accent1"/>
          </a:lnRef>
          <a:fillRef idx="0">
            <a:schemeClr val="accent1"/>
          </a:fillRef>
          <a:effectRef idx="0">
            <a:schemeClr val="accent1"/>
          </a:effectRef>
          <a:fontRef idx="minor">
            <a:schemeClr val="tx1"/>
          </a:fontRef>
        </p:style>
      </p:cxnSp>
      <p:sp>
        <p:nvSpPr>
          <p:cNvPr id="38" name="Oval 32"/>
          <p:cNvSpPr>
            <a:spLocks noChangeAspect="1"/>
          </p:cNvSpPr>
          <p:nvPr/>
        </p:nvSpPr>
        <p:spPr>
          <a:xfrm>
            <a:off x="7038747" y="2488292"/>
            <a:ext cx="541337" cy="541338"/>
          </a:xfrm>
          <a:prstGeom prst="ellipse">
            <a:avLst/>
          </a:prstGeom>
          <a:solidFill>
            <a:srgbClr val="5CC4C2"/>
          </a:solidFill>
          <a:ln w="50800">
            <a:solidFill>
              <a:srgbClr val="5CC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5pPr>
          </a:lstStyle>
          <a:p>
            <a:pPr lvl="0" algn="ctr" eaLnBrk="1" hangingPunct="1"/>
            <a:endParaRPr dirty="0">
              <a:solidFill>
                <a:srgbClr val="FFFFFF"/>
              </a:solidFill>
              <a:latin typeface="Calibri" panose="020F0502020204030204" charset="0"/>
              <a:ea typeface="Calibri" panose="020F0502020204030204" charset="0"/>
            </a:endParaRPr>
          </a:p>
        </p:txBody>
      </p:sp>
      <p:sp>
        <p:nvSpPr>
          <p:cNvPr id="39" name="Oval 35"/>
          <p:cNvSpPr>
            <a:spLocks noChangeAspect="1"/>
          </p:cNvSpPr>
          <p:nvPr/>
        </p:nvSpPr>
        <p:spPr>
          <a:xfrm>
            <a:off x="7038747" y="3343220"/>
            <a:ext cx="541337" cy="542072"/>
          </a:xfrm>
          <a:prstGeom prst="ellipse">
            <a:avLst/>
          </a:prstGeom>
          <a:solidFill>
            <a:srgbClr val="5CC4C2"/>
          </a:solidFill>
          <a:ln w="50800">
            <a:solidFill>
              <a:srgbClr val="5CC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5pPr>
          </a:lstStyle>
          <a:p>
            <a:pPr lvl="0" algn="ctr" eaLnBrk="1" hangingPunct="1"/>
            <a:endParaRPr dirty="0">
              <a:solidFill>
                <a:srgbClr val="FFFFFF"/>
              </a:solidFill>
              <a:latin typeface="Calibri" panose="020F0502020204030204" charset="0"/>
              <a:ea typeface="Calibri" panose="020F0502020204030204" charset="0"/>
            </a:endParaRPr>
          </a:p>
        </p:txBody>
      </p:sp>
      <p:sp>
        <p:nvSpPr>
          <p:cNvPr id="40" name="Oval 38"/>
          <p:cNvSpPr>
            <a:spLocks noChangeAspect="1"/>
          </p:cNvSpPr>
          <p:nvPr/>
        </p:nvSpPr>
        <p:spPr>
          <a:xfrm>
            <a:off x="7048272" y="5129353"/>
            <a:ext cx="541337" cy="540823"/>
          </a:xfrm>
          <a:prstGeom prst="ellipse">
            <a:avLst/>
          </a:prstGeom>
          <a:solidFill>
            <a:srgbClr val="5CC4C2"/>
          </a:solidFill>
          <a:ln w="50800">
            <a:solidFill>
              <a:srgbClr val="5CC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5pPr>
          </a:lstStyle>
          <a:p>
            <a:pPr lvl="0" algn="ctr" eaLnBrk="1" hangingPunct="1"/>
            <a:endParaRPr dirty="0">
              <a:solidFill>
                <a:srgbClr val="FFFFFF"/>
              </a:solidFill>
              <a:latin typeface="Calibri" panose="020F0502020204030204" charset="0"/>
              <a:ea typeface="Calibri" panose="020F0502020204030204" charset="0"/>
            </a:endParaRPr>
          </a:p>
        </p:txBody>
      </p:sp>
      <p:sp>
        <p:nvSpPr>
          <p:cNvPr id="41" name="Oval 41"/>
          <p:cNvSpPr>
            <a:spLocks noChangeAspect="1"/>
          </p:cNvSpPr>
          <p:nvPr/>
        </p:nvSpPr>
        <p:spPr>
          <a:xfrm>
            <a:off x="7038747" y="4206822"/>
            <a:ext cx="541337" cy="542293"/>
          </a:xfrm>
          <a:prstGeom prst="ellipse">
            <a:avLst/>
          </a:prstGeom>
          <a:solidFill>
            <a:srgbClr val="5CC4C2"/>
          </a:solidFill>
          <a:ln w="50800">
            <a:solidFill>
              <a:srgbClr val="5CC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defRPr>
            </a:lvl5pPr>
          </a:lstStyle>
          <a:p>
            <a:pPr lvl="0" algn="ctr" eaLnBrk="1" hangingPunct="1"/>
            <a:endParaRPr dirty="0">
              <a:solidFill>
                <a:srgbClr val="FFFFFF"/>
              </a:solidFill>
              <a:latin typeface="Calibri" panose="020F0502020204030204" charset="0"/>
              <a:ea typeface="Calibri" panose="020F0502020204030204" charset="0"/>
            </a:endParaRPr>
          </a:p>
        </p:txBody>
      </p:sp>
      <p:sp>
        <p:nvSpPr>
          <p:cNvPr id="42" name="TextBox 50"/>
          <p:cNvSpPr txBox="1"/>
          <p:nvPr/>
        </p:nvSpPr>
        <p:spPr>
          <a:xfrm>
            <a:off x="2968502" y="2375652"/>
            <a:ext cx="566387" cy="369711"/>
          </a:xfrm>
          <a:prstGeom prst="rect">
            <a:avLst/>
          </a:prstGeom>
          <a:noFill/>
          <a:ln w="9525">
            <a:noFill/>
          </a:ln>
        </p:spPr>
        <p:txBody>
          <a:bodyPr wrap="square">
            <a:spAutoFit/>
          </a:bodyPr>
          <a:lstStyle/>
          <a:p>
            <a:pPr algn="ctr" eaLnBrk="1" hangingPunct="1"/>
            <a:r>
              <a:rPr lang="en-US" altLang="zh-CN" dirty="0" smtClean="0">
                <a:solidFill>
                  <a:schemeClr val="tx1">
                    <a:lumMod val="75000"/>
                    <a:lumOff val="25000"/>
                  </a:schemeClr>
                </a:solidFill>
                <a:latin typeface="Calibri" panose="020F0502020204030204" charset="0"/>
                <a:ea typeface="Roboto" pitchFamily="2" charset="0"/>
              </a:rPr>
              <a:t>text</a:t>
            </a:r>
            <a:endParaRPr lang="en-US" altLang="zh-CN" sz="1400" dirty="0">
              <a:solidFill>
                <a:schemeClr val="tx1">
                  <a:lumMod val="75000"/>
                  <a:lumOff val="25000"/>
                </a:schemeClr>
              </a:solidFill>
              <a:latin typeface="Calibri" panose="020F0502020204030204" charset="0"/>
              <a:ea typeface="Calibri" panose="020F0502020204030204" charset="0"/>
            </a:endParaRPr>
          </a:p>
        </p:txBody>
      </p:sp>
      <p:sp>
        <p:nvSpPr>
          <p:cNvPr id="43" name="TextBox 50"/>
          <p:cNvSpPr txBox="1"/>
          <p:nvPr/>
        </p:nvSpPr>
        <p:spPr>
          <a:xfrm>
            <a:off x="3489979" y="4753646"/>
            <a:ext cx="566387" cy="369711"/>
          </a:xfrm>
          <a:prstGeom prst="rect">
            <a:avLst/>
          </a:prstGeom>
          <a:noFill/>
          <a:ln w="9525">
            <a:noFill/>
          </a:ln>
        </p:spPr>
        <p:txBody>
          <a:bodyPr wrap="square">
            <a:spAutoFit/>
          </a:bodyPr>
          <a:lstStyle/>
          <a:p>
            <a:pPr algn="ctr" eaLnBrk="1" hangingPunct="1"/>
            <a:r>
              <a:rPr lang="en-US" altLang="zh-CN" dirty="0" smtClean="0">
                <a:solidFill>
                  <a:schemeClr val="tx1">
                    <a:lumMod val="75000"/>
                    <a:lumOff val="25000"/>
                  </a:schemeClr>
                </a:solidFill>
                <a:latin typeface="Calibri" panose="020F0502020204030204" charset="0"/>
                <a:ea typeface="Roboto" pitchFamily="2" charset="0"/>
              </a:rPr>
              <a:t>text</a:t>
            </a:r>
            <a:endParaRPr lang="en-US" altLang="zh-CN" sz="1400" dirty="0">
              <a:solidFill>
                <a:schemeClr val="tx1">
                  <a:lumMod val="75000"/>
                  <a:lumOff val="25000"/>
                </a:schemeClr>
              </a:solidFill>
              <a:latin typeface="Calibri" panose="020F0502020204030204" charset="0"/>
              <a:ea typeface="Calibri" panose="020F0502020204030204" charset="0"/>
            </a:endParaRPr>
          </a:p>
        </p:txBody>
      </p:sp>
      <p:sp>
        <p:nvSpPr>
          <p:cNvPr id="44" name="TextBox 50"/>
          <p:cNvSpPr txBox="1"/>
          <p:nvPr/>
        </p:nvSpPr>
        <p:spPr>
          <a:xfrm>
            <a:off x="5347029" y="3560790"/>
            <a:ext cx="566387" cy="369711"/>
          </a:xfrm>
          <a:prstGeom prst="rect">
            <a:avLst/>
          </a:prstGeom>
          <a:noFill/>
          <a:ln w="9525">
            <a:noFill/>
          </a:ln>
        </p:spPr>
        <p:txBody>
          <a:bodyPr wrap="square">
            <a:spAutoFit/>
          </a:bodyPr>
          <a:lstStyle/>
          <a:p>
            <a:pPr algn="ctr" eaLnBrk="1" hangingPunct="1"/>
            <a:r>
              <a:rPr lang="en-US" altLang="zh-CN" dirty="0" smtClean="0">
                <a:solidFill>
                  <a:schemeClr val="tx1">
                    <a:lumMod val="75000"/>
                    <a:lumOff val="25000"/>
                  </a:schemeClr>
                </a:solidFill>
                <a:latin typeface="Calibri" panose="020F0502020204030204" charset="0"/>
                <a:ea typeface="Roboto" pitchFamily="2" charset="0"/>
              </a:rPr>
              <a:t>text</a:t>
            </a:r>
            <a:endParaRPr lang="en-US" altLang="zh-CN" sz="1400" dirty="0">
              <a:solidFill>
                <a:schemeClr val="tx1">
                  <a:lumMod val="75000"/>
                  <a:lumOff val="25000"/>
                </a:schemeClr>
              </a:solidFill>
              <a:latin typeface="Calibri" panose="020F0502020204030204" charset="0"/>
              <a:ea typeface="Calibri" panose="020F0502020204030204" charset="0"/>
            </a:endParaRPr>
          </a:p>
        </p:txBody>
      </p:sp>
      <p:sp>
        <p:nvSpPr>
          <p:cNvPr id="45" name="文本框 44"/>
          <p:cNvSpPr txBox="1"/>
          <p:nvPr/>
        </p:nvSpPr>
        <p:spPr>
          <a:xfrm>
            <a:off x="6938734" y="2498470"/>
            <a:ext cx="76041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938734" y="3371361"/>
            <a:ext cx="76041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938734" y="4216358"/>
            <a:ext cx="76041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938734" y="5146956"/>
            <a:ext cx="76041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7655158" y="2467452"/>
            <a:ext cx="3651469"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655158" y="3337257"/>
            <a:ext cx="3651469"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7655158" y="4194046"/>
            <a:ext cx="3651469"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7655158" y="5122765"/>
            <a:ext cx="3651469"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Effect transition="in" filter="fade">
                                      <p:cBhvr>
                                        <p:cTn id="9" dur="1500"/>
                                        <p:tgtEl>
                                          <p:spTgt spid="10"/>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31"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1000" fill="hold"/>
                                        <p:tgtEl>
                                          <p:spTgt spid="37"/>
                                        </p:tgtEl>
                                        <p:attrNameLst>
                                          <p:attrName>ppt_w</p:attrName>
                                        </p:attrNameLst>
                                      </p:cBhvr>
                                      <p:tavLst>
                                        <p:tav tm="0">
                                          <p:val>
                                            <p:fltVal val="0"/>
                                          </p:val>
                                        </p:tav>
                                        <p:tav tm="100000">
                                          <p:val>
                                            <p:strVal val="#ppt_w"/>
                                          </p:val>
                                        </p:tav>
                                      </p:tavLst>
                                    </p:anim>
                                    <p:anim calcmode="lin" valueType="num">
                                      <p:cBhvr>
                                        <p:cTn id="32" dur="1000" fill="hold"/>
                                        <p:tgtEl>
                                          <p:spTgt spid="37"/>
                                        </p:tgtEl>
                                        <p:attrNameLst>
                                          <p:attrName>ppt_h</p:attrName>
                                        </p:attrNameLst>
                                      </p:cBhvr>
                                      <p:tavLst>
                                        <p:tav tm="0">
                                          <p:val>
                                            <p:fltVal val="0"/>
                                          </p:val>
                                        </p:tav>
                                        <p:tav tm="100000">
                                          <p:val>
                                            <p:strVal val="#ppt_h"/>
                                          </p:val>
                                        </p:tav>
                                      </p:tavLst>
                                    </p:anim>
                                    <p:anim calcmode="lin" valueType="num">
                                      <p:cBhvr>
                                        <p:cTn id="33" dur="1000" fill="hold"/>
                                        <p:tgtEl>
                                          <p:spTgt spid="37"/>
                                        </p:tgtEl>
                                        <p:attrNameLst>
                                          <p:attrName>style.rotation</p:attrName>
                                        </p:attrNameLst>
                                      </p:cBhvr>
                                      <p:tavLst>
                                        <p:tav tm="0">
                                          <p:val>
                                            <p:fltVal val="90"/>
                                          </p:val>
                                        </p:tav>
                                        <p:tav tm="100000">
                                          <p:val>
                                            <p:fltVal val="0"/>
                                          </p:val>
                                        </p:tav>
                                      </p:tavLst>
                                    </p:anim>
                                    <p:animEffect transition="in" filter="fade">
                                      <p:cBhvr>
                                        <p:cTn id="3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4577" y="377371"/>
            <a:ext cx="11242846" cy="6103258"/>
          </a:xfrm>
          <a:prstGeom prst="rect">
            <a:avLst/>
          </a:prstGeom>
          <a:solidFill>
            <a:srgbClr val="75CDCB"/>
          </a:solid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r="69521" b="72910"/>
          <a:stretch>
            <a:fillRect/>
          </a:stretch>
        </p:blipFill>
        <p:spPr>
          <a:xfrm rot="5554429">
            <a:off x="10729925" y="-1017236"/>
            <a:ext cx="2190185" cy="291979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69521" b="72910"/>
          <a:stretch>
            <a:fillRect/>
          </a:stretch>
        </p:blipFill>
        <p:spPr>
          <a:xfrm rot="16045571" flipH="1">
            <a:off x="-762296" y="-1033541"/>
            <a:ext cx="2309083" cy="307829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74656" r="66981" b="2275"/>
          <a:stretch>
            <a:fillRect/>
          </a:stretch>
        </p:blipFill>
        <p:spPr>
          <a:xfrm rot="12768321">
            <a:off x="-657167" y="5164012"/>
            <a:ext cx="2263487" cy="2371973"/>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74656" r="66981" b="2275"/>
          <a:stretch>
            <a:fillRect/>
          </a:stretch>
        </p:blipFill>
        <p:spPr>
          <a:xfrm rot="8831679" flipH="1">
            <a:off x="10255278" y="5091971"/>
            <a:ext cx="2650288" cy="277731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35554" t="86349" r="53336" b="2222"/>
          <a:stretch>
            <a:fillRect/>
          </a:stretch>
        </p:blipFill>
        <p:spPr>
          <a:xfrm flipH="1">
            <a:off x="8669232" y="432710"/>
            <a:ext cx="1045029" cy="1612328"/>
          </a:xfrm>
          <a:prstGeom prst="rect">
            <a:avLst/>
          </a:prstGeom>
        </p:spPr>
      </p:pic>
      <p:sp>
        <p:nvSpPr>
          <p:cNvPr id="17" name="文本框 16"/>
          <p:cNvSpPr txBox="1"/>
          <p:nvPr/>
        </p:nvSpPr>
        <p:spPr>
          <a:xfrm>
            <a:off x="3623947" y="2947481"/>
            <a:ext cx="1816100" cy="769441"/>
          </a:xfrm>
          <a:prstGeom prst="rect">
            <a:avLst/>
          </a:prstGeom>
          <a:noFill/>
        </p:spPr>
        <p:txBody>
          <a:bodyPr wrap="squar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目录</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545645" y="1997839"/>
            <a:ext cx="3380108" cy="2862322"/>
          </a:xfrm>
          <a:prstGeom prst="rect">
            <a:avLst/>
          </a:prstGeom>
          <a:noFill/>
        </p:spPr>
        <p:txBody>
          <a:bodyPr wrap="square" rtlCol="0">
            <a:spAutoFit/>
          </a:bodyPr>
          <a:lstStyle/>
          <a:p>
            <a:pPr>
              <a:lnSpc>
                <a:spcPct val="150000"/>
              </a:lnSpc>
            </a:pPr>
            <a:r>
              <a:rPr lang="en-US" altLang="zh-CN" sz="2400" dirty="0">
                <a:solidFill>
                  <a:schemeClr val="bg1"/>
                </a:solidFill>
                <a:latin typeface="Road Rage" pitchFamily="50" charset="0"/>
                <a:ea typeface="华文仿宋" panose="02010600040101010101" pitchFamily="2" charset="-122"/>
              </a:rPr>
              <a:t>o</a:t>
            </a:r>
            <a:r>
              <a:rPr lang="en-US" altLang="zh-CN" sz="2400" dirty="0" smtClean="0">
                <a:solidFill>
                  <a:schemeClr val="bg1"/>
                </a:solidFill>
                <a:latin typeface="Road Rage" pitchFamily="50" charset="0"/>
                <a:ea typeface="华文仿宋" panose="02010600040101010101" pitchFamily="2" charset="-122"/>
              </a:rPr>
              <a:t>1</a:t>
            </a:r>
            <a:r>
              <a:rPr lang="en-US" altLang="zh-CN" sz="2400" dirty="0" smtClean="0">
                <a:solidFill>
                  <a:schemeClr val="bg1"/>
                </a:solidFill>
                <a:latin typeface="华文仿宋" panose="02010600040101010101" pitchFamily="2" charset="-122"/>
                <a:ea typeface="华文仿宋" panose="02010600040101010101" pitchFamily="2" charset="-122"/>
              </a:rPr>
              <a:t>.</a:t>
            </a:r>
            <a:r>
              <a:rPr lang="zh-CN" altLang="en-US" dirty="0" smtClean="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bg1"/>
                </a:solidFill>
                <a:latin typeface="Road Rage" pitchFamily="50" charset="0"/>
                <a:ea typeface="华文仿宋" panose="02010600040101010101" pitchFamily="2" charset="-122"/>
              </a:rPr>
              <a:t>o2</a:t>
            </a:r>
            <a:r>
              <a:rPr lang="en-US" altLang="zh-CN" sz="2400" dirty="0" smtClean="0">
                <a:solidFill>
                  <a:schemeClr val="bg1"/>
                </a:solidFill>
                <a:latin typeface="华文仿宋" panose="02010600040101010101" pitchFamily="2" charset="-122"/>
                <a:ea typeface="华文仿宋" panose="02010600040101010101" pitchFamily="2" charset="-122"/>
              </a:rPr>
              <a:t>.</a:t>
            </a:r>
            <a:r>
              <a:rPr lang="zh-CN" altLang="en-US" dirty="0" smtClean="0">
                <a:solidFill>
                  <a:schemeClr val="bg1"/>
                </a:solidFill>
                <a:latin typeface="微软雅黑" panose="020B0503020204020204" pitchFamily="34" charset="-122"/>
                <a:ea typeface="微软雅黑" panose="020B0503020204020204" pitchFamily="34" charset="-122"/>
              </a:rPr>
              <a:t>单击文本框输入标题</a:t>
            </a:r>
            <a:endParaRPr lang="zh-CN" altLang="en-US"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bg1"/>
                </a:solidFill>
                <a:latin typeface="Road Rage" pitchFamily="50" charset="0"/>
                <a:ea typeface="华文仿宋" panose="02010600040101010101" pitchFamily="2" charset="-122"/>
              </a:rPr>
              <a:t>o3</a:t>
            </a:r>
            <a:r>
              <a:rPr lang="en-US" altLang="zh-CN" sz="2400" dirty="0" smtClean="0">
                <a:solidFill>
                  <a:schemeClr val="bg1"/>
                </a:solidFill>
                <a:latin typeface="华文仿宋" panose="02010600040101010101" pitchFamily="2" charset="-122"/>
                <a:ea typeface="华文仿宋" panose="02010600040101010101" pitchFamily="2" charset="-122"/>
              </a:rPr>
              <a:t>.</a:t>
            </a:r>
            <a:r>
              <a:rPr lang="zh-CN" altLang="en-US" dirty="0" smtClean="0">
                <a:solidFill>
                  <a:schemeClr val="bg1"/>
                </a:solidFill>
                <a:latin typeface="微软雅黑" panose="020B0503020204020204" pitchFamily="34" charset="-122"/>
                <a:ea typeface="微软雅黑" panose="020B0503020204020204" pitchFamily="34" charset="-122"/>
              </a:rPr>
              <a:t>单击文本框输入标题</a:t>
            </a:r>
            <a:endParaRPr lang="zh-CN" altLang="en-US"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bg1"/>
                </a:solidFill>
                <a:latin typeface="Road Rage" pitchFamily="50" charset="0"/>
                <a:ea typeface="华文仿宋" panose="02010600040101010101" pitchFamily="2" charset="-122"/>
              </a:rPr>
              <a:t>o4</a:t>
            </a:r>
            <a:r>
              <a:rPr lang="en-US" altLang="zh-CN" sz="2400" dirty="0" smtClean="0">
                <a:solidFill>
                  <a:schemeClr val="bg1"/>
                </a:solidFill>
                <a:latin typeface="华文仿宋" panose="02010600040101010101" pitchFamily="2" charset="-122"/>
                <a:ea typeface="华文仿宋" panose="02010600040101010101" pitchFamily="2" charset="-122"/>
              </a:rPr>
              <a:t>.</a:t>
            </a:r>
            <a:r>
              <a:rPr lang="zh-CN" altLang="en-US" dirty="0" smtClean="0">
                <a:solidFill>
                  <a:schemeClr val="bg1"/>
                </a:solidFill>
                <a:latin typeface="微软雅黑" panose="020B0503020204020204" pitchFamily="34" charset="-122"/>
                <a:ea typeface="微软雅黑" panose="020B0503020204020204" pitchFamily="34" charset="-122"/>
              </a:rPr>
              <a:t>单击文本框输入标题</a:t>
            </a:r>
            <a:endParaRPr lang="zh-CN" altLang="en-US"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bg1"/>
                </a:solidFill>
                <a:latin typeface="Road Rage" pitchFamily="50" charset="0"/>
                <a:ea typeface="华文仿宋" panose="02010600040101010101" pitchFamily="2" charset="-122"/>
              </a:rPr>
              <a:t>o5</a:t>
            </a:r>
            <a:r>
              <a:rPr lang="en-US" altLang="zh-CN" sz="2400" dirty="0" smtClean="0">
                <a:solidFill>
                  <a:schemeClr val="bg1"/>
                </a:solidFill>
                <a:latin typeface="华文仿宋" panose="02010600040101010101" pitchFamily="2" charset="-122"/>
                <a:ea typeface="华文仿宋" panose="02010600040101010101" pitchFamily="2" charset="-122"/>
              </a:rPr>
              <a:t>.</a:t>
            </a:r>
            <a:r>
              <a:rPr lang="zh-CN" altLang="en-US" dirty="0" smtClean="0">
                <a:solidFill>
                  <a:schemeClr val="bg1"/>
                </a:solidFill>
                <a:latin typeface="微软雅黑" panose="020B0503020204020204" pitchFamily="34" charset="-122"/>
                <a:ea typeface="微软雅黑" panose="020B0503020204020204" pitchFamily="34" charset="-122"/>
              </a:rPr>
              <a:t>单击文本框输入标题</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623947" y="3599438"/>
            <a:ext cx="1816100"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4577" y="377371"/>
            <a:ext cx="11242846" cy="6103258"/>
          </a:xfrm>
          <a:prstGeom prst="rect">
            <a:avLst/>
          </a:prstGeom>
          <a:solidFill>
            <a:srgbClr val="75CDCB"/>
          </a:solid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r="69521" b="72910"/>
          <a:stretch>
            <a:fillRect/>
          </a:stretch>
        </p:blipFill>
        <p:spPr>
          <a:xfrm rot="5554429">
            <a:off x="10729925" y="-1017236"/>
            <a:ext cx="2190185" cy="291979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69521" b="72910"/>
          <a:stretch>
            <a:fillRect/>
          </a:stretch>
        </p:blipFill>
        <p:spPr>
          <a:xfrm rot="16045571" flipH="1">
            <a:off x="-762296" y="-1033541"/>
            <a:ext cx="2309083" cy="307829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74656" r="66981" b="2275"/>
          <a:stretch>
            <a:fillRect/>
          </a:stretch>
        </p:blipFill>
        <p:spPr>
          <a:xfrm rot="12768321">
            <a:off x="-657167" y="5164012"/>
            <a:ext cx="2263487" cy="2371973"/>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74656" r="66981" b="2275"/>
          <a:stretch>
            <a:fillRect/>
          </a:stretch>
        </p:blipFill>
        <p:spPr>
          <a:xfrm rot="8831679" flipH="1">
            <a:off x="10255278" y="5091971"/>
            <a:ext cx="2650288" cy="277731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35554" t="86349" r="53336" b="2222"/>
          <a:stretch>
            <a:fillRect/>
          </a:stretch>
        </p:blipFill>
        <p:spPr>
          <a:xfrm flipH="1">
            <a:off x="8669232" y="432710"/>
            <a:ext cx="1045029" cy="1612328"/>
          </a:xfrm>
          <a:prstGeom prst="rect">
            <a:avLst/>
          </a:prstGeom>
        </p:spPr>
      </p:pic>
      <p:sp>
        <p:nvSpPr>
          <p:cNvPr id="17" name="文本框 16"/>
          <p:cNvSpPr txBox="1"/>
          <p:nvPr/>
        </p:nvSpPr>
        <p:spPr>
          <a:xfrm>
            <a:off x="2329676" y="4004402"/>
            <a:ext cx="7424516" cy="646331"/>
          </a:xfrm>
          <a:prstGeom prst="rect">
            <a:avLst/>
          </a:prstGeom>
          <a:noFill/>
        </p:spPr>
        <p:txBody>
          <a:bodyPr wrap="square" rtlCol="0">
            <a:spAutoFit/>
          </a:bodyPr>
          <a:lstStyle/>
          <a:p>
            <a:pPr algn="ctr"/>
            <a:r>
              <a:rPr lang="zh-CN" altLang="en-US" sz="3600" dirty="0">
                <a:solidFill>
                  <a:schemeClr val="bg1"/>
                </a:solidFill>
                <a:latin typeface="微软雅黑" panose="020B0503020204020204" pitchFamily="34" charset="-122"/>
                <a:ea typeface="微软雅黑" panose="020B0503020204020204" pitchFamily="34" charset="-122"/>
              </a:rPr>
              <a:t>汇报完毕</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8" name="文本框 19"/>
          <p:cNvSpPr txBox="1"/>
          <p:nvPr/>
        </p:nvSpPr>
        <p:spPr>
          <a:xfrm>
            <a:off x="3565795" y="2261006"/>
            <a:ext cx="5060410" cy="17543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b="1" dirty="0">
                <a:solidFill>
                  <a:schemeClr val="bg1"/>
                </a:solidFill>
                <a:latin typeface="Road Rage" pitchFamily="50" charset="0"/>
              </a:rPr>
              <a:t>Report is</a:t>
            </a:r>
            <a:r>
              <a:rPr lang="en-US" altLang="zh-CN" sz="5400" b="1" dirty="0" smtClean="0">
                <a:solidFill>
                  <a:schemeClr val="bg1"/>
                </a:solidFill>
                <a:latin typeface="Road Rage" pitchFamily="50" charset="0"/>
              </a:rPr>
              <a:t> </a:t>
            </a:r>
            <a:endParaRPr lang="en-US" altLang="zh-CN" sz="5400" b="1" dirty="0" smtClean="0">
              <a:solidFill>
                <a:schemeClr val="bg1"/>
              </a:solidFill>
              <a:latin typeface="Road Rage" pitchFamily="50" charset="0"/>
            </a:endParaRPr>
          </a:p>
          <a:p>
            <a:pPr algn="ctr"/>
            <a:r>
              <a:rPr lang="en-US" altLang="zh-CN" sz="5400" b="1" dirty="0" smtClean="0">
                <a:solidFill>
                  <a:schemeClr val="bg1"/>
                </a:solidFill>
                <a:latin typeface="Road Rage" pitchFamily="50" charset="0"/>
              </a:rPr>
              <a:t>completed</a:t>
            </a:r>
            <a:endParaRPr lang="zh-CN" altLang="en-US" sz="6000" dirty="0">
              <a:solidFill>
                <a:schemeClr val="bg1"/>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4577" y="377371"/>
            <a:ext cx="11242846" cy="6103258"/>
          </a:xfrm>
          <a:prstGeom prst="rect">
            <a:avLst/>
          </a:prstGeom>
          <a:solidFill>
            <a:srgbClr val="75CDCB"/>
          </a:solid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r="69521" b="72910"/>
          <a:stretch>
            <a:fillRect/>
          </a:stretch>
        </p:blipFill>
        <p:spPr>
          <a:xfrm rot="5554429">
            <a:off x="10729925" y="-1017236"/>
            <a:ext cx="2190185" cy="291979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69521" b="72910"/>
          <a:stretch>
            <a:fillRect/>
          </a:stretch>
        </p:blipFill>
        <p:spPr>
          <a:xfrm rot="16045571" flipH="1">
            <a:off x="-762296" y="-1033541"/>
            <a:ext cx="2309083" cy="307829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74656" r="66981" b="2275"/>
          <a:stretch>
            <a:fillRect/>
          </a:stretch>
        </p:blipFill>
        <p:spPr>
          <a:xfrm rot="12768321">
            <a:off x="-657167" y="5164012"/>
            <a:ext cx="2263487" cy="2371973"/>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74656" r="66981" b="2275"/>
          <a:stretch>
            <a:fillRect/>
          </a:stretch>
        </p:blipFill>
        <p:spPr>
          <a:xfrm rot="8831679" flipH="1">
            <a:off x="10255278" y="5091971"/>
            <a:ext cx="2650288" cy="277731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35554" t="86349" r="53336" b="2222"/>
          <a:stretch>
            <a:fillRect/>
          </a:stretch>
        </p:blipFill>
        <p:spPr>
          <a:xfrm flipH="1">
            <a:off x="8669232" y="432710"/>
            <a:ext cx="1045029" cy="1612328"/>
          </a:xfrm>
          <a:prstGeom prst="rect">
            <a:avLst/>
          </a:prstGeom>
        </p:spPr>
      </p:pic>
      <p:sp>
        <p:nvSpPr>
          <p:cNvPr id="14" name="文本框 13"/>
          <p:cNvSpPr txBox="1"/>
          <p:nvPr/>
        </p:nvSpPr>
        <p:spPr>
          <a:xfrm>
            <a:off x="5178092" y="2104311"/>
            <a:ext cx="1814752" cy="1569660"/>
          </a:xfrm>
          <a:prstGeom prst="rect">
            <a:avLst/>
          </a:prstGeom>
          <a:noFill/>
        </p:spPr>
        <p:txBody>
          <a:bodyPr wrap="square" rtlCol="0">
            <a:spAutoFit/>
          </a:bodyPr>
          <a:lstStyle/>
          <a:p>
            <a:pPr algn="ctr"/>
            <a:r>
              <a:rPr lang="en-US" altLang="zh-CN" sz="9600" dirty="0">
                <a:ln w="28575">
                  <a:noFill/>
                </a:ln>
                <a:solidFill>
                  <a:schemeClr val="bg1"/>
                </a:solidFill>
                <a:latin typeface="Road Rage" pitchFamily="50" charset="0"/>
                <a:ea typeface="微软雅黑" panose="020B0503020204020204" pitchFamily="34" charset="-122"/>
              </a:rPr>
              <a:t>o</a:t>
            </a:r>
            <a:r>
              <a:rPr lang="en-US" altLang="zh-CN" sz="9600" dirty="0" smtClean="0">
                <a:ln w="28575">
                  <a:noFill/>
                </a:ln>
                <a:solidFill>
                  <a:schemeClr val="bg1"/>
                </a:solidFill>
                <a:latin typeface="Road Rage" pitchFamily="50" charset="0"/>
                <a:ea typeface="微软雅黑" panose="020B0503020204020204" pitchFamily="34" charset="-122"/>
              </a:rPr>
              <a:t>1</a:t>
            </a:r>
            <a:endParaRPr lang="zh-CN" altLang="en-US" sz="9600" dirty="0">
              <a:ln w="28575">
                <a:noFill/>
              </a:ln>
              <a:solidFill>
                <a:schemeClr val="bg1"/>
              </a:solidFill>
              <a:latin typeface="Road Rage" pitchFamily="50" charset="0"/>
              <a:ea typeface="微软雅黑" panose="020B0503020204020204" pitchFamily="34" charset="-122"/>
            </a:endParaRPr>
          </a:p>
        </p:txBody>
      </p:sp>
      <p:sp>
        <p:nvSpPr>
          <p:cNvPr id="15" name="矩形 14"/>
          <p:cNvSpPr/>
          <p:nvPr/>
        </p:nvSpPr>
        <p:spPr>
          <a:xfrm>
            <a:off x="4958354" y="3524262"/>
            <a:ext cx="2262158"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967740" y="3983170"/>
            <a:ext cx="4243386" cy="646331"/>
          </a:xfrm>
          <a:prstGeom prst="rect">
            <a:avLst/>
          </a:prstGeom>
          <a:noFill/>
        </p:spPr>
        <p:txBody>
          <a:bodyPr wrap="square" rtlCol="0">
            <a:spAutoFit/>
          </a:bodyPr>
          <a:lstStyle>
            <a:defPPr>
              <a:defRPr lang="zh-CN"/>
            </a:defPPr>
            <a:lvl1pPr algn="ctr">
              <a:defRPr sz="6000" b="1">
                <a:blipFill dpi="0" rotWithShape="1">
                  <a:blip r:embed="rId7"/>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bg1"/>
              </a:solidFill>
              <a:latin typeface="微软雅黑" panose="020B0503020204020204" pitchFamily="34" charset="-122"/>
              <a:ea typeface="微软雅黑" panose="020B0503020204020204" pitchFamily="34" charset="-122"/>
            </a:endParaRPr>
          </a:p>
          <a:p>
            <a:r>
              <a:rPr lang="en-US" altLang="zh-CN" sz="1800" b="0" dirty="0" smtClean="0">
                <a:solidFill>
                  <a:schemeClr val="bg1"/>
                </a:solidFill>
                <a:latin typeface="微软雅黑" panose="020B0503020204020204" pitchFamily="34" charset="-122"/>
                <a:ea typeface="微软雅黑" panose="020B0503020204020204" pitchFamily="34" charset="-122"/>
              </a:rPr>
              <a:t> 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01</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0" y="3429000"/>
            <a:ext cx="12192000" cy="2452914"/>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6" name="Group 1"/>
          <p:cNvGrpSpPr/>
          <p:nvPr/>
        </p:nvGrpSpPr>
        <p:grpSpPr>
          <a:xfrm>
            <a:off x="668945" y="2124965"/>
            <a:ext cx="6073879" cy="3294867"/>
            <a:chOff x="685800" y="4495800"/>
            <a:chExt cx="18262979" cy="9907028"/>
          </a:xfrm>
        </p:grpSpPr>
        <p:pic>
          <p:nvPicPr>
            <p:cNvPr id="27" name="Picture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5800" y="4495800"/>
              <a:ext cx="18262979" cy="990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5"/>
            <p:cNvSpPr/>
            <p:nvPr/>
          </p:nvSpPr>
          <p:spPr>
            <a:xfrm>
              <a:off x="4086917" y="5477178"/>
              <a:ext cx="11534083" cy="7121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图片 28"/>
          <p:cNvPicPr>
            <a:picLocks noChangeAspect="1"/>
          </p:cNvPicPr>
          <p:nvPr/>
        </p:nvPicPr>
        <p:blipFill rotWithShape="1">
          <a:blip r:embed="rId2" cstate="print">
            <a:extLst>
              <a:ext uri="{28A0092B-C50C-407E-A947-70E740481C1C}">
                <a14:useLocalDpi xmlns:a14="http://schemas.microsoft.com/office/drawing/2010/main" val="0"/>
              </a:ext>
            </a:extLst>
          </a:blip>
          <a:srcRect t="33448" b="20064"/>
          <a:stretch>
            <a:fillRect/>
          </a:stretch>
        </p:blipFill>
        <p:spPr>
          <a:xfrm>
            <a:off x="1800084" y="2449586"/>
            <a:ext cx="3835991" cy="2454859"/>
          </a:xfrm>
          <a:prstGeom prst="rect">
            <a:avLst/>
          </a:prstGeom>
          <a:ln>
            <a:solidFill>
              <a:schemeClr val="bg1"/>
            </a:solidFill>
          </a:ln>
        </p:spPr>
      </p:pic>
      <p:sp>
        <p:nvSpPr>
          <p:cNvPr id="30" name="文本框 29"/>
          <p:cNvSpPr txBox="1"/>
          <p:nvPr/>
        </p:nvSpPr>
        <p:spPr>
          <a:xfrm>
            <a:off x="7740803" y="3743371"/>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1" name="TextBox 38"/>
          <p:cNvSpPr txBox="1"/>
          <p:nvPr/>
        </p:nvSpPr>
        <p:spPr>
          <a:xfrm>
            <a:off x="7803997" y="4873224"/>
            <a:ext cx="3314944" cy="738664"/>
          </a:xfrm>
          <a:prstGeom prst="rect">
            <a:avLst/>
          </a:prstGeom>
          <a:noFill/>
        </p:spPr>
        <p:txBody>
          <a:bodyPr wrap="square" lIns="0" tIns="0" rIns="0" bIns="0" rtlCol="0">
            <a:spAutoFit/>
          </a:bodyPr>
          <a:lstStyle/>
          <a:p>
            <a:pPr algn="just"/>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solidFill>
                <a:latin typeface="Arial" panose="020B0604020202020204" pitchFamily="34" charset="0"/>
                <a:cs typeface="Arial" panose="020B0604020202020204" pitchFamily="34" charset="0"/>
              </a:rPr>
              <a:t> </a:t>
            </a:r>
            <a:endParaRPr lang="en-US" sz="1200" dirty="0" smtClean="0">
              <a:solidFill>
                <a:schemeClr val="bg1"/>
              </a:solidFill>
              <a:latin typeface="Arial" panose="020B0604020202020204" pitchFamily="34" charset="0"/>
              <a:cs typeface="Arial" panose="020B0604020202020204" pitchFamily="34" charset="0"/>
            </a:endParaRPr>
          </a:p>
        </p:txBody>
      </p:sp>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84" y="2449586"/>
            <a:ext cx="3835991" cy="2454859"/>
          </a:xfrm>
          <a:prstGeom prst="rect">
            <a:avLst/>
          </a:prstGeom>
        </p:spPr>
      </p:pic>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01</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 Placeholder 46"/>
          <p:cNvSpPr txBox="1"/>
          <p:nvPr/>
        </p:nvSpPr>
        <p:spPr>
          <a:xfrm>
            <a:off x="5671600" y="3371501"/>
            <a:ext cx="804429" cy="307023"/>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smtClean="0">
                <a:solidFill>
                  <a:schemeClr val="tx1">
                    <a:lumMod val="75000"/>
                    <a:lumOff val="25000"/>
                  </a:schemeClr>
                </a:solidFill>
              </a:rPr>
              <a:t>Part 1</a:t>
            </a:r>
            <a:endParaRPr lang="en-GB" b="1" dirty="0">
              <a:solidFill>
                <a:schemeClr val="tx1">
                  <a:lumMod val="75000"/>
                  <a:lumOff val="25000"/>
                </a:schemeClr>
              </a:solidFill>
            </a:endParaRPr>
          </a:p>
        </p:txBody>
      </p:sp>
      <p:sp>
        <p:nvSpPr>
          <p:cNvPr id="11" name="Text Placeholder 46"/>
          <p:cNvSpPr txBox="1"/>
          <p:nvPr/>
        </p:nvSpPr>
        <p:spPr>
          <a:xfrm>
            <a:off x="7966313" y="4006822"/>
            <a:ext cx="804429" cy="307023"/>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tx1">
                    <a:lumMod val="75000"/>
                    <a:lumOff val="25000"/>
                  </a:schemeClr>
                </a:solidFill>
              </a:rPr>
              <a:t>Part 2</a:t>
            </a:r>
            <a:endParaRPr lang="en-GB" b="1" dirty="0">
              <a:solidFill>
                <a:schemeClr val="tx1">
                  <a:lumMod val="75000"/>
                  <a:lumOff val="25000"/>
                </a:schemeClr>
              </a:solidFill>
            </a:endParaRPr>
          </a:p>
        </p:txBody>
      </p:sp>
      <p:sp>
        <p:nvSpPr>
          <p:cNvPr id="12" name="Text Placeholder 46"/>
          <p:cNvSpPr txBox="1"/>
          <p:nvPr/>
        </p:nvSpPr>
        <p:spPr>
          <a:xfrm>
            <a:off x="3371381" y="4006822"/>
            <a:ext cx="804429" cy="307023"/>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smtClean="0">
                <a:solidFill>
                  <a:schemeClr val="tx1">
                    <a:lumMod val="75000"/>
                    <a:lumOff val="25000"/>
                  </a:schemeClr>
                </a:solidFill>
              </a:rPr>
              <a:t>Part 3</a:t>
            </a:r>
            <a:endParaRPr lang="en-GB" b="1" dirty="0">
              <a:solidFill>
                <a:schemeClr val="tx1">
                  <a:lumMod val="75000"/>
                  <a:lumOff val="25000"/>
                </a:schemeClr>
              </a:solidFill>
            </a:endParaRPr>
          </a:p>
        </p:txBody>
      </p:sp>
      <p:sp>
        <p:nvSpPr>
          <p:cNvPr id="13" name="Shape 103"/>
          <p:cNvSpPr/>
          <p:nvPr/>
        </p:nvSpPr>
        <p:spPr>
          <a:xfrm>
            <a:off x="3925061" y="3558738"/>
            <a:ext cx="959382" cy="1262708"/>
          </a:xfrm>
          <a:custGeom>
            <a:avLst/>
            <a:gdLst/>
            <a:ahLst/>
            <a:cxnLst>
              <a:cxn ang="0">
                <a:pos x="wd2" y="hd2"/>
              </a:cxn>
              <a:cxn ang="5400000">
                <a:pos x="wd2" y="hd2"/>
              </a:cxn>
              <a:cxn ang="10800000">
                <a:pos x="wd2" y="hd2"/>
              </a:cxn>
              <a:cxn ang="16200000">
                <a:pos x="wd2" y="hd2"/>
              </a:cxn>
            </a:cxnLst>
            <a:rect l="0" t="0" r="r" b="b"/>
            <a:pathLst>
              <a:path w="21600" h="21600" extrusionOk="0">
                <a:moveTo>
                  <a:pt x="5801" y="0"/>
                </a:moveTo>
                <a:lnTo>
                  <a:pt x="0" y="3925"/>
                </a:lnTo>
                <a:lnTo>
                  <a:pt x="16435" y="3925"/>
                </a:lnTo>
                <a:lnTo>
                  <a:pt x="16435" y="17675"/>
                </a:lnTo>
                <a:lnTo>
                  <a:pt x="16433" y="17675"/>
                </a:lnTo>
                <a:lnTo>
                  <a:pt x="16433" y="21600"/>
                </a:lnTo>
                <a:lnTo>
                  <a:pt x="21600" y="21600"/>
                </a:lnTo>
                <a:lnTo>
                  <a:pt x="21600" y="0"/>
                </a:lnTo>
                <a:lnTo>
                  <a:pt x="13569" y="0"/>
                </a:lnTo>
              </a:path>
            </a:pathLst>
          </a:custGeom>
          <a:solidFill>
            <a:srgbClr val="5CC4C2"/>
          </a:solidFill>
          <a:ln w="12700">
            <a:miter lim="400000"/>
          </a:ln>
        </p:spPr>
        <p:txBody>
          <a:bodyPr lIns="38100" tIns="38100" rIns="38100" bIns="38100" anchor="ctr"/>
          <a:lstStyle/>
          <a:p>
            <a:pPr lvl="0">
              <a:lnSpc>
                <a:spcPct val="100000"/>
              </a:lnSpc>
              <a:defRPr sz="3200">
                <a:solidFill>
                  <a:srgbClr val="FFFFFF"/>
                </a:solidFill>
                <a:latin typeface="+mn-lt"/>
                <a:ea typeface="+mn-ea"/>
                <a:cs typeface="+mn-cs"/>
                <a:sym typeface="Helvetica Light"/>
              </a:defRPr>
            </a:pPr>
          </a:p>
        </p:txBody>
      </p:sp>
      <p:sp>
        <p:nvSpPr>
          <p:cNvPr id="14" name="Shape 104"/>
          <p:cNvSpPr/>
          <p:nvPr/>
        </p:nvSpPr>
        <p:spPr>
          <a:xfrm>
            <a:off x="4589543" y="2098434"/>
            <a:ext cx="3008162" cy="1339403"/>
          </a:xfrm>
          <a:custGeom>
            <a:avLst/>
            <a:gdLst/>
            <a:ahLst/>
            <a:cxnLst>
              <a:cxn ang="0">
                <a:pos x="wd2" y="hd2"/>
              </a:cxn>
              <a:cxn ang="5400000">
                <a:pos x="wd2" y="hd2"/>
              </a:cxn>
              <a:cxn ang="10800000">
                <a:pos x="wd2" y="hd2"/>
              </a:cxn>
              <a:cxn ang="16200000">
                <a:pos x="wd2" y="hd2"/>
              </a:cxn>
            </a:cxnLst>
            <a:rect l="0" t="0" r="r" b="b"/>
            <a:pathLst>
              <a:path w="21600" h="21600" extrusionOk="0">
                <a:moveTo>
                  <a:pt x="10802" y="4740"/>
                </a:moveTo>
                <a:lnTo>
                  <a:pt x="19230" y="21591"/>
                </a:lnTo>
                <a:lnTo>
                  <a:pt x="21600" y="21590"/>
                </a:lnTo>
                <a:lnTo>
                  <a:pt x="10802" y="0"/>
                </a:lnTo>
                <a:lnTo>
                  <a:pt x="0" y="21600"/>
                </a:lnTo>
                <a:lnTo>
                  <a:pt x="2371" y="21599"/>
                </a:lnTo>
                <a:cubicBezTo>
                  <a:pt x="2371" y="21599"/>
                  <a:pt x="10802" y="4740"/>
                  <a:pt x="10802" y="4740"/>
                </a:cubicBezTo>
                <a:close/>
              </a:path>
            </a:pathLst>
          </a:custGeom>
          <a:solidFill>
            <a:srgbClr val="5CC4C2"/>
          </a:solidFill>
          <a:ln w="12700">
            <a:miter lim="400000"/>
          </a:ln>
        </p:spPr>
        <p:txBody>
          <a:bodyPr lIns="38100" tIns="38100" rIns="38100" bIns="38100" anchor="ctr"/>
          <a:lstStyle/>
          <a:p>
            <a:pPr lvl="0">
              <a:lnSpc>
                <a:spcPct val="100000"/>
              </a:lnSpc>
              <a:defRPr sz="3200">
                <a:solidFill>
                  <a:srgbClr val="FFFFFF"/>
                </a:solidFill>
                <a:latin typeface="+mn-lt"/>
                <a:ea typeface="+mn-ea"/>
                <a:cs typeface="+mn-cs"/>
                <a:sym typeface="Helvetica Light"/>
              </a:defRPr>
            </a:pPr>
          </a:p>
        </p:txBody>
      </p:sp>
      <p:sp>
        <p:nvSpPr>
          <p:cNvPr id="15" name="Shape 105"/>
          <p:cNvSpPr/>
          <p:nvPr/>
        </p:nvSpPr>
        <p:spPr>
          <a:xfrm>
            <a:off x="7296983" y="3558738"/>
            <a:ext cx="959400" cy="1263340"/>
          </a:xfrm>
          <a:custGeom>
            <a:avLst/>
            <a:gdLst/>
            <a:ahLst/>
            <a:cxnLst>
              <a:cxn ang="0">
                <a:pos x="wd2" y="hd2"/>
              </a:cxn>
              <a:cxn ang="5400000">
                <a:pos x="wd2" y="hd2"/>
              </a:cxn>
              <a:cxn ang="10800000">
                <a:pos x="wd2" y="hd2"/>
              </a:cxn>
              <a:cxn ang="16200000">
                <a:pos x="wd2" y="hd2"/>
              </a:cxn>
            </a:cxnLst>
            <a:rect l="0" t="0" r="r" b="b"/>
            <a:pathLst>
              <a:path w="21600" h="21600" extrusionOk="0">
                <a:moveTo>
                  <a:pt x="8031" y="11"/>
                </a:moveTo>
                <a:lnTo>
                  <a:pt x="0" y="11"/>
                </a:lnTo>
                <a:lnTo>
                  <a:pt x="0" y="21600"/>
                </a:lnTo>
                <a:lnTo>
                  <a:pt x="5164" y="21600"/>
                </a:lnTo>
                <a:lnTo>
                  <a:pt x="5164" y="12704"/>
                </a:lnTo>
                <a:lnTo>
                  <a:pt x="5165" y="12704"/>
                </a:lnTo>
                <a:lnTo>
                  <a:pt x="5165" y="3933"/>
                </a:lnTo>
                <a:lnTo>
                  <a:pt x="21600" y="3933"/>
                </a:lnTo>
                <a:lnTo>
                  <a:pt x="15782" y="0"/>
                </a:lnTo>
              </a:path>
            </a:pathLst>
          </a:custGeom>
          <a:solidFill>
            <a:srgbClr val="5CC4C2"/>
          </a:solidFill>
          <a:ln w="12700">
            <a:miter lim="400000"/>
          </a:ln>
        </p:spPr>
        <p:txBody>
          <a:bodyPr lIns="38100" tIns="38100" rIns="38100" bIns="38100" anchor="ctr"/>
          <a:lstStyle/>
          <a:p>
            <a:pPr lvl="0">
              <a:lnSpc>
                <a:spcPct val="100000"/>
              </a:lnSpc>
              <a:defRPr sz="3200">
                <a:solidFill>
                  <a:srgbClr val="FFFFFF"/>
                </a:solidFill>
                <a:latin typeface="+mn-lt"/>
                <a:ea typeface="+mn-ea"/>
                <a:cs typeface="+mn-cs"/>
                <a:sym typeface="Helvetica Light"/>
              </a:defRPr>
            </a:pPr>
          </a:p>
        </p:txBody>
      </p:sp>
      <p:sp>
        <p:nvSpPr>
          <p:cNvPr id="16" name="矩形 15"/>
          <p:cNvSpPr/>
          <p:nvPr/>
        </p:nvSpPr>
        <p:spPr>
          <a:xfrm>
            <a:off x="7966312" y="4276115"/>
            <a:ext cx="2092087" cy="1216680"/>
          </a:xfrm>
          <a:prstGeom prst="rect">
            <a:avLst/>
          </a:prstGeom>
        </p:spPr>
        <p:txBody>
          <a:bodyPr wrap="square">
            <a:spAutoFit/>
          </a:bodyPr>
          <a:lstStyle/>
          <a:p>
            <a:pPr>
              <a:lnSpc>
                <a:spcPct val="125000"/>
              </a:lnSpc>
              <a:spcAft>
                <a:spcPts val="600"/>
              </a:spcAft>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th-TH" altLang="zh-CN" sz="1050" dirty="0" smtClean="0">
              <a:solidFill>
                <a:schemeClr val="accent1"/>
              </a:solidFill>
            </a:endParaRPr>
          </a:p>
        </p:txBody>
      </p:sp>
      <p:sp>
        <p:nvSpPr>
          <p:cNvPr id="21" name="矩形 20"/>
          <p:cNvSpPr/>
          <p:nvPr/>
        </p:nvSpPr>
        <p:spPr>
          <a:xfrm>
            <a:off x="2087813" y="4276115"/>
            <a:ext cx="2092087" cy="1216680"/>
          </a:xfrm>
          <a:prstGeom prst="rect">
            <a:avLst/>
          </a:prstGeom>
        </p:spPr>
        <p:txBody>
          <a:bodyPr wrap="square">
            <a:spAutoFit/>
          </a:bodyPr>
          <a:lstStyle/>
          <a:p>
            <a:pPr algn="r">
              <a:lnSpc>
                <a:spcPct val="125000"/>
              </a:lnSpc>
              <a:spcAft>
                <a:spcPts val="600"/>
              </a:spcAft>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th-TH" altLang="zh-CN" sz="1050" dirty="0" smtClean="0">
              <a:solidFill>
                <a:schemeClr val="accent1"/>
              </a:solidFill>
            </a:endParaRPr>
          </a:p>
        </p:txBody>
      </p:sp>
      <p:sp>
        <p:nvSpPr>
          <p:cNvPr id="22" name="矩形 21"/>
          <p:cNvSpPr/>
          <p:nvPr/>
        </p:nvSpPr>
        <p:spPr>
          <a:xfrm>
            <a:off x="5027770" y="3659193"/>
            <a:ext cx="2092087" cy="1216680"/>
          </a:xfrm>
          <a:prstGeom prst="rect">
            <a:avLst/>
          </a:prstGeom>
        </p:spPr>
        <p:txBody>
          <a:bodyPr wrap="square">
            <a:spAutoFit/>
          </a:bodyPr>
          <a:lstStyle/>
          <a:p>
            <a:pPr algn="ctr">
              <a:lnSpc>
                <a:spcPct val="125000"/>
              </a:lnSpc>
              <a:spcAft>
                <a:spcPts val="600"/>
              </a:spcAft>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th-TH" altLang="zh-CN" sz="1050" dirty="0"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01</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AutoShape 2"/>
          <p:cNvSpPr/>
          <p:nvPr/>
        </p:nvSpPr>
        <p:spPr bwMode="auto">
          <a:xfrm>
            <a:off x="3198993" y="2620935"/>
            <a:ext cx="7114114" cy="1412262"/>
          </a:xfrm>
          <a:prstGeom prst="rightArrow">
            <a:avLst>
              <a:gd name="adj1" fmla="val 42537"/>
              <a:gd name="adj2" fmla="val 51470"/>
            </a:avLst>
          </a:prstGeom>
          <a:solidFill>
            <a:srgbClr val="5CC4C2">
              <a:alpha val="61000"/>
            </a:srgbClr>
          </a:solidFill>
          <a:ln w="25400">
            <a:noFill/>
            <a:miter lim="800000"/>
          </a:ln>
        </p:spPr>
        <p:txBody>
          <a:bodyPr lIns="0" tIns="0" rIns="0" bIns="0"/>
          <a:lstStyle/>
          <a:p>
            <a:endParaRPr lang="en-US"/>
          </a:p>
        </p:txBody>
      </p:sp>
      <p:sp>
        <p:nvSpPr>
          <p:cNvPr id="11" name="Oval 3"/>
          <p:cNvSpPr/>
          <p:nvPr/>
        </p:nvSpPr>
        <p:spPr bwMode="auto">
          <a:xfrm>
            <a:off x="1816807" y="2543404"/>
            <a:ext cx="1582028" cy="1577349"/>
          </a:xfrm>
          <a:prstGeom prst="ellipse">
            <a:avLst/>
          </a:prstGeom>
          <a:solidFill>
            <a:srgbClr val="5CC4C2"/>
          </a:solidFill>
          <a:ln w="127000">
            <a:solidFill>
              <a:srgbClr val="FFFFFF"/>
            </a:solidFill>
            <a:miter lim="800000"/>
          </a:ln>
        </p:spPr>
        <p:txBody>
          <a:bodyPr lIns="0" tIns="0" rIns="0" bIns="0"/>
          <a:lstStyle/>
          <a:p>
            <a:endParaRPr lang="en-US"/>
          </a:p>
        </p:txBody>
      </p:sp>
      <p:sp>
        <p:nvSpPr>
          <p:cNvPr id="12" name="AutoShape 4"/>
          <p:cNvSpPr/>
          <p:nvPr/>
        </p:nvSpPr>
        <p:spPr bwMode="auto">
          <a:xfrm>
            <a:off x="3554565" y="2241970"/>
            <a:ext cx="1099466" cy="2170860"/>
          </a:xfrm>
          <a:custGeom>
            <a:avLst/>
            <a:gdLst>
              <a:gd name="T0" fmla="*/ 296 w 21600"/>
              <a:gd name="T1" fmla="*/ 0 h 21600"/>
              <a:gd name="T2" fmla="*/ 0 w 21600"/>
              <a:gd name="T3" fmla="*/ 4 h 21600"/>
              <a:gd name="T4" fmla="*/ 0 w 21600"/>
              <a:gd name="T5" fmla="*/ 21596 h 21600"/>
              <a:gd name="T6" fmla="*/ 296 w 21600"/>
              <a:gd name="T7" fmla="*/ 21600 h 21600"/>
              <a:gd name="T8" fmla="*/ 21600 w 21600"/>
              <a:gd name="T9" fmla="*/ 10800 h 21600"/>
              <a:gd name="T10" fmla="*/ 296 w 21600"/>
              <a:gd name="T11" fmla="*/ 0 h 21600"/>
              <a:gd name="T12" fmla="*/ 296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96" y="0"/>
                </a:moveTo>
                <a:cubicBezTo>
                  <a:pt x="197" y="0"/>
                  <a:pt x="99" y="3"/>
                  <a:pt x="0" y="4"/>
                </a:cubicBezTo>
                <a:lnTo>
                  <a:pt x="0" y="21596"/>
                </a:lnTo>
                <a:cubicBezTo>
                  <a:pt x="99" y="21597"/>
                  <a:pt x="197" y="21600"/>
                  <a:pt x="296" y="21600"/>
                </a:cubicBezTo>
                <a:cubicBezTo>
                  <a:pt x="12062" y="21600"/>
                  <a:pt x="21600" y="16765"/>
                  <a:pt x="21600" y="10800"/>
                </a:cubicBezTo>
                <a:cubicBezTo>
                  <a:pt x="21600" y="4835"/>
                  <a:pt x="12062" y="0"/>
                  <a:pt x="296" y="0"/>
                </a:cubicBezTo>
                <a:close/>
                <a:moveTo>
                  <a:pt x="296" y="0"/>
                </a:moveTo>
              </a:path>
            </a:pathLst>
          </a:custGeom>
          <a:solidFill>
            <a:srgbClr val="5CC4C2"/>
          </a:solidFill>
          <a:ln>
            <a:noFill/>
          </a:ln>
        </p:spPr>
        <p:txBody>
          <a:bodyPr lIns="0" tIns="0" rIns="0" bIns="0"/>
          <a:lstStyle/>
          <a:p>
            <a:endParaRPr lang="en-US"/>
          </a:p>
        </p:txBody>
      </p:sp>
      <p:sp>
        <p:nvSpPr>
          <p:cNvPr id="13" name="AutoShape 5"/>
          <p:cNvSpPr/>
          <p:nvPr/>
        </p:nvSpPr>
        <p:spPr bwMode="auto">
          <a:xfrm>
            <a:off x="4759633" y="2241970"/>
            <a:ext cx="1099466" cy="2170860"/>
          </a:xfrm>
          <a:custGeom>
            <a:avLst/>
            <a:gdLst>
              <a:gd name="T0" fmla="*/ 296 w 21600"/>
              <a:gd name="T1" fmla="*/ 0 h 21600"/>
              <a:gd name="T2" fmla="*/ 0 w 21600"/>
              <a:gd name="T3" fmla="*/ 4 h 21600"/>
              <a:gd name="T4" fmla="*/ 0 w 21600"/>
              <a:gd name="T5" fmla="*/ 21596 h 21600"/>
              <a:gd name="T6" fmla="*/ 296 w 21600"/>
              <a:gd name="T7" fmla="*/ 21600 h 21600"/>
              <a:gd name="T8" fmla="*/ 21600 w 21600"/>
              <a:gd name="T9" fmla="*/ 10800 h 21600"/>
              <a:gd name="T10" fmla="*/ 296 w 21600"/>
              <a:gd name="T11" fmla="*/ 0 h 21600"/>
              <a:gd name="T12" fmla="*/ 296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96" y="0"/>
                </a:moveTo>
                <a:cubicBezTo>
                  <a:pt x="197" y="0"/>
                  <a:pt x="99" y="3"/>
                  <a:pt x="0" y="4"/>
                </a:cubicBezTo>
                <a:lnTo>
                  <a:pt x="0" y="21596"/>
                </a:lnTo>
                <a:cubicBezTo>
                  <a:pt x="99" y="21597"/>
                  <a:pt x="197" y="21600"/>
                  <a:pt x="296" y="21600"/>
                </a:cubicBezTo>
                <a:cubicBezTo>
                  <a:pt x="12062" y="21600"/>
                  <a:pt x="21600" y="16765"/>
                  <a:pt x="21600" y="10800"/>
                </a:cubicBezTo>
                <a:cubicBezTo>
                  <a:pt x="21600" y="4835"/>
                  <a:pt x="12062" y="0"/>
                  <a:pt x="296" y="0"/>
                </a:cubicBezTo>
                <a:close/>
                <a:moveTo>
                  <a:pt x="296" y="0"/>
                </a:moveTo>
              </a:path>
            </a:pathLst>
          </a:custGeom>
          <a:solidFill>
            <a:srgbClr val="5CC4C2"/>
          </a:solidFill>
          <a:ln>
            <a:noFill/>
          </a:ln>
        </p:spPr>
        <p:txBody>
          <a:bodyPr lIns="0" tIns="0" rIns="0" bIns="0"/>
          <a:lstStyle/>
          <a:p>
            <a:endParaRPr lang="en-US"/>
          </a:p>
        </p:txBody>
      </p:sp>
      <p:sp>
        <p:nvSpPr>
          <p:cNvPr id="14" name="AutoShape 6"/>
          <p:cNvSpPr/>
          <p:nvPr/>
        </p:nvSpPr>
        <p:spPr bwMode="auto">
          <a:xfrm>
            <a:off x="5974727" y="2241970"/>
            <a:ext cx="1099466" cy="2170860"/>
          </a:xfrm>
          <a:custGeom>
            <a:avLst/>
            <a:gdLst>
              <a:gd name="T0" fmla="*/ 296 w 21600"/>
              <a:gd name="T1" fmla="*/ 0 h 21600"/>
              <a:gd name="T2" fmla="*/ 0 w 21600"/>
              <a:gd name="T3" fmla="*/ 4 h 21600"/>
              <a:gd name="T4" fmla="*/ 0 w 21600"/>
              <a:gd name="T5" fmla="*/ 21596 h 21600"/>
              <a:gd name="T6" fmla="*/ 296 w 21600"/>
              <a:gd name="T7" fmla="*/ 21600 h 21600"/>
              <a:gd name="T8" fmla="*/ 21600 w 21600"/>
              <a:gd name="T9" fmla="*/ 10800 h 21600"/>
              <a:gd name="T10" fmla="*/ 296 w 21600"/>
              <a:gd name="T11" fmla="*/ 0 h 21600"/>
              <a:gd name="T12" fmla="*/ 296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96" y="0"/>
                </a:moveTo>
                <a:cubicBezTo>
                  <a:pt x="197" y="0"/>
                  <a:pt x="99" y="3"/>
                  <a:pt x="0" y="4"/>
                </a:cubicBezTo>
                <a:lnTo>
                  <a:pt x="0" y="21596"/>
                </a:lnTo>
                <a:cubicBezTo>
                  <a:pt x="99" y="21597"/>
                  <a:pt x="197" y="21600"/>
                  <a:pt x="296" y="21600"/>
                </a:cubicBezTo>
                <a:cubicBezTo>
                  <a:pt x="12062" y="21600"/>
                  <a:pt x="21600" y="16765"/>
                  <a:pt x="21600" y="10800"/>
                </a:cubicBezTo>
                <a:cubicBezTo>
                  <a:pt x="21600" y="4835"/>
                  <a:pt x="12062" y="0"/>
                  <a:pt x="296" y="0"/>
                </a:cubicBezTo>
                <a:close/>
                <a:moveTo>
                  <a:pt x="296" y="0"/>
                </a:moveTo>
              </a:path>
            </a:pathLst>
          </a:custGeom>
          <a:solidFill>
            <a:srgbClr val="5CC4C2"/>
          </a:solidFill>
          <a:ln>
            <a:noFill/>
          </a:ln>
        </p:spPr>
        <p:txBody>
          <a:bodyPr lIns="0" tIns="0" rIns="0" bIns="0"/>
          <a:lstStyle/>
          <a:p>
            <a:endParaRPr lang="en-US"/>
          </a:p>
        </p:txBody>
      </p:sp>
      <p:sp>
        <p:nvSpPr>
          <p:cNvPr id="15" name="AutoShape 7"/>
          <p:cNvSpPr/>
          <p:nvPr/>
        </p:nvSpPr>
        <p:spPr bwMode="auto">
          <a:xfrm>
            <a:off x="7193163" y="2241970"/>
            <a:ext cx="1099466" cy="2170860"/>
          </a:xfrm>
          <a:custGeom>
            <a:avLst/>
            <a:gdLst>
              <a:gd name="T0" fmla="*/ 296 w 21600"/>
              <a:gd name="T1" fmla="*/ 0 h 21600"/>
              <a:gd name="T2" fmla="*/ 0 w 21600"/>
              <a:gd name="T3" fmla="*/ 4 h 21600"/>
              <a:gd name="T4" fmla="*/ 0 w 21600"/>
              <a:gd name="T5" fmla="*/ 21596 h 21600"/>
              <a:gd name="T6" fmla="*/ 296 w 21600"/>
              <a:gd name="T7" fmla="*/ 21600 h 21600"/>
              <a:gd name="T8" fmla="*/ 21600 w 21600"/>
              <a:gd name="T9" fmla="*/ 10800 h 21600"/>
              <a:gd name="T10" fmla="*/ 296 w 21600"/>
              <a:gd name="T11" fmla="*/ 0 h 21600"/>
              <a:gd name="T12" fmla="*/ 296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96" y="0"/>
                </a:moveTo>
                <a:cubicBezTo>
                  <a:pt x="197" y="0"/>
                  <a:pt x="99" y="3"/>
                  <a:pt x="0" y="4"/>
                </a:cubicBezTo>
                <a:lnTo>
                  <a:pt x="0" y="21596"/>
                </a:lnTo>
                <a:cubicBezTo>
                  <a:pt x="99" y="21597"/>
                  <a:pt x="197" y="21600"/>
                  <a:pt x="296" y="21600"/>
                </a:cubicBezTo>
                <a:cubicBezTo>
                  <a:pt x="12062" y="21600"/>
                  <a:pt x="21600" y="16765"/>
                  <a:pt x="21600" y="10800"/>
                </a:cubicBezTo>
                <a:cubicBezTo>
                  <a:pt x="21600" y="4835"/>
                  <a:pt x="12062" y="0"/>
                  <a:pt x="296" y="0"/>
                </a:cubicBezTo>
                <a:close/>
                <a:moveTo>
                  <a:pt x="296" y="0"/>
                </a:moveTo>
              </a:path>
            </a:pathLst>
          </a:custGeom>
          <a:solidFill>
            <a:srgbClr val="5CC4C2"/>
          </a:solidFill>
          <a:ln>
            <a:noFill/>
          </a:ln>
        </p:spPr>
        <p:txBody>
          <a:bodyPr lIns="0" tIns="0" rIns="0" bIns="0"/>
          <a:lstStyle/>
          <a:p>
            <a:endParaRPr lang="en-US"/>
          </a:p>
        </p:txBody>
      </p:sp>
      <p:sp>
        <p:nvSpPr>
          <p:cNvPr id="16" name="AutoShape 8"/>
          <p:cNvSpPr/>
          <p:nvPr/>
        </p:nvSpPr>
        <p:spPr bwMode="auto">
          <a:xfrm>
            <a:off x="8409594" y="2241970"/>
            <a:ext cx="1099466" cy="2170860"/>
          </a:xfrm>
          <a:custGeom>
            <a:avLst/>
            <a:gdLst>
              <a:gd name="T0" fmla="*/ 296 w 21600"/>
              <a:gd name="T1" fmla="*/ 0 h 21600"/>
              <a:gd name="T2" fmla="*/ 0 w 21600"/>
              <a:gd name="T3" fmla="*/ 4 h 21600"/>
              <a:gd name="T4" fmla="*/ 0 w 21600"/>
              <a:gd name="T5" fmla="*/ 21596 h 21600"/>
              <a:gd name="T6" fmla="*/ 296 w 21600"/>
              <a:gd name="T7" fmla="*/ 21600 h 21600"/>
              <a:gd name="T8" fmla="*/ 21600 w 21600"/>
              <a:gd name="T9" fmla="*/ 10800 h 21600"/>
              <a:gd name="T10" fmla="*/ 296 w 21600"/>
              <a:gd name="T11" fmla="*/ 0 h 21600"/>
              <a:gd name="T12" fmla="*/ 296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96" y="0"/>
                </a:moveTo>
                <a:cubicBezTo>
                  <a:pt x="197" y="0"/>
                  <a:pt x="99" y="3"/>
                  <a:pt x="0" y="4"/>
                </a:cubicBezTo>
                <a:lnTo>
                  <a:pt x="0" y="21596"/>
                </a:lnTo>
                <a:cubicBezTo>
                  <a:pt x="99" y="21597"/>
                  <a:pt x="197" y="21600"/>
                  <a:pt x="296" y="21600"/>
                </a:cubicBezTo>
                <a:cubicBezTo>
                  <a:pt x="12062" y="21600"/>
                  <a:pt x="21600" y="16765"/>
                  <a:pt x="21600" y="10800"/>
                </a:cubicBezTo>
                <a:cubicBezTo>
                  <a:pt x="21600" y="4835"/>
                  <a:pt x="12062" y="0"/>
                  <a:pt x="296" y="0"/>
                </a:cubicBezTo>
                <a:close/>
                <a:moveTo>
                  <a:pt x="296" y="0"/>
                </a:moveTo>
              </a:path>
            </a:pathLst>
          </a:custGeom>
          <a:solidFill>
            <a:srgbClr val="5CC4C2"/>
          </a:solidFill>
          <a:ln>
            <a:noFill/>
          </a:ln>
        </p:spPr>
        <p:txBody>
          <a:bodyPr lIns="0" tIns="0" rIns="0" bIns="0"/>
          <a:lstStyle/>
          <a:p>
            <a:endParaRPr lang="en-US"/>
          </a:p>
        </p:txBody>
      </p:sp>
      <p:sp>
        <p:nvSpPr>
          <p:cNvPr id="21" name="Rectangle 10"/>
          <p:cNvSpPr/>
          <p:nvPr/>
        </p:nvSpPr>
        <p:spPr bwMode="auto">
          <a:xfrm>
            <a:off x="2120442" y="3097481"/>
            <a:ext cx="1208410" cy="502613"/>
          </a:xfrm>
          <a:prstGeom prst="rect">
            <a:avLst/>
          </a:prstGeom>
          <a:noFill/>
          <a:ln>
            <a:noFill/>
          </a:ln>
        </p:spPr>
        <p:txBody>
          <a:bodyPr lIns="0" tIns="0" rIns="0" bIns="0" anchor="ctr"/>
          <a:lstStyle/>
          <a:p>
            <a:r>
              <a:rPr lang="en-US" dirty="0">
                <a:solidFill>
                  <a:schemeClr val="bg1"/>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dirty="0">
              <a:solidFill>
                <a:schemeClr val="bg1"/>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2" name="Rectangle 11"/>
          <p:cNvSpPr/>
          <p:nvPr/>
        </p:nvSpPr>
        <p:spPr bwMode="auto">
          <a:xfrm>
            <a:off x="3679078" y="3070747"/>
            <a:ext cx="999879" cy="449143"/>
          </a:xfrm>
          <a:prstGeom prst="rect">
            <a:avLst/>
          </a:prstGeom>
          <a:noFill/>
          <a:ln>
            <a:noFill/>
          </a:ln>
        </p:spPr>
        <p:txBody>
          <a:bodyPr lIns="0" tIns="0" rIns="0" bIns="0" anchor="ctr"/>
          <a:lstStyle/>
          <a:p>
            <a:r>
              <a:rPr lang="en-US" sz="1600">
                <a:solidFill>
                  <a:schemeClr val="bg1"/>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sz="1600">
              <a:solidFill>
                <a:schemeClr val="bg1"/>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5" name="Rectangle 12"/>
          <p:cNvSpPr/>
          <p:nvPr/>
        </p:nvSpPr>
        <p:spPr bwMode="auto">
          <a:xfrm>
            <a:off x="4882141" y="3070747"/>
            <a:ext cx="999879" cy="449143"/>
          </a:xfrm>
          <a:prstGeom prst="rect">
            <a:avLst/>
          </a:prstGeom>
          <a:noFill/>
          <a:ln>
            <a:noFill/>
          </a:ln>
        </p:spPr>
        <p:txBody>
          <a:bodyPr lIns="0" tIns="0" rIns="0" bIns="0" anchor="ctr"/>
          <a:lstStyle/>
          <a:p>
            <a:r>
              <a:rPr lang="en-US" sz="1600">
                <a:solidFill>
                  <a:schemeClr val="bg1"/>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sz="1600">
              <a:solidFill>
                <a:schemeClr val="bg1"/>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6" name="Rectangle 13"/>
          <p:cNvSpPr/>
          <p:nvPr/>
        </p:nvSpPr>
        <p:spPr bwMode="auto">
          <a:xfrm>
            <a:off x="6117286" y="3097481"/>
            <a:ext cx="999879" cy="449143"/>
          </a:xfrm>
          <a:prstGeom prst="rect">
            <a:avLst/>
          </a:prstGeom>
          <a:noFill/>
          <a:ln>
            <a:noFill/>
          </a:ln>
        </p:spPr>
        <p:txBody>
          <a:bodyPr lIns="0" tIns="0" rIns="0" bIns="0" anchor="ctr"/>
          <a:lstStyle/>
          <a:p>
            <a:r>
              <a:rPr lang="en-US" sz="1600">
                <a:solidFill>
                  <a:schemeClr val="bg1"/>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sz="1600">
              <a:solidFill>
                <a:schemeClr val="bg1"/>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7" name="Rectangle 14"/>
          <p:cNvSpPr/>
          <p:nvPr/>
        </p:nvSpPr>
        <p:spPr bwMode="auto">
          <a:xfrm>
            <a:off x="7320349" y="3097481"/>
            <a:ext cx="999879" cy="449143"/>
          </a:xfrm>
          <a:prstGeom prst="rect">
            <a:avLst/>
          </a:prstGeom>
          <a:noFill/>
          <a:ln>
            <a:noFill/>
          </a:ln>
        </p:spPr>
        <p:txBody>
          <a:bodyPr lIns="0" tIns="0" rIns="0" bIns="0" anchor="ctr"/>
          <a:lstStyle/>
          <a:p>
            <a:r>
              <a:rPr lang="en-US" sz="1600">
                <a:solidFill>
                  <a:schemeClr val="bg1"/>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sz="1600">
              <a:solidFill>
                <a:schemeClr val="bg1"/>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8" name="Rectangle 15"/>
          <p:cNvSpPr/>
          <p:nvPr/>
        </p:nvSpPr>
        <p:spPr bwMode="auto">
          <a:xfrm>
            <a:off x="8523412" y="3097481"/>
            <a:ext cx="999879" cy="449143"/>
          </a:xfrm>
          <a:prstGeom prst="rect">
            <a:avLst/>
          </a:prstGeom>
          <a:noFill/>
          <a:ln>
            <a:noFill/>
          </a:ln>
        </p:spPr>
        <p:txBody>
          <a:bodyPr lIns="0" tIns="0" rIns="0" bIns="0" anchor="ctr"/>
          <a:lstStyle/>
          <a:p>
            <a:r>
              <a:rPr lang="en-US" sz="1600">
                <a:solidFill>
                  <a:schemeClr val="bg1"/>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sz="1600">
              <a:solidFill>
                <a:schemeClr val="bg1"/>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9" name="文本框 28"/>
          <p:cNvSpPr txBox="1"/>
          <p:nvPr/>
        </p:nvSpPr>
        <p:spPr>
          <a:xfrm>
            <a:off x="1816807" y="5137192"/>
            <a:ext cx="4279193"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383815" y="5137192"/>
            <a:ext cx="4279193"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597709" y="4866399"/>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171304" y="4866399"/>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4577" y="377371"/>
            <a:ext cx="11242846" cy="6103258"/>
          </a:xfrm>
          <a:prstGeom prst="rect">
            <a:avLst/>
          </a:prstGeom>
          <a:solidFill>
            <a:srgbClr val="75CDCB"/>
          </a:solid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r="69521" b="72910"/>
          <a:stretch>
            <a:fillRect/>
          </a:stretch>
        </p:blipFill>
        <p:spPr>
          <a:xfrm rot="5554429">
            <a:off x="10729925" y="-1017236"/>
            <a:ext cx="2190185" cy="291979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69521" b="72910"/>
          <a:stretch>
            <a:fillRect/>
          </a:stretch>
        </p:blipFill>
        <p:spPr>
          <a:xfrm rot="16045571" flipH="1">
            <a:off x="-762296" y="-1033541"/>
            <a:ext cx="2309083" cy="307829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74656" r="66981" b="2275"/>
          <a:stretch>
            <a:fillRect/>
          </a:stretch>
        </p:blipFill>
        <p:spPr>
          <a:xfrm rot="12768321">
            <a:off x="-657167" y="5164012"/>
            <a:ext cx="2263487" cy="2371973"/>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74656" r="66981" b="2275"/>
          <a:stretch>
            <a:fillRect/>
          </a:stretch>
        </p:blipFill>
        <p:spPr>
          <a:xfrm rot="8831679" flipH="1">
            <a:off x="10255278" y="5091971"/>
            <a:ext cx="2650288" cy="277731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35554" t="86349" r="53336" b="2222"/>
          <a:stretch>
            <a:fillRect/>
          </a:stretch>
        </p:blipFill>
        <p:spPr>
          <a:xfrm flipH="1">
            <a:off x="8669232" y="432710"/>
            <a:ext cx="1045029" cy="1612328"/>
          </a:xfrm>
          <a:prstGeom prst="rect">
            <a:avLst/>
          </a:prstGeom>
        </p:spPr>
      </p:pic>
      <p:sp>
        <p:nvSpPr>
          <p:cNvPr id="14" name="文本框 13"/>
          <p:cNvSpPr txBox="1"/>
          <p:nvPr/>
        </p:nvSpPr>
        <p:spPr>
          <a:xfrm>
            <a:off x="5178092" y="2104311"/>
            <a:ext cx="1814752" cy="1569660"/>
          </a:xfrm>
          <a:prstGeom prst="rect">
            <a:avLst/>
          </a:prstGeom>
          <a:noFill/>
        </p:spPr>
        <p:txBody>
          <a:bodyPr wrap="square" rtlCol="0">
            <a:spAutoFit/>
          </a:bodyPr>
          <a:lstStyle/>
          <a:p>
            <a:pPr algn="ctr"/>
            <a:r>
              <a:rPr lang="en-US" altLang="zh-CN" sz="9600" dirty="0" smtClean="0">
                <a:ln w="28575">
                  <a:noFill/>
                </a:ln>
                <a:solidFill>
                  <a:schemeClr val="bg1"/>
                </a:solidFill>
                <a:latin typeface="Road Rage" pitchFamily="50" charset="0"/>
                <a:ea typeface="微软雅黑" panose="020B0503020204020204" pitchFamily="34" charset="-122"/>
              </a:rPr>
              <a:t>o</a:t>
            </a:r>
            <a:r>
              <a:rPr lang="en-US" altLang="zh-CN" sz="9600" dirty="0">
                <a:ln w="28575">
                  <a:noFill/>
                </a:ln>
                <a:solidFill>
                  <a:schemeClr val="bg1"/>
                </a:solidFill>
                <a:latin typeface="Road Rage" pitchFamily="50" charset="0"/>
                <a:ea typeface="微软雅黑" panose="020B0503020204020204" pitchFamily="34" charset="-122"/>
              </a:rPr>
              <a:t>2</a:t>
            </a:r>
            <a:endParaRPr lang="zh-CN" altLang="en-US" sz="9600" dirty="0">
              <a:ln w="28575">
                <a:noFill/>
              </a:ln>
              <a:solidFill>
                <a:schemeClr val="bg1"/>
              </a:solidFill>
              <a:latin typeface="Road Rage" pitchFamily="50" charset="0"/>
              <a:ea typeface="微软雅黑" panose="020B0503020204020204" pitchFamily="34" charset="-122"/>
            </a:endParaRPr>
          </a:p>
        </p:txBody>
      </p:sp>
      <p:sp>
        <p:nvSpPr>
          <p:cNvPr id="15" name="矩形 14"/>
          <p:cNvSpPr/>
          <p:nvPr/>
        </p:nvSpPr>
        <p:spPr>
          <a:xfrm>
            <a:off x="4958354" y="3524262"/>
            <a:ext cx="2262158"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967740" y="3983170"/>
            <a:ext cx="4243386" cy="646331"/>
          </a:xfrm>
          <a:prstGeom prst="rect">
            <a:avLst/>
          </a:prstGeom>
          <a:noFill/>
        </p:spPr>
        <p:txBody>
          <a:bodyPr wrap="square" rtlCol="0">
            <a:spAutoFit/>
          </a:bodyPr>
          <a:lstStyle>
            <a:defPPr>
              <a:defRPr lang="zh-CN"/>
            </a:defPPr>
            <a:lvl1pPr algn="ctr">
              <a:defRPr sz="6000" b="1">
                <a:blipFill dpi="0" rotWithShape="1">
                  <a:blip r:embed="rId7"/>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bg1"/>
              </a:solidFill>
              <a:latin typeface="微软雅黑" panose="020B0503020204020204" pitchFamily="34" charset="-122"/>
              <a:ea typeface="微软雅黑" panose="020B0503020204020204" pitchFamily="34" charset="-122"/>
            </a:endParaRPr>
          </a:p>
          <a:p>
            <a:r>
              <a:rPr lang="en-US" altLang="zh-CN" sz="1800" b="0" dirty="0" smtClean="0">
                <a:solidFill>
                  <a:schemeClr val="bg1"/>
                </a:solidFill>
                <a:latin typeface="微软雅黑" panose="020B0503020204020204" pitchFamily="34" charset="-122"/>
                <a:ea typeface="微软雅黑" panose="020B0503020204020204" pitchFamily="34" charset="-122"/>
              </a:rPr>
              <a:t> 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02</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Group 3"/>
          <p:cNvGrpSpPr/>
          <p:nvPr/>
        </p:nvGrpSpPr>
        <p:grpSpPr>
          <a:xfrm>
            <a:off x="4278173" y="2408340"/>
            <a:ext cx="3670115" cy="1965482"/>
            <a:chOff x="4237832" y="2402897"/>
            <a:chExt cx="3670115" cy="1965482"/>
          </a:xfrm>
          <a:solidFill>
            <a:srgbClr val="5CC4C2"/>
          </a:solidFill>
        </p:grpSpPr>
        <p:sp>
          <p:nvSpPr>
            <p:cNvPr id="11" name="Freeform 20"/>
            <p:cNvSpPr/>
            <p:nvPr/>
          </p:nvSpPr>
          <p:spPr bwMode="auto">
            <a:xfrm rot="16200000">
              <a:off x="5148264" y="1492465"/>
              <a:ext cx="1822450" cy="3643313"/>
            </a:xfrm>
            <a:custGeom>
              <a:avLst/>
              <a:gdLst>
                <a:gd name="T0" fmla="*/ 0 w 763"/>
                <a:gd name="T1" fmla="*/ 0 h 1525"/>
                <a:gd name="T2" fmla="*/ 0 w 763"/>
                <a:gd name="T3" fmla="*/ 138 h 1525"/>
                <a:gd name="T4" fmla="*/ 624 w 763"/>
                <a:gd name="T5" fmla="*/ 762 h 1525"/>
                <a:gd name="T6" fmla="*/ 0 w 763"/>
                <a:gd name="T7" fmla="*/ 1386 h 1525"/>
                <a:gd name="T8" fmla="*/ 0 w 763"/>
                <a:gd name="T9" fmla="*/ 1525 h 1525"/>
                <a:gd name="T10" fmla="*/ 763 w 763"/>
                <a:gd name="T11" fmla="*/ 762 h 1525"/>
                <a:gd name="T12" fmla="*/ 0 w 763"/>
                <a:gd name="T13" fmla="*/ 0 h 1525"/>
              </a:gdLst>
              <a:ahLst/>
              <a:cxnLst>
                <a:cxn ang="0">
                  <a:pos x="T0" y="T1"/>
                </a:cxn>
                <a:cxn ang="0">
                  <a:pos x="T2" y="T3"/>
                </a:cxn>
                <a:cxn ang="0">
                  <a:pos x="T4" y="T5"/>
                </a:cxn>
                <a:cxn ang="0">
                  <a:pos x="T6" y="T7"/>
                </a:cxn>
                <a:cxn ang="0">
                  <a:pos x="T8" y="T9"/>
                </a:cxn>
                <a:cxn ang="0">
                  <a:pos x="T10" y="T11"/>
                </a:cxn>
                <a:cxn ang="0">
                  <a:pos x="T12" y="T13"/>
                </a:cxn>
              </a:cxnLst>
              <a:rect l="0" t="0" r="r" b="b"/>
              <a:pathLst>
                <a:path w="763" h="1525">
                  <a:moveTo>
                    <a:pt x="0" y="0"/>
                  </a:moveTo>
                  <a:cubicBezTo>
                    <a:pt x="0" y="138"/>
                    <a:pt x="0" y="138"/>
                    <a:pt x="0" y="138"/>
                  </a:cubicBezTo>
                  <a:cubicBezTo>
                    <a:pt x="345" y="138"/>
                    <a:pt x="624" y="418"/>
                    <a:pt x="624" y="762"/>
                  </a:cubicBezTo>
                  <a:cubicBezTo>
                    <a:pt x="624" y="1107"/>
                    <a:pt x="345" y="1386"/>
                    <a:pt x="0" y="1386"/>
                  </a:cubicBezTo>
                  <a:cubicBezTo>
                    <a:pt x="0" y="1525"/>
                    <a:pt x="0" y="1525"/>
                    <a:pt x="0" y="1525"/>
                  </a:cubicBezTo>
                  <a:cubicBezTo>
                    <a:pt x="421" y="1525"/>
                    <a:pt x="763" y="1183"/>
                    <a:pt x="763" y="762"/>
                  </a:cubicBezTo>
                  <a:cubicBezTo>
                    <a:pt x="763" y="341"/>
                    <a:pt x="42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2" name="Group 2"/>
            <p:cNvGrpSpPr/>
            <p:nvPr/>
          </p:nvGrpSpPr>
          <p:grpSpPr>
            <a:xfrm>
              <a:off x="7549359" y="4009567"/>
              <a:ext cx="358588" cy="358812"/>
              <a:chOff x="8135241" y="4045938"/>
              <a:chExt cx="358588" cy="358812"/>
            </a:xfrm>
            <a:grpFill/>
          </p:grpSpPr>
          <p:sp>
            <p:nvSpPr>
              <p:cNvPr id="13" name="Oval 1"/>
              <p:cNvSpPr/>
              <p:nvPr/>
            </p:nvSpPr>
            <p:spPr>
              <a:xfrm>
                <a:off x="8135241" y="4045938"/>
                <a:ext cx="358588" cy="35881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hape 389"/>
              <p:cNvSpPr/>
              <p:nvPr/>
            </p:nvSpPr>
            <p:spPr>
              <a:xfrm>
                <a:off x="8220876" y="4139240"/>
                <a:ext cx="192080" cy="169032"/>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grpSp>
      </p:grpSp>
      <p:grpSp>
        <p:nvGrpSpPr>
          <p:cNvPr id="15" name="Group 9"/>
          <p:cNvGrpSpPr/>
          <p:nvPr/>
        </p:nvGrpSpPr>
        <p:grpSpPr>
          <a:xfrm>
            <a:off x="4940162" y="3070327"/>
            <a:ext cx="2319338" cy="1299738"/>
            <a:chOff x="4899821" y="3064884"/>
            <a:chExt cx="2319338" cy="1299738"/>
          </a:xfrm>
          <a:solidFill>
            <a:srgbClr val="5CC4C2"/>
          </a:solidFill>
        </p:grpSpPr>
        <p:sp>
          <p:nvSpPr>
            <p:cNvPr id="16" name="Freeform 18"/>
            <p:cNvSpPr/>
            <p:nvPr/>
          </p:nvSpPr>
          <p:spPr bwMode="auto">
            <a:xfrm rot="16200000">
              <a:off x="5479259" y="2485446"/>
              <a:ext cx="1160462" cy="2319338"/>
            </a:xfrm>
            <a:custGeom>
              <a:avLst/>
              <a:gdLst>
                <a:gd name="T0" fmla="*/ 0 w 486"/>
                <a:gd name="T1" fmla="*/ 0 h 971"/>
                <a:gd name="T2" fmla="*/ 0 w 486"/>
                <a:gd name="T3" fmla="*/ 139 h 971"/>
                <a:gd name="T4" fmla="*/ 347 w 486"/>
                <a:gd name="T5" fmla="*/ 485 h 971"/>
                <a:gd name="T6" fmla="*/ 0 w 486"/>
                <a:gd name="T7" fmla="*/ 832 h 971"/>
                <a:gd name="T8" fmla="*/ 0 w 486"/>
                <a:gd name="T9" fmla="*/ 971 h 971"/>
                <a:gd name="T10" fmla="*/ 486 w 486"/>
                <a:gd name="T11" fmla="*/ 485 h 971"/>
                <a:gd name="T12" fmla="*/ 0 w 486"/>
                <a:gd name="T13" fmla="*/ 0 h 971"/>
              </a:gdLst>
              <a:ahLst/>
              <a:cxnLst>
                <a:cxn ang="0">
                  <a:pos x="T0" y="T1"/>
                </a:cxn>
                <a:cxn ang="0">
                  <a:pos x="T2" y="T3"/>
                </a:cxn>
                <a:cxn ang="0">
                  <a:pos x="T4" y="T5"/>
                </a:cxn>
                <a:cxn ang="0">
                  <a:pos x="T6" y="T7"/>
                </a:cxn>
                <a:cxn ang="0">
                  <a:pos x="T8" y="T9"/>
                </a:cxn>
                <a:cxn ang="0">
                  <a:pos x="T10" y="T11"/>
                </a:cxn>
                <a:cxn ang="0">
                  <a:pos x="T12" y="T13"/>
                </a:cxn>
              </a:cxnLst>
              <a:rect l="0" t="0" r="r" b="b"/>
              <a:pathLst>
                <a:path w="486" h="971">
                  <a:moveTo>
                    <a:pt x="0" y="0"/>
                  </a:moveTo>
                  <a:cubicBezTo>
                    <a:pt x="0" y="139"/>
                    <a:pt x="0" y="139"/>
                    <a:pt x="0" y="139"/>
                  </a:cubicBezTo>
                  <a:cubicBezTo>
                    <a:pt x="192" y="139"/>
                    <a:pt x="347" y="294"/>
                    <a:pt x="347" y="485"/>
                  </a:cubicBezTo>
                  <a:cubicBezTo>
                    <a:pt x="347" y="677"/>
                    <a:pt x="192" y="832"/>
                    <a:pt x="0" y="832"/>
                  </a:cubicBezTo>
                  <a:cubicBezTo>
                    <a:pt x="0" y="971"/>
                    <a:pt x="0" y="971"/>
                    <a:pt x="0" y="971"/>
                  </a:cubicBezTo>
                  <a:cubicBezTo>
                    <a:pt x="268" y="971"/>
                    <a:pt x="486" y="753"/>
                    <a:pt x="486" y="485"/>
                  </a:cubicBezTo>
                  <a:cubicBezTo>
                    <a:pt x="486" y="217"/>
                    <a:pt x="26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21" name="Group 4"/>
            <p:cNvGrpSpPr/>
            <p:nvPr/>
          </p:nvGrpSpPr>
          <p:grpSpPr>
            <a:xfrm>
              <a:off x="6856526" y="4005810"/>
              <a:ext cx="358588" cy="358812"/>
              <a:chOff x="10220495" y="3189073"/>
              <a:chExt cx="358588" cy="358812"/>
            </a:xfrm>
            <a:grpFill/>
          </p:grpSpPr>
          <p:sp>
            <p:nvSpPr>
              <p:cNvPr id="22" name="Oval 20"/>
              <p:cNvSpPr/>
              <p:nvPr/>
            </p:nvSpPr>
            <p:spPr>
              <a:xfrm>
                <a:off x="10220495" y="3189073"/>
                <a:ext cx="358588" cy="35881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Shape 392"/>
              <p:cNvSpPr/>
              <p:nvPr/>
            </p:nvSpPr>
            <p:spPr>
              <a:xfrm>
                <a:off x="10294031" y="3262714"/>
                <a:ext cx="211516" cy="211530"/>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grpSp>
      </p:grpSp>
      <p:sp>
        <p:nvSpPr>
          <p:cNvPr id="26" name="Freeform 17"/>
          <p:cNvSpPr/>
          <p:nvPr/>
        </p:nvSpPr>
        <p:spPr bwMode="auto">
          <a:xfrm rot="16200000">
            <a:off x="5686287" y="3816451"/>
            <a:ext cx="827087" cy="1655763"/>
          </a:xfrm>
          <a:custGeom>
            <a:avLst/>
            <a:gdLst>
              <a:gd name="T0" fmla="*/ 346 w 346"/>
              <a:gd name="T1" fmla="*/ 554 h 693"/>
              <a:gd name="T2" fmla="*/ 138 w 346"/>
              <a:gd name="T3" fmla="*/ 346 h 693"/>
              <a:gd name="T4" fmla="*/ 346 w 346"/>
              <a:gd name="T5" fmla="*/ 138 h 693"/>
              <a:gd name="T6" fmla="*/ 346 w 346"/>
              <a:gd name="T7" fmla="*/ 0 h 693"/>
              <a:gd name="T8" fmla="*/ 0 w 346"/>
              <a:gd name="T9" fmla="*/ 346 h 693"/>
              <a:gd name="T10" fmla="*/ 346 w 346"/>
              <a:gd name="T11" fmla="*/ 693 h 693"/>
              <a:gd name="T12" fmla="*/ 346 w 346"/>
              <a:gd name="T13" fmla="*/ 554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346" y="554"/>
                </a:moveTo>
                <a:cubicBezTo>
                  <a:pt x="231" y="554"/>
                  <a:pt x="138" y="461"/>
                  <a:pt x="138" y="346"/>
                </a:cubicBezTo>
                <a:cubicBezTo>
                  <a:pt x="138" y="231"/>
                  <a:pt x="231" y="138"/>
                  <a:pt x="346" y="138"/>
                </a:cubicBezTo>
                <a:cubicBezTo>
                  <a:pt x="346" y="0"/>
                  <a:pt x="346" y="0"/>
                  <a:pt x="346" y="0"/>
                </a:cubicBezTo>
                <a:cubicBezTo>
                  <a:pt x="155" y="0"/>
                  <a:pt x="0" y="155"/>
                  <a:pt x="0" y="346"/>
                </a:cubicBezTo>
                <a:cubicBezTo>
                  <a:pt x="0" y="538"/>
                  <a:pt x="155" y="693"/>
                  <a:pt x="346" y="693"/>
                </a:cubicBezTo>
                <a:lnTo>
                  <a:pt x="346" y="554"/>
                </a:lnTo>
                <a:close/>
              </a:path>
            </a:pathLst>
          </a:custGeom>
          <a:solidFill>
            <a:srgbClr val="5CC4C2"/>
          </a:solidFill>
          <a:ln>
            <a:noFill/>
          </a:ln>
        </p:spPr>
        <p:txBody>
          <a:bodyPr vert="horz" wrap="square" lIns="91440" tIns="45720" rIns="91440" bIns="45720" numCol="1" anchor="t" anchorCtr="0" compatLnSpc="1"/>
          <a:lstStyle/>
          <a:p>
            <a:endParaRPr lang="id-ID"/>
          </a:p>
        </p:txBody>
      </p:sp>
      <p:sp>
        <p:nvSpPr>
          <p:cNvPr id="27" name="Oval 17"/>
          <p:cNvSpPr/>
          <p:nvPr/>
        </p:nvSpPr>
        <p:spPr>
          <a:xfrm>
            <a:off x="6559603" y="4011252"/>
            <a:ext cx="358588" cy="358812"/>
          </a:xfrm>
          <a:prstGeom prst="ellipse">
            <a:avLst/>
          </a:prstGeom>
          <a:solidFill>
            <a:srgbClr val="5CC4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Shape 395"/>
          <p:cNvSpPr/>
          <p:nvPr/>
        </p:nvSpPr>
        <p:spPr>
          <a:xfrm>
            <a:off x="6657187" y="4105146"/>
            <a:ext cx="163420" cy="171023"/>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29" name="Freeform 19"/>
          <p:cNvSpPr/>
          <p:nvPr/>
        </p:nvSpPr>
        <p:spPr bwMode="auto">
          <a:xfrm rot="16200000">
            <a:off x="5353706" y="3483869"/>
            <a:ext cx="1489075" cy="2982913"/>
          </a:xfrm>
          <a:custGeom>
            <a:avLst/>
            <a:gdLst>
              <a:gd name="T0" fmla="*/ 623 w 623"/>
              <a:gd name="T1" fmla="*/ 1110 h 1248"/>
              <a:gd name="T2" fmla="*/ 138 w 623"/>
              <a:gd name="T3" fmla="*/ 624 h 1248"/>
              <a:gd name="T4" fmla="*/ 623 w 623"/>
              <a:gd name="T5" fmla="*/ 139 h 1248"/>
              <a:gd name="T6" fmla="*/ 623 w 623"/>
              <a:gd name="T7" fmla="*/ 0 h 1248"/>
              <a:gd name="T8" fmla="*/ 0 w 623"/>
              <a:gd name="T9" fmla="*/ 624 h 1248"/>
              <a:gd name="T10" fmla="*/ 623 w 623"/>
              <a:gd name="T11" fmla="*/ 1248 h 1248"/>
              <a:gd name="T12" fmla="*/ 623 w 623"/>
              <a:gd name="T13" fmla="*/ 1110 h 1248"/>
            </a:gdLst>
            <a:ahLst/>
            <a:cxnLst>
              <a:cxn ang="0">
                <a:pos x="T0" y="T1"/>
              </a:cxn>
              <a:cxn ang="0">
                <a:pos x="T2" y="T3"/>
              </a:cxn>
              <a:cxn ang="0">
                <a:pos x="T4" y="T5"/>
              </a:cxn>
              <a:cxn ang="0">
                <a:pos x="T6" y="T7"/>
              </a:cxn>
              <a:cxn ang="0">
                <a:pos x="T8" y="T9"/>
              </a:cxn>
              <a:cxn ang="0">
                <a:pos x="T10" y="T11"/>
              </a:cxn>
              <a:cxn ang="0">
                <a:pos x="T12" y="T13"/>
              </a:cxn>
            </a:cxnLst>
            <a:rect l="0" t="0" r="r" b="b"/>
            <a:pathLst>
              <a:path w="623" h="1248">
                <a:moveTo>
                  <a:pt x="623" y="1110"/>
                </a:moveTo>
                <a:cubicBezTo>
                  <a:pt x="355" y="1110"/>
                  <a:pt x="138" y="892"/>
                  <a:pt x="138" y="624"/>
                </a:cubicBezTo>
                <a:cubicBezTo>
                  <a:pt x="138" y="356"/>
                  <a:pt x="355" y="139"/>
                  <a:pt x="623" y="139"/>
                </a:cubicBezTo>
                <a:cubicBezTo>
                  <a:pt x="623" y="0"/>
                  <a:pt x="623" y="0"/>
                  <a:pt x="623" y="0"/>
                </a:cubicBezTo>
                <a:cubicBezTo>
                  <a:pt x="279" y="0"/>
                  <a:pt x="0" y="280"/>
                  <a:pt x="0" y="624"/>
                </a:cubicBezTo>
                <a:cubicBezTo>
                  <a:pt x="0" y="969"/>
                  <a:pt x="279" y="1248"/>
                  <a:pt x="623" y="1248"/>
                </a:cubicBezTo>
                <a:lnTo>
                  <a:pt x="623" y="1110"/>
                </a:lnTo>
                <a:close/>
              </a:path>
            </a:pathLst>
          </a:custGeom>
          <a:solidFill>
            <a:srgbClr val="5CC4C2"/>
          </a:solidFill>
          <a:ln>
            <a:noFill/>
          </a:ln>
        </p:spPr>
        <p:txBody>
          <a:bodyPr vert="horz" wrap="square" lIns="91440" tIns="45720" rIns="91440" bIns="45720" numCol="1" anchor="t" anchorCtr="0" compatLnSpc="1"/>
          <a:lstStyle/>
          <a:p>
            <a:endParaRPr lang="id-ID"/>
          </a:p>
        </p:txBody>
      </p:sp>
      <p:sp>
        <p:nvSpPr>
          <p:cNvPr id="30" name="Oval 21"/>
          <p:cNvSpPr/>
          <p:nvPr/>
        </p:nvSpPr>
        <p:spPr>
          <a:xfrm>
            <a:off x="7245590" y="4017871"/>
            <a:ext cx="358588" cy="358812"/>
          </a:xfrm>
          <a:prstGeom prst="ellipse">
            <a:avLst/>
          </a:prstGeom>
          <a:solidFill>
            <a:srgbClr val="5CC4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Shape 398"/>
          <p:cNvSpPr/>
          <p:nvPr/>
        </p:nvSpPr>
        <p:spPr>
          <a:xfrm>
            <a:off x="7326463" y="4107088"/>
            <a:ext cx="196842" cy="19779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32" name="文本框 31"/>
          <p:cNvSpPr txBox="1"/>
          <p:nvPr/>
        </p:nvSpPr>
        <p:spPr>
          <a:xfrm>
            <a:off x="8472506" y="2598462"/>
            <a:ext cx="2513741"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472505" y="2370343"/>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472506" y="4745034"/>
            <a:ext cx="2513741"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472505" y="4516915"/>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24554" y="2598462"/>
            <a:ext cx="2513741"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2453393" y="2370343"/>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224554" y="4745034"/>
            <a:ext cx="2513741"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453393" y="4516915"/>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20965" y="0"/>
            <a:ext cx="717550" cy="1097304"/>
            <a:chOff x="4704555" y="313131"/>
            <a:chExt cx="2782888" cy="4255695"/>
          </a:xfrm>
        </p:grpSpPr>
        <p:sp>
          <p:nvSpPr>
            <p:cNvPr id="18" name="流程图: 决策 5"/>
            <p:cNvSpPr/>
            <p:nvPr/>
          </p:nvSpPr>
          <p:spPr>
            <a:xfrm>
              <a:off x="4704555" y="313131"/>
              <a:ext cx="2782888" cy="4255695"/>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流程图: 决策 6"/>
            <p:cNvSpPr/>
            <p:nvPr/>
          </p:nvSpPr>
          <p:spPr>
            <a:xfrm>
              <a:off x="4934127" y="2015510"/>
              <a:ext cx="2323745" cy="2323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文本框 19"/>
          <p:cNvSpPr txBox="1"/>
          <p:nvPr/>
        </p:nvSpPr>
        <p:spPr>
          <a:xfrm>
            <a:off x="850562" y="507696"/>
            <a:ext cx="658356" cy="461665"/>
          </a:xfrm>
          <a:prstGeom prst="rect">
            <a:avLst/>
          </a:prstGeom>
          <a:noFill/>
        </p:spPr>
        <p:txBody>
          <a:bodyPr wrap="square" rtlCol="0">
            <a:spAutoFit/>
          </a:bodyPr>
          <a:lstStyle/>
          <a:p>
            <a:pPr algn="ctr"/>
            <a:r>
              <a:rPr lang="en-US" altLang="zh-CN" sz="2400" b="1" dirty="0" smtClean="0">
                <a:ln w="28575">
                  <a:noFill/>
                </a:ln>
                <a:solidFill>
                  <a:srgbClr val="5CC4C2"/>
                </a:solidFill>
                <a:latin typeface="微软雅黑" panose="020B0503020204020204" pitchFamily="34" charset="-122"/>
                <a:ea typeface="微软雅黑" panose="020B0503020204020204" pitchFamily="34" charset="-122"/>
              </a:rPr>
              <a:t>02</a:t>
            </a:r>
            <a:endParaRPr lang="zh-CN" altLang="en-US" sz="4000" b="1" dirty="0">
              <a:ln w="28575">
                <a:noFill/>
              </a:ln>
              <a:solidFill>
                <a:srgbClr val="5CC4C2"/>
              </a:solidFill>
              <a:latin typeface="微软雅黑" panose="020B0503020204020204" pitchFamily="34" charset="-122"/>
              <a:ea typeface="微软雅黑" panose="020B0503020204020204" pitchFamily="34" charset="-122"/>
            </a:endParaRPr>
          </a:p>
        </p:txBody>
      </p:sp>
      <p:sp>
        <p:nvSpPr>
          <p:cNvPr id="23" name="矩形 22"/>
          <p:cNvSpPr/>
          <p:nvPr/>
        </p:nvSpPr>
        <p:spPr>
          <a:xfrm>
            <a:off x="0" y="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9100"/>
            <a:ext cx="12192000" cy="88900"/>
          </a:xfrm>
          <a:prstGeom prst="rect">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97709" y="351637"/>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97709" y="789551"/>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Donut 37"/>
          <p:cNvSpPr/>
          <p:nvPr/>
        </p:nvSpPr>
        <p:spPr>
          <a:xfrm>
            <a:off x="4575008" y="2357382"/>
            <a:ext cx="3041984" cy="3041984"/>
          </a:xfrm>
          <a:prstGeom prst="donut">
            <a:avLst>
              <a:gd name="adj" fmla="val 52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onut 38"/>
          <p:cNvSpPr/>
          <p:nvPr/>
        </p:nvSpPr>
        <p:spPr>
          <a:xfrm>
            <a:off x="4814109" y="2602903"/>
            <a:ext cx="2557362" cy="2557362"/>
          </a:xfrm>
          <a:prstGeom prst="donut">
            <a:avLst>
              <a:gd name="adj" fmla="val 641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Donut 39"/>
          <p:cNvSpPr/>
          <p:nvPr/>
        </p:nvSpPr>
        <p:spPr>
          <a:xfrm>
            <a:off x="5086350" y="2862304"/>
            <a:ext cx="2025720" cy="2025720"/>
          </a:xfrm>
          <a:prstGeom prst="donut">
            <a:avLst>
              <a:gd name="adj" fmla="val 7219"/>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nut 1"/>
          <p:cNvSpPr/>
          <p:nvPr/>
        </p:nvSpPr>
        <p:spPr>
          <a:xfrm>
            <a:off x="4328160" y="2110534"/>
            <a:ext cx="3535680" cy="3535680"/>
          </a:xfrm>
          <a:prstGeom prst="donut">
            <a:avLst>
              <a:gd name="adj" fmla="val 431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lock Arc 32"/>
          <p:cNvSpPr/>
          <p:nvPr/>
        </p:nvSpPr>
        <p:spPr>
          <a:xfrm flipH="1">
            <a:off x="4328160" y="2110534"/>
            <a:ext cx="3535680" cy="3535680"/>
          </a:xfrm>
          <a:prstGeom prst="blockArc">
            <a:avLst>
              <a:gd name="adj1" fmla="val 3787504"/>
              <a:gd name="adj2" fmla="val 16202892"/>
              <a:gd name="adj3" fmla="val 4205"/>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lock Arc 33"/>
          <p:cNvSpPr/>
          <p:nvPr/>
        </p:nvSpPr>
        <p:spPr>
          <a:xfrm flipH="1">
            <a:off x="4575008" y="2357382"/>
            <a:ext cx="3041984" cy="3041984"/>
          </a:xfrm>
          <a:prstGeom prst="blockArc">
            <a:avLst>
              <a:gd name="adj1" fmla="val 1427478"/>
              <a:gd name="adj2" fmla="val 16202949"/>
              <a:gd name="adj3" fmla="val 5085"/>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lock Arc 34"/>
          <p:cNvSpPr/>
          <p:nvPr/>
        </p:nvSpPr>
        <p:spPr>
          <a:xfrm flipH="1">
            <a:off x="4820529" y="2602903"/>
            <a:ext cx="2550942" cy="2550942"/>
          </a:xfrm>
          <a:prstGeom prst="blockArc">
            <a:avLst>
              <a:gd name="adj1" fmla="val 18246226"/>
              <a:gd name="adj2" fmla="val 16212231"/>
              <a:gd name="adj3" fmla="val 6142"/>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lock Arc 35"/>
          <p:cNvSpPr/>
          <p:nvPr/>
        </p:nvSpPr>
        <p:spPr>
          <a:xfrm flipH="1">
            <a:off x="5086350" y="2868724"/>
            <a:ext cx="2019300" cy="2019300"/>
          </a:xfrm>
          <a:prstGeom prst="blockArc">
            <a:avLst>
              <a:gd name="adj1" fmla="val 21030407"/>
              <a:gd name="adj2" fmla="val 16212547"/>
              <a:gd name="adj3" fmla="val 7246"/>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41"/>
          <p:cNvSpPr/>
          <p:nvPr/>
        </p:nvSpPr>
        <p:spPr>
          <a:xfrm>
            <a:off x="8555217" y="2560570"/>
            <a:ext cx="585787" cy="585787"/>
          </a:xfrm>
          <a:prstGeom prst="ellipse">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p>
        </p:txBody>
      </p:sp>
      <p:sp>
        <p:nvSpPr>
          <p:cNvPr id="25" name="Oval 44"/>
          <p:cNvSpPr/>
          <p:nvPr/>
        </p:nvSpPr>
        <p:spPr>
          <a:xfrm>
            <a:off x="8557336" y="4278829"/>
            <a:ext cx="585787" cy="585787"/>
          </a:xfrm>
          <a:prstGeom prst="ellipse">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rgbClr val="FFFFFF"/>
              </a:solidFill>
              <a:latin typeface="FontAwesome" pitchFamily="2" charset="0"/>
            </a:endParaRPr>
          </a:p>
        </p:txBody>
      </p:sp>
      <p:cxnSp>
        <p:nvCxnSpPr>
          <p:cNvPr id="26" name="Straight Arrow Connector 5"/>
          <p:cNvCxnSpPr/>
          <p:nvPr/>
        </p:nvCxnSpPr>
        <p:spPr>
          <a:xfrm>
            <a:off x="7433920" y="2854553"/>
            <a:ext cx="863413" cy="0"/>
          </a:xfrm>
          <a:prstGeom prst="straightConnector1">
            <a:avLst/>
          </a:prstGeom>
          <a:ln w="25400">
            <a:solidFill>
              <a:srgbClr val="5CC4C2">
                <a:alpha val="50000"/>
              </a:srgb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75"/>
          <p:cNvCxnSpPr/>
          <p:nvPr/>
        </p:nvCxnSpPr>
        <p:spPr>
          <a:xfrm>
            <a:off x="7371471" y="4564809"/>
            <a:ext cx="925862" cy="0"/>
          </a:xfrm>
          <a:prstGeom prst="straightConnector1">
            <a:avLst/>
          </a:prstGeom>
          <a:ln w="25400">
            <a:solidFill>
              <a:srgbClr val="5CC4C2">
                <a:alpha val="50000"/>
              </a:srgbClr>
            </a:solidFill>
            <a:tailEnd type="oval" w="lg" len="lg"/>
          </a:ln>
        </p:spPr>
        <p:style>
          <a:lnRef idx="2">
            <a:schemeClr val="accent1"/>
          </a:lnRef>
          <a:fillRef idx="0">
            <a:schemeClr val="accent1"/>
          </a:fillRef>
          <a:effectRef idx="1">
            <a:schemeClr val="accent1"/>
          </a:effectRef>
          <a:fontRef idx="minor">
            <a:schemeClr val="tx1"/>
          </a:fontRef>
        </p:style>
      </p:cxnSp>
      <p:sp>
        <p:nvSpPr>
          <p:cNvPr id="28" name="Oval 76"/>
          <p:cNvSpPr/>
          <p:nvPr/>
        </p:nvSpPr>
        <p:spPr>
          <a:xfrm flipH="1">
            <a:off x="3033975" y="2565530"/>
            <a:ext cx="585787" cy="585787"/>
          </a:xfrm>
          <a:prstGeom prst="ellipse">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FontAwesome" pitchFamily="2" charset="0"/>
            </a:endParaRPr>
          </a:p>
        </p:txBody>
      </p:sp>
      <p:sp>
        <p:nvSpPr>
          <p:cNvPr id="29" name="Oval 79"/>
          <p:cNvSpPr/>
          <p:nvPr/>
        </p:nvSpPr>
        <p:spPr>
          <a:xfrm flipH="1">
            <a:off x="3033975" y="4278829"/>
            <a:ext cx="585787" cy="585787"/>
          </a:xfrm>
          <a:prstGeom prst="ellipse">
            <a:avLst/>
          </a:prstGeom>
          <a:solidFill>
            <a:srgbClr val="5CC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a:p>
        </p:txBody>
      </p:sp>
      <p:cxnSp>
        <p:nvCxnSpPr>
          <p:cNvPr id="30" name="Straight Arrow Connector 82"/>
          <p:cNvCxnSpPr/>
          <p:nvPr/>
        </p:nvCxnSpPr>
        <p:spPr>
          <a:xfrm flipH="1">
            <a:off x="3868449" y="4564809"/>
            <a:ext cx="1217901" cy="0"/>
          </a:xfrm>
          <a:prstGeom prst="straightConnector1">
            <a:avLst/>
          </a:prstGeom>
          <a:ln w="25400">
            <a:solidFill>
              <a:srgbClr val="5CC4C2">
                <a:alpha val="50000"/>
              </a:srgb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31" name="Elbow Connector 84"/>
          <p:cNvCxnSpPr/>
          <p:nvPr/>
        </p:nvCxnSpPr>
        <p:spPr>
          <a:xfrm rot="10800000">
            <a:off x="3868449" y="2862305"/>
            <a:ext cx="1276764" cy="1190605"/>
          </a:xfrm>
          <a:prstGeom prst="bentConnector3">
            <a:avLst>
              <a:gd name="adj1" fmla="val 50000"/>
            </a:avLst>
          </a:prstGeom>
          <a:ln w="25400">
            <a:solidFill>
              <a:srgbClr val="5CC4C2">
                <a:alpha val="50000"/>
              </a:srgbClr>
            </a:solidFill>
            <a:tailEnd type="oval" w="lg" len="lg"/>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604924" y="3466085"/>
            <a:ext cx="866603"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35" name="文本框 34"/>
          <p:cNvSpPr txBox="1"/>
          <p:nvPr/>
        </p:nvSpPr>
        <p:spPr>
          <a:xfrm>
            <a:off x="2955091" y="2641135"/>
            <a:ext cx="743553"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36" name="文本框 35"/>
          <p:cNvSpPr txBox="1"/>
          <p:nvPr/>
        </p:nvSpPr>
        <p:spPr>
          <a:xfrm>
            <a:off x="8476333" y="2641135"/>
            <a:ext cx="743553"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37" name="文本框 36"/>
          <p:cNvSpPr txBox="1"/>
          <p:nvPr/>
        </p:nvSpPr>
        <p:spPr>
          <a:xfrm>
            <a:off x="2955091" y="4318484"/>
            <a:ext cx="743553"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38" name="文本框 37"/>
          <p:cNvSpPr txBox="1"/>
          <p:nvPr/>
        </p:nvSpPr>
        <p:spPr>
          <a:xfrm>
            <a:off x="8476333" y="4318484"/>
            <a:ext cx="743553"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39" name="文本框 38"/>
          <p:cNvSpPr txBox="1"/>
          <p:nvPr/>
        </p:nvSpPr>
        <p:spPr>
          <a:xfrm>
            <a:off x="9211343" y="2480990"/>
            <a:ext cx="2326234" cy="744946"/>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9211343" y="4192336"/>
            <a:ext cx="2326234" cy="744946"/>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618241" y="2480990"/>
            <a:ext cx="2326234"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18241" y="4192336"/>
            <a:ext cx="2326234"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3450</Words>
  <Application>WPS 演示</Application>
  <PresentationFormat>宽屏</PresentationFormat>
  <Paragraphs>325</Paragraphs>
  <Slides>20</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20</vt:i4>
      </vt:variant>
    </vt:vector>
  </HeadingPairs>
  <TitlesOfParts>
    <vt:vector size="41" baseType="lpstr">
      <vt:lpstr>Arial</vt:lpstr>
      <vt:lpstr>宋体</vt:lpstr>
      <vt:lpstr>Wingdings</vt:lpstr>
      <vt:lpstr>微软雅黑</vt:lpstr>
      <vt:lpstr>Road Rage</vt:lpstr>
      <vt:lpstr>华文仿宋</vt:lpstr>
      <vt:lpstr>Helvetica Light</vt:lpstr>
      <vt:lpstr>MS PGothic</vt:lpstr>
      <vt:lpstr>Nexa Bold</vt:lpstr>
      <vt:lpstr>FontAwesome</vt:lpstr>
      <vt:lpstr>Calibri</vt:lpstr>
      <vt:lpstr>Arial Unicode MS</vt:lpstr>
      <vt:lpstr>Calibri Light</vt:lpstr>
      <vt:lpstr>Gill Sans</vt:lpstr>
      <vt:lpstr>Gulim</vt:lpstr>
      <vt:lpstr>Roboto</vt:lpstr>
      <vt:lpstr>Segoe Print</vt:lpstr>
      <vt:lpstr>Gill Sans MT</vt:lpstr>
      <vt:lpstr>Malgun Gothic</vt:lpstr>
      <vt:lpstr>Roboto 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Administrator</cp:lastModifiedBy>
  <cp:revision>8</cp:revision>
  <dcterms:created xsi:type="dcterms:W3CDTF">2017-09-08T06:07:00Z</dcterms:created>
  <dcterms:modified xsi:type="dcterms:W3CDTF">2017-09-30T03:14:47Z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