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1" r:id="rId4"/>
    <p:sldId id="262" r:id="rId5"/>
    <p:sldId id="263" r:id="rId6"/>
    <p:sldId id="264" r:id="rId7"/>
    <p:sldId id="265" r:id="rId8"/>
    <p:sldId id="274" r:id="rId9"/>
    <p:sldId id="266" r:id="rId10"/>
    <p:sldId id="267" r:id="rId11"/>
    <p:sldId id="268" r:id="rId12"/>
    <p:sldId id="275" r:id="rId13"/>
    <p:sldId id="269" r:id="rId14"/>
    <p:sldId id="270" r:id="rId15"/>
    <p:sldId id="271" r:id="rId16"/>
    <p:sldId id="276" r:id="rId17"/>
    <p:sldId id="272" r:id="rId18"/>
    <p:sldId id="278" r:id="rId19"/>
    <p:sldId id="277" r:id="rId20"/>
    <p:sldId id="273" r:id="rId21"/>
    <p:sldId id="27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showGuides="1">
      <p:cViewPr>
        <p:scale>
          <a:sx n="66" d="100"/>
          <a:sy n="66" d="100"/>
        </p:scale>
        <p:origin x="2340" y="1104"/>
      </p:cViewPr>
      <p:guideLst>
        <p:guide orient="horz" pos="2137"/>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p>
      </c:txPr>
    </c:title>
    <c:autoTitleDeleted val="0"/>
    <c:plotArea>
      <c:layout/>
      <c:pieChart>
        <c:varyColors val="1"/>
        <c:ser>
          <c:idx val="0"/>
          <c:order val="0"/>
          <c:tx>
            <c:strRef>
              <c:f>Sheet1!$B$1</c:f>
              <c:strCache>
                <c:ptCount val="1"/>
                <c:pt idx="0">
                  <c:v>text</c:v>
                </c:pt>
              </c:strCache>
            </c:strRef>
          </c:tx>
          <c:spPr>
            <a:solidFill>
              <a:schemeClr val="bg1">
                <a:lumMod val="95000"/>
              </a:schemeClr>
            </a:solidFill>
            <a:ln w="38100">
              <a:solidFill>
                <a:srgbClr val="243152"/>
              </a:solidFill>
            </a:ln>
          </c:spPr>
          <c:explosion val="13"/>
          <c:dPt>
            <c:idx val="0"/>
            <c:bubble3D val="0"/>
            <c:spPr>
              <a:solidFill>
                <a:schemeClr val="bg1">
                  <a:lumMod val="95000"/>
                </a:schemeClr>
              </a:solidFill>
              <a:ln w="38100">
                <a:solidFill>
                  <a:srgbClr val="243152"/>
                </a:solidFill>
              </a:ln>
              <a:effectLst/>
              <a:sp3d contourW="38100">
                <a:contourClr>
                  <a:srgbClr val="243152"/>
                </a:contourClr>
              </a:sp3d>
            </c:spPr>
          </c:dPt>
          <c:dPt>
            <c:idx val="1"/>
            <c:bubble3D val="0"/>
            <c:spPr>
              <a:solidFill>
                <a:schemeClr val="bg1">
                  <a:lumMod val="95000"/>
                </a:schemeClr>
              </a:solidFill>
              <a:ln w="38100">
                <a:solidFill>
                  <a:srgbClr val="243152"/>
                </a:solidFill>
              </a:ln>
              <a:effectLst/>
              <a:sp3d contourW="38100">
                <a:contourClr>
                  <a:srgbClr val="243152"/>
                </a:contourClr>
              </a:sp3d>
            </c:spPr>
          </c:dPt>
          <c:dPt>
            <c:idx val="2"/>
            <c:bubble3D val="0"/>
            <c:spPr>
              <a:solidFill>
                <a:schemeClr val="bg1">
                  <a:lumMod val="95000"/>
                </a:schemeClr>
              </a:solidFill>
              <a:ln w="38100">
                <a:solidFill>
                  <a:srgbClr val="243152"/>
                </a:solidFill>
              </a:ln>
              <a:effectLst/>
              <a:sp3d contourW="38100">
                <a:contourClr>
                  <a:srgbClr val="243152"/>
                </a:contourClr>
              </a:sp3d>
            </c:spPr>
          </c:dPt>
          <c:dPt>
            <c:idx val="3"/>
            <c:bubble3D val="0"/>
            <c:spPr>
              <a:solidFill>
                <a:schemeClr val="bg1">
                  <a:lumMod val="95000"/>
                </a:schemeClr>
              </a:solidFill>
              <a:ln w="38100">
                <a:solidFill>
                  <a:srgbClr val="243152"/>
                </a:solidFill>
              </a:ln>
              <a:effectLst/>
              <a:sp3d contourW="38100">
                <a:contourClr>
                  <a:srgbClr val="243152"/>
                </a:contourClr>
              </a:sp3d>
            </c:spPr>
          </c:dPt>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9" Type="http://schemas.openxmlformats.org/officeDocument/2006/relationships/image" Target="../media/image10.png"/><Relationship Id="rId8" Type="http://schemas.microsoft.com/office/2007/relationships/hdphoto" Target="../media/hdphoto4.wdp"/><Relationship Id="rId7" Type="http://schemas.openxmlformats.org/officeDocument/2006/relationships/image" Target="../media/image9.png"/><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 Id="rId3" Type="http://schemas.openxmlformats.org/officeDocument/2006/relationships/image" Target="../media/image7.png"/><Relationship Id="rId2" Type="http://schemas.microsoft.com/office/2007/relationships/hdphoto" Target="../media/hdphoto1.wdp"/><Relationship Id="rId11" Type="http://schemas.openxmlformats.org/officeDocument/2006/relationships/slideLayout" Target="../slideLayouts/slideLayout1.xml"/><Relationship Id="rId10" Type="http://schemas.microsoft.com/office/2007/relationships/hdphoto" Target="../media/hdphoto5.wdp"/><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152" y="2414084"/>
            <a:ext cx="720677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dirty="0">
                <a:solidFill>
                  <a:schemeClr val="bg1"/>
                </a:solidFill>
                <a:latin typeface="微软雅黑" panose="020B0503020204020204" pitchFamily="34" charset="-122"/>
                <a:ea typeface="微软雅黑" panose="020B0503020204020204" pitchFamily="34" charset="-122"/>
              </a:rPr>
              <a:t>学术</a:t>
            </a:r>
            <a:r>
              <a:rPr lang="zh-CN" altLang="en-US" sz="5400" dirty="0" smtClean="0">
                <a:solidFill>
                  <a:schemeClr val="bg1"/>
                </a:solidFill>
                <a:latin typeface="微软雅黑" panose="020B0503020204020204" pitchFamily="34" charset="-122"/>
                <a:ea typeface="微软雅黑" panose="020B0503020204020204" pitchFamily="34" charset="-122"/>
              </a:rPr>
              <a:t>简约毕业答辩模板</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3112302" y="3336188"/>
            <a:ext cx="6838470" cy="584775"/>
          </a:xfrm>
          <a:prstGeom prst="rect">
            <a:avLst/>
          </a:prstGeom>
          <a:noFill/>
          <a:ln w="3175">
            <a:noFill/>
            <a:prstDash val="solid"/>
          </a:ln>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16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PROFESSIONAL GENERATION GRADUATION REPORT </a:t>
            </a:r>
            <a:r>
              <a:rPr lang="en-US" altLang="zh-CN" sz="14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POWERPOINT</a:t>
            </a:r>
            <a:r>
              <a:rPr lang="en-US" altLang="zh-CN" sz="16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 TEMPLATE</a:t>
            </a:r>
            <a:endParaRPr lang="zh-CN" altLang="en-US" sz="16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2" name="组合 21"/>
          <p:cNvGrpSpPr/>
          <p:nvPr/>
        </p:nvGrpSpPr>
        <p:grpSpPr>
          <a:xfrm>
            <a:off x="4475155" y="4009392"/>
            <a:ext cx="4112764" cy="337185"/>
            <a:chOff x="3491206" y="4048212"/>
            <a:chExt cx="4112764" cy="337185"/>
          </a:xfrm>
        </p:grpSpPr>
        <p:sp>
          <p:nvSpPr>
            <p:cNvPr id="6" name="文本框 6"/>
            <p:cNvSpPr txBox="1"/>
            <p:nvPr/>
          </p:nvSpPr>
          <p:spPr>
            <a:xfrm>
              <a:off x="3491206" y="4048212"/>
              <a:ext cx="1621278"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243152"/>
                  </a:solidFill>
                  <a:latin typeface="微软雅黑" panose="020B0503020204020204" pitchFamily="34" charset="-122"/>
                  <a:ea typeface="微软雅黑" panose="020B0503020204020204" pitchFamily="34" charset="-122"/>
                </a:rPr>
                <a:t>答辩</a:t>
              </a:r>
              <a:r>
                <a:rPr lang="zh-CN" altLang="en-US" sz="1600" dirty="0" smtClean="0">
                  <a:solidFill>
                    <a:srgbClr val="243152"/>
                  </a:solidFill>
                  <a:latin typeface="微软雅黑" panose="020B0503020204020204" pitchFamily="34" charset="-122"/>
                  <a:ea typeface="微软雅黑" panose="020B0503020204020204" pitchFamily="34" charset="-122"/>
                </a:rPr>
                <a:t>人：猪七爷</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5706920" y="4048212"/>
              <a:ext cx="1897050"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243152"/>
                  </a:solidFill>
                  <a:latin typeface="微软雅黑" panose="020B0503020204020204" pitchFamily="34" charset="-122"/>
                  <a:ea typeface="微软雅黑" panose="020B0503020204020204" pitchFamily="34" charset="-122"/>
                </a:rPr>
                <a:t>指导</a:t>
              </a:r>
              <a:r>
                <a:rPr lang="zh-CN" altLang="en-US" sz="1600" dirty="0" smtClean="0">
                  <a:solidFill>
                    <a:srgbClr val="243152"/>
                  </a:solidFill>
                  <a:latin typeface="微软雅黑" panose="020B0503020204020204" pitchFamily="34" charset="-122"/>
                  <a:ea typeface="微软雅黑" panose="020B0503020204020204" pitchFamily="34" charset="-122"/>
                </a:rPr>
                <a:t>老师：猪七爷</a:t>
              </a:r>
              <a:endParaRPr lang="zh-CN" altLang="en-US" sz="1600" dirty="0">
                <a:solidFill>
                  <a:srgbClr val="24315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cxnSp>
        <p:nvCxnSpPr>
          <p:cNvPr id="59" name="Elbow Connector 41"/>
          <p:cNvCxnSpPr/>
          <p:nvPr/>
        </p:nvCxnSpPr>
        <p:spPr>
          <a:xfrm rot="5400000" flipH="1" flipV="1">
            <a:off x="10144713" y="5225680"/>
            <a:ext cx="630702" cy="593388"/>
          </a:xfrm>
          <a:prstGeom prst="bentConnector3">
            <a:avLst>
              <a:gd name="adj1" fmla="val 50000"/>
            </a:avLst>
          </a:prstGeom>
          <a:ln w="25400">
            <a:solidFill>
              <a:schemeClr val="bg1">
                <a:lumMod val="9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1" name="Shape 376"/>
          <p:cNvSpPr/>
          <p:nvPr/>
        </p:nvSpPr>
        <p:spPr>
          <a:xfrm>
            <a:off x="8685559" y="2902956"/>
            <a:ext cx="1" cy="222414"/>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62" name="Shape 377"/>
          <p:cNvSpPr/>
          <p:nvPr/>
        </p:nvSpPr>
        <p:spPr>
          <a:xfrm flipH="1">
            <a:off x="8082309" y="3051331"/>
            <a:ext cx="1206502"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solidFill>
          <a:ln w="12700" cap="flat">
            <a:solidFill>
              <a:schemeClr val="bg1">
                <a:lumMod val="50000"/>
              </a:schemeClr>
            </a:solidFill>
            <a:miter lim="400000"/>
          </a:ln>
          <a:effectLst/>
        </p:spPr>
        <p:txBody>
          <a:bodyPr wrap="square" lIns="0" tIns="0" rIns="0" bIns="0" numCol="1" anchor="ctr">
            <a:noAutofit/>
          </a:bodyPr>
          <a:lstStyle/>
          <a:p>
            <a:pPr lvl="0" algn="ctr">
              <a:defRPr>
                <a:solidFill>
                  <a:srgbClr val="FFFFFF"/>
                </a:solidFill>
              </a:defRPr>
            </a:pPr>
          </a:p>
        </p:txBody>
      </p:sp>
      <p:sp>
        <p:nvSpPr>
          <p:cNvPr id="63" name="Shape 378"/>
          <p:cNvSpPr/>
          <p:nvPr/>
        </p:nvSpPr>
        <p:spPr>
          <a:xfrm flipV="1">
            <a:off x="7871597" y="2902956"/>
            <a:ext cx="1" cy="2908813"/>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64" name="Shape 379"/>
          <p:cNvSpPr/>
          <p:nvPr/>
        </p:nvSpPr>
        <p:spPr>
          <a:xfrm>
            <a:off x="7868184" y="2907840"/>
            <a:ext cx="813964"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67" name="Shape 363"/>
          <p:cNvSpPr/>
          <p:nvPr/>
        </p:nvSpPr>
        <p:spPr>
          <a:xfrm>
            <a:off x="0" y="5834069"/>
            <a:ext cx="10265264" cy="0"/>
          </a:xfrm>
          <a:prstGeom prst="line">
            <a:avLst/>
          </a:prstGeom>
          <a:ln w="28575">
            <a:solidFill>
              <a:schemeClr val="bg1">
                <a:lumMod val="95000"/>
              </a:schemeClr>
            </a:solidFill>
            <a:miter lim="400000"/>
          </a:ln>
        </p:spPr>
        <p:txBody>
          <a:bodyPr lIns="0" tIns="0" rIns="0" bIns="0"/>
          <a:lstStyle/>
          <a:p>
            <a:pPr lvl="0" defTabSz="457200">
              <a:defRPr sz="1200">
                <a:latin typeface="Helvetica"/>
                <a:ea typeface="Helvetica"/>
                <a:cs typeface="Helvetica"/>
                <a:sym typeface="Helvetica"/>
              </a:defRPr>
            </a:pPr>
          </a:p>
        </p:txBody>
      </p:sp>
      <p:sp>
        <p:nvSpPr>
          <p:cNvPr id="68" name="Shape 364"/>
          <p:cNvSpPr/>
          <p:nvPr/>
        </p:nvSpPr>
        <p:spPr>
          <a:xfrm>
            <a:off x="0" y="5898238"/>
            <a:ext cx="10265263" cy="0"/>
          </a:xfrm>
          <a:prstGeom prst="line">
            <a:avLst/>
          </a:prstGeom>
          <a:ln w="28575">
            <a:solidFill>
              <a:schemeClr val="bg1">
                <a:lumMod val="95000"/>
              </a:schemeClr>
            </a:solidFill>
            <a:miter lim="400000"/>
          </a:ln>
        </p:spPr>
        <p:txBody>
          <a:bodyPr lIns="0" tIns="0" rIns="0" bIns="0"/>
          <a:lstStyle/>
          <a:p>
            <a:pPr lvl="0" defTabSz="457200">
              <a:defRPr sz="1200">
                <a:latin typeface="Helvetica"/>
                <a:ea typeface="Helvetica"/>
                <a:cs typeface="Helvetica"/>
                <a:sym typeface="Helvetica"/>
              </a:defRPr>
            </a:pPr>
          </a:p>
        </p:txBody>
      </p:sp>
      <p:sp>
        <p:nvSpPr>
          <p:cNvPr id="73" name="Shape 384"/>
          <p:cNvSpPr/>
          <p:nvPr/>
        </p:nvSpPr>
        <p:spPr>
          <a:xfrm>
            <a:off x="5237749" y="2168861"/>
            <a:ext cx="1" cy="275730"/>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74" name="Shape 385"/>
          <p:cNvSpPr/>
          <p:nvPr/>
        </p:nvSpPr>
        <p:spPr>
          <a:xfrm flipH="1">
            <a:off x="3613866" y="2902957"/>
            <a:ext cx="1" cy="626773"/>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75" name="Shape 386"/>
          <p:cNvSpPr/>
          <p:nvPr/>
        </p:nvSpPr>
        <p:spPr>
          <a:xfrm flipH="1">
            <a:off x="4661707" y="2310529"/>
            <a:ext cx="1206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solidFill>
          <a:ln w="6350" cap="flat">
            <a:solidFill>
              <a:schemeClr val="bg1">
                <a:lumMod val="50000"/>
              </a:schemeClr>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76" name="Shape 387"/>
          <p:cNvSpPr/>
          <p:nvPr/>
        </p:nvSpPr>
        <p:spPr>
          <a:xfrm flipH="1">
            <a:off x="3023943" y="3051332"/>
            <a:ext cx="1206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solidFill>
          <a:ln w="6350" cap="flat">
            <a:solidFill>
              <a:schemeClr val="bg1">
                <a:lumMod val="50000"/>
              </a:schemeClr>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77" name="Shape 388"/>
          <p:cNvSpPr/>
          <p:nvPr/>
        </p:nvSpPr>
        <p:spPr>
          <a:xfrm flipV="1">
            <a:off x="4423786" y="2168861"/>
            <a:ext cx="1" cy="3606086"/>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78" name="Shape 389"/>
          <p:cNvSpPr/>
          <p:nvPr/>
        </p:nvSpPr>
        <p:spPr>
          <a:xfrm>
            <a:off x="4420373" y="2174916"/>
            <a:ext cx="813964"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79" name="Shape 390"/>
          <p:cNvSpPr/>
          <p:nvPr/>
        </p:nvSpPr>
        <p:spPr>
          <a:xfrm flipH="1" flipV="1">
            <a:off x="3613865" y="2902957"/>
            <a:ext cx="806509"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87" name="Freeform 168"/>
          <p:cNvSpPr>
            <a:spLocks noChangeArrowheads="1"/>
          </p:cNvSpPr>
          <p:nvPr/>
        </p:nvSpPr>
        <p:spPr bwMode="auto">
          <a:xfrm>
            <a:off x="8426187" y="3405554"/>
            <a:ext cx="550834" cy="472836"/>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rgbClr val="243152"/>
          </a:solidFill>
          <a:ln>
            <a:noFill/>
          </a:ln>
          <a:effectLst/>
        </p:spPr>
        <p:txBody>
          <a:bodyPr wrap="none" anchor="ctr"/>
          <a:lstStyle/>
          <a:p>
            <a:endParaRPr lang="en-US" sz="900"/>
          </a:p>
        </p:txBody>
      </p:sp>
      <p:sp>
        <p:nvSpPr>
          <p:cNvPr id="88" name="Freeform 28"/>
          <p:cNvSpPr>
            <a:spLocks noChangeArrowheads="1"/>
          </p:cNvSpPr>
          <p:nvPr/>
        </p:nvSpPr>
        <p:spPr bwMode="auto">
          <a:xfrm>
            <a:off x="4987867" y="2665990"/>
            <a:ext cx="566799" cy="476511"/>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243152"/>
          </a:solidFill>
          <a:ln>
            <a:noFill/>
          </a:ln>
          <a:effectLst/>
        </p:spPr>
        <p:txBody>
          <a:bodyPr wrap="none" anchor="ctr"/>
          <a:lstStyle/>
          <a:p>
            <a:endParaRPr lang="en-US" sz="900"/>
          </a:p>
        </p:txBody>
      </p:sp>
      <p:sp>
        <p:nvSpPr>
          <p:cNvPr id="89" name="Freeform 99"/>
          <p:cNvSpPr>
            <a:spLocks noChangeArrowheads="1"/>
          </p:cNvSpPr>
          <p:nvPr/>
        </p:nvSpPr>
        <p:spPr bwMode="auto">
          <a:xfrm>
            <a:off x="3326812" y="3482351"/>
            <a:ext cx="566802" cy="346096"/>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rgbClr val="243152"/>
          </a:solidFill>
          <a:ln>
            <a:noFill/>
          </a:ln>
          <a:effectLst/>
        </p:spPr>
        <p:txBody>
          <a:bodyPr wrap="none" anchor="ctr"/>
          <a:lstStyle/>
          <a:p>
            <a:endParaRPr lang="en-US" sz="900"/>
          </a:p>
        </p:txBody>
      </p:sp>
      <p:sp>
        <p:nvSpPr>
          <p:cNvPr id="90" name="Shape 373"/>
          <p:cNvSpPr/>
          <p:nvPr/>
        </p:nvSpPr>
        <p:spPr>
          <a:xfrm>
            <a:off x="10074826" y="5774944"/>
            <a:ext cx="190437" cy="1920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cap="flat">
            <a:solidFill>
              <a:schemeClr val="bg1">
                <a:lumMod val="95000"/>
              </a:schemeClr>
            </a:solidFill>
            <a:prstDash val="solid"/>
            <a:miter lim="400000"/>
          </a:ln>
          <a:effectLst/>
        </p:spPr>
        <p:txBody>
          <a:bodyPr wrap="square" lIns="0" tIns="0" rIns="0" bIns="0" numCol="1" anchor="ctr">
            <a:noAutofit/>
          </a:bodyPr>
          <a:lstStyle/>
          <a:p>
            <a:pPr lvl="0" algn="ctr">
              <a:defRPr>
                <a:solidFill>
                  <a:srgbClr val="FFFFFF"/>
                </a:solidFill>
              </a:defRPr>
            </a:pPr>
          </a:p>
        </p:txBody>
      </p:sp>
      <p:grpSp>
        <p:nvGrpSpPr>
          <p:cNvPr id="94" name="组合 93"/>
          <p:cNvGrpSpPr/>
          <p:nvPr/>
        </p:nvGrpSpPr>
        <p:grpSpPr>
          <a:xfrm rot="5400000">
            <a:off x="649322" y="487738"/>
            <a:ext cx="1057256" cy="1057256"/>
            <a:chOff x="1381885" y="2749834"/>
            <a:chExt cx="1404000" cy="1404000"/>
          </a:xfrm>
        </p:grpSpPr>
        <p:sp>
          <p:nvSpPr>
            <p:cNvPr id="95" name="椭圆 94"/>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Group 32"/>
            <p:cNvGrpSpPr/>
            <p:nvPr/>
          </p:nvGrpSpPr>
          <p:grpSpPr>
            <a:xfrm>
              <a:off x="1406855" y="2773316"/>
              <a:ext cx="1354060" cy="1356796"/>
              <a:chOff x="3692576" y="1742634"/>
              <a:chExt cx="2790379" cy="2796023"/>
            </a:xfrm>
          </p:grpSpPr>
          <p:grpSp>
            <p:nvGrpSpPr>
              <p:cNvPr id="97" name="组合 79"/>
              <p:cNvGrpSpPr/>
              <p:nvPr/>
            </p:nvGrpSpPr>
            <p:grpSpPr bwMode="auto">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8"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01" name="文本框 100"/>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02</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02" name="矩形 101"/>
          <p:cNvSpPr/>
          <p:nvPr/>
        </p:nvSpPr>
        <p:spPr>
          <a:xfrm>
            <a:off x="1799375" y="383602"/>
            <a:ext cx="3262432" cy="719556"/>
          </a:xfrm>
          <a:prstGeom prst="rect">
            <a:avLst/>
          </a:prstGeom>
        </p:spPr>
        <p:txBody>
          <a:bodyPr wrap="none">
            <a:spAutoFit/>
          </a:bodyPr>
          <a:lstStyle/>
          <a:p>
            <a:pPr>
              <a:lnSpc>
                <a:spcPct val="200000"/>
              </a:lnSpc>
            </a:pPr>
            <a:r>
              <a:rPr lang="zh-CN" altLang="en-US" sz="2400" b="1" dirty="0" smtClean="0">
                <a:solidFill>
                  <a:schemeClr val="bg1"/>
                </a:solidFill>
                <a:latin typeface="微软雅黑" panose="020B0503020204020204" pitchFamily="34" charset="-122"/>
                <a:ea typeface="微软雅黑" panose="020B0503020204020204" pitchFamily="34" charset="-122"/>
              </a:rPr>
              <a:t>课题</a:t>
            </a:r>
            <a:r>
              <a:rPr lang="zh-CN" altLang="en-US" sz="2400" b="1" dirty="0">
                <a:solidFill>
                  <a:schemeClr val="bg1"/>
                </a:solidFill>
                <a:latin typeface="微软雅黑" panose="020B0503020204020204" pitchFamily="34" charset="-122"/>
                <a:ea typeface="微软雅黑" panose="020B0503020204020204" pitchFamily="34" charset="-122"/>
              </a:rPr>
              <a:t>研究的思路与方法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1799375" y="1034236"/>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04" name="Shape 368"/>
          <p:cNvSpPr/>
          <p:nvPr/>
        </p:nvSpPr>
        <p:spPr>
          <a:xfrm>
            <a:off x="4017119" y="5916615"/>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bg1"/>
                </a:solidFill>
              </a:rPr>
              <a:t>Text here </a:t>
            </a:r>
            <a:endParaRPr sz="1600" dirty="0">
              <a:solidFill>
                <a:schemeClr val="bg1"/>
              </a:solidFill>
            </a:endParaRPr>
          </a:p>
        </p:txBody>
      </p:sp>
      <p:sp>
        <p:nvSpPr>
          <p:cNvPr id="105" name="文本框 104"/>
          <p:cNvSpPr txBox="1"/>
          <p:nvPr/>
        </p:nvSpPr>
        <p:spPr>
          <a:xfrm>
            <a:off x="2900832" y="4310272"/>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7975243" y="4310272"/>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4514912" y="3660931"/>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9" name="Shape 368"/>
          <p:cNvSpPr/>
          <p:nvPr/>
        </p:nvSpPr>
        <p:spPr>
          <a:xfrm>
            <a:off x="7420209" y="5916615"/>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bg1"/>
                </a:solidFill>
              </a:rPr>
              <a:t>Text here </a:t>
            </a:r>
            <a:endParaRPr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randombar(horizontal)">
                                      <p:cBhvr>
                                        <p:cTn id="14" dur="500"/>
                                        <p:tgtEl>
                                          <p:spTgt spid="8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randombar(horizontal)">
                                      <p:cBhvr>
                                        <p:cTn id="17" dur="500"/>
                                        <p:tgtEl>
                                          <p:spTgt spid="88"/>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randombar(horizontal)">
                                      <p:cBhvr>
                                        <p:cTn id="21" dur="500"/>
                                        <p:tgtEl>
                                          <p:spTgt spid="87"/>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500" fill="hold"/>
                                        <p:tgtEl>
                                          <p:spTgt spid="90"/>
                                        </p:tgtEl>
                                        <p:attrNameLst>
                                          <p:attrName>ppt_x</p:attrName>
                                        </p:attrNameLst>
                                      </p:cBhvr>
                                      <p:tavLst>
                                        <p:tav tm="0">
                                          <p:val>
                                            <p:strVal val="0-#ppt_w/2"/>
                                          </p:val>
                                        </p:tav>
                                        <p:tav tm="100000">
                                          <p:val>
                                            <p:strVal val="#ppt_x"/>
                                          </p:val>
                                        </p:tav>
                                      </p:tavLst>
                                    </p:anim>
                                    <p:anim calcmode="lin" valueType="num">
                                      <p:cBhvr additive="base">
                                        <p:cTn id="26" dur="500" fill="hold"/>
                                        <p:tgtEl>
                                          <p:spTgt spid="9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down)">
                                      <p:cBhvr>
                                        <p:cTn id="3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7" grpId="0" animBg="1"/>
      <p:bldP spid="88" grpId="0" animBg="1"/>
      <p:bldP spid="89" grpId="0" animBg="1"/>
      <p:bldP spid="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4531877" y="662789"/>
            <a:ext cx="3160364" cy="1834786"/>
            <a:chOff x="367121" y="2749592"/>
            <a:chExt cx="2418764" cy="1404242"/>
          </a:xfrm>
        </p:grpSpPr>
        <p:sp>
          <p:nvSpPr>
            <p:cNvPr id="3" name="矩形 2"/>
            <p:cNvSpPr/>
            <p:nvPr/>
          </p:nvSpPr>
          <p:spPr>
            <a:xfrm>
              <a:off x="367121" y="2749592"/>
              <a:ext cx="174239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4735895" y="1563072"/>
            <a:ext cx="2743200" cy="1446550"/>
          </a:xfrm>
          <a:prstGeom prst="rect">
            <a:avLst/>
          </a:prstGeom>
          <a:noFill/>
        </p:spPr>
        <p:txBody>
          <a:bodyPr wrap="square" rtlCol="0">
            <a:spAutoFit/>
          </a:bodyPr>
          <a:lstStyle/>
          <a:p>
            <a:pPr algn="ctr"/>
            <a:r>
              <a:rPr lang="en-US" altLang="zh-CN" sz="8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03</a:t>
            </a:r>
            <a:endParaRPr lang="zh-CN" altLang="en-US" sz="8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3" name="文本框 12"/>
          <p:cNvSpPr txBox="1"/>
          <p:nvPr/>
        </p:nvSpPr>
        <p:spPr>
          <a:xfrm>
            <a:off x="3616035" y="3344878"/>
            <a:ext cx="4959929"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课题</a:t>
            </a:r>
            <a:r>
              <a:rPr lang="zh-CN" altLang="en-US" sz="28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84947" y="3868098"/>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03</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grpSp>
        <p:nvGrpSpPr>
          <p:cNvPr id="3" name="组合 2"/>
          <p:cNvGrpSpPr/>
          <p:nvPr/>
        </p:nvGrpSpPr>
        <p:grpSpPr>
          <a:xfrm>
            <a:off x="3152775" y="2166834"/>
            <a:ext cx="5886450" cy="4031956"/>
            <a:chOff x="2649512" y="1577782"/>
            <a:chExt cx="6892976" cy="4721382"/>
          </a:xfrm>
        </p:grpSpPr>
        <p:grpSp>
          <p:nvGrpSpPr>
            <p:cNvPr id="47" name="Group 3"/>
            <p:cNvGrpSpPr/>
            <p:nvPr/>
          </p:nvGrpSpPr>
          <p:grpSpPr>
            <a:xfrm>
              <a:off x="3439455" y="1577782"/>
              <a:ext cx="5331020" cy="4721382"/>
              <a:chOff x="6096000" y="1124744"/>
              <a:chExt cx="5331020" cy="4888039"/>
            </a:xfrm>
          </p:grpSpPr>
          <p:pic>
            <p:nvPicPr>
              <p:cNvPr id="48" name="Picture 4" descr="iMac-Mask.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1124744"/>
                <a:ext cx="5331020" cy="4888039"/>
              </a:xfrm>
              <a:prstGeom prst="rect">
                <a:avLst/>
              </a:prstGeom>
            </p:spPr>
          </p:pic>
          <p:sp>
            <p:nvSpPr>
              <p:cNvPr id="49" name="Rectangle 5"/>
              <p:cNvSpPr/>
              <p:nvPr/>
            </p:nvSpPr>
            <p:spPr>
              <a:xfrm>
                <a:off x="6421250" y="1439070"/>
                <a:ext cx="4715310" cy="278201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 name="组合 1"/>
            <p:cNvGrpSpPr/>
            <p:nvPr/>
          </p:nvGrpSpPr>
          <p:grpSpPr>
            <a:xfrm>
              <a:off x="2649512" y="1881391"/>
              <a:ext cx="6892976" cy="3169818"/>
              <a:chOff x="2649512" y="1881391"/>
              <a:chExt cx="6892976" cy="3169818"/>
            </a:xfrm>
          </p:grpSpPr>
          <p:sp>
            <p:nvSpPr>
              <p:cNvPr id="51" name="Rounded Rectangle 8"/>
              <p:cNvSpPr/>
              <p:nvPr/>
            </p:nvSpPr>
            <p:spPr>
              <a:xfrm>
                <a:off x="8920740" y="3398388"/>
                <a:ext cx="621748" cy="621748"/>
              </a:xfrm>
              <a:prstGeom prst="roundRect">
                <a:avLst>
                  <a:gd name="adj" fmla="val 110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7"/>
              <p:cNvSpPr>
                <a:spLocks noChangeArrowheads="1"/>
              </p:cNvSpPr>
              <p:nvPr/>
            </p:nvSpPr>
            <p:spPr bwMode="auto">
              <a:xfrm>
                <a:off x="9079968" y="3590583"/>
                <a:ext cx="303290" cy="237357"/>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243152"/>
              </a:solidFill>
              <a:ln>
                <a:noFill/>
              </a:ln>
              <a:effectLst/>
            </p:spPr>
            <p:txBody>
              <a:bodyPr wrap="none" anchor="ctr"/>
              <a:lstStyle/>
              <a:p>
                <a:endParaRPr lang="en-US" sz="900"/>
              </a:p>
            </p:txBody>
          </p:sp>
          <p:sp>
            <p:nvSpPr>
              <p:cNvPr id="54" name="Rounded Rectangle 6"/>
              <p:cNvSpPr/>
              <p:nvPr/>
            </p:nvSpPr>
            <p:spPr>
              <a:xfrm>
                <a:off x="8920740" y="4429461"/>
                <a:ext cx="621748" cy="621748"/>
              </a:xfrm>
              <a:prstGeom prst="roundRect">
                <a:avLst>
                  <a:gd name="adj" fmla="val 110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8"/>
              <p:cNvSpPr>
                <a:spLocks noChangeArrowheads="1"/>
              </p:cNvSpPr>
              <p:nvPr/>
            </p:nvSpPr>
            <p:spPr bwMode="auto">
              <a:xfrm>
                <a:off x="9108288" y="4613002"/>
                <a:ext cx="298014" cy="250542"/>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243152"/>
              </a:solidFill>
              <a:ln>
                <a:noFill/>
              </a:ln>
              <a:effectLst/>
            </p:spPr>
            <p:txBody>
              <a:bodyPr wrap="none" anchor="ctr"/>
              <a:lstStyle/>
              <a:p>
                <a:endParaRPr lang="en-US" sz="900"/>
              </a:p>
            </p:txBody>
          </p:sp>
          <p:sp>
            <p:nvSpPr>
              <p:cNvPr id="57" name="Rounded Rectangle 11"/>
              <p:cNvSpPr/>
              <p:nvPr/>
            </p:nvSpPr>
            <p:spPr>
              <a:xfrm>
                <a:off x="2649512" y="2365254"/>
                <a:ext cx="621748" cy="621748"/>
              </a:xfrm>
              <a:prstGeom prst="roundRect">
                <a:avLst>
                  <a:gd name="adj" fmla="val 110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30"/>
              <p:cNvSpPr>
                <a:spLocks noChangeArrowheads="1"/>
              </p:cNvSpPr>
              <p:nvPr/>
            </p:nvSpPr>
            <p:spPr bwMode="auto">
              <a:xfrm rot="19713738">
                <a:off x="2809200" y="2532970"/>
                <a:ext cx="302370" cy="286314"/>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243152"/>
              </a:solidFill>
              <a:ln>
                <a:noFill/>
              </a:ln>
              <a:effectLst/>
            </p:spPr>
            <p:txBody>
              <a:bodyPr wrap="none" anchor="ctr"/>
              <a:lstStyle/>
              <a:p>
                <a:endParaRPr lang="en-US" sz="900"/>
              </a:p>
            </p:txBody>
          </p:sp>
          <p:sp>
            <p:nvSpPr>
              <p:cNvPr id="95" name="Rounded Rectangle 9"/>
              <p:cNvSpPr/>
              <p:nvPr/>
            </p:nvSpPr>
            <p:spPr>
              <a:xfrm>
                <a:off x="2649512" y="3398388"/>
                <a:ext cx="621748" cy="621748"/>
              </a:xfrm>
              <a:prstGeom prst="roundRect">
                <a:avLst>
                  <a:gd name="adj" fmla="val 110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102"/>
              <p:cNvSpPr>
                <a:spLocks noChangeArrowheads="1"/>
              </p:cNvSpPr>
              <p:nvPr/>
            </p:nvSpPr>
            <p:spPr bwMode="auto">
              <a:xfrm>
                <a:off x="2811377" y="3571049"/>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243152"/>
              </a:solidFill>
              <a:ln>
                <a:noFill/>
              </a:ln>
              <a:effectLst/>
            </p:spPr>
            <p:txBody>
              <a:bodyPr wrap="none" anchor="ctr"/>
              <a:lstStyle/>
              <a:p>
                <a:endParaRPr lang="en-US" sz="900"/>
              </a:p>
            </p:txBody>
          </p:sp>
          <p:sp>
            <p:nvSpPr>
              <p:cNvPr id="98" name="Rounded Rectangle 7"/>
              <p:cNvSpPr/>
              <p:nvPr/>
            </p:nvSpPr>
            <p:spPr>
              <a:xfrm>
                <a:off x="2649512" y="4429461"/>
                <a:ext cx="621748" cy="621748"/>
              </a:xfrm>
              <a:prstGeom prst="roundRect">
                <a:avLst>
                  <a:gd name="adj" fmla="val 110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123"/>
              <p:cNvSpPr>
                <a:spLocks noChangeArrowheads="1"/>
              </p:cNvSpPr>
              <p:nvPr/>
            </p:nvSpPr>
            <p:spPr bwMode="auto">
              <a:xfrm>
                <a:off x="2824564" y="4601877"/>
                <a:ext cx="271641" cy="276915"/>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243152"/>
              </a:solidFill>
              <a:ln>
                <a:noFill/>
              </a:ln>
              <a:effectLst/>
            </p:spPr>
            <p:txBody>
              <a:bodyPr wrap="none" anchor="ctr"/>
              <a:lstStyle/>
              <a:p>
                <a:endParaRPr lang="en-US" sz="900"/>
              </a:p>
            </p:txBody>
          </p:sp>
          <p:sp>
            <p:nvSpPr>
              <p:cNvPr id="101" name="Rounded Rectangle 10"/>
              <p:cNvSpPr/>
              <p:nvPr/>
            </p:nvSpPr>
            <p:spPr>
              <a:xfrm>
                <a:off x="8920740" y="2365254"/>
                <a:ext cx="621748" cy="621748"/>
              </a:xfrm>
              <a:prstGeom prst="roundRect">
                <a:avLst>
                  <a:gd name="adj" fmla="val 110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AutoShape 96"/>
              <p:cNvSpPr/>
              <p:nvPr/>
            </p:nvSpPr>
            <p:spPr bwMode="auto">
              <a:xfrm>
                <a:off x="9108288" y="2550708"/>
                <a:ext cx="246651" cy="24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243152"/>
              </a:solidFill>
              <a:ln>
                <a:noFill/>
              </a:ln>
              <a:effectLst/>
            </p:spPr>
            <p:txBody>
              <a:bodyPr lIns="50789" tIns="50789" rIns="50789" bIns="50789" anchor="ctr"/>
              <a:lstStyle/>
              <a:p>
                <a:pPr defTabSz="456565">
                  <a:defRPr/>
                </a:pPr>
                <a:endParaRPr lang="es-ES" sz="2900">
                  <a:solidFill>
                    <a:schemeClr val="bg1"/>
                  </a:solidFill>
                  <a:effectLst>
                    <a:outerShdw blurRad="38100" dist="38100" dir="2700000" algn="tl">
                      <a:srgbClr val="000000"/>
                    </a:outerShdw>
                  </a:effectLst>
                  <a:latin typeface="Gill Sans" charset="0"/>
                  <a:cs typeface="Gill Sans" charset="0"/>
                  <a:sym typeface="Gill Sans" charset="0"/>
                </a:endParaRPr>
              </a:p>
            </p:txBody>
          </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705" y="1881391"/>
                <a:ext cx="4715310" cy="2731611"/>
              </a:xfrm>
              <a:prstGeom prst="rect">
                <a:avLst/>
              </a:prstGeom>
              <a:ln w="38100">
                <a:solidFill>
                  <a:schemeClr val="bg1"/>
                </a:solidFill>
              </a:ln>
            </p:spPr>
          </p:pic>
        </p:grpSp>
      </p:grpSp>
      <p:sp>
        <p:nvSpPr>
          <p:cNvPr id="34" name="文本框 33"/>
          <p:cNvSpPr txBox="1"/>
          <p:nvPr/>
        </p:nvSpPr>
        <p:spPr>
          <a:xfrm>
            <a:off x="9077325" y="2826036"/>
            <a:ext cx="1880122"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077325" y="3705776"/>
            <a:ext cx="1880122"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077325" y="4594107"/>
            <a:ext cx="1880122"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200836" y="2826036"/>
            <a:ext cx="1880122" cy="553998"/>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200836" y="3705776"/>
            <a:ext cx="1880122" cy="553998"/>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200836" y="4594107"/>
            <a:ext cx="1880122" cy="553998"/>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977393" y="641493"/>
            <a:ext cx="4959929"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课题</a:t>
            </a:r>
            <a:r>
              <a:rPr lang="zh-CN" altLang="en-US" sz="20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977393" y="1103158"/>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 name="组合 1"/>
          <p:cNvGrpSpPr/>
          <p:nvPr/>
        </p:nvGrpSpPr>
        <p:grpSpPr>
          <a:xfrm>
            <a:off x="2905685" y="2151027"/>
            <a:ext cx="6380630" cy="3883418"/>
            <a:chOff x="2015247" y="1517581"/>
            <a:chExt cx="7648390" cy="4655010"/>
          </a:xfrm>
        </p:grpSpPr>
        <p:grpSp>
          <p:nvGrpSpPr>
            <p:cNvPr id="40" name="Group 3"/>
            <p:cNvGrpSpPr/>
            <p:nvPr/>
          </p:nvGrpSpPr>
          <p:grpSpPr>
            <a:xfrm>
              <a:off x="7343839" y="2438491"/>
              <a:ext cx="2319798" cy="2941992"/>
              <a:chOff x="7524427" y="2374017"/>
              <a:chExt cx="2319798" cy="2941992"/>
            </a:xfrm>
          </p:grpSpPr>
          <p:sp>
            <p:nvSpPr>
              <p:cNvPr id="41" name="椭圆 24"/>
              <p:cNvSpPr/>
              <p:nvPr/>
            </p:nvSpPr>
            <p:spPr>
              <a:xfrm>
                <a:off x="7524427" y="2996211"/>
                <a:ext cx="2319798" cy="2319798"/>
              </a:xfrm>
              <a:prstGeom prst="ellipse">
                <a:avLst/>
              </a:prstGeom>
              <a:solidFill>
                <a:schemeClr val="bg1">
                  <a:lumMod val="95000"/>
                </a:schemeClr>
              </a:solidFill>
              <a:ln w="25400" cap="flat" cmpd="sng" algn="ctr">
                <a:solidFill>
                  <a:schemeClr val="bg1">
                    <a:lumMod val="50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25"/>
              <p:cNvSpPr/>
              <p:nvPr/>
            </p:nvSpPr>
            <p:spPr>
              <a:xfrm>
                <a:off x="7607276" y="3051373"/>
                <a:ext cx="2045203" cy="2045203"/>
              </a:xfrm>
              <a:prstGeom prst="ellipse">
                <a:avLst/>
              </a:prstGeom>
              <a:solidFill>
                <a:srgbClr val="243152"/>
              </a:solidFill>
              <a:ln w="25400" cap="flat" cmpd="sng" algn="ctr">
                <a:noFill/>
                <a:prstDash val="solid"/>
              </a:ln>
              <a:effectLst>
                <a:innerShdw blurRad="635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椭圆 34"/>
              <p:cNvSpPr/>
              <p:nvPr/>
            </p:nvSpPr>
            <p:spPr>
              <a:xfrm>
                <a:off x="8174659" y="2374017"/>
                <a:ext cx="900365" cy="900365"/>
              </a:xfrm>
              <a:prstGeom prst="ellipse">
                <a:avLst/>
              </a:prstGeom>
              <a:solidFill>
                <a:schemeClr val="bg1">
                  <a:lumMod val="95000"/>
                </a:schemeClr>
              </a:solidFill>
              <a:ln w="25400" cap="flat" cmpd="sng" algn="ctr">
                <a:solidFill>
                  <a:schemeClr val="bg1">
                    <a:lumMod val="50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4" name="Group 7"/>
            <p:cNvGrpSpPr/>
            <p:nvPr/>
          </p:nvGrpSpPr>
          <p:grpSpPr>
            <a:xfrm>
              <a:off x="4674740" y="3089366"/>
              <a:ext cx="2847055" cy="3083225"/>
              <a:chOff x="4855328" y="3024892"/>
              <a:chExt cx="2847055" cy="3083225"/>
            </a:xfrm>
          </p:grpSpPr>
          <p:sp>
            <p:nvSpPr>
              <p:cNvPr id="45" name="椭圆 5"/>
              <p:cNvSpPr/>
              <p:nvPr/>
            </p:nvSpPr>
            <p:spPr>
              <a:xfrm rot="19406748">
                <a:off x="4855328" y="3361301"/>
                <a:ext cx="2847055" cy="2746816"/>
              </a:xfrm>
              <a:custGeom>
                <a:avLst/>
                <a:gdLst/>
                <a:ahLst/>
                <a:cxnLst/>
                <a:rect l="l" t="t"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chemeClr val="bg1">
                  <a:lumMod val="95000"/>
                </a:schemeClr>
              </a:solidFill>
              <a:ln w="25400" cap="flat" cmpd="sng" algn="ctr">
                <a:solidFill>
                  <a:schemeClr val="bg1">
                    <a:lumMod val="50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6" name="椭圆 27"/>
              <p:cNvSpPr/>
              <p:nvPr/>
            </p:nvSpPr>
            <p:spPr>
              <a:xfrm rot="19406748">
                <a:off x="4866002" y="3670032"/>
                <a:ext cx="2154098" cy="2154098"/>
              </a:xfrm>
              <a:prstGeom prst="ellipse">
                <a:avLst/>
              </a:prstGeom>
              <a:solidFill>
                <a:srgbClr val="243152"/>
              </a:solidFill>
              <a:ln w="25400" cap="flat" cmpd="sng" algn="ctr">
                <a:noFill/>
                <a:prstDash val="solid"/>
              </a:ln>
              <a:effectLst>
                <a:innerShdw blurRad="635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9" name="椭圆 32"/>
              <p:cNvSpPr/>
              <p:nvPr/>
            </p:nvSpPr>
            <p:spPr>
              <a:xfrm>
                <a:off x="5462102" y="3024892"/>
                <a:ext cx="900365" cy="900365"/>
              </a:xfrm>
              <a:prstGeom prst="ellipse">
                <a:avLst/>
              </a:prstGeom>
              <a:solidFill>
                <a:schemeClr val="bg1">
                  <a:lumMod val="95000"/>
                </a:schemeClr>
              </a:solidFill>
              <a:ln w="25400" cap="flat" cmpd="sng" algn="ctr">
                <a:solidFill>
                  <a:schemeClr val="bg1">
                    <a:lumMod val="50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0" name="Group 11"/>
            <p:cNvGrpSpPr/>
            <p:nvPr/>
          </p:nvGrpSpPr>
          <p:grpSpPr>
            <a:xfrm>
              <a:off x="2015247" y="1657242"/>
              <a:ext cx="2847055" cy="3215466"/>
              <a:chOff x="2195835" y="1516327"/>
              <a:chExt cx="2847055" cy="3215466"/>
            </a:xfrm>
          </p:grpSpPr>
          <p:sp>
            <p:nvSpPr>
              <p:cNvPr id="61" name="椭圆 5"/>
              <p:cNvSpPr/>
              <p:nvPr/>
            </p:nvSpPr>
            <p:spPr>
              <a:xfrm>
                <a:off x="2195835" y="1984977"/>
                <a:ext cx="2847055" cy="2746816"/>
              </a:xfrm>
              <a:custGeom>
                <a:avLst/>
                <a:gdLst/>
                <a:ahLst/>
                <a:cxnLst/>
                <a:rect l="l" t="t"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chemeClr val="bg1">
                  <a:lumMod val="95000"/>
                </a:schemeClr>
              </a:solidFill>
              <a:ln w="25400" cap="flat" cmpd="sng" algn="ctr">
                <a:solidFill>
                  <a:schemeClr val="tx1">
                    <a:lumMod val="50000"/>
                    <a:lumOff val="50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2" name="椭圆 29"/>
              <p:cNvSpPr/>
              <p:nvPr/>
            </p:nvSpPr>
            <p:spPr>
              <a:xfrm>
                <a:off x="2290359" y="2033780"/>
                <a:ext cx="2154098" cy="2154098"/>
              </a:xfrm>
              <a:prstGeom prst="ellipse">
                <a:avLst/>
              </a:prstGeom>
              <a:solidFill>
                <a:srgbClr val="243152"/>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3" name="椭圆 30"/>
              <p:cNvSpPr/>
              <p:nvPr/>
            </p:nvSpPr>
            <p:spPr>
              <a:xfrm>
                <a:off x="3225154" y="1516327"/>
                <a:ext cx="900365" cy="900365"/>
              </a:xfrm>
              <a:prstGeom prst="ellipse">
                <a:avLst/>
              </a:prstGeom>
              <a:solidFill>
                <a:schemeClr val="bg1">
                  <a:lumMod val="95000"/>
                </a:schemeClr>
              </a:solidFill>
              <a:ln w="25400" cap="flat" cmpd="sng" algn="ctr">
                <a:solidFill>
                  <a:schemeClr val="bg1">
                    <a:lumMod val="50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4" name="TextBox 16"/>
            <p:cNvSpPr txBox="1"/>
            <p:nvPr/>
          </p:nvSpPr>
          <p:spPr>
            <a:xfrm>
              <a:off x="5315679" y="2967022"/>
              <a:ext cx="833868" cy="1080576"/>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Text" lastClr="000000"/>
                  </a:solidFill>
                  <a:effectLst>
                    <a:innerShdw blurRad="63500" dist="50800" dir="13500000">
                      <a:prstClr val="black">
                        <a:alpha val="50000"/>
                      </a:prstClr>
                    </a:innerShdw>
                  </a:effectLst>
                  <a:uLnTx/>
                  <a:uFillTx/>
                  <a:latin typeface="+mj-lt"/>
                  <a:ea typeface="微软雅黑" panose="020B0503020204020204" pitchFamily="34" charset="-122"/>
                </a:rPr>
                <a:t>2</a:t>
              </a:r>
              <a:endParaRPr kumimoji="0" lang="zh-CN" altLang="en-US" sz="4000" b="1" i="0" u="none" strike="noStrike" kern="0" cap="none" spc="0" normalizeH="0" baseline="0" noProof="0" dirty="0">
                <a:ln>
                  <a:noFill/>
                </a:ln>
                <a:solidFill>
                  <a:sysClr val="windowText" lastClr="000000"/>
                </a:solidFill>
                <a:effectLst>
                  <a:innerShdw blurRad="63500" dist="50800" dir="13500000">
                    <a:prstClr val="black">
                      <a:alpha val="50000"/>
                    </a:prstClr>
                  </a:innerShdw>
                </a:effectLst>
                <a:uLnTx/>
                <a:uFillTx/>
                <a:latin typeface="+mj-lt"/>
                <a:ea typeface="微软雅黑" panose="020B0503020204020204" pitchFamily="34" charset="-122"/>
              </a:endParaRPr>
            </a:p>
          </p:txBody>
        </p:sp>
        <p:sp>
          <p:nvSpPr>
            <p:cNvPr id="65" name="TextBox 17"/>
            <p:cNvSpPr txBox="1"/>
            <p:nvPr/>
          </p:nvSpPr>
          <p:spPr>
            <a:xfrm>
              <a:off x="8038141" y="2329410"/>
              <a:ext cx="833868" cy="1080576"/>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Text" lastClr="000000"/>
                  </a:solidFill>
                  <a:effectLst>
                    <a:innerShdw blurRad="63500" dist="50800" dir="13500000">
                      <a:prstClr val="black">
                        <a:alpha val="50000"/>
                      </a:prstClr>
                    </a:innerShdw>
                  </a:effectLst>
                  <a:uLnTx/>
                  <a:uFillTx/>
                  <a:latin typeface="+mj-lt"/>
                  <a:ea typeface="微软雅黑" panose="020B0503020204020204" pitchFamily="34" charset="-122"/>
                </a:rPr>
                <a:t>3</a:t>
              </a:r>
              <a:endParaRPr kumimoji="0" lang="zh-CN" altLang="en-US" sz="4000" b="1" i="0" u="none" strike="noStrike" kern="0" cap="none" spc="0" normalizeH="0" baseline="0" noProof="0" dirty="0">
                <a:ln>
                  <a:noFill/>
                </a:ln>
                <a:solidFill>
                  <a:sysClr val="windowText" lastClr="000000"/>
                </a:solidFill>
                <a:effectLst>
                  <a:innerShdw blurRad="63500" dist="50800" dir="13500000">
                    <a:prstClr val="black">
                      <a:alpha val="50000"/>
                    </a:prstClr>
                  </a:innerShdw>
                </a:effectLst>
                <a:uLnTx/>
                <a:uFillTx/>
                <a:latin typeface="+mj-lt"/>
                <a:ea typeface="微软雅黑" panose="020B0503020204020204" pitchFamily="34" charset="-122"/>
              </a:endParaRPr>
            </a:p>
          </p:txBody>
        </p:sp>
        <p:sp>
          <p:nvSpPr>
            <p:cNvPr id="47" name="TextBox 17"/>
            <p:cNvSpPr txBox="1"/>
            <p:nvPr/>
          </p:nvSpPr>
          <p:spPr>
            <a:xfrm>
              <a:off x="3077814" y="1517581"/>
              <a:ext cx="833868" cy="1080576"/>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en-US" altLang="zh-CN" sz="4000" b="1" kern="0" dirty="0">
                  <a:solidFill>
                    <a:sysClr val="windowText" lastClr="000000"/>
                  </a:solidFill>
                  <a:effectLst>
                    <a:innerShdw blurRad="63500" dist="50800" dir="13500000">
                      <a:prstClr val="black">
                        <a:alpha val="50000"/>
                      </a:prstClr>
                    </a:innerShdw>
                  </a:effectLst>
                  <a:latin typeface="+mj-lt"/>
                  <a:ea typeface="微软雅黑" panose="020B0503020204020204" pitchFamily="34" charset="-122"/>
                </a:rPr>
                <a:t>1</a:t>
              </a:r>
              <a:endParaRPr kumimoji="0" lang="zh-CN" altLang="en-US" sz="4000" b="1" i="0" u="none" strike="noStrike" kern="0" cap="none" spc="0" normalizeH="0" baseline="0" noProof="0" dirty="0">
                <a:ln>
                  <a:noFill/>
                </a:ln>
                <a:solidFill>
                  <a:sysClr val="windowText" lastClr="000000"/>
                </a:solidFill>
                <a:effectLst>
                  <a:innerShdw blurRad="63500" dist="50800" dir="13500000">
                    <a:prstClr val="black">
                      <a:alpha val="50000"/>
                    </a:prstClr>
                  </a:innerShdw>
                </a:effectLst>
                <a:uLnTx/>
                <a:uFillTx/>
                <a:latin typeface="+mj-lt"/>
                <a:ea typeface="微软雅黑" panose="020B0503020204020204" pitchFamily="34" charset="-122"/>
              </a:endParaRPr>
            </a:p>
          </p:txBody>
        </p:sp>
      </p:grpSp>
      <p:sp>
        <p:nvSpPr>
          <p:cNvPr id="48" name="文本框 47"/>
          <p:cNvSpPr txBox="1"/>
          <p:nvPr/>
        </p:nvSpPr>
        <p:spPr>
          <a:xfrm>
            <a:off x="3202969" y="3059377"/>
            <a:ext cx="1452722"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342703" y="4326776"/>
            <a:ext cx="1452722"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571650" y="3756769"/>
            <a:ext cx="1452722" cy="124649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rot="5400000">
            <a:off x="649322" y="487738"/>
            <a:ext cx="1057256" cy="1057256"/>
            <a:chOff x="1381885" y="2749834"/>
            <a:chExt cx="1404000" cy="1404000"/>
          </a:xfrm>
        </p:grpSpPr>
        <p:sp>
          <p:nvSpPr>
            <p:cNvPr id="52" name="椭圆 51"/>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32"/>
            <p:cNvGrpSpPr/>
            <p:nvPr/>
          </p:nvGrpSpPr>
          <p:grpSpPr>
            <a:xfrm>
              <a:off x="1406855" y="2773316"/>
              <a:ext cx="1354060" cy="1356796"/>
              <a:chOff x="3692576" y="1742634"/>
              <a:chExt cx="2790379" cy="2796023"/>
            </a:xfrm>
          </p:grpSpPr>
          <p:grpSp>
            <p:nvGrpSpPr>
              <p:cNvPr id="54" name="组合 79"/>
              <p:cNvGrpSpPr/>
              <p:nvPr/>
            </p:nvGrpSpPr>
            <p:grpSpPr bwMode="auto">
              <a:xfrm>
                <a:off x="3692576" y="1742634"/>
                <a:ext cx="2790379" cy="2796023"/>
                <a:chOff x="6379729" y="2488774"/>
                <a:chExt cx="2513016" cy="2513016"/>
              </a:xfrm>
            </p:grpSpPr>
            <p:sp>
              <p:nvSpPr>
                <p:cNvPr id="5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5"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58" name="文本框 57"/>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03</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78" name="文本框 77"/>
          <p:cNvSpPr txBox="1"/>
          <p:nvPr/>
        </p:nvSpPr>
        <p:spPr>
          <a:xfrm>
            <a:off x="1977393" y="641493"/>
            <a:ext cx="4959929"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课题</a:t>
            </a:r>
            <a:r>
              <a:rPr lang="zh-CN" altLang="en-US" sz="20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1977393" y="1103158"/>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4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a:off x="2348368" y="4668499"/>
            <a:ext cx="2446289" cy="8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a:off x="7396989" y="4658795"/>
            <a:ext cx="2446289" cy="8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Group 3"/>
          <p:cNvGrpSpPr/>
          <p:nvPr/>
        </p:nvGrpSpPr>
        <p:grpSpPr>
          <a:xfrm>
            <a:off x="3112384" y="3302125"/>
            <a:ext cx="5966879" cy="1440320"/>
            <a:chOff x="3112384" y="2835400"/>
            <a:chExt cx="5966879" cy="1440320"/>
          </a:xfrm>
        </p:grpSpPr>
        <p:sp>
          <p:nvSpPr>
            <p:cNvPr id="50" name="椭圆 2"/>
            <p:cNvSpPr/>
            <p:nvPr/>
          </p:nvSpPr>
          <p:spPr>
            <a:xfrm>
              <a:off x="3112384" y="3257213"/>
              <a:ext cx="918258" cy="1018507"/>
            </a:xfrm>
            <a:custGeom>
              <a:avLst/>
              <a:gdLst/>
              <a:ahLst/>
              <a:cxnLst/>
              <a:rect l="l" t="t" r="r" b="b"/>
              <a:pathLst>
                <a:path w="918258" h="1018507">
                  <a:moveTo>
                    <a:pt x="421813" y="0"/>
                  </a:moveTo>
                  <a:lnTo>
                    <a:pt x="918258" y="496445"/>
                  </a:lnTo>
                  <a:cubicBezTo>
                    <a:pt x="784691" y="630011"/>
                    <a:pt x="702078" y="814532"/>
                    <a:pt x="702078" y="1018347"/>
                  </a:cubicBezTo>
                  <a:lnTo>
                    <a:pt x="702086" y="1018507"/>
                  </a:lnTo>
                  <a:lnTo>
                    <a:pt x="8" y="1018507"/>
                  </a:lnTo>
                  <a:cubicBezTo>
                    <a:pt x="0" y="1018454"/>
                    <a:pt x="0" y="1018400"/>
                    <a:pt x="0" y="1018347"/>
                  </a:cubicBezTo>
                  <a:cubicBezTo>
                    <a:pt x="0" y="620658"/>
                    <a:pt x="161196" y="260618"/>
                    <a:pt x="42181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49"/>
            <p:cNvGrpSpPr/>
            <p:nvPr/>
          </p:nvGrpSpPr>
          <p:grpSpPr>
            <a:xfrm>
              <a:off x="3534189" y="2835400"/>
              <a:ext cx="2039310" cy="918259"/>
              <a:chOff x="2013144" y="1593365"/>
              <a:chExt cx="2039310" cy="918259"/>
            </a:xfrm>
          </p:grpSpPr>
          <p:sp>
            <p:nvSpPr>
              <p:cNvPr id="81" name="椭圆 2"/>
              <p:cNvSpPr/>
              <p:nvPr/>
            </p:nvSpPr>
            <p:spPr>
              <a:xfrm>
                <a:off x="2013144" y="1593365"/>
                <a:ext cx="1018507" cy="918258"/>
              </a:xfrm>
              <a:custGeom>
                <a:avLst/>
                <a:gdLst/>
                <a:ahLst/>
                <a:cxnLst/>
                <a:rect l="l" t="t" r="r" b="b"/>
                <a:pathLst>
                  <a:path w="1018507" h="918258">
                    <a:moveTo>
                      <a:pt x="1018347" y="0"/>
                    </a:moveTo>
                    <a:lnTo>
                      <a:pt x="1018507" y="8"/>
                    </a:lnTo>
                    <a:lnTo>
                      <a:pt x="1018507" y="702086"/>
                    </a:lnTo>
                    <a:cubicBezTo>
                      <a:pt x="1018454" y="702078"/>
                      <a:pt x="1018401" y="702078"/>
                      <a:pt x="1018347" y="702078"/>
                    </a:cubicBezTo>
                    <a:cubicBezTo>
                      <a:pt x="814532" y="702078"/>
                      <a:pt x="630011" y="784691"/>
                      <a:pt x="496445" y="918258"/>
                    </a:cubicBezTo>
                    <a:lnTo>
                      <a:pt x="0" y="421813"/>
                    </a:lnTo>
                    <a:cubicBezTo>
                      <a:pt x="260618" y="161196"/>
                      <a:pt x="620658" y="0"/>
                      <a:pt x="1018347" y="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2"/>
              <p:cNvSpPr/>
              <p:nvPr/>
            </p:nvSpPr>
            <p:spPr>
              <a:xfrm rot="5400000">
                <a:off x="3084072" y="1543241"/>
                <a:ext cx="918258" cy="1018507"/>
              </a:xfrm>
              <a:custGeom>
                <a:avLst/>
                <a:gdLst/>
                <a:ahLst/>
                <a:cxnLst/>
                <a:rect l="l" t="t" r="r" b="b"/>
                <a:pathLst>
                  <a:path w="918258" h="1018507">
                    <a:moveTo>
                      <a:pt x="421813" y="0"/>
                    </a:moveTo>
                    <a:lnTo>
                      <a:pt x="918258" y="496445"/>
                    </a:lnTo>
                    <a:cubicBezTo>
                      <a:pt x="784691" y="630011"/>
                      <a:pt x="702078" y="814532"/>
                      <a:pt x="702078" y="1018347"/>
                    </a:cubicBezTo>
                    <a:lnTo>
                      <a:pt x="702086" y="1018507"/>
                    </a:lnTo>
                    <a:lnTo>
                      <a:pt x="8" y="1018507"/>
                    </a:lnTo>
                    <a:cubicBezTo>
                      <a:pt x="0" y="1018454"/>
                      <a:pt x="0" y="1018400"/>
                      <a:pt x="0" y="1018347"/>
                    </a:cubicBezTo>
                    <a:cubicBezTo>
                      <a:pt x="0" y="620658"/>
                      <a:pt x="161196" y="260618"/>
                      <a:pt x="42181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39"/>
            <p:cNvGrpSpPr/>
            <p:nvPr/>
          </p:nvGrpSpPr>
          <p:grpSpPr>
            <a:xfrm flipV="1">
              <a:off x="5076345" y="3258841"/>
              <a:ext cx="2039310" cy="918259"/>
              <a:chOff x="5341044" y="1593365"/>
              <a:chExt cx="2039310" cy="918259"/>
            </a:xfrm>
          </p:grpSpPr>
          <p:sp>
            <p:nvSpPr>
              <p:cNvPr id="79" name="椭圆 2"/>
              <p:cNvSpPr/>
              <p:nvPr/>
            </p:nvSpPr>
            <p:spPr>
              <a:xfrm>
                <a:off x="5341044" y="1593365"/>
                <a:ext cx="1018507" cy="918258"/>
              </a:xfrm>
              <a:custGeom>
                <a:avLst/>
                <a:gdLst/>
                <a:ahLst/>
                <a:cxnLst/>
                <a:rect l="l" t="t" r="r" b="b"/>
                <a:pathLst>
                  <a:path w="1018507" h="918258">
                    <a:moveTo>
                      <a:pt x="1018347" y="0"/>
                    </a:moveTo>
                    <a:lnTo>
                      <a:pt x="1018507" y="8"/>
                    </a:lnTo>
                    <a:lnTo>
                      <a:pt x="1018507" y="702086"/>
                    </a:lnTo>
                    <a:cubicBezTo>
                      <a:pt x="1018454" y="702078"/>
                      <a:pt x="1018401" y="702078"/>
                      <a:pt x="1018347" y="702078"/>
                    </a:cubicBezTo>
                    <a:cubicBezTo>
                      <a:pt x="814532" y="702078"/>
                      <a:pt x="630011" y="784691"/>
                      <a:pt x="496445" y="918258"/>
                    </a:cubicBezTo>
                    <a:lnTo>
                      <a:pt x="0" y="421813"/>
                    </a:lnTo>
                    <a:cubicBezTo>
                      <a:pt x="260618" y="161196"/>
                      <a:pt x="620658" y="0"/>
                      <a:pt x="101834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2"/>
              <p:cNvSpPr/>
              <p:nvPr/>
            </p:nvSpPr>
            <p:spPr>
              <a:xfrm rot="5400000">
                <a:off x="6411972" y="1543241"/>
                <a:ext cx="918258" cy="1018507"/>
              </a:xfrm>
              <a:custGeom>
                <a:avLst/>
                <a:gdLst/>
                <a:ahLst/>
                <a:cxnLst/>
                <a:rect l="l" t="t" r="r" b="b"/>
                <a:pathLst>
                  <a:path w="918258" h="1018507">
                    <a:moveTo>
                      <a:pt x="421813" y="0"/>
                    </a:moveTo>
                    <a:lnTo>
                      <a:pt x="918258" y="496445"/>
                    </a:lnTo>
                    <a:cubicBezTo>
                      <a:pt x="784691" y="630011"/>
                      <a:pt x="702078" y="814532"/>
                      <a:pt x="702078" y="1018347"/>
                    </a:cubicBezTo>
                    <a:lnTo>
                      <a:pt x="702086" y="1018507"/>
                    </a:lnTo>
                    <a:lnTo>
                      <a:pt x="8" y="1018507"/>
                    </a:lnTo>
                    <a:cubicBezTo>
                      <a:pt x="0" y="1018454"/>
                      <a:pt x="0" y="1018400"/>
                      <a:pt x="0" y="1018347"/>
                    </a:cubicBezTo>
                    <a:cubicBezTo>
                      <a:pt x="0" y="620658"/>
                      <a:pt x="161196" y="260618"/>
                      <a:pt x="42181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42"/>
            <p:cNvGrpSpPr/>
            <p:nvPr/>
          </p:nvGrpSpPr>
          <p:grpSpPr>
            <a:xfrm>
              <a:off x="6619043" y="2835400"/>
              <a:ext cx="2039310" cy="918259"/>
              <a:chOff x="5341044" y="1593365"/>
              <a:chExt cx="2039310" cy="918259"/>
            </a:xfrm>
          </p:grpSpPr>
          <p:sp>
            <p:nvSpPr>
              <p:cNvPr id="58" name="椭圆 2"/>
              <p:cNvSpPr/>
              <p:nvPr/>
            </p:nvSpPr>
            <p:spPr>
              <a:xfrm>
                <a:off x="5341044" y="1593365"/>
                <a:ext cx="1018507" cy="918258"/>
              </a:xfrm>
              <a:custGeom>
                <a:avLst/>
                <a:gdLst/>
                <a:ahLst/>
                <a:cxnLst/>
                <a:rect l="l" t="t" r="r" b="b"/>
                <a:pathLst>
                  <a:path w="1018507" h="918258">
                    <a:moveTo>
                      <a:pt x="1018347" y="0"/>
                    </a:moveTo>
                    <a:lnTo>
                      <a:pt x="1018507" y="8"/>
                    </a:lnTo>
                    <a:lnTo>
                      <a:pt x="1018507" y="702086"/>
                    </a:lnTo>
                    <a:cubicBezTo>
                      <a:pt x="1018454" y="702078"/>
                      <a:pt x="1018401" y="702078"/>
                      <a:pt x="1018347" y="702078"/>
                    </a:cubicBezTo>
                    <a:cubicBezTo>
                      <a:pt x="814532" y="702078"/>
                      <a:pt x="630011" y="784691"/>
                      <a:pt x="496445" y="918258"/>
                    </a:cubicBezTo>
                    <a:lnTo>
                      <a:pt x="0" y="421813"/>
                    </a:lnTo>
                    <a:cubicBezTo>
                      <a:pt x="260618" y="161196"/>
                      <a:pt x="620658" y="0"/>
                      <a:pt x="101834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2"/>
              <p:cNvSpPr/>
              <p:nvPr/>
            </p:nvSpPr>
            <p:spPr>
              <a:xfrm rot="5400000">
                <a:off x="6411972" y="1543241"/>
                <a:ext cx="918258" cy="1018507"/>
              </a:xfrm>
              <a:custGeom>
                <a:avLst/>
                <a:gdLst/>
                <a:ahLst/>
                <a:cxnLst/>
                <a:rect l="l" t="t" r="r" b="b"/>
                <a:pathLst>
                  <a:path w="918258" h="1018507">
                    <a:moveTo>
                      <a:pt x="421813" y="0"/>
                    </a:moveTo>
                    <a:lnTo>
                      <a:pt x="918258" y="496445"/>
                    </a:lnTo>
                    <a:cubicBezTo>
                      <a:pt x="784691" y="630011"/>
                      <a:pt x="702078" y="814532"/>
                      <a:pt x="702078" y="1018347"/>
                    </a:cubicBezTo>
                    <a:lnTo>
                      <a:pt x="702086" y="1018507"/>
                    </a:lnTo>
                    <a:lnTo>
                      <a:pt x="8" y="1018507"/>
                    </a:lnTo>
                    <a:cubicBezTo>
                      <a:pt x="0" y="1018454"/>
                      <a:pt x="0" y="1018400"/>
                      <a:pt x="0" y="1018347"/>
                    </a:cubicBezTo>
                    <a:cubicBezTo>
                      <a:pt x="0" y="620658"/>
                      <a:pt x="161196" y="260618"/>
                      <a:pt x="42181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2"/>
            <p:cNvSpPr/>
            <p:nvPr/>
          </p:nvSpPr>
          <p:spPr>
            <a:xfrm flipH="1">
              <a:off x="8161005" y="3257212"/>
              <a:ext cx="918258" cy="1018507"/>
            </a:xfrm>
            <a:custGeom>
              <a:avLst/>
              <a:gdLst/>
              <a:ahLst/>
              <a:cxnLst/>
              <a:rect l="l" t="t" r="r" b="b"/>
              <a:pathLst>
                <a:path w="918258" h="1018507">
                  <a:moveTo>
                    <a:pt x="421813" y="0"/>
                  </a:moveTo>
                  <a:lnTo>
                    <a:pt x="918258" y="496445"/>
                  </a:lnTo>
                  <a:cubicBezTo>
                    <a:pt x="784691" y="630011"/>
                    <a:pt x="702078" y="814532"/>
                    <a:pt x="702078" y="1018347"/>
                  </a:cubicBezTo>
                  <a:lnTo>
                    <a:pt x="702086" y="1018507"/>
                  </a:lnTo>
                  <a:lnTo>
                    <a:pt x="8" y="1018507"/>
                  </a:lnTo>
                  <a:cubicBezTo>
                    <a:pt x="0" y="1018454"/>
                    <a:pt x="0" y="1018400"/>
                    <a:pt x="0" y="1018347"/>
                  </a:cubicBezTo>
                  <a:cubicBezTo>
                    <a:pt x="0" y="620658"/>
                    <a:pt x="161196" y="260618"/>
                    <a:pt x="42181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3"/>
            <p:cNvSpPr/>
            <p:nvPr/>
          </p:nvSpPr>
          <p:spPr>
            <a:xfrm>
              <a:off x="4158173" y="2835400"/>
              <a:ext cx="793808" cy="707886"/>
            </a:xfrm>
            <a:prstGeom prst="rect">
              <a:avLst/>
            </a:prstGeom>
          </p:spPr>
          <p:txBody>
            <a:bodyPr wrap="none">
              <a:spAutoFit/>
            </a:bodyPr>
            <a:lstStyle/>
            <a:p>
              <a:pPr algn="ctr"/>
              <a:r>
                <a:rPr lang="en-US" altLang="zh-CN" sz="4000" dirty="0" smtClean="0">
                  <a:solidFill>
                    <a:sysClr val="windowText" lastClr="000000"/>
                  </a:solidFill>
                  <a:latin typeface="Algerian" panose="04020705040A02060702" pitchFamily="82" charset="0"/>
                </a:rPr>
                <a:t>01</a:t>
              </a:r>
              <a:endParaRPr lang="en-US" altLang="zh-CN" sz="4000" dirty="0" smtClean="0">
                <a:solidFill>
                  <a:sysClr val="windowText" lastClr="000000"/>
                </a:solidFill>
                <a:latin typeface="Algerian" panose="04020705040A02060702" pitchFamily="82" charset="0"/>
              </a:endParaRPr>
            </a:p>
          </p:txBody>
        </p:sp>
        <p:sp>
          <p:nvSpPr>
            <p:cNvPr id="56" name="矩形 54"/>
            <p:cNvSpPr/>
            <p:nvPr/>
          </p:nvSpPr>
          <p:spPr>
            <a:xfrm>
              <a:off x="5700244" y="3469366"/>
              <a:ext cx="793808" cy="707886"/>
            </a:xfrm>
            <a:prstGeom prst="rect">
              <a:avLst/>
            </a:prstGeom>
          </p:spPr>
          <p:txBody>
            <a:bodyPr wrap="none">
              <a:spAutoFit/>
            </a:bodyPr>
            <a:lstStyle/>
            <a:p>
              <a:pPr algn="ctr"/>
              <a:r>
                <a:rPr lang="en-US" altLang="zh-CN" sz="4000" dirty="0" smtClean="0">
                  <a:solidFill>
                    <a:sysClr val="windowText" lastClr="000000"/>
                  </a:solidFill>
                  <a:latin typeface="Algerian" panose="04020705040A02060702" pitchFamily="82" charset="0"/>
                </a:rPr>
                <a:t>02</a:t>
              </a:r>
              <a:endParaRPr lang="en-US" altLang="zh-CN" sz="4000" dirty="0" smtClean="0">
                <a:solidFill>
                  <a:sysClr val="windowText" lastClr="000000"/>
                </a:solidFill>
                <a:latin typeface="Algerian" panose="04020705040A02060702" pitchFamily="82" charset="0"/>
              </a:endParaRPr>
            </a:p>
          </p:txBody>
        </p:sp>
        <p:sp>
          <p:nvSpPr>
            <p:cNvPr id="57" name="矩形 55"/>
            <p:cNvSpPr/>
            <p:nvPr/>
          </p:nvSpPr>
          <p:spPr>
            <a:xfrm>
              <a:off x="7243027" y="2835400"/>
              <a:ext cx="793808" cy="707886"/>
            </a:xfrm>
            <a:prstGeom prst="rect">
              <a:avLst/>
            </a:prstGeom>
          </p:spPr>
          <p:txBody>
            <a:bodyPr wrap="none">
              <a:spAutoFit/>
            </a:bodyPr>
            <a:lstStyle/>
            <a:p>
              <a:pPr algn="ctr"/>
              <a:r>
                <a:rPr lang="en-US" altLang="zh-CN" sz="4000" dirty="0" smtClean="0">
                  <a:solidFill>
                    <a:sysClr val="windowText" lastClr="000000"/>
                  </a:solidFill>
                  <a:latin typeface="Algerian" panose="04020705040A02060702" pitchFamily="82" charset="0"/>
                </a:rPr>
                <a:t>03</a:t>
              </a:r>
              <a:endParaRPr lang="en-US" altLang="zh-CN" sz="4000" dirty="0" smtClean="0">
                <a:solidFill>
                  <a:sysClr val="windowText" lastClr="000000"/>
                </a:solidFill>
                <a:latin typeface="Algerian" panose="04020705040A02060702" pitchFamily="82" charset="0"/>
              </a:endParaRPr>
            </a:p>
          </p:txBody>
        </p:sp>
      </p:grpSp>
      <p:sp>
        <p:nvSpPr>
          <p:cNvPr id="35" name="文本框 34"/>
          <p:cNvSpPr txBox="1"/>
          <p:nvPr/>
        </p:nvSpPr>
        <p:spPr>
          <a:xfrm>
            <a:off x="5076344" y="4752149"/>
            <a:ext cx="2039312"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533040" y="2408971"/>
            <a:ext cx="2039312"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580821" y="2408971"/>
            <a:ext cx="2039312"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rot="5400000">
            <a:off x="649322" y="487738"/>
            <a:ext cx="1057256" cy="1057256"/>
            <a:chOff x="1381885" y="2749834"/>
            <a:chExt cx="1404000" cy="1404000"/>
          </a:xfrm>
        </p:grpSpPr>
        <p:sp>
          <p:nvSpPr>
            <p:cNvPr id="39" name="椭圆 38"/>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Group 32"/>
            <p:cNvGrpSpPr/>
            <p:nvPr/>
          </p:nvGrpSpPr>
          <p:grpSpPr>
            <a:xfrm>
              <a:off x="1406855" y="2773316"/>
              <a:ext cx="1354060" cy="1356796"/>
              <a:chOff x="3692576" y="1742634"/>
              <a:chExt cx="2790379" cy="2796023"/>
            </a:xfrm>
          </p:grpSpPr>
          <p:grpSp>
            <p:nvGrpSpPr>
              <p:cNvPr id="41" name="组合 79"/>
              <p:cNvGrpSpPr/>
              <p:nvPr/>
            </p:nvGrpSpPr>
            <p:grpSpPr bwMode="auto">
              <a:xfrm>
                <a:off x="3692576" y="1742634"/>
                <a:ext cx="2790379" cy="2796023"/>
                <a:chOff x="6379729" y="2488774"/>
                <a:chExt cx="2513016" cy="2513016"/>
              </a:xfrm>
            </p:grpSpPr>
            <p:sp>
              <p:nvSpPr>
                <p:cNvPr id="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2"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45" name="文本框 44"/>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03</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46" name="文本框 45"/>
          <p:cNvSpPr txBox="1"/>
          <p:nvPr/>
        </p:nvSpPr>
        <p:spPr>
          <a:xfrm>
            <a:off x="1977393" y="641493"/>
            <a:ext cx="4959929"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课题</a:t>
            </a:r>
            <a:r>
              <a:rPr lang="zh-CN" altLang="en-US" sz="20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1977393" y="1103158"/>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4531877" y="662789"/>
            <a:ext cx="3160364" cy="1834786"/>
            <a:chOff x="367121" y="2749592"/>
            <a:chExt cx="2418764" cy="1404242"/>
          </a:xfrm>
        </p:grpSpPr>
        <p:sp>
          <p:nvSpPr>
            <p:cNvPr id="3" name="矩形 2"/>
            <p:cNvSpPr/>
            <p:nvPr/>
          </p:nvSpPr>
          <p:spPr>
            <a:xfrm>
              <a:off x="367121" y="2749592"/>
              <a:ext cx="174239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4735895" y="1563072"/>
            <a:ext cx="2743200" cy="1446550"/>
          </a:xfrm>
          <a:prstGeom prst="rect">
            <a:avLst/>
          </a:prstGeom>
          <a:noFill/>
        </p:spPr>
        <p:txBody>
          <a:bodyPr wrap="square" rtlCol="0">
            <a:spAutoFit/>
          </a:bodyPr>
          <a:lstStyle/>
          <a:p>
            <a:pPr algn="ctr"/>
            <a:r>
              <a:rPr lang="en-US" altLang="zh-CN" sz="8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04</a:t>
            </a:r>
            <a:endParaRPr lang="zh-CN" altLang="en-US" sz="8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3" name="文本框 12"/>
          <p:cNvSpPr txBox="1"/>
          <p:nvPr/>
        </p:nvSpPr>
        <p:spPr>
          <a:xfrm>
            <a:off x="3616036" y="3344878"/>
            <a:ext cx="4959929"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84947" y="3868098"/>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04</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36" name="任意多边形 6"/>
          <p:cNvSpPr/>
          <p:nvPr/>
        </p:nvSpPr>
        <p:spPr>
          <a:xfrm>
            <a:off x="7889413" y="274477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2"/>
          <p:cNvSpPr/>
          <p:nvPr/>
        </p:nvSpPr>
        <p:spPr>
          <a:xfrm rot="18900000">
            <a:off x="7601909" y="2995229"/>
            <a:ext cx="3280229" cy="1582057"/>
          </a:xfrm>
          <a:prstGeom prst="roundRect">
            <a:avLst>
              <a:gd name="adj" fmla="val 1024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
          <p:cNvSpPr/>
          <p:nvPr/>
        </p:nvSpPr>
        <p:spPr>
          <a:xfrm rot="2700000">
            <a:off x="6634617" y="4490668"/>
            <a:ext cx="3460793" cy="504000"/>
          </a:xfrm>
          <a:prstGeom prst="ellipse">
            <a:avLst/>
          </a:prstGeom>
          <a:gradFill flip="none" rotWithShape="1">
            <a:gsLst>
              <a:gs pos="100000">
                <a:schemeClr val="bg1">
                  <a:alpha val="0"/>
                </a:schemeClr>
              </a:gs>
              <a:gs pos="21000">
                <a:schemeClr val="tx1">
                  <a:lumMod val="65000"/>
                  <a:lumOff val="35000"/>
                  <a:alpha val="57000"/>
                </a:schemeClr>
              </a:gs>
            </a:gsLst>
            <a:path path="shape">
              <a:fillToRect l="50000" t="50000" r="50000" b="50000"/>
            </a:path>
            <a:tileRect/>
          </a:gra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useBgFill="1">
        <p:nvSpPr>
          <p:cNvPr id="39" name="矩形 4"/>
          <p:cNvSpPr/>
          <p:nvPr/>
        </p:nvSpPr>
        <p:spPr>
          <a:xfrm rot="2700000">
            <a:off x="6366416" y="4575362"/>
            <a:ext cx="3425372" cy="827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9"/>
          <p:cNvSpPr/>
          <p:nvPr/>
        </p:nvSpPr>
        <p:spPr>
          <a:xfrm rot="18900000">
            <a:off x="9878731" y="216901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2431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12"/>
          <p:cNvSpPr/>
          <p:nvPr/>
        </p:nvSpPr>
        <p:spPr>
          <a:xfrm>
            <a:off x="6276513" y="2684248"/>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13"/>
          <p:cNvSpPr/>
          <p:nvPr/>
        </p:nvSpPr>
        <p:spPr>
          <a:xfrm rot="18900000">
            <a:off x="5989009" y="2934707"/>
            <a:ext cx="3280229" cy="1582057"/>
          </a:xfrm>
          <a:prstGeom prst="roundRect">
            <a:avLst>
              <a:gd name="adj" fmla="val 1024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14"/>
          <p:cNvSpPr/>
          <p:nvPr/>
        </p:nvSpPr>
        <p:spPr>
          <a:xfrm rot="2700000">
            <a:off x="5021717" y="4430146"/>
            <a:ext cx="3460793" cy="504000"/>
          </a:xfrm>
          <a:prstGeom prst="ellipse">
            <a:avLst/>
          </a:prstGeom>
          <a:gradFill flip="none" rotWithShape="1">
            <a:gsLst>
              <a:gs pos="100000">
                <a:schemeClr val="bg1">
                  <a:alpha val="0"/>
                </a:schemeClr>
              </a:gs>
              <a:gs pos="21000">
                <a:schemeClr val="tx1">
                  <a:lumMod val="65000"/>
                  <a:lumOff val="35000"/>
                  <a:alpha val="57000"/>
                </a:schemeClr>
              </a:gs>
            </a:gsLst>
            <a:path path="shape">
              <a:fillToRect l="50000" t="50000" r="50000" b="50000"/>
            </a:path>
            <a:tileRect/>
          </a:gra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useBgFill="1">
        <p:nvSpPr>
          <p:cNvPr id="45" name="矩形 15"/>
          <p:cNvSpPr/>
          <p:nvPr/>
        </p:nvSpPr>
        <p:spPr>
          <a:xfrm rot="2700000">
            <a:off x="4753516" y="4514840"/>
            <a:ext cx="3425372" cy="827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6"/>
          <p:cNvSpPr/>
          <p:nvPr/>
        </p:nvSpPr>
        <p:spPr>
          <a:xfrm rot="18900000">
            <a:off x="8265831" y="2108492"/>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2431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18"/>
          <p:cNvSpPr/>
          <p:nvPr/>
        </p:nvSpPr>
        <p:spPr>
          <a:xfrm>
            <a:off x="4660365" y="2684248"/>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19"/>
          <p:cNvSpPr/>
          <p:nvPr/>
        </p:nvSpPr>
        <p:spPr>
          <a:xfrm rot="18900000">
            <a:off x="4372861" y="2934707"/>
            <a:ext cx="3280229" cy="1582057"/>
          </a:xfrm>
          <a:prstGeom prst="roundRect">
            <a:avLst>
              <a:gd name="adj" fmla="val 1024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20"/>
          <p:cNvSpPr/>
          <p:nvPr/>
        </p:nvSpPr>
        <p:spPr>
          <a:xfrm rot="2700000">
            <a:off x="3405569" y="4430146"/>
            <a:ext cx="3460793" cy="504000"/>
          </a:xfrm>
          <a:prstGeom prst="ellipse">
            <a:avLst/>
          </a:prstGeom>
          <a:gradFill flip="none" rotWithShape="1">
            <a:gsLst>
              <a:gs pos="100000">
                <a:schemeClr val="bg1">
                  <a:alpha val="0"/>
                </a:schemeClr>
              </a:gs>
              <a:gs pos="21000">
                <a:schemeClr val="tx1">
                  <a:lumMod val="65000"/>
                  <a:lumOff val="35000"/>
                  <a:alpha val="57000"/>
                </a:schemeClr>
              </a:gs>
            </a:gsLst>
            <a:path path="shape">
              <a:fillToRect l="50000" t="50000" r="50000" b="50000"/>
            </a:path>
            <a:tileRect/>
          </a:gra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useBgFill="1">
        <p:nvSpPr>
          <p:cNvPr id="63" name="矩形 21"/>
          <p:cNvSpPr/>
          <p:nvPr/>
        </p:nvSpPr>
        <p:spPr>
          <a:xfrm rot="2700000">
            <a:off x="3137368" y="4514840"/>
            <a:ext cx="3425372" cy="827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22"/>
          <p:cNvSpPr/>
          <p:nvPr/>
        </p:nvSpPr>
        <p:spPr>
          <a:xfrm rot="18900000">
            <a:off x="6649683" y="2108492"/>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2431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24"/>
          <p:cNvSpPr/>
          <p:nvPr/>
        </p:nvSpPr>
        <p:spPr>
          <a:xfrm>
            <a:off x="3044217" y="2684248"/>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25"/>
          <p:cNvSpPr/>
          <p:nvPr/>
        </p:nvSpPr>
        <p:spPr>
          <a:xfrm rot="18900000">
            <a:off x="2756713" y="2934707"/>
            <a:ext cx="3280229" cy="1582057"/>
          </a:xfrm>
          <a:prstGeom prst="roundRect">
            <a:avLst>
              <a:gd name="adj" fmla="val 1024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26"/>
          <p:cNvSpPr/>
          <p:nvPr/>
        </p:nvSpPr>
        <p:spPr>
          <a:xfrm rot="2700000">
            <a:off x="1789421" y="4430146"/>
            <a:ext cx="3460793" cy="504000"/>
          </a:xfrm>
          <a:prstGeom prst="ellipse">
            <a:avLst/>
          </a:prstGeom>
          <a:gradFill flip="none" rotWithShape="1">
            <a:gsLst>
              <a:gs pos="100000">
                <a:schemeClr val="bg1">
                  <a:alpha val="0"/>
                </a:schemeClr>
              </a:gs>
              <a:gs pos="21000">
                <a:schemeClr val="tx1">
                  <a:lumMod val="65000"/>
                  <a:lumOff val="35000"/>
                  <a:alpha val="57000"/>
                </a:schemeClr>
              </a:gs>
            </a:gsLst>
            <a:path path="shape">
              <a:fillToRect l="50000" t="50000" r="50000" b="50000"/>
            </a:path>
            <a:tileRect/>
          </a:gra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useBgFill="1">
        <p:nvSpPr>
          <p:cNvPr id="69" name="矩形 27"/>
          <p:cNvSpPr/>
          <p:nvPr/>
        </p:nvSpPr>
        <p:spPr>
          <a:xfrm rot="2700000">
            <a:off x="1521220" y="4514840"/>
            <a:ext cx="3425372" cy="827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28"/>
          <p:cNvSpPr/>
          <p:nvPr/>
        </p:nvSpPr>
        <p:spPr>
          <a:xfrm rot="18900000">
            <a:off x="5033535" y="2108492"/>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2431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30"/>
          <p:cNvSpPr/>
          <p:nvPr/>
        </p:nvSpPr>
        <p:spPr>
          <a:xfrm>
            <a:off x="1428069" y="2684248"/>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31"/>
          <p:cNvSpPr/>
          <p:nvPr/>
        </p:nvSpPr>
        <p:spPr>
          <a:xfrm rot="18900000">
            <a:off x="1140565" y="2934707"/>
            <a:ext cx="3280229" cy="1582057"/>
          </a:xfrm>
          <a:prstGeom prst="roundRect">
            <a:avLst>
              <a:gd name="adj" fmla="val 1024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32"/>
          <p:cNvSpPr/>
          <p:nvPr/>
        </p:nvSpPr>
        <p:spPr>
          <a:xfrm rot="2700000">
            <a:off x="173273" y="4430146"/>
            <a:ext cx="3460793" cy="504000"/>
          </a:xfrm>
          <a:prstGeom prst="ellipse">
            <a:avLst/>
          </a:prstGeom>
          <a:gradFill flip="none" rotWithShape="1">
            <a:gsLst>
              <a:gs pos="100000">
                <a:schemeClr val="bg1">
                  <a:alpha val="0"/>
                </a:schemeClr>
              </a:gs>
              <a:gs pos="21000">
                <a:schemeClr val="tx1">
                  <a:lumMod val="65000"/>
                  <a:lumOff val="35000"/>
                  <a:alpha val="57000"/>
                </a:schemeClr>
              </a:gs>
            </a:gsLst>
            <a:path path="shape">
              <a:fillToRect l="50000" t="50000" r="50000" b="50000"/>
            </a:path>
            <a:tileRect/>
          </a:gra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useBgFill="1">
        <p:nvSpPr>
          <p:cNvPr id="75" name="矩形 33"/>
          <p:cNvSpPr/>
          <p:nvPr/>
        </p:nvSpPr>
        <p:spPr>
          <a:xfrm rot="2700000">
            <a:off x="-94928" y="4514840"/>
            <a:ext cx="3425372" cy="827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34"/>
          <p:cNvSpPr/>
          <p:nvPr/>
        </p:nvSpPr>
        <p:spPr>
          <a:xfrm rot="18900000">
            <a:off x="3417387" y="2108492"/>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rgbClr val="2431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35"/>
          <p:cNvSpPr txBox="1"/>
          <p:nvPr/>
        </p:nvSpPr>
        <p:spPr>
          <a:xfrm rot="18900000">
            <a:off x="3081421" y="2095957"/>
            <a:ext cx="546945" cy="769441"/>
          </a:xfrm>
          <a:prstGeom prst="rect">
            <a:avLst/>
          </a:prstGeom>
          <a:noFill/>
        </p:spPr>
        <p:txBody>
          <a:bodyPr wrap="none" rtlCol="0">
            <a:spAutoFit/>
          </a:bodyPr>
          <a:lstStyle/>
          <a:p>
            <a:r>
              <a:rPr lang="en-US" altLang="zh-CN" sz="4400" b="1" dirty="0" smtClean="0">
                <a:solidFill>
                  <a:schemeClr val="bg1"/>
                </a:solidFill>
              </a:rPr>
              <a:t>A</a:t>
            </a:r>
            <a:endParaRPr lang="zh-CN" altLang="en-US" sz="4400" b="1" dirty="0">
              <a:solidFill>
                <a:schemeClr val="bg1"/>
              </a:solidFill>
            </a:endParaRPr>
          </a:p>
        </p:txBody>
      </p:sp>
      <p:sp>
        <p:nvSpPr>
          <p:cNvPr id="89" name="文本框 36"/>
          <p:cNvSpPr txBox="1"/>
          <p:nvPr/>
        </p:nvSpPr>
        <p:spPr>
          <a:xfrm rot="18900000">
            <a:off x="4717650" y="2095956"/>
            <a:ext cx="500458" cy="769441"/>
          </a:xfrm>
          <a:prstGeom prst="rect">
            <a:avLst/>
          </a:prstGeom>
          <a:noFill/>
        </p:spPr>
        <p:txBody>
          <a:bodyPr wrap="none" rtlCol="0">
            <a:spAutoFit/>
          </a:bodyPr>
          <a:lstStyle/>
          <a:p>
            <a:r>
              <a:rPr lang="en-US" altLang="zh-CN" sz="4400" b="1" dirty="0" smtClean="0">
                <a:solidFill>
                  <a:schemeClr val="bg1"/>
                </a:solidFill>
              </a:rPr>
              <a:t>B</a:t>
            </a:r>
            <a:endParaRPr lang="zh-CN" altLang="en-US" sz="4400" b="1" dirty="0">
              <a:solidFill>
                <a:schemeClr val="bg1"/>
              </a:solidFill>
            </a:endParaRPr>
          </a:p>
        </p:txBody>
      </p:sp>
      <p:sp>
        <p:nvSpPr>
          <p:cNvPr id="90" name="文本框 37"/>
          <p:cNvSpPr txBox="1"/>
          <p:nvPr/>
        </p:nvSpPr>
        <p:spPr>
          <a:xfrm rot="18900000">
            <a:off x="6339453" y="2095955"/>
            <a:ext cx="482824" cy="769441"/>
          </a:xfrm>
          <a:prstGeom prst="rect">
            <a:avLst/>
          </a:prstGeom>
          <a:noFill/>
        </p:spPr>
        <p:txBody>
          <a:bodyPr wrap="none" rtlCol="0">
            <a:spAutoFit/>
          </a:bodyPr>
          <a:lstStyle/>
          <a:p>
            <a:r>
              <a:rPr lang="en-US" altLang="zh-CN" sz="4400" b="1" dirty="0" smtClean="0">
                <a:solidFill>
                  <a:schemeClr val="bg1"/>
                </a:solidFill>
              </a:rPr>
              <a:t>C</a:t>
            </a:r>
            <a:endParaRPr lang="zh-CN" altLang="en-US" sz="4400" b="1" dirty="0">
              <a:solidFill>
                <a:schemeClr val="bg1"/>
              </a:solidFill>
            </a:endParaRPr>
          </a:p>
        </p:txBody>
      </p:sp>
      <p:sp>
        <p:nvSpPr>
          <p:cNvPr id="91" name="文本框 38"/>
          <p:cNvSpPr txBox="1"/>
          <p:nvPr/>
        </p:nvSpPr>
        <p:spPr>
          <a:xfrm rot="18900000">
            <a:off x="7943041" y="2105682"/>
            <a:ext cx="540533" cy="769441"/>
          </a:xfrm>
          <a:prstGeom prst="rect">
            <a:avLst/>
          </a:prstGeom>
          <a:noFill/>
        </p:spPr>
        <p:txBody>
          <a:bodyPr wrap="none" rtlCol="0">
            <a:spAutoFit/>
          </a:bodyPr>
          <a:lstStyle/>
          <a:p>
            <a:r>
              <a:rPr lang="en-US" altLang="zh-CN" sz="4400" b="1" dirty="0" smtClean="0">
                <a:solidFill>
                  <a:schemeClr val="bg1"/>
                </a:solidFill>
              </a:rPr>
              <a:t>D</a:t>
            </a:r>
            <a:endParaRPr lang="zh-CN" altLang="en-US" sz="4400" b="1" dirty="0">
              <a:solidFill>
                <a:schemeClr val="bg1"/>
              </a:solidFill>
            </a:endParaRPr>
          </a:p>
        </p:txBody>
      </p:sp>
      <p:sp>
        <p:nvSpPr>
          <p:cNvPr id="92" name="文本框 39"/>
          <p:cNvSpPr txBox="1"/>
          <p:nvPr/>
        </p:nvSpPr>
        <p:spPr>
          <a:xfrm rot="18900000">
            <a:off x="9602046" y="2166209"/>
            <a:ext cx="460382" cy="769441"/>
          </a:xfrm>
          <a:prstGeom prst="rect">
            <a:avLst/>
          </a:prstGeom>
          <a:noFill/>
        </p:spPr>
        <p:txBody>
          <a:bodyPr wrap="none" rtlCol="0">
            <a:spAutoFit/>
          </a:bodyPr>
          <a:lstStyle/>
          <a:p>
            <a:r>
              <a:rPr lang="en-US" altLang="zh-CN" sz="4400" b="1" dirty="0" smtClean="0">
                <a:solidFill>
                  <a:schemeClr val="bg1"/>
                </a:solidFill>
              </a:rPr>
              <a:t>E</a:t>
            </a:r>
            <a:endParaRPr lang="zh-CN" altLang="en-US" sz="4400" b="1" dirty="0">
              <a:solidFill>
                <a:schemeClr val="bg1"/>
              </a:solidFill>
            </a:endParaRPr>
          </a:p>
        </p:txBody>
      </p:sp>
      <p:grpSp>
        <p:nvGrpSpPr>
          <p:cNvPr id="93" name="组合 43"/>
          <p:cNvGrpSpPr/>
          <p:nvPr/>
        </p:nvGrpSpPr>
        <p:grpSpPr>
          <a:xfrm>
            <a:off x="2007148" y="3974718"/>
            <a:ext cx="415036" cy="415035"/>
            <a:chOff x="4549775" y="536575"/>
            <a:chExt cx="539751" cy="539750"/>
          </a:xfrm>
          <a:solidFill>
            <a:srgbClr val="243152"/>
          </a:solidFill>
        </p:grpSpPr>
        <p:sp>
          <p:nvSpPr>
            <p:cNvPr id="94"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7" name="组合 62"/>
          <p:cNvGrpSpPr/>
          <p:nvPr/>
        </p:nvGrpSpPr>
        <p:grpSpPr>
          <a:xfrm rot="18900000">
            <a:off x="8680511" y="4201246"/>
            <a:ext cx="376265" cy="363511"/>
            <a:chOff x="549275" y="533400"/>
            <a:chExt cx="561975" cy="542926"/>
          </a:xfrm>
          <a:solidFill>
            <a:srgbClr val="243152"/>
          </a:solidFill>
        </p:grpSpPr>
        <p:sp>
          <p:nvSpPr>
            <p:cNvPr id="9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99"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100"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101"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102"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103"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104"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05" name="组合 61"/>
          <p:cNvGrpSpPr/>
          <p:nvPr/>
        </p:nvGrpSpPr>
        <p:grpSpPr>
          <a:xfrm rot="18900000">
            <a:off x="7115959" y="4185643"/>
            <a:ext cx="254216" cy="323203"/>
            <a:chOff x="3290888" y="533400"/>
            <a:chExt cx="427038" cy="542925"/>
          </a:xfrm>
          <a:solidFill>
            <a:srgbClr val="243152"/>
          </a:solidFill>
        </p:grpSpPr>
        <p:sp>
          <p:nvSpPr>
            <p:cNvPr id="106"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107"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08" name="组合 59"/>
          <p:cNvGrpSpPr/>
          <p:nvPr/>
        </p:nvGrpSpPr>
        <p:grpSpPr>
          <a:xfrm rot="18900000">
            <a:off x="3767643" y="4098420"/>
            <a:ext cx="422412" cy="387625"/>
            <a:chOff x="3222625" y="3211513"/>
            <a:chExt cx="539750" cy="495300"/>
          </a:xfrm>
          <a:solidFill>
            <a:srgbClr val="243152"/>
          </a:solidFill>
        </p:grpSpPr>
        <p:sp>
          <p:nvSpPr>
            <p:cNvPr id="109"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110"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111"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12" name="组合 60"/>
          <p:cNvGrpSpPr/>
          <p:nvPr/>
        </p:nvGrpSpPr>
        <p:grpSpPr>
          <a:xfrm rot="18900000">
            <a:off x="5403366" y="4149301"/>
            <a:ext cx="353925" cy="353924"/>
            <a:chOff x="5821363" y="5846763"/>
            <a:chExt cx="541338" cy="541337"/>
          </a:xfrm>
          <a:solidFill>
            <a:srgbClr val="243152"/>
          </a:solidFill>
        </p:grpSpPr>
        <p:sp>
          <p:nvSpPr>
            <p:cNvPr id="113"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114"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115"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78" name="文本框 77"/>
          <p:cNvSpPr txBox="1"/>
          <p:nvPr/>
        </p:nvSpPr>
        <p:spPr>
          <a:xfrm rot="18923405">
            <a:off x="2262531" y="3130261"/>
            <a:ext cx="1315272" cy="784830"/>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79" name="文本框 78"/>
          <p:cNvSpPr txBox="1"/>
          <p:nvPr/>
        </p:nvSpPr>
        <p:spPr>
          <a:xfrm rot="18923405">
            <a:off x="3986579" y="3130261"/>
            <a:ext cx="1315272" cy="784830"/>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80" name="文本框 79"/>
          <p:cNvSpPr txBox="1"/>
          <p:nvPr/>
        </p:nvSpPr>
        <p:spPr>
          <a:xfrm rot="18923405">
            <a:off x="5710627" y="3130261"/>
            <a:ext cx="1315272" cy="784830"/>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81" name="文本框 80"/>
          <p:cNvSpPr txBox="1"/>
          <p:nvPr/>
        </p:nvSpPr>
        <p:spPr>
          <a:xfrm rot="18923405">
            <a:off x="7312185" y="3130261"/>
            <a:ext cx="1315272" cy="784830"/>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82" name="文本框 81"/>
          <p:cNvSpPr txBox="1"/>
          <p:nvPr/>
        </p:nvSpPr>
        <p:spPr>
          <a:xfrm rot="18923405">
            <a:off x="8928647" y="3130261"/>
            <a:ext cx="1315272" cy="784830"/>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2024195" y="641493"/>
            <a:ext cx="4959929"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2024195" y="1103158"/>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randombar(horizontal)">
                                      <p:cBhvr>
                                        <p:cTn id="11" dur="500"/>
                                        <p:tgtEl>
                                          <p:spTgt spid="8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randombar(horizontal)">
                                      <p:cBhvr>
                                        <p:cTn id="15" dur="500"/>
                                        <p:tgtEl>
                                          <p:spTgt spid="9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randombar(horizontal)">
                                      <p:cBhvr>
                                        <p:cTn id="19" dur="500"/>
                                        <p:tgtEl>
                                          <p:spTgt spid="91"/>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randombar(horizontal)">
                                      <p:cBhvr>
                                        <p:cTn id="23" dur="500"/>
                                        <p:tgtEl>
                                          <p:spTgt spid="92"/>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randombar(horizontal)">
                                      <p:cBhvr>
                                        <p:cTn id="27" dur="500"/>
                                        <p:tgtEl>
                                          <p:spTgt spid="93"/>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randombar(horizontal)">
                                      <p:cBhvr>
                                        <p:cTn id="31" dur="500"/>
                                        <p:tgtEl>
                                          <p:spTgt spid="108"/>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randombar(horizontal)">
                                      <p:cBhvr>
                                        <p:cTn id="35" dur="500"/>
                                        <p:tgtEl>
                                          <p:spTgt spid="112"/>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randombar(horizontal)">
                                      <p:cBhvr>
                                        <p:cTn id="39" dur="500"/>
                                        <p:tgtEl>
                                          <p:spTgt spid="105"/>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randombar(horizontal)">
                                      <p:cBhvr>
                                        <p:cTn id="4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04</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83" name="文本框 82"/>
          <p:cNvSpPr txBox="1"/>
          <p:nvPr/>
        </p:nvSpPr>
        <p:spPr>
          <a:xfrm>
            <a:off x="2024195" y="641493"/>
            <a:ext cx="4959929"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2024195" y="1103158"/>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1" name="Group 16"/>
          <p:cNvGrpSpPr/>
          <p:nvPr/>
        </p:nvGrpSpPr>
        <p:grpSpPr bwMode="auto">
          <a:xfrm>
            <a:off x="3765920" y="2532063"/>
            <a:ext cx="1831975" cy="684212"/>
            <a:chOff x="3789680" y="2137537"/>
            <a:chExt cx="1832445" cy="685507"/>
          </a:xfrm>
        </p:grpSpPr>
        <p:cxnSp>
          <p:nvCxnSpPr>
            <p:cNvPr id="85" name="Straight Connector 17"/>
            <p:cNvCxnSpPr/>
            <p:nvPr/>
          </p:nvCxnSpPr>
          <p:spPr>
            <a:xfrm flipH="1" flipV="1">
              <a:off x="4936149" y="2137537"/>
              <a:ext cx="685976" cy="685507"/>
            </a:xfrm>
            <a:prstGeom prst="line">
              <a:avLst/>
            </a:prstGeom>
            <a:ln w="19050">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18"/>
            <p:cNvCxnSpPr/>
            <p:nvPr/>
          </p:nvCxnSpPr>
          <p:spPr>
            <a:xfrm flipH="1">
              <a:off x="3789680" y="2139127"/>
              <a:ext cx="1152821" cy="0"/>
            </a:xfrm>
            <a:prstGeom prst="straightConnector1">
              <a:avLst/>
            </a:prstGeom>
            <a:ln w="19050">
              <a:solidFill>
                <a:schemeClr val="bg1">
                  <a:lumMod val="95000"/>
                </a:schemeClr>
              </a:solidFill>
              <a:tailEnd type="diamond"/>
            </a:ln>
          </p:spPr>
          <p:style>
            <a:lnRef idx="1">
              <a:schemeClr val="accent1"/>
            </a:lnRef>
            <a:fillRef idx="0">
              <a:schemeClr val="accent1"/>
            </a:fillRef>
            <a:effectRef idx="0">
              <a:schemeClr val="accent1"/>
            </a:effectRef>
            <a:fontRef idx="minor">
              <a:schemeClr val="tx1"/>
            </a:fontRef>
          </p:style>
        </p:cxnSp>
      </p:grpSp>
      <p:cxnSp>
        <p:nvCxnSpPr>
          <p:cNvPr id="87" name="Straight Arrow Connector 19"/>
          <p:cNvCxnSpPr/>
          <p:nvPr/>
        </p:nvCxnSpPr>
        <p:spPr>
          <a:xfrm flipH="1" flipV="1">
            <a:off x="3503752" y="3448050"/>
            <a:ext cx="1154113" cy="0"/>
          </a:xfrm>
          <a:prstGeom prst="straightConnector1">
            <a:avLst/>
          </a:prstGeom>
          <a:ln w="19050">
            <a:solidFill>
              <a:schemeClr val="bg1">
                <a:lumMod val="95000"/>
              </a:schemeClr>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88" name="Straight Arrow Connector 20"/>
          <p:cNvCxnSpPr/>
          <p:nvPr/>
        </p:nvCxnSpPr>
        <p:spPr>
          <a:xfrm flipH="1" flipV="1">
            <a:off x="3503753" y="4786313"/>
            <a:ext cx="1154112" cy="0"/>
          </a:xfrm>
          <a:prstGeom prst="straightConnector1">
            <a:avLst/>
          </a:prstGeom>
          <a:ln w="19050">
            <a:solidFill>
              <a:schemeClr val="bg1">
                <a:lumMod val="95000"/>
              </a:schemeClr>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116" name="Straight Arrow Connector 21"/>
          <p:cNvCxnSpPr/>
          <p:nvPr/>
        </p:nvCxnSpPr>
        <p:spPr>
          <a:xfrm flipV="1">
            <a:off x="7731495" y="4159250"/>
            <a:ext cx="1154113" cy="0"/>
          </a:xfrm>
          <a:prstGeom prst="straightConnector1">
            <a:avLst/>
          </a:prstGeom>
          <a:ln w="19050">
            <a:solidFill>
              <a:schemeClr val="bg1">
                <a:lumMod val="95000"/>
              </a:schemeClr>
            </a:solidFill>
            <a:headEnd type="oval"/>
            <a:tailEnd type="diamond"/>
          </a:ln>
        </p:spPr>
        <p:style>
          <a:lnRef idx="1">
            <a:schemeClr val="accent1"/>
          </a:lnRef>
          <a:fillRef idx="0">
            <a:schemeClr val="accent1"/>
          </a:fillRef>
          <a:effectRef idx="0">
            <a:schemeClr val="accent1"/>
          </a:effectRef>
          <a:fontRef idx="minor">
            <a:schemeClr val="tx1"/>
          </a:fontRef>
        </p:style>
      </p:cxnSp>
      <p:graphicFrame>
        <p:nvGraphicFramePr>
          <p:cNvPr id="117" name="图表 116"/>
          <p:cNvGraphicFramePr/>
          <p:nvPr/>
        </p:nvGraphicFramePr>
        <p:xfrm>
          <a:off x="3359750" y="2590800"/>
          <a:ext cx="5257800" cy="3505200"/>
        </p:xfrm>
        <a:graphic>
          <a:graphicData uri="http://schemas.openxmlformats.org/drawingml/2006/chart">
            <c:chart xmlns:c="http://schemas.openxmlformats.org/drawingml/2006/chart" xmlns:r="http://schemas.openxmlformats.org/officeDocument/2006/relationships" r:id="rId1"/>
          </a:graphicData>
        </a:graphic>
      </p:graphicFrame>
      <p:sp>
        <p:nvSpPr>
          <p:cNvPr id="118" name="文本框 117"/>
          <p:cNvSpPr txBox="1"/>
          <p:nvPr/>
        </p:nvSpPr>
        <p:spPr>
          <a:xfrm>
            <a:off x="1450426" y="2261670"/>
            <a:ext cx="2255882" cy="757206"/>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1072718" y="3069447"/>
            <a:ext cx="2255882" cy="757206"/>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1135698" y="4407710"/>
            <a:ext cx="2255882" cy="757206"/>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9022398" y="3826653"/>
            <a:ext cx="2255882" cy="757206"/>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right)">
                                      <p:cBhvr>
                                        <p:cTn id="11" dur="500"/>
                                        <p:tgtEl>
                                          <p:spTgt spid="7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right)">
                                      <p:cBhvr>
                                        <p:cTn id="15" dur="500"/>
                                        <p:tgtEl>
                                          <p:spTgt spid="8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right)">
                                      <p:cBhvr>
                                        <p:cTn id="1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4531877" y="662789"/>
            <a:ext cx="3160364" cy="1834786"/>
            <a:chOff x="367121" y="2749592"/>
            <a:chExt cx="2418764" cy="1404242"/>
          </a:xfrm>
        </p:grpSpPr>
        <p:sp>
          <p:nvSpPr>
            <p:cNvPr id="3" name="矩形 2"/>
            <p:cNvSpPr/>
            <p:nvPr/>
          </p:nvSpPr>
          <p:spPr>
            <a:xfrm>
              <a:off x="367121" y="2749592"/>
              <a:ext cx="174239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4735895" y="1563072"/>
            <a:ext cx="2743200" cy="1446550"/>
          </a:xfrm>
          <a:prstGeom prst="rect">
            <a:avLst/>
          </a:prstGeom>
          <a:noFill/>
        </p:spPr>
        <p:txBody>
          <a:bodyPr wrap="square" rtlCol="0">
            <a:spAutoFit/>
          </a:bodyPr>
          <a:lstStyle/>
          <a:p>
            <a:pPr algn="ctr"/>
            <a:r>
              <a:rPr lang="en-US" altLang="zh-CN" sz="8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05</a:t>
            </a:r>
            <a:endParaRPr lang="zh-CN" altLang="en-US" sz="8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3" name="文本框 12"/>
          <p:cNvSpPr txBox="1"/>
          <p:nvPr/>
        </p:nvSpPr>
        <p:spPr>
          <a:xfrm>
            <a:off x="3616035" y="3344878"/>
            <a:ext cx="4959929"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84946" y="3868098"/>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05</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79" name="矩形 20"/>
          <p:cNvSpPr/>
          <p:nvPr/>
        </p:nvSpPr>
        <p:spPr>
          <a:xfrm>
            <a:off x="839416" y="2166834"/>
            <a:ext cx="2016224" cy="327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直角三角形 21"/>
          <p:cNvSpPr/>
          <p:nvPr/>
        </p:nvSpPr>
        <p:spPr>
          <a:xfrm flipH="1">
            <a:off x="839416" y="2166834"/>
            <a:ext cx="2016224" cy="327636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33"/>
          <p:cNvCxnSpPr/>
          <p:nvPr/>
        </p:nvCxnSpPr>
        <p:spPr>
          <a:xfrm>
            <a:off x="1145450" y="3426974"/>
            <a:ext cx="1404156" cy="0"/>
          </a:xfrm>
          <a:prstGeom prst="line">
            <a:avLst/>
          </a:prstGeom>
          <a:ln>
            <a:solidFill>
              <a:srgbClr val="243152"/>
            </a:solidFill>
          </a:ln>
        </p:spPr>
        <p:style>
          <a:lnRef idx="1">
            <a:schemeClr val="accent1"/>
          </a:lnRef>
          <a:fillRef idx="0">
            <a:schemeClr val="accent1"/>
          </a:fillRef>
          <a:effectRef idx="0">
            <a:schemeClr val="accent1"/>
          </a:effectRef>
          <a:fontRef idx="minor">
            <a:schemeClr val="tx1"/>
          </a:fontRef>
        </p:style>
      </p:cxnSp>
      <p:pic>
        <p:nvPicPr>
          <p:cNvPr id="84" name="Picture 2" descr="C:\Documents and Settings\Administrator\桌面\图标\ico\verified-user.png"/>
          <p:cNvPicPr>
            <a:picLocks noChangeAspect="1" noChangeArrowheads="1"/>
          </p:cNvPicPr>
          <p:nvPr/>
        </p:nvPicPr>
        <p:blipFill>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10891" y="2322430"/>
            <a:ext cx="873274" cy="8732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矩形 35"/>
          <p:cNvSpPr/>
          <p:nvPr/>
        </p:nvSpPr>
        <p:spPr>
          <a:xfrm>
            <a:off x="2963652" y="2166834"/>
            <a:ext cx="2016224" cy="327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直角三角形 36"/>
          <p:cNvSpPr/>
          <p:nvPr/>
        </p:nvSpPr>
        <p:spPr>
          <a:xfrm flipH="1">
            <a:off x="2963652" y="2166834"/>
            <a:ext cx="2016224" cy="327636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3" name="直接连接符 39"/>
          <p:cNvCxnSpPr/>
          <p:nvPr/>
        </p:nvCxnSpPr>
        <p:spPr>
          <a:xfrm>
            <a:off x="3269686" y="3426974"/>
            <a:ext cx="1404156" cy="0"/>
          </a:xfrm>
          <a:prstGeom prst="line">
            <a:avLst/>
          </a:prstGeom>
          <a:ln>
            <a:solidFill>
              <a:srgbClr val="243152"/>
            </a:solidFill>
          </a:ln>
        </p:spPr>
        <p:style>
          <a:lnRef idx="1">
            <a:schemeClr val="accent1"/>
          </a:lnRef>
          <a:fillRef idx="0">
            <a:schemeClr val="accent1"/>
          </a:fillRef>
          <a:effectRef idx="0">
            <a:schemeClr val="accent1"/>
          </a:effectRef>
          <a:fontRef idx="minor">
            <a:schemeClr val="tx1"/>
          </a:fontRef>
        </p:style>
      </p:cxnSp>
      <p:sp>
        <p:nvSpPr>
          <p:cNvPr id="125" name="矩形 40"/>
          <p:cNvSpPr/>
          <p:nvPr/>
        </p:nvSpPr>
        <p:spPr>
          <a:xfrm>
            <a:off x="5087888" y="2166834"/>
            <a:ext cx="2016224" cy="32763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直角三角形 41"/>
          <p:cNvSpPr/>
          <p:nvPr/>
        </p:nvSpPr>
        <p:spPr>
          <a:xfrm flipH="1">
            <a:off x="5087888" y="2166834"/>
            <a:ext cx="2016224" cy="32763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9" name="直接连接符 44"/>
          <p:cNvCxnSpPr/>
          <p:nvPr/>
        </p:nvCxnSpPr>
        <p:spPr>
          <a:xfrm>
            <a:off x="5393922" y="3426974"/>
            <a:ext cx="1404156" cy="0"/>
          </a:xfrm>
          <a:prstGeom prst="line">
            <a:avLst/>
          </a:prstGeom>
          <a:ln>
            <a:solidFill>
              <a:srgbClr val="243152"/>
            </a:solidFill>
          </a:ln>
        </p:spPr>
        <p:style>
          <a:lnRef idx="1">
            <a:schemeClr val="accent1"/>
          </a:lnRef>
          <a:fillRef idx="0">
            <a:schemeClr val="accent1"/>
          </a:fillRef>
          <a:effectRef idx="0">
            <a:schemeClr val="accent1"/>
          </a:effectRef>
          <a:fontRef idx="minor">
            <a:schemeClr val="tx1"/>
          </a:fontRef>
        </p:style>
      </p:cxnSp>
      <p:sp>
        <p:nvSpPr>
          <p:cNvPr id="131" name="矩形 45"/>
          <p:cNvSpPr/>
          <p:nvPr/>
        </p:nvSpPr>
        <p:spPr>
          <a:xfrm>
            <a:off x="7212124" y="2166834"/>
            <a:ext cx="2016224" cy="327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直角三角形 46"/>
          <p:cNvSpPr/>
          <p:nvPr/>
        </p:nvSpPr>
        <p:spPr>
          <a:xfrm flipH="1">
            <a:off x="7212124" y="2166834"/>
            <a:ext cx="2016224" cy="327636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5" name="直接连接符 49"/>
          <p:cNvCxnSpPr/>
          <p:nvPr/>
        </p:nvCxnSpPr>
        <p:spPr>
          <a:xfrm>
            <a:off x="7518158" y="3426974"/>
            <a:ext cx="1404156" cy="0"/>
          </a:xfrm>
          <a:prstGeom prst="line">
            <a:avLst/>
          </a:prstGeom>
          <a:ln>
            <a:solidFill>
              <a:srgbClr val="243152"/>
            </a:solidFill>
          </a:ln>
        </p:spPr>
        <p:style>
          <a:lnRef idx="1">
            <a:schemeClr val="accent1"/>
          </a:lnRef>
          <a:fillRef idx="0">
            <a:schemeClr val="accent1"/>
          </a:fillRef>
          <a:effectRef idx="0">
            <a:schemeClr val="accent1"/>
          </a:effectRef>
          <a:fontRef idx="minor">
            <a:schemeClr val="tx1"/>
          </a:fontRef>
        </p:style>
      </p:cxnSp>
      <p:pic>
        <p:nvPicPr>
          <p:cNvPr id="136" name="Picture 5" descr="C:\Documents and Settings\Administrator\桌面\图标\ico\trending-up.pn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35127" y="2322430"/>
            <a:ext cx="873274" cy="8732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7" name="Picture 3" descr="C:\Documents and Settings\Administrator\桌面\图标\ico\call.pn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83599" y="2322430"/>
            <a:ext cx="873274" cy="8732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8" name="Picture 4" descr="C:\Documents and Settings\Administrator\桌面\图标\ico\camera-alt.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59363" y="2322430"/>
            <a:ext cx="873274" cy="8732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0" name="矩形 20"/>
          <p:cNvSpPr/>
          <p:nvPr/>
        </p:nvSpPr>
        <p:spPr>
          <a:xfrm>
            <a:off x="9353036" y="2166834"/>
            <a:ext cx="2016224" cy="327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直角三角形 21"/>
          <p:cNvSpPr/>
          <p:nvPr/>
        </p:nvSpPr>
        <p:spPr>
          <a:xfrm flipH="1">
            <a:off x="9353036" y="2166834"/>
            <a:ext cx="2016224" cy="327636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4" name="直接连接符 33"/>
          <p:cNvCxnSpPr/>
          <p:nvPr/>
        </p:nvCxnSpPr>
        <p:spPr>
          <a:xfrm>
            <a:off x="9659070" y="3426974"/>
            <a:ext cx="1404156" cy="0"/>
          </a:xfrm>
          <a:prstGeom prst="line">
            <a:avLst/>
          </a:prstGeom>
          <a:ln>
            <a:solidFill>
              <a:srgbClr val="243152"/>
            </a:solidFill>
          </a:ln>
        </p:spPr>
        <p:style>
          <a:lnRef idx="1">
            <a:schemeClr val="accent1"/>
          </a:lnRef>
          <a:fillRef idx="0">
            <a:schemeClr val="accent1"/>
          </a:fillRef>
          <a:effectRef idx="0">
            <a:schemeClr val="accent1"/>
          </a:effectRef>
          <a:fontRef idx="minor">
            <a:schemeClr val="tx1"/>
          </a:fontRef>
        </p:style>
      </p:cxnSp>
      <p:pic>
        <p:nvPicPr>
          <p:cNvPr id="145" name="Picture 4" descr="C:\Documents and Settings\Administrator\桌面\图标\ico\vpn-lock.png"/>
          <p:cNvPicPr>
            <a:picLocks noChangeAspect="1" noChangeArrowheads="1"/>
          </p:cNvPicPr>
          <p:nvPr/>
        </p:nvPicPr>
        <p:blipFill>
          <a:blip r:embed="rId9" cstate="print">
            <a:duotone>
              <a:schemeClr val="accent5">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961052" y="2384260"/>
            <a:ext cx="811444" cy="8114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文本框 46"/>
          <p:cNvSpPr txBox="1"/>
          <p:nvPr/>
        </p:nvSpPr>
        <p:spPr>
          <a:xfrm>
            <a:off x="1121167" y="3660931"/>
            <a:ext cx="1452722" cy="1246495"/>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rgbClr val="243152"/>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rgbClr val="243152"/>
                </a:solidFill>
                <a:latin typeface="微软雅黑" panose="020B0503020204020204" pitchFamily="34" charset="-122"/>
                <a:ea typeface="微软雅黑" panose="020B0503020204020204" pitchFamily="34" charset="-122"/>
              </a:rPr>
              <a:t>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202969" y="3660931"/>
            <a:ext cx="1452722" cy="1246495"/>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rgbClr val="243152"/>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rgbClr val="243152"/>
                </a:solidFill>
                <a:latin typeface="微软雅黑" panose="020B0503020204020204" pitchFamily="34" charset="-122"/>
                <a:ea typeface="微软雅黑" panose="020B0503020204020204" pitchFamily="34" charset="-122"/>
              </a:rPr>
              <a:t>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369639" y="3660931"/>
            <a:ext cx="1452722" cy="1246495"/>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rgbClr val="243152"/>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rgbClr val="243152"/>
                </a:solidFill>
                <a:latin typeface="微软雅黑" panose="020B0503020204020204" pitchFamily="34" charset="-122"/>
                <a:ea typeface="微软雅黑" panose="020B0503020204020204" pitchFamily="34" charset="-122"/>
              </a:rPr>
              <a:t>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493875" y="3660931"/>
            <a:ext cx="1452722" cy="1246495"/>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rgbClr val="243152"/>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rgbClr val="243152"/>
                </a:solidFill>
                <a:latin typeface="微软雅黑" panose="020B0503020204020204" pitchFamily="34" charset="-122"/>
                <a:ea typeface="微软雅黑" panose="020B0503020204020204" pitchFamily="34" charset="-122"/>
              </a:rPr>
              <a:t>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634787" y="3660931"/>
            <a:ext cx="1452722" cy="1246495"/>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rgbClr val="243152"/>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rgbClr val="243152"/>
                </a:solidFill>
                <a:latin typeface="微软雅黑" panose="020B0503020204020204" pitchFamily="34" charset="-122"/>
                <a:ea typeface="微软雅黑" panose="020B0503020204020204" pitchFamily="34" charset="-122"/>
              </a:rPr>
              <a:t>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2082006" y="641493"/>
            <a:ext cx="4959929"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082006" y="1103158"/>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par>
                                <p:cTn id="10" presetID="22" presetClass="entr" presetSubtype="8"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wipe(left)">
                                      <p:cBhvr>
                                        <p:cTn id="12" dur="500"/>
                                        <p:tgtEl>
                                          <p:spTgt spid="14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7"/>
                                        </p:tgtEl>
                                        <p:attrNameLst>
                                          <p:attrName>style.visibility</p:attrName>
                                        </p:attrNameLst>
                                      </p:cBhvr>
                                      <p:to>
                                        <p:strVal val="visible"/>
                                      </p:to>
                                    </p:set>
                                    <p:anim calcmode="lin" valueType="num">
                                      <p:cBhvr>
                                        <p:cTn id="16" dur="500" fill="hold"/>
                                        <p:tgtEl>
                                          <p:spTgt spid="137"/>
                                        </p:tgtEl>
                                        <p:attrNameLst>
                                          <p:attrName>ppt_w</p:attrName>
                                        </p:attrNameLst>
                                      </p:cBhvr>
                                      <p:tavLst>
                                        <p:tav tm="0">
                                          <p:val>
                                            <p:fltVal val="0"/>
                                          </p:val>
                                        </p:tav>
                                        <p:tav tm="100000">
                                          <p:val>
                                            <p:strVal val="#ppt_w"/>
                                          </p:val>
                                        </p:tav>
                                      </p:tavLst>
                                    </p:anim>
                                    <p:anim calcmode="lin" valueType="num">
                                      <p:cBhvr>
                                        <p:cTn id="17" dur="500" fill="hold"/>
                                        <p:tgtEl>
                                          <p:spTgt spid="137"/>
                                        </p:tgtEl>
                                        <p:attrNameLst>
                                          <p:attrName>ppt_h</p:attrName>
                                        </p:attrNameLst>
                                      </p:cBhvr>
                                      <p:tavLst>
                                        <p:tav tm="0">
                                          <p:val>
                                            <p:fltVal val="0"/>
                                          </p:val>
                                        </p:tav>
                                        <p:tav tm="100000">
                                          <p:val>
                                            <p:strVal val="#ppt_h"/>
                                          </p:val>
                                        </p:tav>
                                      </p:tavLst>
                                    </p:anim>
                                    <p:animEffect transition="in" filter="fade">
                                      <p:cBhvr>
                                        <p:cTn id="18" dur="500"/>
                                        <p:tgtEl>
                                          <p:spTgt spid="137"/>
                                        </p:tgtEl>
                                      </p:cBhvr>
                                    </p:animEffect>
                                  </p:childTnLst>
                                </p:cTn>
                              </p:par>
                              <p:par>
                                <p:cTn id="19" presetID="22" presetClass="entr" presetSubtype="8"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wipe(left)">
                                      <p:cBhvr>
                                        <p:cTn id="21" dur="500"/>
                                        <p:tgtEl>
                                          <p:spTgt spid="135"/>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p:cTn id="25" dur="500" fill="hold"/>
                                        <p:tgtEl>
                                          <p:spTgt spid="138"/>
                                        </p:tgtEl>
                                        <p:attrNameLst>
                                          <p:attrName>ppt_w</p:attrName>
                                        </p:attrNameLst>
                                      </p:cBhvr>
                                      <p:tavLst>
                                        <p:tav tm="0">
                                          <p:val>
                                            <p:fltVal val="0"/>
                                          </p:val>
                                        </p:tav>
                                        <p:tav tm="100000">
                                          <p:val>
                                            <p:strVal val="#ppt_w"/>
                                          </p:val>
                                        </p:tav>
                                      </p:tavLst>
                                    </p:anim>
                                    <p:anim calcmode="lin" valueType="num">
                                      <p:cBhvr>
                                        <p:cTn id="26" dur="500" fill="hold"/>
                                        <p:tgtEl>
                                          <p:spTgt spid="138"/>
                                        </p:tgtEl>
                                        <p:attrNameLst>
                                          <p:attrName>ppt_h</p:attrName>
                                        </p:attrNameLst>
                                      </p:cBhvr>
                                      <p:tavLst>
                                        <p:tav tm="0">
                                          <p:val>
                                            <p:fltVal val="0"/>
                                          </p:val>
                                        </p:tav>
                                        <p:tav tm="100000">
                                          <p:val>
                                            <p:strVal val="#ppt_h"/>
                                          </p:val>
                                        </p:tav>
                                      </p:tavLst>
                                    </p:anim>
                                    <p:animEffect transition="in" filter="fade">
                                      <p:cBhvr>
                                        <p:cTn id="27" dur="500"/>
                                        <p:tgtEl>
                                          <p:spTgt spid="138"/>
                                        </p:tgtEl>
                                      </p:cBhvr>
                                    </p:animEffect>
                                  </p:childTnLst>
                                </p:cTn>
                              </p:par>
                              <p:par>
                                <p:cTn id="28" presetID="22" presetClass="entr" presetSubtype="8" fill="hold"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wipe(left)">
                                      <p:cBhvr>
                                        <p:cTn id="30" dur="500"/>
                                        <p:tgtEl>
                                          <p:spTgt spid="129"/>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36"/>
                                        </p:tgtEl>
                                        <p:attrNameLst>
                                          <p:attrName>style.visibility</p:attrName>
                                        </p:attrNameLst>
                                      </p:cBhvr>
                                      <p:to>
                                        <p:strVal val="visible"/>
                                      </p:to>
                                    </p:set>
                                    <p:anim calcmode="lin" valueType="num">
                                      <p:cBhvr>
                                        <p:cTn id="34" dur="500" fill="hold"/>
                                        <p:tgtEl>
                                          <p:spTgt spid="136"/>
                                        </p:tgtEl>
                                        <p:attrNameLst>
                                          <p:attrName>ppt_w</p:attrName>
                                        </p:attrNameLst>
                                      </p:cBhvr>
                                      <p:tavLst>
                                        <p:tav tm="0">
                                          <p:val>
                                            <p:fltVal val="0"/>
                                          </p:val>
                                        </p:tav>
                                        <p:tav tm="100000">
                                          <p:val>
                                            <p:strVal val="#ppt_w"/>
                                          </p:val>
                                        </p:tav>
                                      </p:tavLst>
                                    </p:anim>
                                    <p:anim calcmode="lin" valueType="num">
                                      <p:cBhvr>
                                        <p:cTn id="35" dur="500" fill="hold"/>
                                        <p:tgtEl>
                                          <p:spTgt spid="136"/>
                                        </p:tgtEl>
                                        <p:attrNameLst>
                                          <p:attrName>ppt_h</p:attrName>
                                        </p:attrNameLst>
                                      </p:cBhvr>
                                      <p:tavLst>
                                        <p:tav tm="0">
                                          <p:val>
                                            <p:fltVal val="0"/>
                                          </p:val>
                                        </p:tav>
                                        <p:tav tm="100000">
                                          <p:val>
                                            <p:strVal val="#ppt_h"/>
                                          </p:val>
                                        </p:tav>
                                      </p:tavLst>
                                    </p:anim>
                                    <p:animEffect transition="in" filter="fade">
                                      <p:cBhvr>
                                        <p:cTn id="36" dur="500"/>
                                        <p:tgtEl>
                                          <p:spTgt spid="136"/>
                                        </p:tgtEl>
                                      </p:cBhvr>
                                    </p:animEffect>
                                  </p:childTnLst>
                                </p:cTn>
                              </p:par>
                              <p:par>
                                <p:cTn id="37" presetID="22" presetClass="entr" presetSubtype="8" fill="hold" nodeType="withEffect">
                                  <p:stCondLst>
                                    <p:cond delay="0"/>
                                  </p:stCondLst>
                                  <p:childTnLst>
                                    <p:set>
                                      <p:cBhvr>
                                        <p:cTn id="38" dur="1" fill="hold">
                                          <p:stCondLst>
                                            <p:cond delay="0"/>
                                          </p:stCondLst>
                                        </p:cTn>
                                        <p:tgtEl>
                                          <p:spTgt spid="123"/>
                                        </p:tgtEl>
                                        <p:attrNameLst>
                                          <p:attrName>style.visibility</p:attrName>
                                        </p:attrNameLst>
                                      </p:cBhvr>
                                      <p:to>
                                        <p:strVal val="visible"/>
                                      </p:to>
                                    </p:set>
                                    <p:animEffect transition="in" filter="wipe(left)">
                                      <p:cBhvr>
                                        <p:cTn id="39" dur="500"/>
                                        <p:tgtEl>
                                          <p:spTgt spid="123"/>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par>
                                <p:cTn id="46" presetID="22" presetClass="entr" presetSubtype="8" fill="hold"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left)">
                                      <p:cBhvr>
                                        <p:cTn id="4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4779525" y="-61111"/>
            <a:ext cx="2665065" cy="1834786"/>
            <a:chOff x="746195" y="2749592"/>
            <a:chExt cx="2039690" cy="1404242"/>
          </a:xfrm>
        </p:grpSpPr>
        <p:sp>
          <p:nvSpPr>
            <p:cNvPr id="3" name="矩形 2"/>
            <p:cNvSpPr/>
            <p:nvPr/>
          </p:nvSpPr>
          <p:spPr>
            <a:xfrm>
              <a:off x="746195" y="2749592"/>
              <a:ext cx="1363315"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24" name="文本框 23"/>
          <p:cNvSpPr txBox="1"/>
          <p:nvPr/>
        </p:nvSpPr>
        <p:spPr>
          <a:xfrm>
            <a:off x="5084618" y="929294"/>
            <a:ext cx="2022763" cy="769441"/>
          </a:xfrm>
          <a:prstGeom prst="rect">
            <a:avLst/>
          </a:prstGeom>
          <a:noFill/>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2" name="椭圆 80"/>
          <p:cNvSpPr/>
          <p:nvPr/>
        </p:nvSpPr>
        <p:spPr bwMode="auto">
          <a:xfrm>
            <a:off x="7852525" y="3032812"/>
            <a:ext cx="866305" cy="868059"/>
          </a:xfrm>
          <a:prstGeom prst="ellipse">
            <a:avLst/>
          </a:prstGeom>
          <a:no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3" name="椭圆 80"/>
          <p:cNvSpPr/>
          <p:nvPr/>
        </p:nvSpPr>
        <p:spPr bwMode="auto">
          <a:xfrm>
            <a:off x="1283473" y="3032812"/>
            <a:ext cx="866305" cy="868059"/>
          </a:xfrm>
          <a:prstGeom prst="ellipse">
            <a:avLst/>
          </a:prstGeom>
          <a:no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4" name="椭圆 80"/>
          <p:cNvSpPr/>
          <p:nvPr/>
        </p:nvSpPr>
        <p:spPr bwMode="auto">
          <a:xfrm>
            <a:off x="3478729" y="3032812"/>
            <a:ext cx="866305" cy="868059"/>
          </a:xfrm>
          <a:prstGeom prst="ellipse">
            <a:avLst/>
          </a:prstGeom>
          <a:no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5" name="椭圆 80"/>
          <p:cNvSpPr/>
          <p:nvPr/>
        </p:nvSpPr>
        <p:spPr bwMode="auto">
          <a:xfrm>
            <a:off x="5662841" y="3032812"/>
            <a:ext cx="866305" cy="868059"/>
          </a:xfrm>
          <a:prstGeom prst="ellipse">
            <a:avLst/>
          </a:prstGeom>
          <a:no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1" name="椭圆 20"/>
          <p:cNvSpPr/>
          <p:nvPr/>
        </p:nvSpPr>
        <p:spPr bwMode="auto">
          <a:xfrm>
            <a:off x="10051700" y="3031951"/>
            <a:ext cx="866314" cy="868920"/>
          </a:xfrm>
          <a:prstGeom prst="ellipse">
            <a:avLst/>
          </a:prstGeom>
          <a:no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2" name="文本框 21"/>
          <p:cNvSpPr txBox="1"/>
          <p:nvPr/>
        </p:nvSpPr>
        <p:spPr>
          <a:xfrm>
            <a:off x="-855790" y="4125427"/>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选题的背景与意义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86879" y="4655229"/>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6" name="文本框 25"/>
          <p:cNvSpPr txBox="1"/>
          <p:nvPr/>
        </p:nvSpPr>
        <p:spPr>
          <a:xfrm>
            <a:off x="1510030" y="4125427"/>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课题研究的思路与方法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354300" y="4655229"/>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8" name="文本框 27"/>
          <p:cNvSpPr txBox="1"/>
          <p:nvPr/>
        </p:nvSpPr>
        <p:spPr>
          <a:xfrm>
            <a:off x="3616035" y="4125427"/>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584946" y="4655229"/>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0" name="文本框 29"/>
          <p:cNvSpPr txBox="1"/>
          <p:nvPr/>
        </p:nvSpPr>
        <p:spPr>
          <a:xfrm>
            <a:off x="5805711" y="4125427"/>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课题实践的可行性</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774623" y="4655229"/>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2" name="文本框 31"/>
          <p:cNvSpPr txBox="1"/>
          <p:nvPr/>
        </p:nvSpPr>
        <p:spPr>
          <a:xfrm>
            <a:off x="8052227" y="4125427"/>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课题研究的结论</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021138" y="4655229"/>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文本框 33"/>
          <p:cNvSpPr txBox="1"/>
          <p:nvPr/>
        </p:nvSpPr>
        <p:spPr>
          <a:xfrm>
            <a:off x="1318886" y="3059551"/>
            <a:ext cx="795478" cy="769441"/>
          </a:xfrm>
          <a:prstGeom prst="rect">
            <a:avLst/>
          </a:prstGeom>
          <a:noFill/>
        </p:spPr>
        <p:txBody>
          <a:bodyPr wrap="square" rtlCol="0">
            <a:spAutoFit/>
          </a:bodyPr>
          <a:lstStyle/>
          <a:p>
            <a:pPr algn="ctr"/>
            <a:r>
              <a:rPr lang="en-US" altLang="zh-CN" sz="4400" dirty="0" smtClean="0">
                <a:solidFill>
                  <a:schemeClr val="bg1"/>
                </a:solidFill>
              </a:rPr>
              <a:t>01</a:t>
            </a:r>
            <a:endParaRPr lang="zh-CN" altLang="en-US" sz="4400" dirty="0">
              <a:solidFill>
                <a:schemeClr val="bg1"/>
              </a:solidFill>
            </a:endParaRPr>
          </a:p>
        </p:txBody>
      </p:sp>
      <p:sp>
        <p:nvSpPr>
          <p:cNvPr id="35" name="文本框 34"/>
          <p:cNvSpPr txBox="1"/>
          <p:nvPr/>
        </p:nvSpPr>
        <p:spPr>
          <a:xfrm>
            <a:off x="3529088" y="3059551"/>
            <a:ext cx="795478" cy="769441"/>
          </a:xfrm>
          <a:prstGeom prst="rect">
            <a:avLst/>
          </a:prstGeom>
          <a:noFill/>
        </p:spPr>
        <p:txBody>
          <a:bodyPr wrap="square" rtlCol="0">
            <a:spAutoFit/>
          </a:bodyPr>
          <a:lstStyle/>
          <a:p>
            <a:pPr algn="ctr"/>
            <a:r>
              <a:rPr lang="en-US" altLang="zh-CN" sz="4400" dirty="0" smtClean="0">
                <a:solidFill>
                  <a:schemeClr val="bg1"/>
                </a:solidFill>
              </a:rPr>
              <a:t>02</a:t>
            </a:r>
            <a:endParaRPr lang="zh-CN" altLang="en-US" sz="4400" dirty="0">
              <a:solidFill>
                <a:schemeClr val="bg1"/>
              </a:solidFill>
            </a:endParaRPr>
          </a:p>
        </p:txBody>
      </p:sp>
      <p:sp>
        <p:nvSpPr>
          <p:cNvPr id="36" name="文本框 35"/>
          <p:cNvSpPr txBox="1"/>
          <p:nvPr/>
        </p:nvSpPr>
        <p:spPr>
          <a:xfrm>
            <a:off x="5701040" y="3059551"/>
            <a:ext cx="795478" cy="769441"/>
          </a:xfrm>
          <a:prstGeom prst="rect">
            <a:avLst/>
          </a:prstGeom>
          <a:noFill/>
        </p:spPr>
        <p:txBody>
          <a:bodyPr wrap="square" rtlCol="0">
            <a:spAutoFit/>
          </a:bodyPr>
          <a:lstStyle/>
          <a:p>
            <a:pPr algn="ctr"/>
            <a:r>
              <a:rPr lang="en-US" altLang="zh-CN" sz="4400" dirty="0" smtClean="0">
                <a:solidFill>
                  <a:schemeClr val="bg1"/>
                </a:solidFill>
              </a:rPr>
              <a:t>03</a:t>
            </a:r>
            <a:endParaRPr lang="zh-CN" altLang="en-US" sz="4400" dirty="0">
              <a:solidFill>
                <a:schemeClr val="bg1"/>
              </a:solidFill>
            </a:endParaRPr>
          </a:p>
        </p:txBody>
      </p:sp>
      <p:sp>
        <p:nvSpPr>
          <p:cNvPr id="37" name="文本框 36"/>
          <p:cNvSpPr txBox="1"/>
          <p:nvPr/>
        </p:nvSpPr>
        <p:spPr>
          <a:xfrm>
            <a:off x="7887936" y="3059551"/>
            <a:ext cx="795478" cy="769441"/>
          </a:xfrm>
          <a:prstGeom prst="rect">
            <a:avLst/>
          </a:prstGeom>
          <a:noFill/>
        </p:spPr>
        <p:txBody>
          <a:bodyPr wrap="square" rtlCol="0">
            <a:spAutoFit/>
          </a:bodyPr>
          <a:lstStyle/>
          <a:p>
            <a:pPr algn="ctr"/>
            <a:r>
              <a:rPr lang="en-US" altLang="zh-CN" sz="4400" dirty="0" smtClean="0">
                <a:solidFill>
                  <a:schemeClr val="bg1"/>
                </a:solidFill>
              </a:rPr>
              <a:t>04</a:t>
            </a:r>
            <a:endParaRPr lang="zh-CN" altLang="en-US" sz="4400" dirty="0">
              <a:solidFill>
                <a:schemeClr val="bg1"/>
              </a:solidFill>
            </a:endParaRPr>
          </a:p>
        </p:txBody>
      </p:sp>
      <p:sp>
        <p:nvSpPr>
          <p:cNvPr id="38" name="文本框 37"/>
          <p:cNvSpPr txBox="1"/>
          <p:nvPr/>
        </p:nvSpPr>
        <p:spPr>
          <a:xfrm>
            <a:off x="10122536" y="3059551"/>
            <a:ext cx="795478" cy="769441"/>
          </a:xfrm>
          <a:prstGeom prst="rect">
            <a:avLst/>
          </a:prstGeom>
          <a:noFill/>
        </p:spPr>
        <p:txBody>
          <a:bodyPr wrap="square" rtlCol="0">
            <a:spAutoFit/>
          </a:bodyPr>
          <a:lstStyle/>
          <a:p>
            <a:pPr algn="ctr"/>
            <a:r>
              <a:rPr lang="en-US" altLang="zh-CN" sz="4400" dirty="0" smtClean="0">
                <a:solidFill>
                  <a:schemeClr val="bg1"/>
                </a:solidFill>
              </a:rPr>
              <a:t>05</a:t>
            </a:r>
            <a:endParaRPr lang="zh-CN" altLang="en-US" sz="4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sp>
        <p:nvSpPr>
          <p:cNvPr id="37" name="文本框 36"/>
          <p:cNvSpPr txBox="1"/>
          <p:nvPr/>
        </p:nvSpPr>
        <p:spPr>
          <a:xfrm>
            <a:off x="2329676" y="3944355"/>
            <a:ext cx="7424516" cy="830997"/>
          </a:xfrm>
          <a:prstGeom prst="rect">
            <a:avLst/>
          </a:prstGeom>
          <a:noFill/>
        </p:spPr>
        <p:txBody>
          <a:bodyPr wrap="square" rtlCol="0">
            <a:spAutoFit/>
          </a:bodyPr>
          <a:lstStyle/>
          <a:p>
            <a:pPr algn="ctr"/>
            <a:r>
              <a:rPr lang="zh-CN" altLang="en-US" sz="4800" dirty="0" smtClean="0">
                <a:solidFill>
                  <a:schemeClr val="bg1"/>
                </a:solidFill>
                <a:latin typeface="微软雅黑" panose="020B0503020204020204" pitchFamily="34" charset="-122"/>
                <a:ea typeface="微软雅黑" panose="020B0503020204020204" pitchFamily="34" charset="-122"/>
              </a:rPr>
              <a:t>欢迎各位老师指导</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38" name="文本框 19"/>
          <p:cNvSpPr txBox="1"/>
          <p:nvPr/>
        </p:nvSpPr>
        <p:spPr>
          <a:xfrm>
            <a:off x="491757" y="2172456"/>
            <a:ext cx="11100354"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smtClean="0">
                <a:solidFill>
                  <a:schemeClr val="bg1"/>
                </a:solidFill>
                <a:latin typeface="Road Rage" pitchFamily="50" charset="0"/>
                <a:ea typeface="微软雅黑" panose="020B0503020204020204" pitchFamily="34" charset="-122"/>
                <a:cs typeface="Arial" panose="020B0604020202020204" pitchFamily="34" charset="0"/>
              </a:rPr>
              <a:t>THANK YOU</a:t>
            </a:r>
            <a:endParaRPr lang="zh-CN" altLang="en-US" sz="11500" dirty="0">
              <a:solidFill>
                <a:schemeClr val="bg1"/>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4531877" y="662789"/>
            <a:ext cx="3160364" cy="1834786"/>
            <a:chOff x="367121" y="2749592"/>
            <a:chExt cx="2418764" cy="1404242"/>
          </a:xfrm>
        </p:grpSpPr>
        <p:sp>
          <p:nvSpPr>
            <p:cNvPr id="3" name="矩形 2"/>
            <p:cNvSpPr/>
            <p:nvPr/>
          </p:nvSpPr>
          <p:spPr>
            <a:xfrm>
              <a:off x="367121" y="2749592"/>
              <a:ext cx="174239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4735895" y="1563072"/>
            <a:ext cx="2743200" cy="1446550"/>
          </a:xfrm>
          <a:prstGeom prst="rect">
            <a:avLst/>
          </a:prstGeom>
          <a:noFill/>
        </p:spPr>
        <p:txBody>
          <a:bodyPr wrap="square" rtlCol="0">
            <a:spAutoFit/>
          </a:bodyPr>
          <a:lstStyle/>
          <a:p>
            <a:pPr algn="ctr"/>
            <a:r>
              <a:rPr lang="en-US" altLang="zh-CN" sz="8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01</a:t>
            </a:r>
            <a:endParaRPr lang="zh-CN" altLang="en-US" sz="8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3" name="文本框 12"/>
          <p:cNvSpPr txBox="1"/>
          <p:nvPr/>
        </p:nvSpPr>
        <p:spPr>
          <a:xfrm>
            <a:off x="4084348" y="3344878"/>
            <a:ext cx="402330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059129" y="3868098"/>
            <a:ext cx="4073740"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01</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3" name="文本框 12"/>
          <p:cNvSpPr txBox="1"/>
          <p:nvPr/>
        </p:nvSpPr>
        <p:spPr>
          <a:xfrm>
            <a:off x="1917678" y="641493"/>
            <a:ext cx="402330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917678" y="1103158"/>
            <a:ext cx="4073740"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2" name="Oval 66"/>
          <p:cNvSpPr>
            <a:spLocks noChangeArrowheads="1"/>
          </p:cNvSpPr>
          <p:nvPr/>
        </p:nvSpPr>
        <p:spPr bwMode="auto">
          <a:xfrm>
            <a:off x="6465844" y="2182127"/>
            <a:ext cx="786078" cy="78494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23" name="组合 22"/>
          <p:cNvGrpSpPr/>
          <p:nvPr/>
        </p:nvGrpSpPr>
        <p:grpSpPr>
          <a:xfrm>
            <a:off x="6688812" y="2378930"/>
            <a:ext cx="379957" cy="378819"/>
            <a:chOff x="6760032" y="3590699"/>
            <a:chExt cx="530225" cy="528638"/>
          </a:xfrm>
          <a:solidFill>
            <a:srgbClr val="243152"/>
          </a:solidFill>
        </p:grpSpPr>
        <p:sp>
          <p:nvSpPr>
            <p:cNvPr id="24"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2" name="Oval 74"/>
          <p:cNvSpPr>
            <a:spLocks noChangeArrowheads="1"/>
          </p:cNvSpPr>
          <p:nvPr/>
        </p:nvSpPr>
        <p:spPr bwMode="auto">
          <a:xfrm>
            <a:off x="6460725" y="4050590"/>
            <a:ext cx="786078" cy="78494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33" name="组合 32"/>
          <p:cNvGrpSpPr/>
          <p:nvPr/>
        </p:nvGrpSpPr>
        <p:grpSpPr>
          <a:xfrm>
            <a:off x="6654116" y="4199615"/>
            <a:ext cx="408396" cy="437975"/>
            <a:chOff x="8471357" y="3524024"/>
            <a:chExt cx="569912" cy="611188"/>
          </a:xfrm>
          <a:solidFill>
            <a:srgbClr val="243152"/>
          </a:solidFill>
        </p:grpSpPr>
        <p:sp>
          <p:nvSpPr>
            <p:cNvPr id="34"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8" name="文本框 37"/>
          <p:cNvSpPr txBox="1"/>
          <p:nvPr/>
        </p:nvSpPr>
        <p:spPr>
          <a:xfrm>
            <a:off x="7533273" y="2461094"/>
            <a:ext cx="3156338" cy="55399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546720" y="2152396"/>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TextBox 38"/>
          <p:cNvSpPr txBox="1"/>
          <p:nvPr/>
        </p:nvSpPr>
        <p:spPr>
          <a:xfrm>
            <a:off x="7633510" y="3050293"/>
            <a:ext cx="3231585"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sp>
        <p:nvSpPr>
          <p:cNvPr id="41" name="文本框 40"/>
          <p:cNvSpPr txBox="1"/>
          <p:nvPr/>
        </p:nvSpPr>
        <p:spPr>
          <a:xfrm>
            <a:off x="7519826" y="4359288"/>
            <a:ext cx="3156338" cy="55399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533273" y="4050590"/>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TextBox 38"/>
          <p:cNvSpPr txBox="1"/>
          <p:nvPr/>
        </p:nvSpPr>
        <p:spPr>
          <a:xfrm>
            <a:off x="7620063" y="4948487"/>
            <a:ext cx="3231585"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7729" y="2396679"/>
            <a:ext cx="4129996" cy="3252372"/>
          </a:xfrm>
          <a:prstGeom prst="rect">
            <a:avLst/>
          </a:prstGeom>
          <a:ln w="38100">
            <a:solidFill>
              <a:schemeClr val="bg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01</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3" name="文本框 12"/>
          <p:cNvSpPr txBox="1"/>
          <p:nvPr/>
        </p:nvSpPr>
        <p:spPr>
          <a:xfrm>
            <a:off x="1917678" y="641493"/>
            <a:ext cx="402330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917678" y="1103158"/>
            <a:ext cx="4073740"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355657" y="2463800"/>
            <a:ext cx="9465735" cy="3252770"/>
            <a:chOff x="1052757" y="2361223"/>
            <a:chExt cx="10071536" cy="3460945"/>
          </a:xfrm>
        </p:grpSpPr>
        <p:sp>
          <p:nvSpPr>
            <p:cNvPr id="56" name="Freeform 5"/>
            <p:cNvSpPr>
              <a:spLocks noEditPoints="1"/>
            </p:cNvSpPr>
            <p:nvPr/>
          </p:nvSpPr>
          <p:spPr bwMode="auto">
            <a:xfrm>
              <a:off x="9411773" y="2361223"/>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chemeClr val="bg1">
                <a:lumMod val="95000"/>
              </a:schemeClr>
            </a:solidFill>
            <a:ln>
              <a:noFill/>
            </a:ln>
          </p:spPr>
          <p:txBody>
            <a:bodyPr vert="horz" wrap="square" lIns="121920" tIns="60960" rIns="121920" bIns="60960" numCol="1" anchor="t" anchorCtr="0" compatLnSpc="1"/>
            <a:lstStyle/>
            <a:p>
              <a:endParaRPr lang="en-US" sz="2400"/>
            </a:p>
          </p:txBody>
        </p:sp>
        <p:sp>
          <p:nvSpPr>
            <p:cNvPr id="57" name="Freeform 5"/>
            <p:cNvSpPr>
              <a:spLocks noEditPoints="1"/>
            </p:cNvSpPr>
            <p:nvPr/>
          </p:nvSpPr>
          <p:spPr bwMode="auto">
            <a:xfrm>
              <a:off x="6840639" y="2361223"/>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chemeClr val="bg1">
                <a:lumMod val="95000"/>
              </a:schemeClr>
            </a:solidFill>
            <a:ln>
              <a:noFill/>
            </a:ln>
          </p:spPr>
          <p:txBody>
            <a:bodyPr vert="horz" wrap="square" lIns="121920" tIns="60960" rIns="121920" bIns="60960" numCol="1" anchor="t" anchorCtr="0" compatLnSpc="1"/>
            <a:lstStyle/>
            <a:p>
              <a:endParaRPr lang="en-US" sz="2400"/>
            </a:p>
          </p:txBody>
        </p:sp>
        <p:sp>
          <p:nvSpPr>
            <p:cNvPr id="58" name="Freeform 5"/>
            <p:cNvSpPr>
              <a:spLocks noEditPoints="1"/>
            </p:cNvSpPr>
            <p:nvPr/>
          </p:nvSpPr>
          <p:spPr bwMode="auto">
            <a:xfrm>
              <a:off x="4261923" y="2361223"/>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chemeClr val="bg1">
                <a:lumMod val="95000"/>
              </a:schemeClr>
            </a:solidFill>
            <a:ln>
              <a:noFill/>
            </a:ln>
          </p:spPr>
          <p:txBody>
            <a:bodyPr vert="horz" wrap="square" lIns="121920" tIns="60960" rIns="121920" bIns="60960" numCol="1" anchor="t" anchorCtr="0" compatLnSpc="1"/>
            <a:lstStyle/>
            <a:p>
              <a:endParaRPr lang="en-US" sz="2400"/>
            </a:p>
          </p:txBody>
        </p:sp>
        <p:grpSp>
          <p:nvGrpSpPr>
            <p:cNvPr id="59" name="Group 23"/>
            <p:cNvGrpSpPr/>
            <p:nvPr/>
          </p:nvGrpSpPr>
          <p:grpSpPr>
            <a:xfrm>
              <a:off x="1716939" y="2361223"/>
              <a:ext cx="1087967" cy="2152651"/>
              <a:chOff x="1377201" y="1608035"/>
              <a:chExt cx="1087967" cy="2152651"/>
            </a:xfrm>
            <a:solidFill>
              <a:schemeClr val="bg1">
                <a:lumMod val="95000"/>
              </a:schemeClr>
            </a:solidFill>
          </p:grpSpPr>
          <p:sp>
            <p:nvSpPr>
              <p:cNvPr id="60" name="Freeform 5"/>
              <p:cNvSpPr>
                <a:spLocks noEditPoints="1"/>
              </p:cNvSpPr>
              <p:nvPr/>
            </p:nvSpPr>
            <p:spPr bwMode="auto">
              <a:xfrm>
                <a:off x="1377201" y="1608035"/>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grpFill/>
              <a:ln>
                <a:noFill/>
              </a:ln>
            </p:spPr>
            <p:txBody>
              <a:bodyPr vert="horz" wrap="square" lIns="121920" tIns="60960" rIns="121920" bIns="60960" numCol="1" anchor="t" anchorCtr="0" compatLnSpc="1"/>
              <a:lstStyle/>
              <a:p>
                <a:endParaRPr lang="en-US" sz="2400"/>
              </a:p>
            </p:txBody>
          </p:sp>
          <p:sp>
            <p:nvSpPr>
              <p:cNvPr id="61" name="Text Box 10"/>
              <p:cNvSpPr txBox="1">
                <a:spLocks noChangeArrowheads="1"/>
              </p:cNvSpPr>
              <p:nvPr/>
            </p:nvSpPr>
            <p:spPr bwMode="auto">
              <a:xfrm>
                <a:off x="1431737" y="2943857"/>
                <a:ext cx="978891" cy="389787"/>
              </a:xfrm>
              <a:prstGeom prst="rect">
                <a:avLst/>
              </a:prstGeom>
              <a:noFill/>
              <a:ln w="9525">
                <a:noFill/>
                <a:miter lim="800000"/>
              </a:ln>
            </p:spPr>
            <p:txBody>
              <a:bodyPr wrap="square" lIns="60960" tIns="30480" rIns="60960" bIns="30480">
                <a:spAutoFit/>
              </a:bodyPr>
              <a:lstStyle/>
              <a:p>
                <a:pPr algn="ctr" defTabSz="1450340"/>
                <a:endParaRPr lang="en-US" sz="2135">
                  <a:solidFill>
                    <a:srgbClr val="F49D15"/>
                  </a:solidFill>
                  <a:latin typeface="Open Sans" pitchFamily="34" charset="0"/>
                  <a:ea typeface="Open Sans" pitchFamily="34" charset="0"/>
                  <a:cs typeface="Open Sans" pitchFamily="34" charset="0"/>
                </a:endParaRPr>
              </a:p>
            </p:txBody>
          </p:sp>
        </p:grpSp>
        <p:sp>
          <p:nvSpPr>
            <p:cNvPr id="62" name="Freeform 28"/>
            <p:cNvSpPr>
              <a:spLocks noChangeArrowheads="1"/>
            </p:cNvSpPr>
            <p:nvPr/>
          </p:nvSpPr>
          <p:spPr bwMode="auto">
            <a:xfrm>
              <a:off x="7196568" y="3798720"/>
              <a:ext cx="376107" cy="31619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lumMod val="95000"/>
              </a:schemeClr>
            </a:solidFill>
            <a:ln>
              <a:noFill/>
            </a:ln>
            <a:effectLst/>
          </p:spPr>
          <p:txBody>
            <a:bodyPr wrap="none" anchor="ctr"/>
            <a:lstStyle/>
            <a:p>
              <a:endParaRPr lang="en-US" sz="900"/>
            </a:p>
          </p:txBody>
        </p:sp>
        <p:sp>
          <p:nvSpPr>
            <p:cNvPr id="63" name="Freeform 116"/>
            <p:cNvSpPr>
              <a:spLocks noChangeArrowheads="1"/>
            </p:cNvSpPr>
            <p:nvPr/>
          </p:nvSpPr>
          <p:spPr bwMode="auto">
            <a:xfrm>
              <a:off x="4637822" y="3771594"/>
              <a:ext cx="336168" cy="349479"/>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lumMod val="95000"/>
              </a:schemeClr>
            </a:solidFill>
            <a:ln>
              <a:noFill/>
            </a:ln>
            <a:effectLst/>
          </p:spPr>
          <p:txBody>
            <a:bodyPr wrap="none" anchor="ctr"/>
            <a:lstStyle/>
            <a:p>
              <a:endParaRPr lang="en-US" sz="900"/>
            </a:p>
          </p:txBody>
        </p:sp>
        <p:sp>
          <p:nvSpPr>
            <p:cNvPr id="64" name="Freeform 123"/>
            <p:cNvSpPr>
              <a:spLocks noChangeArrowheads="1"/>
            </p:cNvSpPr>
            <p:nvPr/>
          </p:nvSpPr>
          <p:spPr bwMode="auto">
            <a:xfrm>
              <a:off x="2089508" y="3765436"/>
              <a:ext cx="342823" cy="34947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lumMod val="95000"/>
              </a:schemeClr>
            </a:solidFill>
            <a:ln>
              <a:noFill/>
            </a:ln>
            <a:effectLst/>
          </p:spPr>
          <p:txBody>
            <a:bodyPr wrap="none" anchor="ctr"/>
            <a:lstStyle/>
            <a:p>
              <a:endParaRPr lang="en-US" sz="900"/>
            </a:p>
          </p:txBody>
        </p:sp>
        <p:sp>
          <p:nvSpPr>
            <p:cNvPr id="65" name="Freeform 155"/>
            <p:cNvSpPr>
              <a:spLocks noChangeArrowheads="1"/>
            </p:cNvSpPr>
            <p:nvPr/>
          </p:nvSpPr>
          <p:spPr bwMode="auto">
            <a:xfrm>
              <a:off x="9781015" y="3738808"/>
              <a:ext cx="349482" cy="376107"/>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bg1">
                <a:lumMod val="95000"/>
              </a:schemeClr>
            </a:solidFill>
            <a:ln>
              <a:noFill/>
            </a:ln>
            <a:effectLst/>
          </p:spPr>
          <p:txBody>
            <a:bodyPr wrap="none" anchor="ctr"/>
            <a:lstStyle/>
            <a:p>
              <a:endParaRPr lang="en-US" sz="900"/>
            </a:p>
          </p:txBody>
        </p:sp>
        <p:sp>
          <p:nvSpPr>
            <p:cNvPr id="66" name="文本框 65"/>
            <p:cNvSpPr txBox="1"/>
            <p:nvPr/>
          </p:nvSpPr>
          <p:spPr>
            <a:xfrm>
              <a:off x="1052757" y="4987109"/>
              <a:ext cx="2260088" cy="835059"/>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1540349" y="4707710"/>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614871" y="4987108"/>
              <a:ext cx="2260088" cy="835059"/>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4102463" y="4707710"/>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239538" y="4987108"/>
              <a:ext cx="2260088" cy="835059"/>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6727130" y="4707710"/>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8864205" y="4987108"/>
              <a:ext cx="2260088" cy="835059"/>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9351797" y="4707710"/>
              <a:ext cx="128490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01</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3" name="文本框 12"/>
          <p:cNvSpPr txBox="1"/>
          <p:nvPr/>
        </p:nvSpPr>
        <p:spPr>
          <a:xfrm>
            <a:off x="1917678" y="641493"/>
            <a:ext cx="402330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917678" y="1103158"/>
            <a:ext cx="4073740"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cxnSp>
        <p:nvCxnSpPr>
          <p:cNvPr id="88" name="Straight Connector 3"/>
          <p:cNvCxnSpPr/>
          <p:nvPr/>
        </p:nvCxnSpPr>
        <p:spPr>
          <a:xfrm>
            <a:off x="7722726" y="2229211"/>
            <a:ext cx="1366765" cy="0"/>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4"/>
          <p:cNvCxnSpPr/>
          <p:nvPr/>
        </p:nvCxnSpPr>
        <p:spPr>
          <a:xfrm flipV="1">
            <a:off x="7721355" y="2245601"/>
            <a:ext cx="0" cy="827097"/>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5"/>
          <p:cNvCxnSpPr/>
          <p:nvPr/>
        </p:nvCxnSpPr>
        <p:spPr>
          <a:xfrm>
            <a:off x="6336796" y="3070153"/>
            <a:ext cx="1366765" cy="0"/>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6"/>
          <p:cNvCxnSpPr/>
          <p:nvPr/>
        </p:nvCxnSpPr>
        <p:spPr>
          <a:xfrm flipV="1">
            <a:off x="6336795" y="3081242"/>
            <a:ext cx="0" cy="827097"/>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2" name="Oval 7"/>
          <p:cNvSpPr>
            <a:spLocks noChangeAspect="1"/>
          </p:cNvSpPr>
          <p:nvPr/>
        </p:nvSpPr>
        <p:spPr>
          <a:xfrm>
            <a:off x="7434477" y="2795975"/>
            <a:ext cx="573757" cy="573757"/>
          </a:xfrm>
          <a:prstGeom prst="ellipse">
            <a:avLst/>
          </a:prstGeom>
          <a:solidFill>
            <a:schemeClr val="accent5">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a:solidFill>
                  <a:srgbClr val="FFFFFF"/>
                </a:solidFill>
              </a:rPr>
              <a:t>04</a:t>
            </a:r>
            <a:endParaRPr lang="en-US" sz="1600">
              <a:solidFill>
                <a:srgbClr val="FFFFFF"/>
              </a:solidFill>
            </a:endParaRPr>
          </a:p>
        </p:txBody>
      </p:sp>
      <p:cxnSp>
        <p:nvCxnSpPr>
          <p:cNvPr id="93" name="Straight Connector 8"/>
          <p:cNvCxnSpPr/>
          <p:nvPr/>
        </p:nvCxnSpPr>
        <p:spPr>
          <a:xfrm>
            <a:off x="1985700" y="5613963"/>
            <a:ext cx="1608241" cy="0"/>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
          <p:cNvCxnSpPr/>
          <p:nvPr/>
        </p:nvCxnSpPr>
        <p:spPr>
          <a:xfrm>
            <a:off x="3605297" y="4761416"/>
            <a:ext cx="1356549" cy="0"/>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10"/>
          <p:cNvCxnSpPr/>
          <p:nvPr/>
        </p:nvCxnSpPr>
        <p:spPr>
          <a:xfrm flipV="1">
            <a:off x="3580577" y="4760857"/>
            <a:ext cx="3557" cy="826563"/>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6" name="Oval 11"/>
          <p:cNvSpPr>
            <a:spLocks noChangeAspect="1"/>
          </p:cNvSpPr>
          <p:nvPr/>
        </p:nvSpPr>
        <p:spPr>
          <a:xfrm>
            <a:off x="3290801" y="5323132"/>
            <a:ext cx="579552" cy="579552"/>
          </a:xfrm>
          <a:prstGeom prst="ellipse">
            <a:avLst/>
          </a:prstGeom>
          <a:solidFill>
            <a:schemeClr val="accent5">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a:solidFill>
                  <a:srgbClr val="FFFFFF"/>
                </a:solidFill>
              </a:rPr>
              <a:t>01</a:t>
            </a:r>
            <a:endParaRPr lang="en-US" sz="1600">
              <a:solidFill>
                <a:srgbClr val="FFFFFF"/>
              </a:solidFill>
            </a:endParaRPr>
          </a:p>
        </p:txBody>
      </p:sp>
      <p:cxnSp>
        <p:nvCxnSpPr>
          <p:cNvPr id="97" name="Straight Connector 12"/>
          <p:cNvCxnSpPr/>
          <p:nvPr/>
        </p:nvCxnSpPr>
        <p:spPr>
          <a:xfrm>
            <a:off x="4970030" y="3910477"/>
            <a:ext cx="1366765" cy="0"/>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13"/>
          <p:cNvCxnSpPr/>
          <p:nvPr/>
        </p:nvCxnSpPr>
        <p:spPr>
          <a:xfrm flipV="1">
            <a:off x="4961846" y="3910478"/>
            <a:ext cx="0" cy="827097"/>
          </a:xfrm>
          <a:prstGeom prst="line">
            <a:avLst/>
          </a:prstGeom>
          <a:ln w="571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9" name="Oval 14"/>
          <p:cNvSpPr>
            <a:spLocks noChangeAspect="1"/>
          </p:cNvSpPr>
          <p:nvPr/>
        </p:nvSpPr>
        <p:spPr>
          <a:xfrm>
            <a:off x="4679514" y="4487238"/>
            <a:ext cx="573757" cy="573757"/>
          </a:xfrm>
          <a:prstGeom prst="ellipse">
            <a:avLst/>
          </a:prstGeom>
          <a:solidFill>
            <a:schemeClr val="accent5">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a:solidFill>
                  <a:srgbClr val="FFFFFF"/>
                </a:solidFill>
              </a:rPr>
              <a:t>02</a:t>
            </a:r>
            <a:endParaRPr lang="en-US" sz="1600">
              <a:solidFill>
                <a:srgbClr val="FFFFFF"/>
              </a:solidFill>
            </a:endParaRPr>
          </a:p>
        </p:txBody>
      </p:sp>
      <p:sp>
        <p:nvSpPr>
          <p:cNvPr id="100" name="Oval 15"/>
          <p:cNvSpPr>
            <a:spLocks noChangeAspect="1"/>
          </p:cNvSpPr>
          <p:nvPr/>
        </p:nvSpPr>
        <p:spPr>
          <a:xfrm>
            <a:off x="6049917" y="3635535"/>
            <a:ext cx="573757" cy="573757"/>
          </a:xfrm>
          <a:prstGeom prst="ellipse">
            <a:avLst/>
          </a:prstGeom>
          <a:solidFill>
            <a:schemeClr val="accent5">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a:solidFill>
                  <a:srgbClr val="FFFFFF"/>
                </a:solidFill>
              </a:rPr>
              <a:t>03</a:t>
            </a:r>
            <a:endParaRPr lang="en-US" sz="1600">
              <a:solidFill>
                <a:srgbClr val="FFFFFF"/>
              </a:solidFill>
            </a:endParaRPr>
          </a:p>
        </p:txBody>
      </p:sp>
      <p:sp>
        <p:nvSpPr>
          <p:cNvPr id="101" name="Oval 52"/>
          <p:cNvSpPr>
            <a:spLocks noChangeAspect="1"/>
          </p:cNvSpPr>
          <p:nvPr/>
        </p:nvSpPr>
        <p:spPr>
          <a:xfrm>
            <a:off x="8819704" y="1955031"/>
            <a:ext cx="573757" cy="573757"/>
          </a:xfrm>
          <a:prstGeom prst="ellipse">
            <a:avLst/>
          </a:prstGeom>
          <a:solidFill>
            <a:schemeClr val="accent5">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smtClean="0">
                <a:solidFill>
                  <a:srgbClr val="FFFFFF"/>
                </a:solidFill>
              </a:rPr>
              <a:t>05</a:t>
            </a:r>
            <a:endParaRPr lang="en-US" sz="1600">
              <a:solidFill>
                <a:srgbClr val="FFFFFF"/>
              </a:solidFill>
            </a:endParaRPr>
          </a:p>
        </p:txBody>
      </p:sp>
      <p:sp>
        <p:nvSpPr>
          <p:cNvPr id="103" name="Oval 60"/>
          <p:cNvSpPr>
            <a:spLocks noChangeArrowheads="1"/>
          </p:cNvSpPr>
          <p:nvPr/>
        </p:nvSpPr>
        <p:spPr bwMode="auto">
          <a:xfrm>
            <a:off x="6046900" y="2795975"/>
            <a:ext cx="573757" cy="573757"/>
          </a:xfrm>
          <a:prstGeom prst="ellipse">
            <a:avLst/>
          </a:prstGeom>
          <a:solidFill>
            <a:schemeClr val="accent5">
              <a:lumMod val="75000"/>
              <a:alpha val="82000"/>
            </a:schemeClr>
          </a:solidFill>
          <a:ln>
            <a:noFill/>
          </a:ln>
        </p:spPr>
        <p:txBody>
          <a:bodyPr vert="horz" wrap="square" lIns="121920" tIns="60960" rIns="121920" bIns="60960" numCol="1" anchor="t" anchorCtr="0" compatLnSpc="1"/>
          <a:lstStyle/>
          <a:p>
            <a:endParaRPr lang="en-US" sz="3200"/>
          </a:p>
        </p:txBody>
      </p:sp>
      <p:sp>
        <p:nvSpPr>
          <p:cNvPr id="104" name="Freeform 28"/>
          <p:cNvSpPr>
            <a:spLocks noChangeArrowheads="1"/>
          </p:cNvSpPr>
          <p:nvPr/>
        </p:nvSpPr>
        <p:spPr bwMode="auto">
          <a:xfrm>
            <a:off x="6193914" y="2944882"/>
            <a:ext cx="298014" cy="250542"/>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anchor="ctr"/>
          <a:lstStyle/>
          <a:p>
            <a:endParaRPr lang="en-US" sz="900"/>
          </a:p>
        </p:txBody>
      </p:sp>
      <p:sp>
        <p:nvSpPr>
          <p:cNvPr id="106" name="Oval 35"/>
          <p:cNvSpPr>
            <a:spLocks noChangeArrowheads="1"/>
          </p:cNvSpPr>
          <p:nvPr/>
        </p:nvSpPr>
        <p:spPr bwMode="auto">
          <a:xfrm>
            <a:off x="3294478" y="4487233"/>
            <a:ext cx="573757" cy="573754"/>
          </a:xfrm>
          <a:prstGeom prst="ellipse">
            <a:avLst/>
          </a:prstGeom>
          <a:solidFill>
            <a:schemeClr val="accent5">
              <a:lumMod val="75000"/>
              <a:alpha val="82000"/>
            </a:schemeClr>
          </a:solidFill>
          <a:ln>
            <a:noFill/>
          </a:ln>
        </p:spPr>
        <p:txBody>
          <a:bodyPr vert="horz" wrap="square" lIns="121920" tIns="60960" rIns="121920" bIns="60960" numCol="1" anchor="t" anchorCtr="0" compatLnSpc="1"/>
          <a:lstStyle/>
          <a:p>
            <a:endParaRPr lang="en-US" sz="3200"/>
          </a:p>
        </p:txBody>
      </p:sp>
      <p:sp>
        <p:nvSpPr>
          <p:cNvPr id="107" name="Freeform 30"/>
          <p:cNvSpPr>
            <a:spLocks noChangeArrowheads="1"/>
          </p:cNvSpPr>
          <p:nvPr/>
        </p:nvSpPr>
        <p:spPr bwMode="auto">
          <a:xfrm rot="18969459">
            <a:off x="3456288" y="4616215"/>
            <a:ext cx="298016" cy="282192"/>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bg1"/>
          </a:solidFill>
          <a:ln>
            <a:noFill/>
          </a:ln>
          <a:effectLst/>
        </p:spPr>
        <p:txBody>
          <a:bodyPr wrap="none" anchor="ctr"/>
          <a:lstStyle/>
          <a:p>
            <a:endParaRPr lang="en-US" sz="900"/>
          </a:p>
        </p:txBody>
      </p:sp>
      <p:sp>
        <p:nvSpPr>
          <p:cNvPr id="109" name="Oval 59"/>
          <p:cNvSpPr>
            <a:spLocks noChangeArrowheads="1"/>
          </p:cNvSpPr>
          <p:nvPr/>
        </p:nvSpPr>
        <p:spPr bwMode="auto">
          <a:xfrm>
            <a:off x="7430728" y="1955032"/>
            <a:ext cx="573757" cy="573757"/>
          </a:xfrm>
          <a:prstGeom prst="ellipse">
            <a:avLst/>
          </a:prstGeom>
          <a:solidFill>
            <a:schemeClr val="accent5">
              <a:lumMod val="75000"/>
              <a:alpha val="82000"/>
            </a:schemeClr>
          </a:solidFill>
          <a:ln>
            <a:noFill/>
          </a:ln>
        </p:spPr>
        <p:txBody>
          <a:bodyPr vert="horz" wrap="square" lIns="121920" tIns="60960" rIns="121920" bIns="60960" numCol="1" anchor="t" anchorCtr="0" compatLnSpc="1"/>
          <a:lstStyle/>
          <a:p>
            <a:endParaRPr lang="en-US" sz="3200"/>
          </a:p>
        </p:txBody>
      </p:sp>
      <p:sp>
        <p:nvSpPr>
          <p:cNvPr id="110" name="Freeform 123"/>
          <p:cNvSpPr>
            <a:spLocks noChangeArrowheads="1"/>
          </p:cNvSpPr>
          <p:nvPr/>
        </p:nvSpPr>
        <p:spPr bwMode="auto">
          <a:xfrm>
            <a:off x="7581785" y="2090751"/>
            <a:ext cx="271641" cy="276915"/>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p:spPr>
        <p:txBody>
          <a:bodyPr wrap="none" anchor="ctr"/>
          <a:lstStyle/>
          <a:p>
            <a:endParaRPr lang="en-US" sz="900"/>
          </a:p>
        </p:txBody>
      </p:sp>
      <p:sp>
        <p:nvSpPr>
          <p:cNvPr id="112" name="Oval 62"/>
          <p:cNvSpPr>
            <a:spLocks noChangeArrowheads="1"/>
          </p:cNvSpPr>
          <p:nvPr/>
        </p:nvSpPr>
        <p:spPr bwMode="auto">
          <a:xfrm rot="21540000">
            <a:off x="4678401" y="3629223"/>
            <a:ext cx="573757" cy="573757"/>
          </a:xfrm>
          <a:prstGeom prst="ellipse">
            <a:avLst/>
          </a:prstGeom>
          <a:solidFill>
            <a:schemeClr val="accent5">
              <a:lumMod val="75000"/>
              <a:alpha val="82000"/>
            </a:schemeClr>
          </a:solidFill>
          <a:ln>
            <a:noFill/>
          </a:ln>
        </p:spPr>
        <p:txBody>
          <a:bodyPr vert="horz" wrap="square" lIns="121920" tIns="60960" rIns="121920" bIns="60960" numCol="1" anchor="t" anchorCtr="0" compatLnSpc="1"/>
          <a:lstStyle/>
          <a:p>
            <a:endParaRPr lang="en-US" sz="3200"/>
          </a:p>
        </p:txBody>
      </p:sp>
      <p:sp>
        <p:nvSpPr>
          <p:cNvPr id="113" name="AutoShape 96"/>
          <p:cNvSpPr/>
          <p:nvPr/>
        </p:nvSpPr>
        <p:spPr bwMode="auto">
          <a:xfrm>
            <a:off x="4846703" y="3780043"/>
            <a:ext cx="246651" cy="24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50789" tIns="50789" rIns="50789" bIns="50789" anchor="ctr"/>
          <a:lstStyle/>
          <a:p>
            <a:pPr defTabSz="456565">
              <a:defRPr/>
            </a:pPr>
            <a:endParaRPr lang="es-ES" sz="29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4" name="TextBox 16"/>
          <p:cNvSpPr txBox="1"/>
          <p:nvPr/>
        </p:nvSpPr>
        <p:spPr>
          <a:xfrm>
            <a:off x="1806814" y="5444686"/>
            <a:ext cx="1303818" cy="338554"/>
          </a:xfrm>
          <a:prstGeom prst="rect">
            <a:avLst/>
          </a:prstGeom>
          <a:noFill/>
        </p:spPr>
        <p:txBody>
          <a:bodyPr wrap="none" rtlCol="0">
            <a:spAutoFit/>
          </a:bodyPr>
          <a:lstStyle/>
          <a:p>
            <a:r>
              <a:rPr lang="en-US" sz="1600" dirty="0" smtClean="0">
                <a:solidFill>
                  <a:srgbClr val="243152"/>
                </a:solidFill>
              </a:rPr>
              <a:t>STEP BY STEP</a:t>
            </a:r>
            <a:endParaRPr lang="en-US" sz="1600" dirty="0">
              <a:solidFill>
                <a:srgbClr val="243152"/>
              </a:solidFill>
            </a:endParaRPr>
          </a:p>
        </p:txBody>
      </p:sp>
      <p:sp>
        <p:nvSpPr>
          <p:cNvPr id="119" name="TextBox 16"/>
          <p:cNvSpPr txBox="1"/>
          <p:nvPr/>
        </p:nvSpPr>
        <p:spPr>
          <a:xfrm>
            <a:off x="3990989" y="4585533"/>
            <a:ext cx="508601" cy="338554"/>
          </a:xfrm>
          <a:prstGeom prst="rect">
            <a:avLst/>
          </a:prstGeom>
          <a:noFill/>
        </p:spPr>
        <p:txBody>
          <a:bodyPr wrap="none" rtlCol="0">
            <a:spAutoFit/>
          </a:bodyPr>
          <a:lstStyle/>
          <a:p>
            <a:pPr algn="ctr"/>
            <a:r>
              <a:rPr lang="en-US" sz="1600" dirty="0" smtClean="0">
                <a:solidFill>
                  <a:srgbClr val="243152"/>
                </a:solidFill>
              </a:rPr>
              <a:t>text</a:t>
            </a:r>
            <a:endParaRPr lang="en-US" sz="1600" dirty="0">
              <a:solidFill>
                <a:srgbClr val="243152"/>
              </a:solidFill>
            </a:endParaRPr>
          </a:p>
        </p:txBody>
      </p:sp>
      <p:sp>
        <p:nvSpPr>
          <p:cNvPr id="120" name="TextBox 16"/>
          <p:cNvSpPr txBox="1"/>
          <p:nvPr/>
        </p:nvSpPr>
        <p:spPr>
          <a:xfrm>
            <a:off x="5387894" y="3734123"/>
            <a:ext cx="508601" cy="338554"/>
          </a:xfrm>
          <a:prstGeom prst="rect">
            <a:avLst/>
          </a:prstGeom>
          <a:noFill/>
        </p:spPr>
        <p:txBody>
          <a:bodyPr wrap="none" rtlCol="0">
            <a:spAutoFit/>
          </a:bodyPr>
          <a:lstStyle/>
          <a:p>
            <a:pPr algn="ctr"/>
            <a:r>
              <a:rPr lang="en-US" sz="1600" dirty="0" smtClean="0">
                <a:solidFill>
                  <a:srgbClr val="243152"/>
                </a:solidFill>
              </a:rPr>
              <a:t>text</a:t>
            </a:r>
            <a:endParaRPr lang="en-US" sz="1600" dirty="0">
              <a:solidFill>
                <a:srgbClr val="243152"/>
              </a:solidFill>
            </a:endParaRPr>
          </a:p>
        </p:txBody>
      </p:sp>
      <p:sp>
        <p:nvSpPr>
          <p:cNvPr id="121" name="TextBox 16"/>
          <p:cNvSpPr txBox="1"/>
          <p:nvPr/>
        </p:nvSpPr>
        <p:spPr>
          <a:xfrm>
            <a:off x="6753780" y="2911965"/>
            <a:ext cx="508601" cy="338554"/>
          </a:xfrm>
          <a:prstGeom prst="rect">
            <a:avLst/>
          </a:prstGeom>
          <a:noFill/>
        </p:spPr>
        <p:txBody>
          <a:bodyPr wrap="none" rtlCol="0">
            <a:spAutoFit/>
          </a:bodyPr>
          <a:lstStyle/>
          <a:p>
            <a:pPr algn="ctr"/>
            <a:r>
              <a:rPr lang="en-US" sz="1600" dirty="0" smtClean="0">
                <a:solidFill>
                  <a:srgbClr val="243152"/>
                </a:solidFill>
              </a:rPr>
              <a:t>text</a:t>
            </a:r>
            <a:endParaRPr lang="en-US" sz="1600" dirty="0">
              <a:solidFill>
                <a:srgbClr val="243152"/>
              </a:solidFill>
            </a:endParaRPr>
          </a:p>
        </p:txBody>
      </p:sp>
      <p:sp>
        <p:nvSpPr>
          <p:cNvPr id="122" name="TextBox 16"/>
          <p:cNvSpPr txBox="1"/>
          <p:nvPr/>
        </p:nvSpPr>
        <p:spPr>
          <a:xfrm>
            <a:off x="8137040" y="2072632"/>
            <a:ext cx="508601" cy="338554"/>
          </a:xfrm>
          <a:prstGeom prst="rect">
            <a:avLst/>
          </a:prstGeom>
          <a:noFill/>
        </p:spPr>
        <p:txBody>
          <a:bodyPr wrap="none" rtlCol="0">
            <a:spAutoFit/>
          </a:bodyPr>
          <a:lstStyle/>
          <a:p>
            <a:pPr algn="ctr"/>
            <a:r>
              <a:rPr lang="en-US" sz="1600" dirty="0" smtClean="0">
                <a:solidFill>
                  <a:srgbClr val="243152"/>
                </a:solidFill>
              </a:rPr>
              <a:t>text</a:t>
            </a:r>
            <a:endParaRPr lang="en-US" sz="1600" dirty="0">
              <a:solidFill>
                <a:srgbClr val="243152"/>
              </a:solidFill>
            </a:endParaRPr>
          </a:p>
        </p:txBody>
      </p:sp>
      <p:sp>
        <p:nvSpPr>
          <p:cNvPr id="123" name="文本框 122"/>
          <p:cNvSpPr txBox="1"/>
          <p:nvPr/>
        </p:nvSpPr>
        <p:spPr>
          <a:xfrm>
            <a:off x="3929330" y="5133172"/>
            <a:ext cx="21241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5368414" y="4257346"/>
            <a:ext cx="21241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6689290" y="3421464"/>
            <a:ext cx="21241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8095280" y="2588145"/>
            <a:ext cx="21241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200"/>
                                        <p:tgtEl>
                                          <p:spTgt spid="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200"/>
                                        <p:tgtEl>
                                          <p:spTgt spid="9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down)">
                                      <p:cBhvr>
                                        <p:cTn id="15" dur="200"/>
                                        <p:tgtEl>
                                          <p:spTgt spid="9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200"/>
                                        <p:tgtEl>
                                          <p:spTgt spid="9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200"/>
                                        <p:tgtEl>
                                          <p:spTgt spid="9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down)">
                                      <p:cBhvr>
                                        <p:cTn id="27" dur="200"/>
                                        <p:tgtEl>
                                          <p:spTgt spid="9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200"/>
                                        <p:tgtEl>
                                          <p:spTgt spid="9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200"/>
                                        <p:tgtEl>
                                          <p:spTgt spid="10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down)">
                                      <p:cBhvr>
                                        <p:cTn id="39" dur="200"/>
                                        <p:tgtEl>
                                          <p:spTgt spid="9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left)">
                                      <p:cBhvr>
                                        <p:cTn id="43" dur="2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200"/>
                                        <p:tgtEl>
                                          <p:spTgt spid="92"/>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down)">
                                      <p:cBhvr>
                                        <p:cTn id="51" dur="200"/>
                                        <p:tgtEl>
                                          <p:spTgt spid="8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wipe(left)">
                                      <p:cBhvr>
                                        <p:cTn id="55" dur="200"/>
                                        <p:tgtEl>
                                          <p:spTgt spid="8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2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9" grpId="0" animBg="1"/>
      <p:bldP spid="100" grpId="0" animBg="1"/>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4531877" y="662789"/>
            <a:ext cx="3160364" cy="1834786"/>
            <a:chOff x="367121" y="2749592"/>
            <a:chExt cx="2418764" cy="1404242"/>
          </a:xfrm>
        </p:grpSpPr>
        <p:sp>
          <p:nvSpPr>
            <p:cNvPr id="3" name="矩形 2"/>
            <p:cNvSpPr/>
            <p:nvPr/>
          </p:nvSpPr>
          <p:spPr>
            <a:xfrm>
              <a:off x="367121" y="2749592"/>
              <a:ext cx="174239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4735895" y="1563072"/>
            <a:ext cx="2743200" cy="1446550"/>
          </a:xfrm>
          <a:prstGeom prst="rect">
            <a:avLst/>
          </a:prstGeom>
          <a:noFill/>
        </p:spPr>
        <p:txBody>
          <a:bodyPr wrap="square" rtlCol="0">
            <a:spAutoFit/>
          </a:bodyPr>
          <a:lstStyle/>
          <a:p>
            <a:pPr algn="ctr"/>
            <a:r>
              <a:rPr lang="en-US" altLang="zh-CN" sz="8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02</a:t>
            </a:r>
            <a:endParaRPr lang="zh-CN" altLang="en-US" sz="8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5" name="文本框 14"/>
          <p:cNvSpPr txBox="1"/>
          <p:nvPr/>
        </p:nvSpPr>
        <p:spPr>
          <a:xfrm>
            <a:off x="3616035" y="3344878"/>
            <a:ext cx="4959929"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课题研究的思路与方法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6" y="3868098"/>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02</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grpSp>
        <p:nvGrpSpPr>
          <p:cNvPr id="47" name="组合 69"/>
          <p:cNvGrpSpPr/>
          <p:nvPr/>
        </p:nvGrpSpPr>
        <p:grpSpPr>
          <a:xfrm rot="1825908">
            <a:off x="1349366" y="1981819"/>
            <a:ext cx="725746" cy="461665"/>
            <a:chOff x="781750" y="2470713"/>
            <a:chExt cx="982498" cy="624992"/>
          </a:xfrm>
        </p:grpSpPr>
        <p:sp>
          <p:nvSpPr>
            <p:cNvPr id="52" name="圆角矩形 70"/>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11"/>
            <p:cNvSpPr txBox="1"/>
            <p:nvPr/>
          </p:nvSpPr>
          <p:spPr>
            <a:xfrm>
              <a:off x="781750" y="2470713"/>
              <a:ext cx="744782" cy="624992"/>
            </a:xfrm>
            <a:prstGeom prst="rect">
              <a:avLst/>
            </a:prstGeom>
            <a:noFill/>
          </p:spPr>
          <p:txBody>
            <a:bodyPr wrap="none" rtlCol="0">
              <a:spAutoFit/>
            </a:bodyPr>
            <a:lstStyle/>
            <a:p>
              <a:r>
                <a:rPr lang="en-US" altLang="zh-CN" sz="2400" dirty="0" smtClean="0">
                  <a:solidFill>
                    <a:srgbClr val="243152"/>
                  </a:solidFill>
                  <a:latin typeface="微软雅黑" panose="020B0503020204020204" pitchFamily="34" charset="-122"/>
                  <a:ea typeface="微软雅黑" panose="020B0503020204020204" pitchFamily="34" charset="-122"/>
                  <a:cs typeface="Aharoni" pitchFamily="2" charset="-79"/>
                </a:rPr>
                <a:t>01</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grpSp>
      <p:sp>
        <p:nvSpPr>
          <p:cNvPr id="48" name="等腰三角形 6"/>
          <p:cNvSpPr/>
          <p:nvPr/>
        </p:nvSpPr>
        <p:spPr>
          <a:xfrm rot="5400000">
            <a:off x="2141804" y="2310036"/>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6"/>
          <p:cNvSpPr/>
          <p:nvPr/>
        </p:nvSpPr>
        <p:spPr>
          <a:xfrm rot="5400000">
            <a:off x="2381974" y="2574698"/>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6"/>
          <p:cNvSpPr/>
          <p:nvPr/>
        </p:nvSpPr>
        <p:spPr>
          <a:xfrm rot="5400000">
            <a:off x="1278042" y="2405546"/>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a:solidFill>
              <a:srgbClr val="243152"/>
            </a:solidFill>
          </a:ln>
          <a:effectLst>
            <a:outerShdw blurRad="50800" dist="381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6"/>
          <p:cNvSpPr/>
          <p:nvPr/>
        </p:nvSpPr>
        <p:spPr>
          <a:xfrm rot="5400000">
            <a:off x="2428330" y="2522248"/>
            <a:ext cx="269090" cy="233830"/>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rgbClr val="24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5"/>
          <p:cNvSpPr>
            <a:spLocks noChangeArrowheads="1"/>
          </p:cNvSpPr>
          <p:nvPr/>
        </p:nvSpPr>
        <p:spPr bwMode="auto">
          <a:xfrm>
            <a:off x="2051144" y="2383292"/>
            <a:ext cx="292746" cy="36352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243152"/>
          </a:solidFill>
          <a:ln>
            <a:noFill/>
          </a:ln>
          <a:effectLst/>
        </p:spPr>
        <p:txBody>
          <a:bodyPr wrap="none" anchor="ctr"/>
          <a:lstStyle/>
          <a:p>
            <a:endParaRPr lang="en-US" sz="900"/>
          </a:p>
        </p:txBody>
      </p:sp>
      <p:sp>
        <p:nvSpPr>
          <p:cNvPr id="65" name="圆角矩形 133"/>
          <p:cNvSpPr/>
          <p:nvPr/>
        </p:nvSpPr>
        <p:spPr>
          <a:xfrm rot="1825908">
            <a:off x="3903754" y="2055950"/>
            <a:ext cx="679616" cy="334750"/>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3152"/>
              </a:solidFill>
              <a:latin typeface="微软雅黑" panose="020B0503020204020204" pitchFamily="34" charset="-122"/>
              <a:ea typeface="微软雅黑" panose="020B0503020204020204" pitchFamily="34" charset="-122"/>
            </a:endParaRPr>
          </a:p>
        </p:txBody>
      </p:sp>
      <p:sp>
        <p:nvSpPr>
          <p:cNvPr id="66" name="TextBox 22"/>
          <p:cNvSpPr txBox="1"/>
          <p:nvPr/>
        </p:nvSpPr>
        <p:spPr>
          <a:xfrm rot="1825908">
            <a:off x="3872305" y="1937350"/>
            <a:ext cx="550150" cy="461665"/>
          </a:xfrm>
          <a:prstGeom prst="rect">
            <a:avLst/>
          </a:prstGeom>
          <a:noFill/>
        </p:spPr>
        <p:txBody>
          <a:bodyPr wrap="none" rtlCol="0">
            <a:spAutoFit/>
          </a:bodyPr>
          <a:lstStyle/>
          <a:p>
            <a:r>
              <a:rPr lang="en-US" altLang="zh-CN" sz="2400" dirty="0" smtClean="0">
                <a:solidFill>
                  <a:srgbClr val="243152"/>
                </a:solidFill>
                <a:latin typeface="微软雅黑" panose="020B0503020204020204" pitchFamily="34" charset="-122"/>
                <a:ea typeface="微软雅黑" panose="020B0503020204020204" pitchFamily="34" charset="-122"/>
                <a:cs typeface="Aharoni" pitchFamily="2" charset="-79"/>
              </a:rPr>
              <a:t>02</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sp>
        <p:nvSpPr>
          <p:cNvPr id="59" name="等腰三角形 6"/>
          <p:cNvSpPr/>
          <p:nvPr/>
        </p:nvSpPr>
        <p:spPr>
          <a:xfrm rot="5400000">
            <a:off x="4652647" y="2310036"/>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6"/>
          <p:cNvSpPr/>
          <p:nvPr/>
        </p:nvSpPr>
        <p:spPr>
          <a:xfrm rot="5400000">
            <a:off x="4892817" y="2574698"/>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
          <p:cNvSpPr/>
          <p:nvPr/>
        </p:nvSpPr>
        <p:spPr>
          <a:xfrm rot="5400000">
            <a:off x="3788885" y="2405546"/>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a:solidFill>
              <a:srgbClr val="243152"/>
            </a:solidFill>
          </a:ln>
          <a:effectLst>
            <a:outerShdw blurRad="50800" dist="381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16"/>
          <p:cNvGrpSpPr/>
          <p:nvPr/>
        </p:nvGrpSpPr>
        <p:grpSpPr>
          <a:xfrm>
            <a:off x="4956803" y="2506543"/>
            <a:ext cx="233829" cy="270000"/>
            <a:chOff x="5961062" y="1094681"/>
            <a:chExt cx="233829" cy="270000"/>
          </a:xfrm>
          <a:solidFill>
            <a:srgbClr val="243152"/>
          </a:solidFill>
        </p:grpSpPr>
        <p:sp>
          <p:nvSpPr>
            <p:cNvPr id="63" name="矩形 15"/>
            <p:cNvSpPr/>
            <p:nvPr/>
          </p:nvSpPr>
          <p:spPr>
            <a:xfrm>
              <a:off x="5961062" y="1206821"/>
              <a:ext cx="23382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171"/>
            <p:cNvSpPr/>
            <p:nvPr/>
          </p:nvSpPr>
          <p:spPr>
            <a:xfrm rot="5400000">
              <a:off x="5942975" y="1206821"/>
              <a:ext cx="270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Freeform 28"/>
          <p:cNvSpPr>
            <a:spLocks noChangeArrowheads="1"/>
          </p:cNvSpPr>
          <p:nvPr/>
        </p:nvSpPr>
        <p:spPr bwMode="auto">
          <a:xfrm>
            <a:off x="4572347" y="2445978"/>
            <a:ext cx="363521" cy="305614"/>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243152"/>
          </a:solidFill>
          <a:ln>
            <a:noFill/>
          </a:ln>
          <a:effectLst/>
        </p:spPr>
        <p:txBody>
          <a:bodyPr wrap="none" anchor="ctr"/>
          <a:lstStyle/>
          <a:p>
            <a:endParaRPr lang="en-US" sz="900"/>
          </a:p>
        </p:txBody>
      </p:sp>
      <p:sp>
        <p:nvSpPr>
          <p:cNvPr id="78" name="圆角矩形 160"/>
          <p:cNvSpPr/>
          <p:nvPr/>
        </p:nvSpPr>
        <p:spPr>
          <a:xfrm rot="1825908">
            <a:off x="6381542" y="2080656"/>
            <a:ext cx="679616" cy="334750"/>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3152"/>
              </a:solidFill>
              <a:latin typeface="微软雅黑" panose="020B0503020204020204" pitchFamily="34" charset="-122"/>
              <a:ea typeface="微软雅黑" panose="020B0503020204020204" pitchFamily="34" charset="-122"/>
            </a:endParaRPr>
          </a:p>
        </p:txBody>
      </p:sp>
      <p:sp>
        <p:nvSpPr>
          <p:cNvPr id="79" name="TextBox 33"/>
          <p:cNvSpPr txBox="1"/>
          <p:nvPr/>
        </p:nvSpPr>
        <p:spPr>
          <a:xfrm rot="1825908">
            <a:off x="6350093" y="1962056"/>
            <a:ext cx="550150" cy="461665"/>
          </a:xfrm>
          <a:prstGeom prst="rect">
            <a:avLst/>
          </a:prstGeom>
          <a:noFill/>
        </p:spPr>
        <p:txBody>
          <a:bodyPr wrap="none" rtlCol="0">
            <a:spAutoFit/>
          </a:bodyPr>
          <a:lstStyle/>
          <a:p>
            <a:r>
              <a:rPr lang="en-US" altLang="zh-CN" sz="2400" dirty="0" smtClean="0">
                <a:solidFill>
                  <a:srgbClr val="243152"/>
                </a:solidFill>
                <a:latin typeface="微软雅黑" panose="020B0503020204020204" pitchFamily="34" charset="-122"/>
                <a:ea typeface="微软雅黑" panose="020B0503020204020204" pitchFamily="34" charset="-122"/>
                <a:cs typeface="Aharoni" pitchFamily="2" charset="-79"/>
              </a:rPr>
              <a:t>03</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sp>
        <p:nvSpPr>
          <p:cNvPr id="72" name="等腰三角形 6"/>
          <p:cNvSpPr/>
          <p:nvPr/>
        </p:nvSpPr>
        <p:spPr>
          <a:xfrm rot="5400000">
            <a:off x="7130435" y="2334742"/>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6"/>
          <p:cNvSpPr/>
          <p:nvPr/>
        </p:nvSpPr>
        <p:spPr>
          <a:xfrm rot="5400000">
            <a:off x="7370605" y="2599404"/>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6"/>
          <p:cNvSpPr/>
          <p:nvPr/>
        </p:nvSpPr>
        <p:spPr>
          <a:xfrm rot="5400000">
            <a:off x="6266673" y="2430252"/>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a:solidFill>
              <a:srgbClr val="243152"/>
            </a:solidFill>
          </a:ln>
          <a:effectLst>
            <a:outerShdw blurRad="50800" dist="381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18"/>
          <p:cNvGrpSpPr/>
          <p:nvPr/>
        </p:nvGrpSpPr>
        <p:grpSpPr>
          <a:xfrm>
            <a:off x="7490198" y="2521813"/>
            <a:ext cx="130841" cy="270000"/>
            <a:chOff x="3400966" y="3310243"/>
            <a:chExt cx="130841" cy="270000"/>
          </a:xfrm>
          <a:solidFill>
            <a:srgbClr val="243152"/>
          </a:solidFill>
        </p:grpSpPr>
        <p:sp>
          <p:nvSpPr>
            <p:cNvPr id="76" name="矩形 172"/>
            <p:cNvSpPr/>
            <p:nvPr/>
          </p:nvSpPr>
          <p:spPr>
            <a:xfrm rot="5400000">
              <a:off x="3288826" y="3422383"/>
              <a:ext cx="270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173"/>
            <p:cNvSpPr/>
            <p:nvPr/>
          </p:nvSpPr>
          <p:spPr>
            <a:xfrm rot="5400000">
              <a:off x="3418948" y="3422383"/>
              <a:ext cx="180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Freeform 38"/>
          <p:cNvSpPr>
            <a:spLocks noChangeArrowheads="1"/>
          </p:cNvSpPr>
          <p:nvPr/>
        </p:nvSpPr>
        <p:spPr bwMode="auto">
          <a:xfrm>
            <a:off x="7196064" y="2419467"/>
            <a:ext cx="147983" cy="331354"/>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rgbClr val="243152"/>
          </a:solidFill>
          <a:ln>
            <a:noFill/>
          </a:ln>
          <a:effectLst/>
        </p:spPr>
        <p:txBody>
          <a:bodyPr wrap="none" anchor="ctr"/>
          <a:lstStyle/>
          <a:p>
            <a:endParaRPr lang="en-US" sz="900"/>
          </a:p>
        </p:txBody>
      </p:sp>
      <p:sp>
        <p:nvSpPr>
          <p:cNvPr id="120" name="圆角矩形 169"/>
          <p:cNvSpPr/>
          <p:nvPr/>
        </p:nvSpPr>
        <p:spPr>
          <a:xfrm rot="1825908">
            <a:off x="8964894" y="2055950"/>
            <a:ext cx="679616" cy="334750"/>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3152"/>
              </a:solidFill>
              <a:latin typeface="微软雅黑" panose="020B0503020204020204" pitchFamily="34" charset="-122"/>
              <a:ea typeface="微软雅黑" panose="020B0503020204020204" pitchFamily="34" charset="-122"/>
            </a:endParaRPr>
          </a:p>
        </p:txBody>
      </p:sp>
      <p:sp>
        <p:nvSpPr>
          <p:cNvPr id="121" name="TextBox 42"/>
          <p:cNvSpPr txBox="1"/>
          <p:nvPr/>
        </p:nvSpPr>
        <p:spPr>
          <a:xfrm rot="1825908">
            <a:off x="8933445" y="1937350"/>
            <a:ext cx="550150" cy="461665"/>
          </a:xfrm>
          <a:prstGeom prst="rect">
            <a:avLst/>
          </a:prstGeom>
          <a:noFill/>
        </p:spPr>
        <p:txBody>
          <a:bodyPr wrap="none" rtlCol="0">
            <a:spAutoFit/>
          </a:bodyPr>
          <a:lstStyle/>
          <a:p>
            <a:r>
              <a:rPr lang="en-US" altLang="zh-CN" sz="2400" dirty="0" smtClean="0">
                <a:solidFill>
                  <a:srgbClr val="243152"/>
                </a:solidFill>
                <a:latin typeface="微软雅黑" panose="020B0503020204020204" pitchFamily="34" charset="-122"/>
                <a:ea typeface="微软雅黑" panose="020B0503020204020204" pitchFamily="34" charset="-122"/>
                <a:cs typeface="Aharoni" pitchFamily="2" charset="-79"/>
              </a:rPr>
              <a:t>04</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sp>
        <p:nvSpPr>
          <p:cNvPr id="85" name="等腰三角形 6"/>
          <p:cNvSpPr/>
          <p:nvPr/>
        </p:nvSpPr>
        <p:spPr>
          <a:xfrm rot="5400000">
            <a:off x="9713787" y="2310036"/>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6"/>
          <p:cNvSpPr/>
          <p:nvPr/>
        </p:nvSpPr>
        <p:spPr>
          <a:xfrm rot="5400000">
            <a:off x="9953957" y="2574698"/>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6"/>
          <p:cNvSpPr/>
          <p:nvPr/>
        </p:nvSpPr>
        <p:spPr>
          <a:xfrm rot="5400000">
            <a:off x="8850025" y="2405546"/>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w="25400">
            <a:solidFill>
              <a:srgbClr val="243152"/>
            </a:solidFill>
          </a:ln>
          <a:effectLst>
            <a:outerShdw blurRad="50800" dist="38100" algn="l" rotWithShape="0">
              <a:prstClr val="black">
                <a:alpha val="25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9" name="椭圆 24"/>
          <p:cNvSpPr/>
          <p:nvPr/>
        </p:nvSpPr>
        <p:spPr>
          <a:xfrm>
            <a:off x="9981773" y="2497106"/>
            <a:ext cx="270000" cy="270000"/>
          </a:xfrm>
          <a:prstGeom prst="ellipse">
            <a:avLst/>
          </a:prstGeom>
          <a:solidFill>
            <a:srgbClr val="24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123"/>
          <p:cNvSpPr>
            <a:spLocks noChangeArrowheads="1"/>
          </p:cNvSpPr>
          <p:nvPr/>
        </p:nvSpPr>
        <p:spPr bwMode="auto">
          <a:xfrm>
            <a:off x="9618143" y="2416252"/>
            <a:ext cx="331351" cy="337784"/>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243152"/>
          </a:solidFill>
          <a:ln>
            <a:noFill/>
          </a:ln>
          <a:effectLst/>
        </p:spPr>
        <p:txBody>
          <a:bodyPr wrap="none" anchor="ctr"/>
          <a:lstStyle/>
          <a:p>
            <a:endParaRPr lang="en-US" sz="900"/>
          </a:p>
        </p:txBody>
      </p:sp>
      <p:sp>
        <p:nvSpPr>
          <p:cNvPr id="131" name="圆角矩形 70"/>
          <p:cNvSpPr/>
          <p:nvPr/>
        </p:nvSpPr>
        <p:spPr>
          <a:xfrm rot="1825908">
            <a:off x="1365436" y="4311000"/>
            <a:ext cx="679616" cy="334750"/>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3152"/>
              </a:solidFill>
              <a:latin typeface="微软雅黑" panose="020B0503020204020204" pitchFamily="34" charset="-122"/>
              <a:ea typeface="微软雅黑" panose="020B0503020204020204" pitchFamily="34" charset="-122"/>
            </a:endParaRPr>
          </a:p>
        </p:txBody>
      </p:sp>
      <p:sp>
        <p:nvSpPr>
          <p:cNvPr id="132" name="TextBox 51"/>
          <p:cNvSpPr txBox="1"/>
          <p:nvPr/>
        </p:nvSpPr>
        <p:spPr>
          <a:xfrm rot="1825908">
            <a:off x="1333986" y="4192399"/>
            <a:ext cx="550151" cy="461665"/>
          </a:xfrm>
          <a:prstGeom prst="rect">
            <a:avLst/>
          </a:prstGeom>
          <a:noFill/>
        </p:spPr>
        <p:txBody>
          <a:bodyPr wrap="none" rtlCol="0">
            <a:spAutoFit/>
          </a:bodyPr>
          <a:lstStyle/>
          <a:p>
            <a:r>
              <a:rPr lang="en-US" altLang="zh-CN" sz="2400" smtClean="0">
                <a:solidFill>
                  <a:srgbClr val="243152"/>
                </a:solidFill>
                <a:latin typeface="微软雅黑" panose="020B0503020204020204" pitchFamily="34" charset="-122"/>
                <a:ea typeface="微软雅黑" panose="020B0503020204020204" pitchFamily="34" charset="-122"/>
                <a:cs typeface="Aharoni" pitchFamily="2" charset="-79"/>
              </a:rPr>
              <a:t>05</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sp>
        <p:nvSpPr>
          <p:cNvPr id="127" name="等腰三角形 6"/>
          <p:cNvSpPr/>
          <p:nvPr/>
        </p:nvSpPr>
        <p:spPr>
          <a:xfrm rot="5400000">
            <a:off x="2114328" y="4565085"/>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等腰三角形 6"/>
          <p:cNvSpPr/>
          <p:nvPr/>
        </p:nvSpPr>
        <p:spPr>
          <a:xfrm rot="5400000">
            <a:off x="2354498" y="4829747"/>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等腰三角形 6"/>
          <p:cNvSpPr/>
          <p:nvPr/>
        </p:nvSpPr>
        <p:spPr>
          <a:xfrm rot="5400000">
            <a:off x="1250566" y="4660595"/>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a:solidFill>
              <a:srgbClr val="243152"/>
            </a:solidFill>
          </a:ln>
          <a:effectLst>
            <a:outerShdw blurRad="50800" dist="381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6"/>
          <p:cNvSpPr/>
          <p:nvPr/>
        </p:nvSpPr>
        <p:spPr>
          <a:xfrm rot="5400000">
            <a:off x="2400854" y="4777297"/>
            <a:ext cx="269090" cy="233830"/>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rgbClr val="24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Freeform 168"/>
          <p:cNvSpPr>
            <a:spLocks noChangeArrowheads="1"/>
          </p:cNvSpPr>
          <p:nvPr/>
        </p:nvSpPr>
        <p:spPr bwMode="auto">
          <a:xfrm>
            <a:off x="2026303" y="4752155"/>
            <a:ext cx="281715" cy="241825"/>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rgbClr val="243152"/>
          </a:solidFill>
          <a:ln>
            <a:noFill/>
          </a:ln>
          <a:effectLst/>
        </p:spPr>
        <p:txBody>
          <a:bodyPr wrap="none" anchor="ctr"/>
          <a:lstStyle/>
          <a:p>
            <a:endParaRPr lang="en-US" sz="900"/>
          </a:p>
        </p:txBody>
      </p:sp>
      <p:sp>
        <p:nvSpPr>
          <p:cNvPr id="144" name="圆角矩形 133"/>
          <p:cNvSpPr/>
          <p:nvPr/>
        </p:nvSpPr>
        <p:spPr>
          <a:xfrm rot="1825908">
            <a:off x="3876278" y="4310999"/>
            <a:ext cx="679616" cy="334750"/>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3152"/>
              </a:solidFill>
              <a:latin typeface="微软雅黑" panose="020B0503020204020204" pitchFamily="34" charset="-122"/>
              <a:ea typeface="微软雅黑" panose="020B0503020204020204" pitchFamily="34" charset="-122"/>
            </a:endParaRPr>
          </a:p>
        </p:txBody>
      </p:sp>
      <p:sp>
        <p:nvSpPr>
          <p:cNvPr id="145" name="TextBox 62"/>
          <p:cNvSpPr txBox="1"/>
          <p:nvPr/>
        </p:nvSpPr>
        <p:spPr>
          <a:xfrm rot="1825908">
            <a:off x="3844829" y="4192399"/>
            <a:ext cx="550150" cy="461665"/>
          </a:xfrm>
          <a:prstGeom prst="rect">
            <a:avLst/>
          </a:prstGeom>
          <a:noFill/>
        </p:spPr>
        <p:txBody>
          <a:bodyPr wrap="none" rtlCol="0">
            <a:spAutoFit/>
          </a:bodyPr>
          <a:lstStyle/>
          <a:p>
            <a:r>
              <a:rPr lang="en-US" altLang="zh-CN" sz="2400" smtClean="0">
                <a:solidFill>
                  <a:srgbClr val="243152"/>
                </a:solidFill>
                <a:latin typeface="微软雅黑" panose="020B0503020204020204" pitchFamily="34" charset="-122"/>
                <a:ea typeface="微软雅黑" panose="020B0503020204020204" pitchFamily="34" charset="-122"/>
                <a:cs typeface="Aharoni" pitchFamily="2" charset="-79"/>
              </a:rPr>
              <a:t>06</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sp>
        <p:nvSpPr>
          <p:cNvPr id="138" name="等腰三角形 6"/>
          <p:cNvSpPr/>
          <p:nvPr/>
        </p:nvSpPr>
        <p:spPr>
          <a:xfrm rot="5400000">
            <a:off x="4625171" y="4565085"/>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等腰三角形 6"/>
          <p:cNvSpPr/>
          <p:nvPr/>
        </p:nvSpPr>
        <p:spPr>
          <a:xfrm rot="5400000">
            <a:off x="4865341" y="4829747"/>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等腰三角形 6"/>
          <p:cNvSpPr/>
          <p:nvPr/>
        </p:nvSpPr>
        <p:spPr>
          <a:xfrm rot="5400000">
            <a:off x="3761409" y="4660595"/>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a:solidFill>
              <a:srgbClr val="243152"/>
            </a:solidFill>
          </a:ln>
          <a:effectLst>
            <a:outerShdw blurRad="50800" dist="381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组合 16"/>
          <p:cNvGrpSpPr/>
          <p:nvPr/>
        </p:nvGrpSpPr>
        <p:grpSpPr>
          <a:xfrm>
            <a:off x="4929327" y="4761592"/>
            <a:ext cx="233829" cy="270000"/>
            <a:chOff x="5961062" y="1094681"/>
            <a:chExt cx="233829" cy="270000"/>
          </a:xfrm>
          <a:solidFill>
            <a:srgbClr val="243152"/>
          </a:solidFill>
        </p:grpSpPr>
        <p:sp>
          <p:nvSpPr>
            <p:cNvPr id="142" name="矩形 15"/>
            <p:cNvSpPr/>
            <p:nvPr/>
          </p:nvSpPr>
          <p:spPr>
            <a:xfrm>
              <a:off x="5961062" y="1206821"/>
              <a:ext cx="23382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71"/>
            <p:cNvSpPr/>
            <p:nvPr/>
          </p:nvSpPr>
          <p:spPr>
            <a:xfrm rot="5400000">
              <a:off x="5942975" y="1206821"/>
              <a:ext cx="270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5" name="Freeform 100"/>
          <p:cNvSpPr>
            <a:spLocks noChangeArrowheads="1"/>
          </p:cNvSpPr>
          <p:nvPr/>
        </p:nvSpPr>
        <p:spPr bwMode="auto">
          <a:xfrm>
            <a:off x="4490952" y="4754455"/>
            <a:ext cx="363521" cy="23484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rgbClr val="243152"/>
          </a:solidFill>
          <a:ln>
            <a:noFill/>
          </a:ln>
          <a:effectLst/>
        </p:spPr>
        <p:txBody>
          <a:bodyPr wrap="none" anchor="ctr"/>
          <a:lstStyle/>
          <a:p>
            <a:endParaRPr lang="en-US" sz="900"/>
          </a:p>
        </p:txBody>
      </p:sp>
      <p:sp>
        <p:nvSpPr>
          <p:cNvPr id="157" name="圆角矩形 160"/>
          <p:cNvSpPr/>
          <p:nvPr/>
        </p:nvSpPr>
        <p:spPr>
          <a:xfrm rot="1825908">
            <a:off x="6354066" y="4335705"/>
            <a:ext cx="679616" cy="334750"/>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3152"/>
              </a:solidFill>
              <a:latin typeface="微软雅黑" panose="020B0503020204020204" pitchFamily="34" charset="-122"/>
              <a:ea typeface="微软雅黑" panose="020B0503020204020204" pitchFamily="34" charset="-122"/>
            </a:endParaRPr>
          </a:p>
        </p:txBody>
      </p:sp>
      <p:sp>
        <p:nvSpPr>
          <p:cNvPr id="158" name="TextBox 73"/>
          <p:cNvSpPr txBox="1"/>
          <p:nvPr/>
        </p:nvSpPr>
        <p:spPr>
          <a:xfrm rot="1825908">
            <a:off x="6322617" y="4217105"/>
            <a:ext cx="550150" cy="461665"/>
          </a:xfrm>
          <a:prstGeom prst="rect">
            <a:avLst/>
          </a:prstGeom>
          <a:noFill/>
        </p:spPr>
        <p:txBody>
          <a:bodyPr wrap="none" rtlCol="0">
            <a:spAutoFit/>
          </a:bodyPr>
          <a:lstStyle/>
          <a:p>
            <a:r>
              <a:rPr lang="en-US" altLang="zh-CN" sz="2400" smtClean="0">
                <a:solidFill>
                  <a:srgbClr val="243152"/>
                </a:solidFill>
                <a:latin typeface="微软雅黑" panose="020B0503020204020204" pitchFamily="34" charset="-122"/>
                <a:ea typeface="微软雅黑" panose="020B0503020204020204" pitchFamily="34" charset="-122"/>
                <a:cs typeface="Aharoni" pitchFamily="2" charset="-79"/>
              </a:rPr>
              <a:t>07</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sp>
        <p:nvSpPr>
          <p:cNvPr id="151" name="等腰三角形 6"/>
          <p:cNvSpPr/>
          <p:nvPr/>
        </p:nvSpPr>
        <p:spPr>
          <a:xfrm rot="5400000">
            <a:off x="7102959" y="4589791"/>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等腰三角形 6"/>
          <p:cNvSpPr/>
          <p:nvPr/>
        </p:nvSpPr>
        <p:spPr>
          <a:xfrm rot="5400000">
            <a:off x="7343129" y="4854453"/>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等腰三角形 6"/>
          <p:cNvSpPr/>
          <p:nvPr/>
        </p:nvSpPr>
        <p:spPr>
          <a:xfrm rot="5400000">
            <a:off x="6239197" y="4685301"/>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a:solidFill>
              <a:srgbClr val="243152"/>
            </a:solidFill>
          </a:ln>
          <a:effectLst>
            <a:outerShdw blurRad="50800" dist="381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4" name="组合 18"/>
          <p:cNvGrpSpPr/>
          <p:nvPr/>
        </p:nvGrpSpPr>
        <p:grpSpPr>
          <a:xfrm>
            <a:off x="7462722" y="4776862"/>
            <a:ext cx="130841" cy="270000"/>
            <a:chOff x="3400966" y="3310243"/>
            <a:chExt cx="130841" cy="270000"/>
          </a:xfrm>
          <a:solidFill>
            <a:srgbClr val="243152"/>
          </a:solidFill>
        </p:grpSpPr>
        <p:sp>
          <p:nvSpPr>
            <p:cNvPr id="155" name="矩形 172"/>
            <p:cNvSpPr/>
            <p:nvPr/>
          </p:nvSpPr>
          <p:spPr>
            <a:xfrm rot="5400000">
              <a:off x="3288826" y="3422383"/>
              <a:ext cx="270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73"/>
            <p:cNvSpPr/>
            <p:nvPr/>
          </p:nvSpPr>
          <p:spPr>
            <a:xfrm rot="5400000">
              <a:off x="3418948" y="3422383"/>
              <a:ext cx="180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8" name="Freeform 124"/>
          <p:cNvSpPr>
            <a:spLocks noChangeArrowheads="1"/>
          </p:cNvSpPr>
          <p:nvPr/>
        </p:nvSpPr>
        <p:spPr bwMode="auto">
          <a:xfrm>
            <a:off x="7031843" y="4693253"/>
            <a:ext cx="307349" cy="2968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243152"/>
          </a:solidFill>
          <a:ln>
            <a:noFill/>
          </a:ln>
          <a:effectLst/>
        </p:spPr>
        <p:txBody>
          <a:bodyPr wrap="none" anchor="ctr"/>
          <a:lstStyle/>
          <a:p>
            <a:endParaRPr lang="en-US" sz="900"/>
          </a:p>
        </p:txBody>
      </p:sp>
      <p:sp>
        <p:nvSpPr>
          <p:cNvPr id="168" name="圆角矩形 169"/>
          <p:cNvSpPr/>
          <p:nvPr/>
        </p:nvSpPr>
        <p:spPr>
          <a:xfrm rot="1825908">
            <a:off x="8937418" y="4310999"/>
            <a:ext cx="679616" cy="334750"/>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3152"/>
              </a:solidFill>
              <a:latin typeface="微软雅黑" panose="020B0503020204020204" pitchFamily="34" charset="-122"/>
              <a:ea typeface="微软雅黑" panose="020B0503020204020204" pitchFamily="34" charset="-122"/>
            </a:endParaRPr>
          </a:p>
        </p:txBody>
      </p:sp>
      <p:sp>
        <p:nvSpPr>
          <p:cNvPr id="169" name="TextBox 82"/>
          <p:cNvSpPr txBox="1"/>
          <p:nvPr/>
        </p:nvSpPr>
        <p:spPr>
          <a:xfrm rot="1825908">
            <a:off x="8905969" y="4192399"/>
            <a:ext cx="550150" cy="461665"/>
          </a:xfrm>
          <a:prstGeom prst="rect">
            <a:avLst/>
          </a:prstGeom>
          <a:noFill/>
        </p:spPr>
        <p:txBody>
          <a:bodyPr wrap="none" rtlCol="0">
            <a:spAutoFit/>
          </a:bodyPr>
          <a:lstStyle/>
          <a:p>
            <a:r>
              <a:rPr lang="en-US" altLang="zh-CN" sz="2400" smtClean="0">
                <a:solidFill>
                  <a:srgbClr val="243152"/>
                </a:solidFill>
                <a:latin typeface="微软雅黑" panose="020B0503020204020204" pitchFamily="34" charset="-122"/>
                <a:ea typeface="微软雅黑" panose="020B0503020204020204" pitchFamily="34" charset="-122"/>
                <a:cs typeface="Aharoni" pitchFamily="2" charset="-79"/>
              </a:rPr>
              <a:t>08</a:t>
            </a:r>
            <a:endParaRPr lang="zh-CN" altLang="en-US" sz="2400" dirty="0">
              <a:solidFill>
                <a:srgbClr val="243152"/>
              </a:solidFill>
              <a:latin typeface="微软雅黑" panose="020B0503020204020204" pitchFamily="34" charset="-122"/>
              <a:ea typeface="微软雅黑" panose="020B0503020204020204" pitchFamily="34" charset="-122"/>
              <a:cs typeface="Aharoni" pitchFamily="2" charset="-79"/>
            </a:endParaRPr>
          </a:p>
        </p:txBody>
      </p:sp>
      <p:sp>
        <p:nvSpPr>
          <p:cNvPr id="164" name="等腰三角形 6"/>
          <p:cNvSpPr/>
          <p:nvPr/>
        </p:nvSpPr>
        <p:spPr>
          <a:xfrm rot="5400000">
            <a:off x="9686311" y="4565085"/>
            <a:ext cx="1291368" cy="1122153"/>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6"/>
          <p:cNvSpPr/>
          <p:nvPr/>
        </p:nvSpPr>
        <p:spPr>
          <a:xfrm rot="5400000">
            <a:off x="9926481" y="4829747"/>
            <a:ext cx="682223" cy="592828"/>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chemeClr val="bg1">
              <a:lumMod val="95000"/>
            </a:schemeClr>
          </a:solidFill>
          <a:ln>
            <a:solidFill>
              <a:srgbClr val="24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6"/>
          <p:cNvSpPr/>
          <p:nvPr/>
        </p:nvSpPr>
        <p:spPr>
          <a:xfrm rot="5400000">
            <a:off x="8822549" y="4660595"/>
            <a:ext cx="2033170" cy="931133"/>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chemeClr val="bg1">
              <a:lumMod val="95000"/>
            </a:schemeClr>
          </a:solidFill>
          <a:ln w="25400">
            <a:solidFill>
              <a:srgbClr val="243152"/>
            </a:solidFill>
          </a:ln>
          <a:effectLst>
            <a:outerShdw blurRad="50800" dist="38100" algn="l" rotWithShape="0">
              <a:prstClr val="black">
                <a:alpha val="25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67" name="椭圆 24"/>
          <p:cNvSpPr/>
          <p:nvPr/>
        </p:nvSpPr>
        <p:spPr>
          <a:xfrm>
            <a:off x="9954297" y="4752155"/>
            <a:ext cx="270000" cy="270000"/>
          </a:xfrm>
          <a:prstGeom prst="ellipse">
            <a:avLst/>
          </a:prstGeom>
          <a:solidFill>
            <a:srgbClr val="24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AutoShape 96"/>
          <p:cNvSpPr/>
          <p:nvPr/>
        </p:nvSpPr>
        <p:spPr bwMode="auto">
          <a:xfrm>
            <a:off x="9602516" y="4691123"/>
            <a:ext cx="300867" cy="300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243152"/>
          </a:solidFill>
          <a:ln>
            <a:noFill/>
          </a:ln>
          <a:effectLst/>
        </p:spPr>
        <p:txBody>
          <a:bodyPr lIns="50789" tIns="50789" rIns="50789" bIns="50789" anchor="ctr"/>
          <a:lstStyle/>
          <a:p>
            <a:pPr defTabSz="456565">
              <a:defRPr/>
            </a:pPr>
            <a:endParaRPr lang="es-ES" sz="29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矩形 169"/>
          <p:cNvSpPr/>
          <p:nvPr/>
        </p:nvSpPr>
        <p:spPr>
          <a:xfrm>
            <a:off x="1799375" y="383602"/>
            <a:ext cx="3262432" cy="719556"/>
          </a:xfrm>
          <a:prstGeom prst="rect">
            <a:avLst/>
          </a:prstGeom>
        </p:spPr>
        <p:txBody>
          <a:bodyPr wrap="none">
            <a:spAutoFit/>
          </a:bodyPr>
          <a:lstStyle/>
          <a:p>
            <a:pPr>
              <a:lnSpc>
                <a:spcPct val="200000"/>
              </a:lnSpc>
            </a:pPr>
            <a:r>
              <a:rPr lang="zh-CN" altLang="en-US" sz="2400" b="1" dirty="0" smtClean="0">
                <a:solidFill>
                  <a:schemeClr val="bg1"/>
                </a:solidFill>
                <a:latin typeface="微软雅黑" panose="020B0503020204020204" pitchFamily="34" charset="-122"/>
                <a:ea typeface="微软雅黑" panose="020B0503020204020204" pitchFamily="34" charset="-122"/>
              </a:rPr>
              <a:t>课题</a:t>
            </a:r>
            <a:r>
              <a:rPr lang="zh-CN" altLang="en-US" sz="2400" b="1" dirty="0">
                <a:solidFill>
                  <a:schemeClr val="bg1"/>
                </a:solidFill>
                <a:latin typeface="微软雅黑" panose="020B0503020204020204" pitchFamily="34" charset="-122"/>
                <a:ea typeface="微软雅黑" panose="020B0503020204020204" pitchFamily="34" charset="-122"/>
              </a:rPr>
              <a:t>研究的思路与方法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1" name="文本框 170"/>
          <p:cNvSpPr txBox="1"/>
          <p:nvPr/>
        </p:nvSpPr>
        <p:spPr>
          <a:xfrm>
            <a:off x="1799375" y="1034236"/>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72" name="文本框 171"/>
          <p:cNvSpPr txBox="1"/>
          <p:nvPr/>
        </p:nvSpPr>
        <p:spPr>
          <a:xfrm>
            <a:off x="1827777" y="2716275"/>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173" name="文本框 172"/>
          <p:cNvSpPr txBox="1"/>
          <p:nvPr/>
        </p:nvSpPr>
        <p:spPr>
          <a:xfrm>
            <a:off x="4344940" y="2716275"/>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174" name="文本框 173"/>
          <p:cNvSpPr txBox="1"/>
          <p:nvPr/>
        </p:nvSpPr>
        <p:spPr>
          <a:xfrm>
            <a:off x="6821275" y="2716275"/>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175" name="文本框 174"/>
          <p:cNvSpPr txBox="1"/>
          <p:nvPr/>
        </p:nvSpPr>
        <p:spPr>
          <a:xfrm>
            <a:off x="9388062" y="2716275"/>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176" name="文本框 175"/>
          <p:cNvSpPr txBox="1"/>
          <p:nvPr/>
        </p:nvSpPr>
        <p:spPr>
          <a:xfrm>
            <a:off x="1827777" y="4989298"/>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177" name="文本框 176"/>
          <p:cNvSpPr txBox="1"/>
          <p:nvPr/>
        </p:nvSpPr>
        <p:spPr>
          <a:xfrm>
            <a:off x="4344940" y="4989298"/>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178" name="文本框 177"/>
          <p:cNvSpPr txBox="1"/>
          <p:nvPr/>
        </p:nvSpPr>
        <p:spPr>
          <a:xfrm>
            <a:off x="6821275" y="4989298"/>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
        <p:nvSpPr>
          <p:cNvPr id="179" name="文本框 178"/>
          <p:cNvSpPr txBox="1"/>
          <p:nvPr/>
        </p:nvSpPr>
        <p:spPr>
          <a:xfrm>
            <a:off x="9388062" y="4989298"/>
            <a:ext cx="1015198" cy="1015663"/>
          </a:xfrm>
          <a:prstGeom prst="rect">
            <a:avLst/>
          </a:prstGeom>
          <a:noFill/>
        </p:spPr>
        <p:txBody>
          <a:bodyPr wrap="square" rtlCol="0">
            <a:spAutoFit/>
          </a:bodyPr>
          <a:lstStyle/>
          <a:p>
            <a:pPr>
              <a:lnSpc>
                <a:spcPct val="125000"/>
              </a:lnSpc>
            </a:pPr>
            <a:r>
              <a:rPr lang="zh-CN" altLang="en-US" sz="1200" dirty="0" smtClean="0">
                <a:solidFill>
                  <a:srgbClr val="243152"/>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rgbClr val="24315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8" name="组合 7"/>
          <p:cNvGrpSpPr/>
          <p:nvPr/>
        </p:nvGrpSpPr>
        <p:grpSpPr>
          <a:xfrm rot="5400000">
            <a:off x="649322" y="487738"/>
            <a:ext cx="1057256" cy="1057256"/>
            <a:chOff x="1381885" y="2749834"/>
            <a:chExt cx="1404000" cy="1404000"/>
          </a:xfrm>
        </p:grpSpPr>
        <p:sp>
          <p:nvSpPr>
            <p:cNvPr id="20" name="椭圆 19"/>
            <p:cNvSpPr/>
            <p:nvPr/>
          </p:nvSpPr>
          <p:spPr>
            <a:xfrm>
              <a:off x="1381885" y="2749834"/>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1406855" y="2773316"/>
              <a:ext cx="1354060" cy="1356796"/>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sp>
        <p:nvSpPr>
          <p:cNvPr id="12" name="文本框 11"/>
          <p:cNvSpPr txBox="1"/>
          <p:nvPr/>
        </p:nvSpPr>
        <p:spPr>
          <a:xfrm>
            <a:off x="539206" y="600867"/>
            <a:ext cx="1272410" cy="830997"/>
          </a:xfrm>
          <a:prstGeom prst="rect">
            <a:avLst/>
          </a:prstGeom>
          <a:noFill/>
        </p:spPr>
        <p:txBody>
          <a:bodyPr wrap="square" rtlCol="0">
            <a:spAutoFit/>
          </a:bodyPr>
          <a:lstStyle/>
          <a:p>
            <a:pPr algn="ctr"/>
            <a:r>
              <a:rPr lang="en-US" altLang="zh-CN" sz="4800" b="1" dirty="0" smtClean="0">
                <a:solidFill>
                  <a:schemeClr val="bg1"/>
                </a:solidFill>
                <a:latin typeface="华文仿宋" panose="02010600040101010101" pitchFamily="2" charset="-122"/>
                <a:ea typeface="华文仿宋" panose="02010600040101010101" pitchFamily="2" charset="-122"/>
                <a:cs typeface="Arial" panose="020B0604020202020204" pitchFamily="34" charset="0"/>
              </a:rPr>
              <a:t>02</a:t>
            </a:r>
            <a:endParaRPr lang="zh-CN" altLang="en-US" sz="4800" b="1" dirty="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206" name="Shape 363"/>
          <p:cNvSpPr/>
          <p:nvPr/>
        </p:nvSpPr>
        <p:spPr>
          <a:xfrm>
            <a:off x="1" y="5643681"/>
            <a:ext cx="12468912" cy="0"/>
          </a:xfrm>
          <a:prstGeom prst="line">
            <a:avLst/>
          </a:prstGeom>
          <a:ln w="28575">
            <a:solidFill>
              <a:schemeClr val="bg1">
                <a:lumMod val="95000"/>
              </a:schemeClr>
            </a:solidFill>
            <a:miter lim="400000"/>
          </a:ln>
        </p:spPr>
        <p:txBody>
          <a:bodyPr lIns="0" tIns="0" rIns="0" bIns="0"/>
          <a:lstStyle/>
          <a:p>
            <a:pPr lvl="0" defTabSz="457200">
              <a:defRPr sz="1200">
                <a:latin typeface="Helvetica"/>
                <a:ea typeface="Helvetica"/>
                <a:cs typeface="Helvetica"/>
                <a:sym typeface="Helvetica"/>
              </a:defRPr>
            </a:pPr>
          </a:p>
        </p:txBody>
      </p:sp>
      <p:sp>
        <p:nvSpPr>
          <p:cNvPr id="207" name="Shape 364"/>
          <p:cNvSpPr/>
          <p:nvPr/>
        </p:nvSpPr>
        <p:spPr>
          <a:xfrm>
            <a:off x="1" y="5707850"/>
            <a:ext cx="12468912" cy="0"/>
          </a:xfrm>
          <a:prstGeom prst="line">
            <a:avLst/>
          </a:prstGeom>
          <a:ln w="28575">
            <a:solidFill>
              <a:schemeClr val="bg1">
                <a:lumMod val="95000"/>
              </a:schemeClr>
            </a:solidFill>
            <a:miter lim="400000"/>
          </a:ln>
        </p:spPr>
        <p:txBody>
          <a:bodyPr lIns="0" tIns="0" rIns="0" bIns="0"/>
          <a:lstStyle/>
          <a:p>
            <a:pPr lvl="0" defTabSz="457200">
              <a:defRPr sz="1200">
                <a:latin typeface="Helvetica"/>
                <a:ea typeface="Helvetica"/>
                <a:cs typeface="Helvetica"/>
                <a:sym typeface="Helvetica"/>
              </a:defRPr>
            </a:pPr>
          </a:p>
        </p:txBody>
      </p:sp>
      <p:sp>
        <p:nvSpPr>
          <p:cNvPr id="209" name="Shape 367"/>
          <p:cNvSpPr/>
          <p:nvPr/>
        </p:nvSpPr>
        <p:spPr>
          <a:xfrm>
            <a:off x="2091014" y="5584556"/>
            <a:ext cx="190437" cy="1904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43152"/>
          </a:solidFill>
          <a:ln w="38100" cap="flat">
            <a:solidFill>
              <a:srgbClr val="FFFFFF"/>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210" name="Shape 368"/>
          <p:cNvSpPr/>
          <p:nvPr/>
        </p:nvSpPr>
        <p:spPr>
          <a:xfrm>
            <a:off x="1738257" y="5858499"/>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bg1"/>
                </a:solidFill>
              </a:rPr>
              <a:t>Text here </a:t>
            </a:r>
            <a:endParaRPr sz="1600" dirty="0">
              <a:solidFill>
                <a:schemeClr val="bg1"/>
              </a:solidFill>
            </a:endParaRPr>
          </a:p>
        </p:txBody>
      </p:sp>
      <p:sp>
        <p:nvSpPr>
          <p:cNvPr id="212" name="Shape 370"/>
          <p:cNvSpPr/>
          <p:nvPr/>
        </p:nvSpPr>
        <p:spPr>
          <a:xfrm>
            <a:off x="7511570" y="5584556"/>
            <a:ext cx="190437" cy="1904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43152"/>
          </a:solidFill>
          <a:ln w="38100" cap="flat">
            <a:solidFill>
              <a:srgbClr val="FFFFFF"/>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215" name="Shape 373"/>
          <p:cNvSpPr/>
          <p:nvPr/>
        </p:nvSpPr>
        <p:spPr>
          <a:xfrm>
            <a:off x="9848429" y="5621378"/>
            <a:ext cx="190437" cy="1920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43152"/>
          </a:solidFill>
          <a:ln w="38100" cap="flat">
            <a:solidFill>
              <a:srgbClr val="FFFFFF"/>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218" name="Shape 376"/>
          <p:cNvSpPr/>
          <p:nvPr/>
        </p:nvSpPr>
        <p:spPr>
          <a:xfrm>
            <a:off x="10761021" y="2712568"/>
            <a:ext cx="1" cy="222414"/>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19" name="Shape 377"/>
          <p:cNvSpPr/>
          <p:nvPr/>
        </p:nvSpPr>
        <p:spPr>
          <a:xfrm flipH="1">
            <a:off x="10157771" y="2860943"/>
            <a:ext cx="1206502"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lumMod val="95000"/>
            </a:schemeClr>
          </a:solidFill>
          <a:ln w="12700" cap="flat">
            <a:solidFill>
              <a:schemeClr val="bg1">
                <a:lumMod val="50000"/>
              </a:schemeClr>
            </a:solidFill>
            <a:miter lim="400000"/>
          </a:ln>
          <a:effectLst/>
        </p:spPr>
        <p:txBody>
          <a:bodyPr wrap="square" lIns="0" tIns="0" rIns="0" bIns="0" numCol="1" anchor="ctr">
            <a:noAutofit/>
          </a:bodyPr>
          <a:lstStyle/>
          <a:p>
            <a:pPr lvl="0" algn="ctr">
              <a:defRPr>
                <a:solidFill>
                  <a:srgbClr val="FFFFFF"/>
                </a:solidFill>
              </a:defRPr>
            </a:pPr>
          </a:p>
        </p:txBody>
      </p:sp>
      <p:sp>
        <p:nvSpPr>
          <p:cNvPr id="220" name="Shape 378"/>
          <p:cNvSpPr/>
          <p:nvPr/>
        </p:nvSpPr>
        <p:spPr>
          <a:xfrm flipV="1">
            <a:off x="9947059" y="2712568"/>
            <a:ext cx="1" cy="2908813"/>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21" name="Shape 379"/>
          <p:cNvSpPr/>
          <p:nvPr/>
        </p:nvSpPr>
        <p:spPr>
          <a:xfrm>
            <a:off x="9943646" y="2717452"/>
            <a:ext cx="813964"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25" name="Shape 384"/>
          <p:cNvSpPr/>
          <p:nvPr/>
        </p:nvSpPr>
        <p:spPr>
          <a:xfrm>
            <a:off x="8424164" y="1978473"/>
            <a:ext cx="1" cy="275730"/>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26" name="Shape 385"/>
          <p:cNvSpPr/>
          <p:nvPr/>
        </p:nvSpPr>
        <p:spPr>
          <a:xfrm flipH="1">
            <a:off x="6800281" y="2712569"/>
            <a:ext cx="1" cy="626773"/>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27" name="Shape 386"/>
          <p:cNvSpPr/>
          <p:nvPr/>
        </p:nvSpPr>
        <p:spPr>
          <a:xfrm flipH="1">
            <a:off x="7848122" y="2120141"/>
            <a:ext cx="1206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lumMod val="95000"/>
            </a:schemeClr>
          </a:solidFill>
          <a:ln w="6350" cap="flat">
            <a:solidFill>
              <a:schemeClr val="bg1">
                <a:lumMod val="50000"/>
              </a:schemeClr>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228" name="Shape 387"/>
          <p:cNvSpPr/>
          <p:nvPr/>
        </p:nvSpPr>
        <p:spPr>
          <a:xfrm flipH="1">
            <a:off x="6210358" y="2860944"/>
            <a:ext cx="1206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lumMod val="95000"/>
            </a:schemeClr>
          </a:solidFill>
          <a:ln w="6350" cap="flat">
            <a:solidFill>
              <a:schemeClr val="bg1">
                <a:lumMod val="50000"/>
              </a:schemeClr>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229" name="Shape 388"/>
          <p:cNvSpPr/>
          <p:nvPr/>
        </p:nvSpPr>
        <p:spPr>
          <a:xfrm flipV="1">
            <a:off x="7610201" y="1978473"/>
            <a:ext cx="1" cy="3606086"/>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30" name="Shape 389"/>
          <p:cNvSpPr/>
          <p:nvPr/>
        </p:nvSpPr>
        <p:spPr>
          <a:xfrm>
            <a:off x="7606788" y="1984528"/>
            <a:ext cx="813964"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31" name="Shape 390"/>
          <p:cNvSpPr/>
          <p:nvPr/>
        </p:nvSpPr>
        <p:spPr>
          <a:xfrm flipH="1" flipV="1">
            <a:off x="6800280" y="2712569"/>
            <a:ext cx="806509"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37" name="Shape 398"/>
          <p:cNvSpPr/>
          <p:nvPr/>
        </p:nvSpPr>
        <p:spPr>
          <a:xfrm>
            <a:off x="3003607" y="1978473"/>
            <a:ext cx="1" cy="275730"/>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38" name="Shape 399"/>
          <p:cNvSpPr/>
          <p:nvPr/>
        </p:nvSpPr>
        <p:spPr>
          <a:xfrm flipH="1">
            <a:off x="1379724" y="2712569"/>
            <a:ext cx="1" cy="626773"/>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39" name="Shape 400"/>
          <p:cNvSpPr/>
          <p:nvPr/>
        </p:nvSpPr>
        <p:spPr>
          <a:xfrm flipH="1">
            <a:off x="2400358" y="2120141"/>
            <a:ext cx="1206500"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lumMod val="95000"/>
            </a:schemeClr>
          </a:solidFill>
          <a:ln w="6350" cap="flat">
            <a:solidFill>
              <a:schemeClr val="bg1">
                <a:lumMod val="50000"/>
              </a:schemeClr>
            </a:solidFill>
            <a:prstDash val="solid"/>
            <a:miter lim="400000"/>
          </a:ln>
          <a:effectLst/>
        </p:spPr>
        <p:txBody>
          <a:bodyPr wrap="square" lIns="0" tIns="0" rIns="0" bIns="0" numCol="1" anchor="ctr">
            <a:noAutofit/>
          </a:bodyPr>
          <a:lstStyle/>
          <a:p>
            <a:pPr lvl="0" algn="ctr">
              <a:defRPr>
                <a:solidFill>
                  <a:srgbClr val="FFFFFF"/>
                </a:solidFill>
              </a:defRPr>
            </a:pPr>
          </a:p>
        </p:txBody>
      </p:sp>
      <p:sp>
        <p:nvSpPr>
          <p:cNvPr id="240" name="Shape 401"/>
          <p:cNvSpPr/>
          <p:nvPr/>
        </p:nvSpPr>
        <p:spPr>
          <a:xfrm flipH="1">
            <a:off x="762594" y="2860944"/>
            <a:ext cx="1206500" cy="1219201"/>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0"/>
                </a:lnTo>
                <a:lnTo>
                  <a:pt x="21600" y="15366"/>
                </a:lnTo>
                <a:cubicBezTo>
                  <a:pt x="21600" y="18809"/>
                  <a:pt x="18779" y="21600"/>
                  <a:pt x="15300" y="21600"/>
                </a:cubicBezTo>
                <a:lnTo>
                  <a:pt x="0" y="21600"/>
                </a:lnTo>
                <a:lnTo>
                  <a:pt x="0" y="6234"/>
                </a:lnTo>
                <a:cubicBezTo>
                  <a:pt x="0" y="2791"/>
                  <a:pt x="2821" y="0"/>
                  <a:pt x="6300" y="0"/>
                </a:cubicBezTo>
                <a:close/>
              </a:path>
            </a:pathLst>
          </a:custGeom>
          <a:solidFill>
            <a:schemeClr val="bg1">
              <a:lumMod val="95000"/>
            </a:schemeClr>
          </a:solidFill>
          <a:ln w="12700" cap="flat">
            <a:solidFill>
              <a:schemeClr val="bg1">
                <a:lumMod val="50000"/>
              </a:schemeClr>
            </a:solidFill>
            <a:miter lim="400000"/>
          </a:ln>
          <a:effectLst/>
        </p:spPr>
        <p:txBody>
          <a:bodyPr wrap="square" lIns="0" tIns="0" rIns="0" bIns="0" numCol="1" anchor="ctr">
            <a:noAutofit/>
          </a:bodyPr>
          <a:lstStyle/>
          <a:p>
            <a:pPr lvl="0" algn="ctr">
              <a:defRPr>
                <a:solidFill>
                  <a:srgbClr val="FFFFFF"/>
                </a:solidFill>
              </a:defRPr>
            </a:pPr>
          </a:p>
        </p:txBody>
      </p:sp>
      <p:sp>
        <p:nvSpPr>
          <p:cNvPr id="241" name="Shape 402"/>
          <p:cNvSpPr/>
          <p:nvPr/>
        </p:nvSpPr>
        <p:spPr>
          <a:xfrm flipV="1">
            <a:off x="2189645" y="1978473"/>
            <a:ext cx="1" cy="3606086"/>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42" name="Shape 403"/>
          <p:cNvSpPr/>
          <p:nvPr/>
        </p:nvSpPr>
        <p:spPr>
          <a:xfrm>
            <a:off x="2186233" y="1984528"/>
            <a:ext cx="813962"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43" name="Shape 404"/>
          <p:cNvSpPr/>
          <p:nvPr/>
        </p:nvSpPr>
        <p:spPr>
          <a:xfrm flipH="1" flipV="1">
            <a:off x="1379725" y="2712569"/>
            <a:ext cx="806508" cy="1"/>
          </a:xfrm>
          <a:prstGeom prst="line">
            <a:avLst/>
          </a:prstGeom>
          <a:noFill/>
          <a:ln w="28575" cap="flat">
            <a:solidFill>
              <a:schemeClr val="bg1">
                <a:lumMod val="95000"/>
              </a:schemeClr>
            </a:solidFill>
            <a:prstDash val="solid"/>
            <a:miter lim="400000"/>
          </a:ln>
          <a:effectLst/>
        </p:spPr>
        <p:txBody>
          <a:bodyPr wrap="square" lIns="0" tIns="0" rIns="0" bIns="0" numCol="1" anchor="t">
            <a:noAutofit/>
          </a:bodyPr>
          <a:lstStyle/>
          <a:p>
            <a:pPr lvl="0" defTabSz="457200">
              <a:defRPr sz="1200">
                <a:latin typeface="Helvetica"/>
                <a:ea typeface="Helvetica"/>
                <a:cs typeface="Helvetica"/>
                <a:sym typeface="Helvetica"/>
              </a:defRPr>
            </a:pPr>
          </a:p>
        </p:txBody>
      </p:sp>
      <p:sp>
        <p:nvSpPr>
          <p:cNvPr id="248" name="Freeform 22"/>
          <p:cNvSpPr>
            <a:spLocks noChangeArrowheads="1"/>
          </p:cNvSpPr>
          <p:nvPr/>
        </p:nvSpPr>
        <p:spPr bwMode="auto">
          <a:xfrm>
            <a:off x="6547005" y="3231798"/>
            <a:ext cx="511832" cy="511836"/>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rgbClr val="243152"/>
          </a:solidFill>
          <a:ln>
            <a:noFill/>
          </a:ln>
          <a:effectLst/>
        </p:spPr>
        <p:txBody>
          <a:bodyPr wrap="none" anchor="ctr"/>
          <a:lstStyle/>
          <a:p>
            <a:endParaRPr lang="en-US" sz="900"/>
          </a:p>
        </p:txBody>
      </p:sp>
      <p:sp>
        <p:nvSpPr>
          <p:cNvPr id="249" name="Freeform 30"/>
          <p:cNvSpPr>
            <a:spLocks noChangeArrowheads="1"/>
          </p:cNvSpPr>
          <p:nvPr/>
        </p:nvSpPr>
        <p:spPr bwMode="auto">
          <a:xfrm rot="19043597">
            <a:off x="2726728" y="2448766"/>
            <a:ext cx="550834" cy="52158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243152"/>
          </a:solidFill>
          <a:ln>
            <a:noFill/>
          </a:ln>
          <a:effectLst/>
        </p:spPr>
        <p:txBody>
          <a:bodyPr wrap="none" anchor="ctr"/>
          <a:lstStyle/>
          <a:p>
            <a:endParaRPr lang="en-US" sz="900"/>
          </a:p>
        </p:txBody>
      </p:sp>
      <p:sp>
        <p:nvSpPr>
          <p:cNvPr id="250" name="Freeform 102"/>
          <p:cNvSpPr>
            <a:spLocks noChangeArrowheads="1"/>
          </p:cNvSpPr>
          <p:nvPr/>
        </p:nvSpPr>
        <p:spPr bwMode="auto">
          <a:xfrm>
            <a:off x="1090426" y="3224375"/>
            <a:ext cx="550835" cy="49233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243152"/>
          </a:solidFill>
          <a:ln>
            <a:noFill/>
          </a:ln>
          <a:effectLst/>
        </p:spPr>
        <p:txBody>
          <a:bodyPr wrap="none" anchor="ctr"/>
          <a:lstStyle/>
          <a:p>
            <a:endParaRPr lang="en-US" sz="900"/>
          </a:p>
        </p:txBody>
      </p:sp>
      <p:sp>
        <p:nvSpPr>
          <p:cNvPr id="251" name="Freeform 155"/>
          <p:cNvSpPr>
            <a:spLocks noChangeArrowheads="1"/>
          </p:cNvSpPr>
          <p:nvPr/>
        </p:nvSpPr>
        <p:spPr bwMode="auto">
          <a:xfrm>
            <a:off x="8195454" y="2440136"/>
            <a:ext cx="511836" cy="55083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rgbClr val="243152"/>
          </a:solidFill>
          <a:ln>
            <a:noFill/>
          </a:ln>
          <a:effectLst/>
        </p:spPr>
        <p:txBody>
          <a:bodyPr wrap="none" anchor="ctr"/>
          <a:lstStyle/>
          <a:p>
            <a:endParaRPr lang="en-US" sz="900"/>
          </a:p>
        </p:txBody>
      </p:sp>
      <p:sp>
        <p:nvSpPr>
          <p:cNvPr id="252" name="AutoShape 96"/>
          <p:cNvSpPr/>
          <p:nvPr/>
        </p:nvSpPr>
        <p:spPr bwMode="auto">
          <a:xfrm>
            <a:off x="10529662" y="3242535"/>
            <a:ext cx="455895" cy="456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243152"/>
          </a:solidFill>
          <a:ln>
            <a:noFill/>
          </a:ln>
          <a:effectLst/>
        </p:spPr>
        <p:txBody>
          <a:bodyPr lIns="50789" tIns="50789" rIns="50789" bIns="50789" anchor="ctr"/>
          <a:lstStyle/>
          <a:p>
            <a:pPr defTabSz="456565">
              <a:defRPr/>
            </a:pPr>
            <a:endParaRPr lang="es-ES" sz="29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53" name="Shape 368"/>
          <p:cNvSpPr/>
          <p:nvPr/>
        </p:nvSpPr>
        <p:spPr>
          <a:xfrm>
            <a:off x="7158813" y="5858499"/>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bg1"/>
                </a:solidFill>
              </a:rPr>
              <a:t>Text here </a:t>
            </a:r>
            <a:endParaRPr sz="1600" dirty="0">
              <a:solidFill>
                <a:schemeClr val="bg1"/>
              </a:solidFill>
            </a:endParaRPr>
          </a:p>
        </p:txBody>
      </p:sp>
      <p:sp>
        <p:nvSpPr>
          <p:cNvPr id="254" name="Shape 368"/>
          <p:cNvSpPr/>
          <p:nvPr/>
        </p:nvSpPr>
        <p:spPr>
          <a:xfrm>
            <a:off x="9495671" y="5858499"/>
            <a:ext cx="895949" cy="338552"/>
          </a:xfrm>
          <a:prstGeom prst="rect">
            <a:avLst/>
          </a:prstGeom>
          <a:noFill/>
          <a:ln w="12700" cap="flat">
            <a:noFill/>
            <a:miter lim="400000"/>
          </a:ln>
          <a:effectLst/>
        </p:spPr>
        <p:txBody>
          <a:bodyPr wrap="none" lIns="45719" tIns="45719" rIns="45719" bIns="45719" numCol="1" anchor="t">
            <a:spAutoFit/>
          </a:bodyPr>
          <a:lstStyle>
            <a:lvl1pPr>
              <a:defRPr sz="1600">
                <a:solidFill>
                  <a:srgbClr val="595959"/>
                </a:solidFill>
                <a:latin typeface="+mj-lt"/>
                <a:ea typeface="+mj-ea"/>
                <a:cs typeface="+mj-cs"/>
                <a:sym typeface="Roboto Light"/>
              </a:defRPr>
            </a:lvl1pPr>
          </a:lstStyle>
          <a:p>
            <a:pPr lvl="0" algn="ctr">
              <a:defRPr sz="1800">
                <a:solidFill>
                  <a:srgbClr val="000000"/>
                </a:solidFill>
              </a:defRPr>
            </a:pPr>
            <a:r>
              <a:rPr lang="en-US" altLang="zh-CN" sz="1600" dirty="0" smtClean="0">
                <a:solidFill>
                  <a:schemeClr val="bg1"/>
                </a:solidFill>
              </a:rPr>
              <a:t>Text here </a:t>
            </a:r>
            <a:endParaRPr sz="1600" dirty="0">
              <a:solidFill>
                <a:schemeClr val="bg1"/>
              </a:solidFill>
            </a:endParaRPr>
          </a:p>
        </p:txBody>
      </p:sp>
      <p:sp>
        <p:nvSpPr>
          <p:cNvPr id="256" name="文本框 255"/>
          <p:cNvSpPr txBox="1"/>
          <p:nvPr/>
        </p:nvSpPr>
        <p:spPr>
          <a:xfrm>
            <a:off x="7792743" y="3495195"/>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7" name="文本框 256"/>
          <p:cNvSpPr txBox="1"/>
          <p:nvPr/>
        </p:nvSpPr>
        <p:spPr>
          <a:xfrm>
            <a:off x="6108164" y="4148725"/>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8" name="文本框 257"/>
          <p:cNvSpPr txBox="1"/>
          <p:nvPr/>
        </p:nvSpPr>
        <p:spPr>
          <a:xfrm>
            <a:off x="10069871" y="4148725"/>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9" name="文本框 258"/>
          <p:cNvSpPr txBox="1"/>
          <p:nvPr/>
        </p:nvSpPr>
        <p:spPr>
          <a:xfrm>
            <a:off x="2320562" y="3394523"/>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0" name="文本框 259"/>
          <p:cNvSpPr txBox="1"/>
          <p:nvPr/>
        </p:nvSpPr>
        <p:spPr>
          <a:xfrm>
            <a:off x="649322" y="4148725"/>
            <a:ext cx="1452722" cy="1246495"/>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1" name="矩形 260"/>
          <p:cNvSpPr/>
          <p:nvPr/>
        </p:nvSpPr>
        <p:spPr>
          <a:xfrm>
            <a:off x="1799375" y="383602"/>
            <a:ext cx="3262432" cy="719556"/>
          </a:xfrm>
          <a:prstGeom prst="rect">
            <a:avLst/>
          </a:prstGeom>
        </p:spPr>
        <p:txBody>
          <a:bodyPr wrap="none">
            <a:spAutoFit/>
          </a:bodyPr>
          <a:lstStyle/>
          <a:p>
            <a:pPr>
              <a:lnSpc>
                <a:spcPct val="200000"/>
              </a:lnSpc>
            </a:pPr>
            <a:r>
              <a:rPr lang="zh-CN" altLang="en-US" sz="2400" b="1" dirty="0" smtClean="0">
                <a:solidFill>
                  <a:schemeClr val="bg1"/>
                </a:solidFill>
                <a:latin typeface="微软雅黑" panose="020B0503020204020204" pitchFamily="34" charset="-122"/>
                <a:ea typeface="微软雅黑" panose="020B0503020204020204" pitchFamily="34" charset="-122"/>
              </a:rPr>
              <a:t>课题</a:t>
            </a:r>
            <a:r>
              <a:rPr lang="zh-CN" altLang="en-US" sz="2400" b="1" dirty="0">
                <a:solidFill>
                  <a:schemeClr val="bg1"/>
                </a:solidFill>
                <a:latin typeface="微软雅黑" panose="020B0503020204020204" pitchFamily="34" charset="-122"/>
                <a:ea typeface="微软雅黑" panose="020B0503020204020204" pitchFamily="34" charset="-122"/>
              </a:rPr>
              <a:t>研究的思路与方法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2" name="文本框 261"/>
          <p:cNvSpPr txBox="1"/>
          <p:nvPr/>
        </p:nvSpPr>
        <p:spPr>
          <a:xfrm>
            <a:off x="1799375" y="1034236"/>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left)">
                                      <p:cBhvr>
                                        <p:cTn id="7" dur="500"/>
                                        <p:tgtEl>
                                          <p:spTgt spid="2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wipe(left)">
                                      <p:cBhvr>
                                        <p:cTn id="10" dur="500"/>
                                        <p:tgtEl>
                                          <p:spTgt spid="206"/>
                                        </p:tgtEl>
                                      </p:cBhvr>
                                    </p:animEffect>
                                  </p:childTnLst>
                                </p:cTn>
                              </p:par>
                            </p:childTnLst>
                          </p:cTn>
                        </p:par>
                        <p:par>
                          <p:cTn id="11" fill="hold">
                            <p:stCondLst>
                              <p:cond delay="500"/>
                            </p:stCondLst>
                            <p:childTnLst>
                              <p:par>
                                <p:cTn id="12" presetID="2" presetClass="entr" presetSubtype="12" fill="hold" grpId="0" nodeType="afterEffect">
                                  <p:stCondLst>
                                    <p:cond delay="0"/>
                                  </p:stCondLst>
                                  <p:childTnLst>
                                    <p:set>
                                      <p:cBhvr>
                                        <p:cTn id="13" dur="1" fill="hold">
                                          <p:stCondLst>
                                            <p:cond delay="0"/>
                                          </p:stCondLst>
                                        </p:cTn>
                                        <p:tgtEl>
                                          <p:spTgt spid="250"/>
                                        </p:tgtEl>
                                        <p:attrNameLst>
                                          <p:attrName>style.visibility</p:attrName>
                                        </p:attrNameLst>
                                      </p:cBhvr>
                                      <p:to>
                                        <p:strVal val="visible"/>
                                      </p:to>
                                    </p:set>
                                    <p:anim calcmode="lin" valueType="num">
                                      <p:cBhvr additive="base">
                                        <p:cTn id="14" dur="500" fill="hold"/>
                                        <p:tgtEl>
                                          <p:spTgt spid="250"/>
                                        </p:tgtEl>
                                        <p:attrNameLst>
                                          <p:attrName>ppt_x</p:attrName>
                                        </p:attrNameLst>
                                      </p:cBhvr>
                                      <p:tavLst>
                                        <p:tav tm="0">
                                          <p:val>
                                            <p:strVal val="0-#ppt_w/2"/>
                                          </p:val>
                                        </p:tav>
                                        <p:tav tm="100000">
                                          <p:val>
                                            <p:strVal val="#ppt_x"/>
                                          </p:val>
                                        </p:tav>
                                      </p:tavLst>
                                    </p:anim>
                                    <p:anim calcmode="lin" valueType="num">
                                      <p:cBhvr additive="base">
                                        <p:cTn id="15" dur="500" fill="hold"/>
                                        <p:tgtEl>
                                          <p:spTgt spid="250"/>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249"/>
                                        </p:tgtEl>
                                        <p:attrNameLst>
                                          <p:attrName>style.visibility</p:attrName>
                                        </p:attrNameLst>
                                      </p:cBhvr>
                                      <p:to>
                                        <p:strVal val="visible"/>
                                      </p:to>
                                    </p:set>
                                    <p:anim calcmode="lin" valueType="num">
                                      <p:cBhvr additive="base">
                                        <p:cTn id="18" dur="500" fill="hold"/>
                                        <p:tgtEl>
                                          <p:spTgt spid="249"/>
                                        </p:tgtEl>
                                        <p:attrNameLst>
                                          <p:attrName>ppt_x</p:attrName>
                                        </p:attrNameLst>
                                      </p:cBhvr>
                                      <p:tavLst>
                                        <p:tav tm="0">
                                          <p:val>
                                            <p:strVal val="0-#ppt_w/2"/>
                                          </p:val>
                                        </p:tav>
                                        <p:tav tm="100000">
                                          <p:val>
                                            <p:strVal val="#ppt_x"/>
                                          </p:val>
                                        </p:tav>
                                      </p:tavLst>
                                    </p:anim>
                                    <p:anim calcmode="lin" valueType="num">
                                      <p:cBhvr additive="base">
                                        <p:cTn id="19" dur="500" fill="hold"/>
                                        <p:tgtEl>
                                          <p:spTgt spid="249"/>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12" fill="hold" grpId="0" nodeType="afterEffect">
                                  <p:stCondLst>
                                    <p:cond delay="0"/>
                                  </p:stCondLst>
                                  <p:childTnLst>
                                    <p:set>
                                      <p:cBhvr>
                                        <p:cTn id="22" dur="1" fill="hold">
                                          <p:stCondLst>
                                            <p:cond delay="0"/>
                                          </p:stCondLst>
                                        </p:cTn>
                                        <p:tgtEl>
                                          <p:spTgt spid="248"/>
                                        </p:tgtEl>
                                        <p:attrNameLst>
                                          <p:attrName>style.visibility</p:attrName>
                                        </p:attrNameLst>
                                      </p:cBhvr>
                                      <p:to>
                                        <p:strVal val="visible"/>
                                      </p:to>
                                    </p:set>
                                    <p:anim calcmode="lin" valueType="num">
                                      <p:cBhvr additive="base">
                                        <p:cTn id="23" dur="500" fill="hold"/>
                                        <p:tgtEl>
                                          <p:spTgt spid="248"/>
                                        </p:tgtEl>
                                        <p:attrNameLst>
                                          <p:attrName>ppt_x</p:attrName>
                                        </p:attrNameLst>
                                      </p:cBhvr>
                                      <p:tavLst>
                                        <p:tav tm="0">
                                          <p:val>
                                            <p:strVal val="0-#ppt_w/2"/>
                                          </p:val>
                                        </p:tav>
                                        <p:tav tm="100000">
                                          <p:val>
                                            <p:strVal val="#ppt_x"/>
                                          </p:val>
                                        </p:tav>
                                      </p:tavLst>
                                    </p:anim>
                                    <p:anim calcmode="lin" valueType="num">
                                      <p:cBhvr additive="base">
                                        <p:cTn id="24" dur="500" fill="hold"/>
                                        <p:tgtEl>
                                          <p:spTgt spid="248"/>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51"/>
                                        </p:tgtEl>
                                        <p:attrNameLst>
                                          <p:attrName>style.visibility</p:attrName>
                                        </p:attrNameLst>
                                      </p:cBhvr>
                                      <p:to>
                                        <p:strVal val="visible"/>
                                      </p:to>
                                    </p:set>
                                    <p:anim calcmode="lin" valueType="num">
                                      <p:cBhvr additive="base">
                                        <p:cTn id="27" dur="500" fill="hold"/>
                                        <p:tgtEl>
                                          <p:spTgt spid="251"/>
                                        </p:tgtEl>
                                        <p:attrNameLst>
                                          <p:attrName>ppt_x</p:attrName>
                                        </p:attrNameLst>
                                      </p:cBhvr>
                                      <p:tavLst>
                                        <p:tav tm="0">
                                          <p:val>
                                            <p:strVal val="0-#ppt_w/2"/>
                                          </p:val>
                                        </p:tav>
                                        <p:tav tm="100000">
                                          <p:val>
                                            <p:strVal val="#ppt_x"/>
                                          </p:val>
                                        </p:tav>
                                      </p:tavLst>
                                    </p:anim>
                                    <p:anim calcmode="lin" valueType="num">
                                      <p:cBhvr additive="base">
                                        <p:cTn id="28" dur="500" fill="hold"/>
                                        <p:tgtEl>
                                          <p:spTgt spid="251"/>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252"/>
                                        </p:tgtEl>
                                        <p:attrNameLst>
                                          <p:attrName>style.visibility</p:attrName>
                                        </p:attrNameLst>
                                      </p:cBhvr>
                                      <p:to>
                                        <p:strVal val="visible"/>
                                      </p:to>
                                    </p:set>
                                    <p:animEffect transition="in" filter="randombar(horizontal)">
                                      <p:cBhvr>
                                        <p:cTn id="32"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48" grpId="0" animBg="1"/>
      <p:bldP spid="249" grpId="0" animBg="1"/>
      <p:bldP spid="250" grpId="0" animBg="1"/>
      <p:bldP spid="251" grpId="0" animBg="1"/>
      <p:bldP spid="25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2703</Words>
  <Application>WPS 演示</Application>
  <PresentationFormat>宽屏</PresentationFormat>
  <Paragraphs>334</Paragraphs>
  <Slides>20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微软雅黑</vt:lpstr>
      <vt:lpstr>Arial</vt:lpstr>
      <vt:lpstr>华文仿宋</vt:lpstr>
      <vt:lpstr>Open Sans</vt:lpstr>
      <vt:lpstr>Gill Sans</vt:lpstr>
      <vt:lpstr>Aharoni</vt:lpstr>
      <vt:lpstr>Helvetica</vt:lpstr>
      <vt:lpstr>Roboto Light</vt:lpstr>
      <vt:lpstr>Calibri</vt:lpstr>
      <vt:lpstr>Arial Unicode MS</vt:lpstr>
      <vt:lpstr>Calibri Light</vt:lpstr>
      <vt:lpstr>Calibri</vt:lpstr>
      <vt:lpstr>Algerian</vt:lpstr>
      <vt:lpstr>Road Rage</vt:lpstr>
      <vt:lpstr>Segoe Print</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40</cp:revision>
  <dcterms:created xsi:type="dcterms:W3CDTF">2017-05-16T12:52:00Z</dcterms:created>
  <dcterms:modified xsi:type="dcterms:W3CDTF">2017-09-30T03:14:08Z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