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5956"/>
    <a:srgbClr val="3B3635"/>
    <a:srgbClr val="605855"/>
    <a:srgbClr val="4F4947"/>
    <a:srgbClr val="F2F2F2"/>
    <a:srgbClr val="4741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1" autoAdjust="0"/>
    <p:restoredTop sz="94660"/>
  </p:normalViewPr>
  <p:slideViewPr>
    <p:cSldViewPr snapToGrid="0" showGuides="1">
      <p:cViewPr varScale="1">
        <p:scale>
          <a:sx n="71" d="100"/>
          <a:sy n="71" d="100"/>
        </p:scale>
        <p:origin x="63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lang="zh-CN" sz="1860" b="0" i="0" u="none" strike="noStrike" kern="1200" spc="0" baseline="0">
              <a:solidFill>
                <a:schemeClr val="tx1">
                  <a:lumMod val="75000"/>
                  <a:lumOff val="25000"/>
                </a:schemeClr>
              </a:solidFill>
              <a:latin typeface="+mn-lt"/>
              <a:ea typeface="+mn-ea"/>
              <a:cs typeface="+mn-cs"/>
            </a:defRPr>
          </a:pPr>
        </a:p>
      </c:txPr>
    </c:title>
    <c:autoTitleDeleted val="0"/>
    <c:plotArea>
      <c:layout/>
      <c:barChart>
        <c:barDir val="col"/>
        <c:grouping val="clustered"/>
        <c:varyColors val="0"/>
        <c:ser>
          <c:idx val="0"/>
          <c:order val="0"/>
          <c:tx>
            <c:strRef>
              <c:f>Sheet1!$B$1</c:f>
              <c:strCache>
                <c:ptCount val="1"/>
                <c:pt idx="0">
                  <c:v>系列 1</c:v>
                </c:pt>
              </c:strCache>
            </c:strRef>
          </c:tx>
          <c:spPr>
            <a:solidFill>
              <a:srgbClr val="4F4947"/>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solidFill>
              <a:srgbClr val="3B3635"/>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系列 3</c:v>
                </c:pt>
              </c:strCache>
            </c:strRef>
          </c:tx>
          <c:spPr>
            <a:solidFill>
              <a:srgbClr val="605855"/>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783460768"/>
        <c:axId val="783461328"/>
      </c:barChart>
      <c:catAx>
        <c:axId val="783460768"/>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cs"/>
              </a:defRPr>
            </a:pPr>
          </a:p>
        </c:txPr>
        <c:crossAx val="783461328"/>
        <c:crosses val="autoZero"/>
        <c:auto val="1"/>
        <c:lblAlgn val="ctr"/>
        <c:lblOffset val="100"/>
        <c:noMultiLvlLbl val="0"/>
      </c:catAx>
      <c:valAx>
        <c:axId val="783461328"/>
        <c:scaling>
          <c:orientation val="minMax"/>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cs"/>
              </a:defRPr>
            </a:pPr>
          </a:p>
        </c:txPr>
        <c:crossAx val="783460768"/>
        <c:crosses val="autoZero"/>
        <c:crossBetween val="between"/>
      </c:valAx>
      <c:spPr>
        <a:noFill/>
        <a:ln>
          <a:solidFill>
            <a:schemeClr val="bg1">
              <a:lumMod val="50000"/>
            </a:schemeClr>
          </a:solidFill>
        </a:ln>
        <a:effectLst/>
      </c:spPr>
    </c:plotArea>
    <c:legend>
      <c:legendPos val="b"/>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cs"/>
            </a:defRPr>
          </a:pPr>
        </a:p>
      </c:txPr>
    </c:legend>
    <c:plotVisOnly val="1"/>
    <c:dispBlanksAs val="gap"/>
    <c:showDLblsOverMax val="0"/>
  </c:chart>
  <c:spPr>
    <a:noFill/>
    <a:ln>
      <a:noFill/>
    </a:ln>
    <a:effectLst/>
  </c:spPr>
  <c:txPr>
    <a:bodyPr/>
    <a:lstStyle/>
    <a:p>
      <a:pPr>
        <a:defRPr lang="zh-CN">
          <a:solidFill>
            <a:schemeClr val="tx1">
              <a:lumMod val="75000"/>
              <a:lumOff val="25000"/>
            </a:schemeClr>
          </a:solidFill>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AD868DF-4358-401C-AD35-45F03A18F15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EF426-3876-449E-925F-1648CAE366F7}"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AD868DF-4358-401C-AD35-45F03A18F15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EF426-3876-449E-925F-1648CAE366F7}"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AD868DF-4358-401C-AD35-45F03A18F15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EF426-3876-449E-925F-1648CAE366F7}"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AD868DF-4358-401C-AD35-45F03A18F15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EF426-3876-449E-925F-1648CAE366F7}"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1AD868DF-4358-401C-AD35-45F03A18F15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EF426-3876-449E-925F-1648CAE366F7}"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AD868DF-4358-401C-AD35-45F03A18F15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FEF426-3876-449E-925F-1648CAE366F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AD868DF-4358-401C-AD35-45F03A18F15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7FEF426-3876-449E-925F-1648CAE366F7}"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AD868DF-4358-401C-AD35-45F03A18F15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7FEF426-3876-449E-925F-1648CAE366F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AD868DF-4358-401C-AD35-45F03A18F15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7FEF426-3876-449E-925F-1648CAE366F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1AD868DF-4358-401C-AD35-45F03A18F15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FEF426-3876-449E-925F-1648CAE366F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1AD868DF-4358-401C-AD35-45F03A18F15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FEF426-3876-449E-925F-1648CAE366F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D868DF-4358-401C-AD35-45F03A18F15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EF426-3876-449E-925F-1648CAE366F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hart" Target="../charts/chart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477" t="3718" r="6481" b="10038"/>
          <a:stretch>
            <a:fillRect/>
          </a:stretch>
        </p:blipFill>
        <p:spPr>
          <a:xfrm>
            <a:off x="0" y="0"/>
            <a:ext cx="12191999" cy="6858000"/>
          </a:xfrm>
          <a:prstGeom prst="rect">
            <a:avLst/>
          </a:prstGeom>
        </p:spPr>
      </p:pic>
      <p:sp>
        <p:nvSpPr>
          <p:cNvPr id="3" name="文本框 4"/>
          <p:cNvSpPr txBox="1"/>
          <p:nvPr/>
        </p:nvSpPr>
        <p:spPr>
          <a:xfrm>
            <a:off x="4228575" y="972450"/>
            <a:ext cx="3869321" cy="21228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7200" dirty="0" smtClean="0">
                <a:solidFill>
                  <a:srgbClr val="615956"/>
                </a:solidFill>
                <a:latin typeface="Impact" panose="020B0806030902050204" pitchFamily="34" charset="0"/>
                <a:ea typeface="微软雅黑" panose="020B0503020204020204" pitchFamily="34" charset="-122"/>
              </a:rPr>
              <a:t>2019</a:t>
            </a:r>
            <a:endParaRPr lang="en-US" altLang="zh-CN" sz="7200" dirty="0" smtClean="0">
              <a:solidFill>
                <a:srgbClr val="615956"/>
              </a:solidFill>
              <a:latin typeface="Impact" panose="020B0806030902050204" pitchFamily="34" charset="0"/>
              <a:ea typeface="微软雅黑" panose="020B0503020204020204" pitchFamily="34" charset="-122"/>
            </a:endParaRPr>
          </a:p>
          <a:p>
            <a:pPr algn="ctr"/>
            <a:r>
              <a:rPr lang="zh-CN" altLang="en-US" sz="6000" dirty="0" smtClean="0">
                <a:solidFill>
                  <a:srgbClr val="615956"/>
                </a:solidFill>
                <a:latin typeface="微软雅黑" panose="020B0503020204020204" pitchFamily="34" charset="-122"/>
                <a:ea typeface="微软雅黑" panose="020B0503020204020204" pitchFamily="34" charset="-122"/>
              </a:rPr>
              <a:t>毕业答辩</a:t>
            </a:r>
            <a:endParaRPr lang="zh-CN" altLang="en-US" sz="6000" dirty="0">
              <a:solidFill>
                <a:srgbClr val="615956"/>
              </a:solidFill>
              <a:latin typeface="微软雅黑" panose="020B0503020204020204" pitchFamily="34" charset="-122"/>
              <a:ea typeface="微软雅黑" panose="020B0503020204020204" pitchFamily="34" charset="-122"/>
            </a:endParaRPr>
          </a:p>
        </p:txBody>
      </p:sp>
      <p:sp>
        <p:nvSpPr>
          <p:cNvPr id="5" name="文本框 5"/>
          <p:cNvSpPr txBox="1"/>
          <p:nvPr/>
        </p:nvSpPr>
        <p:spPr>
          <a:xfrm>
            <a:off x="4322704" y="3767111"/>
            <a:ext cx="3681063" cy="276999"/>
          </a:xfrm>
          <a:prstGeom prst="rect">
            <a:avLst/>
          </a:prstGeom>
          <a:noFill/>
          <a:ln w="3175">
            <a:noFill/>
            <a:prstDash val="solid"/>
          </a:ln>
        </p:spPr>
        <p:txBody>
          <a:bodyPr wrap="square" rtlCol="0">
            <a:spAutoFit/>
          </a:bodyPr>
          <a:lstStyle>
            <a:defPPr>
              <a:defRPr lang="zh-CN"/>
            </a:defPPr>
            <a:lvl1pPr algn="ctr">
              <a:defRPr sz="6000" b="1">
                <a:blipFill dpi="0" rotWithShape="1">
                  <a:blip r:embed="rId2"/>
                  <a:srcRect/>
                  <a:stretch>
                    <a:fillRect/>
                  </a:stretch>
                </a:blipFill>
              </a:defRPr>
            </a:lvl1pPr>
          </a:lstStyle>
          <a:p>
            <a:r>
              <a:rPr lang="en-US" altLang="zh-CN" sz="1200" b="0" dirty="0" smtClean="0">
                <a:solidFill>
                  <a:schemeClr val="tx1">
                    <a:lumMod val="75000"/>
                    <a:lumOff val="25000"/>
                  </a:schemeClr>
                </a:solidFill>
                <a:latin typeface="微软雅黑" panose="020B0503020204020204" pitchFamily="34" charset="-122"/>
                <a:ea typeface="微软雅黑" panose="020B0503020204020204" pitchFamily="34" charset="-122"/>
              </a:rPr>
              <a:t>GENERATION GRADUATION REPORT TEMPLATE</a:t>
            </a:r>
            <a:endPar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419599" y="3336364"/>
            <a:ext cx="3487272" cy="369332"/>
          </a:xfrm>
          <a:prstGeom prst="rect">
            <a:avLst/>
          </a:prstGeom>
          <a:solidFill>
            <a:srgbClr val="615956"/>
          </a:solidFill>
        </p:spPr>
        <p:txBody>
          <a:bodyPr wrap="square" rtlCol="0">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简约风格场景新颖大气答辩必备</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3"/>
          <a:stretch>
            <a:fillRect/>
          </a:stretch>
        </p:blipFill>
        <p:spPr>
          <a:xfrm>
            <a:off x="4886885" y="4105525"/>
            <a:ext cx="2552700" cy="142362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1" name="矩形 40"/>
          <p:cNvSpPr/>
          <p:nvPr/>
        </p:nvSpPr>
        <p:spPr>
          <a:xfrm>
            <a:off x="1669141" y="181159"/>
            <a:ext cx="2492990" cy="646331"/>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研究的思路与方法</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404583" y="797144"/>
            <a:ext cx="5022106" cy="369332"/>
          </a:xfrm>
          <a:prstGeom prst="snip1Rect">
            <a:avLst>
              <a:gd name="adj" fmla="val 0"/>
            </a:avLst>
          </a:prstGeom>
          <a:noFill/>
          <a:ln w="28575">
            <a:noFill/>
          </a:ln>
        </p:spPr>
        <p:txBody>
          <a:bodyPr wrap="square" rtlCol="0">
            <a:spAutoFit/>
          </a:bodyPr>
          <a:lstStyle/>
          <a:p>
            <a:pPr algn="ctr"/>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Ideas And Methods</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5" name="组合 4"/>
          <p:cNvGrpSpPr/>
          <p:nvPr/>
        </p:nvGrpSpPr>
        <p:grpSpPr>
          <a:xfrm>
            <a:off x="820965" y="379754"/>
            <a:ext cx="717550" cy="717550"/>
            <a:chOff x="5276850" y="1310482"/>
            <a:chExt cx="1638300" cy="1638300"/>
          </a:xfrm>
        </p:grpSpPr>
        <p:grpSp>
          <p:nvGrpSpPr>
            <p:cNvPr id="6" name="组合 5"/>
            <p:cNvGrpSpPr/>
            <p:nvPr/>
          </p:nvGrpSpPr>
          <p:grpSpPr>
            <a:xfrm>
              <a:off x="5276850" y="1310482"/>
              <a:ext cx="1638300" cy="1638300"/>
              <a:chOff x="4704555" y="1785938"/>
              <a:chExt cx="2782888" cy="2782888"/>
            </a:xfrm>
          </p:grpSpPr>
          <p:sp>
            <p:nvSpPr>
              <p:cNvPr id="8" name="矩形 7"/>
              <p:cNvSpPr/>
              <p:nvPr/>
            </p:nvSpPr>
            <p:spPr>
              <a:xfrm>
                <a:off x="4704555" y="1785938"/>
                <a:ext cx="2782888" cy="2782888"/>
              </a:xfrm>
              <a:prstGeom prst="rect">
                <a:avLst/>
              </a:prstGeom>
              <a:solidFill>
                <a:srgbClr val="56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934127" y="2015510"/>
                <a:ext cx="2323745" cy="232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344425" y="1527643"/>
              <a:ext cx="1503149" cy="1194608"/>
            </a:xfrm>
            <a:prstGeom prst="rect">
              <a:avLst/>
            </a:prstGeom>
            <a:noFill/>
          </p:spPr>
          <p:txBody>
            <a:bodyPr wrap="square" rtlCol="0">
              <a:spAutoFit/>
            </a:bodyPr>
            <a:lstStyle/>
            <a:p>
              <a:pPr algn="ctr"/>
              <a:r>
                <a:rPr lang="en-US" altLang="zh-CN" sz="2800" b="1" dirty="0" smtClean="0">
                  <a:ln w="28575">
                    <a:noFill/>
                  </a:ln>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sz="4400" b="1" dirty="0">
                <a:ln w="28575">
                  <a:noFill/>
                </a:ln>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897835" y="1860326"/>
            <a:ext cx="10298144" cy="4480952"/>
            <a:chOff x="357749" y="1585819"/>
            <a:chExt cx="11484971" cy="4997364"/>
          </a:xfrm>
        </p:grpSpPr>
        <p:grpSp>
          <p:nvGrpSpPr>
            <p:cNvPr id="4" name="组合 3"/>
            <p:cNvGrpSpPr/>
            <p:nvPr/>
          </p:nvGrpSpPr>
          <p:grpSpPr>
            <a:xfrm>
              <a:off x="2488878" y="2222638"/>
              <a:ext cx="7195761" cy="3703998"/>
              <a:chOff x="1983778" y="1822096"/>
              <a:chExt cx="8193755" cy="4217713"/>
            </a:xfrm>
          </p:grpSpPr>
          <p:sp>
            <p:nvSpPr>
              <p:cNvPr id="45" name="AutoShape 2"/>
              <p:cNvSpPr/>
              <p:nvPr/>
            </p:nvSpPr>
            <p:spPr bwMode="auto">
              <a:xfrm>
                <a:off x="4712153" y="2666022"/>
                <a:ext cx="3635595" cy="2355321"/>
              </a:xfrm>
              <a:custGeom>
                <a:avLst/>
                <a:gdLst>
                  <a:gd name="T0" fmla="*/ 18327 w 21600"/>
                  <a:gd name="T1" fmla="*/ 5753 h 21600"/>
                  <a:gd name="T2" fmla="*/ 16233 w 21600"/>
                  <a:gd name="T3" fmla="*/ 6923 h 21600"/>
                  <a:gd name="T4" fmla="*/ 16233 w 21600"/>
                  <a:gd name="T5" fmla="*/ 0 h 21600"/>
                  <a:gd name="T6" fmla="*/ 0 w 21600"/>
                  <a:gd name="T7" fmla="*/ 0 h 21600"/>
                  <a:gd name="T8" fmla="*/ 0 w 21600"/>
                  <a:gd name="T9" fmla="*/ 6923 h 21600"/>
                  <a:gd name="T10" fmla="*/ 2095 w 21600"/>
                  <a:gd name="T11" fmla="*/ 5753 h 21600"/>
                  <a:gd name="T12" fmla="*/ 5367 w 21600"/>
                  <a:gd name="T13" fmla="*/ 10800 h 21600"/>
                  <a:gd name="T14" fmla="*/ 2095 w 21600"/>
                  <a:gd name="T15" fmla="*/ 15847 h 21600"/>
                  <a:gd name="T16" fmla="*/ 0 w 21600"/>
                  <a:gd name="T17" fmla="*/ 14677 h 21600"/>
                  <a:gd name="T18" fmla="*/ 0 w 21600"/>
                  <a:gd name="T19" fmla="*/ 21600 h 21600"/>
                  <a:gd name="T20" fmla="*/ 16233 w 21600"/>
                  <a:gd name="T21" fmla="*/ 21600 h 21600"/>
                  <a:gd name="T22" fmla="*/ 16233 w 21600"/>
                  <a:gd name="T23" fmla="*/ 14677 h 21600"/>
                  <a:gd name="T24" fmla="*/ 18327 w 21600"/>
                  <a:gd name="T25" fmla="*/ 15847 h 21600"/>
                  <a:gd name="T26" fmla="*/ 21600 w 21600"/>
                  <a:gd name="T27" fmla="*/ 10800 h 21600"/>
                  <a:gd name="T28" fmla="*/ 18327 w 21600"/>
                  <a:gd name="T29" fmla="*/ 5753 h 21600"/>
                  <a:gd name="T30" fmla="*/ 18327 w 21600"/>
                  <a:gd name="T31" fmla="*/ 575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18327" y="5753"/>
                    </a:moveTo>
                    <a:cubicBezTo>
                      <a:pt x="17530" y="5753"/>
                      <a:pt x="16800" y="6193"/>
                      <a:pt x="16233" y="6923"/>
                    </a:cubicBezTo>
                    <a:lnTo>
                      <a:pt x="16233" y="0"/>
                    </a:lnTo>
                    <a:lnTo>
                      <a:pt x="0" y="0"/>
                    </a:lnTo>
                    <a:lnTo>
                      <a:pt x="0" y="6923"/>
                    </a:lnTo>
                    <a:cubicBezTo>
                      <a:pt x="568" y="6193"/>
                      <a:pt x="1298" y="5753"/>
                      <a:pt x="2095" y="5753"/>
                    </a:cubicBezTo>
                    <a:cubicBezTo>
                      <a:pt x="3902" y="5753"/>
                      <a:pt x="5367" y="8013"/>
                      <a:pt x="5367" y="10800"/>
                    </a:cubicBezTo>
                    <a:cubicBezTo>
                      <a:pt x="5367" y="13587"/>
                      <a:pt x="3902" y="15847"/>
                      <a:pt x="2095" y="15847"/>
                    </a:cubicBezTo>
                    <a:cubicBezTo>
                      <a:pt x="1298" y="15847"/>
                      <a:pt x="568" y="15407"/>
                      <a:pt x="0" y="14677"/>
                    </a:cubicBezTo>
                    <a:lnTo>
                      <a:pt x="0" y="21600"/>
                    </a:lnTo>
                    <a:lnTo>
                      <a:pt x="16233" y="21600"/>
                    </a:lnTo>
                    <a:lnTo>
                      <a:pt x="16233" y="14677"/>
                    </a:lnTo>
                    <a:cubicBezTo>
                      <a:pt x="16800" y="15407"/>
                      <a:pt x="17530" y="15847"/>
                      <a:pt x="18327" y="15847"/>
                    </a:cubicBezTo>
                    <a:cubicBezTo>
                      <a:pt x="20135" y="15847"/>
                      <a:pt x="21600" y="13587"/>
                      <a:pt x="21600" y="10800"/>
                    </a:cubicBezTo>
                    <a:cubicBezTo>
                      <a:pt x="21600" y="8013"/>
                      <a:pt x="20135" y="5753"/>
                      <a:pt x="18327" y="5753"/>
                    </a:cubicBezTo>
                    <a:close/>
                    <a:moveTo>
                      <a:pt x="18327" y="5753"/>
                    </a:moveTo>
                  </a:path>
                </a:pathLst>
              </a:custGeom>
              <a:solidFill>
                <a:srgbClr val="3B3635"/>
              </a:solidFill>
              <a:ln>
                <a:noFill/>
              </a:ln>
            </p:spPr>
            <p:txBody>
              <a:bodyPr lIns="0" tIns="0" rIns="0" bIns="0"/>
              <a:lstStyle/>
              <a:p>
                <a:endParaRPr lang="en-US"/>
              </a:p>
            </p:txBody>
          </p:sp>
          <p:sp>
            <p:nvSpPr>
              <p:cNvPr id="46" name="AutoShape 3"/>
              <p:cNvSpPr/>
              <p:nvPr/>
            </p:nvSpPr>
            <p:spPr bwMode="auto">
              <a:xfrm>
                <a:off x="1983778" y="2666022"/>
                <a:ext cx="3635595" cy="2355321"/>
              </a:xfrm>
              <a:custGeom>
                <a:avLst/>
                <a:gdLst>
                  <a:gd name="T0" fmla="*/ 18327 w 21600"/>
                  <a:gd name="T1" fmla="*/ 5753 h 21600"/>
                  <a:gd name="T2" fmla="*/ 16233 w 21600"/>
                  <a:gd name="T3" fmla="*/ 6923 h 21600"/>
                  <a:gd name="T4" fmla="*/ 16233 w 21600"/>
                  <a:gd name="T5" fmla="*/ 0 h 21600"/>
                  <a:gd name="T6" fmla="*/ 0 w 21600"/>
                  <a:gd name="T7" fmla="*/ 0 h 21600"/>
                  <a:gd name="T8" fmla="*/ 0 w 21600"/>
                  <a:gd name="T9" fmla="*/ 21600 h 21600"/>
                  <a:gd name="T10" fmla="*/ 16233 w 21600"/>
                  <a:gd name="T11" fmla="*/ 21600 h 21600"/>
                  <a:gd name="T12" fmla="*/ 16233 w 21600"/>
                  <a:gd name="T13" fmla="*/ 14677 h 21600"/>
                  <a:gd name="T14" fmla="*/ 18327 w 21600"/>
                  <a:gd name="T15" fmla="*/ 15847 h 21600"/>
                  <a:gd name="T16" fmla="*/ 21600 w 21600"/>
                  <a:gd name="T17" fmla="*/ 10800 h 21600"/>
                  <a:gd name="T18" fmla="*/ 18327 w 21600"/>
                  <a:gd name="T19" fmla="*/ 5753 h 21600"/>
                  <a:gd name="T20" fmla="*/ 18327 w 21600"/>
                  <a:gd name="T21" fmla="*/ 575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18327" y="5753"/>
                    </a:moveTo>
                    <a:cubicBezTo>
                      <a:pt x="17530" y="5753"/>
                      <a:pt x="16800" y="6193"/>
                      <a:pt x="16233" y="6923"/>
                    </a:cubicBezTo>
                    <a:lnTo>
                      <a:pt x="16233" y="0"/>
                    </a:lnTo>
                    <a:lnTo>
                      <a:pt x="0" y="0"/>
                    </a:lnTo>
                    <a:lnTo>
                      <a:pt x="0" y="21600"/>
                    </a:lnTo>
                    <a:lnTo>
                      <a:pt x="16233" y="21600"/>
                    </a:lnTo>
                    <a:lnTo>
                      <a:pt x="16233" y="14677"/>
                    </a:lnTo>
                    <a:cubicBezTo>
                      <a:pt x="16800" y="15407"/>
                      <a:pt x="17530" y="15847"/>
                      <a:pt x="18327" y="15847"/>
                    </a:cubicBezTo>
                    <a:cubicBezTo>
                      <a:pt x="20135" y="15847"/>
                      <a:pt x="21600" y="13587"/>
                      <a:pt x="21600" y="10800"/>
                    </a:cubicBezTo>
                    <a:cubicBezTo>
                      <a:pt x="21600" y="8013"/>
                      <a:pt x="20135" y="5753"/>
                      <a:pt x="18327" y="5753"/>
                    </a:cubicBezTo>
                    <a:close/>
                    <a:moveTo>
                      <a:pt x="18327" y="5753"/>
                    </a:moveTo>
                  </a:path>
                </a:pathLst>
              </a:custGeom>
              <a:solidFill>
                <a:srgbClr val="4F4947"/>
              </a:solidFill>
              <a:ln>
                <a:noFill/>
              </a:ln>
            </p:spPr>
            <p:txBody>
              <a:bodyPr lIns="0" tIns="0" rIns="0" bIns="0"/>
              <a:lstStyle/>
              <a:p>
                <a:endParaRPr lang="en-US"/>
              </a:p>
            </p:txBody>
          </p:sp>
          <p:sp>
            <p:nvSpPr>
              <p:cNvPr id="47" name="AutoShape 4"/>
              <p:cNvSpPr/>
              <p:nvPr/>
            </p:nvSpPr>
            <p:spPr bwMode="auto">
              <a:xfrm>
                <a:off x="7444363" y="2666022"/>
                <a:ext cx="2733170" cy="2355321"/>
              </a:xfrm>
              <a:custGeom>
                <a:avLst/>
                <a:gdLst>
                  <a:gd name="T0" fmla="*/ 21600 w 21600"/>
                  <a:gd name="T1" fmla="*/ 14677 h 21600"/>
                  <a:gd name="T2" fmla="*/ 21600 w 21600"/>
                  <a:gd name="T3" fmla="*/ 6923 h 21600"/>
                  <a:gd name="T4" fmla="*/ 21600 w 21600"/>
                  <a:gd name="T5" fmla="*/ 0 h 21600"/>
                  <a:gd name="T6" fmla="*/ 0 w 21600"/>
                  <a:gd name="T7" fmla="*/ 0 h 21600"/>
                  <a:gd name="T8" fmla="*/ 0 w 21600"/>
                  <a:gd name="T9" fmla="*/ 6923 h 21600"/>
                  <a:gd name="T10" fmla="*/ 2787 w 21600"/>
                  <a:gd name="T11" fmla="*/ 5753 h 21600"/>
                  <a:gd name="T12" fmla="*/ 7142 w 21600"/>
                  <a:gd name="T13" fmla="*/ 10800 h 21600"/>
                  <a:gd name="T14" fmla="*/ 2787 w 21600"/>
                  <a:gd name="T15" fmla="*/ 15847 h 21600"/>
                  <a:gd name="T16" fmla="*/ 0 w 21600"/>
                  <a:gd name="T17" fmla="*/ 14677 h 21600"/>
                  <a:gd name="T18" fmla="*/ 0 w 21600"/>
                  <a:gd name="T19" fmla="*/ 21600 h 21600"/>
                  <a:gd name="T20" fmla="*/ 21600 w 21600"/>
                  <a:gd name="T21" fmla="*/ 21600 h 21600"/>
                  <a:gd name="T22" fmla="*/ 21600 w 21600"/>
                  <a:gd name="T23" fmla="*/ 14677 h 21600"/>
                  <a:gd name="T24" fmla="*/ 21600 w 21600"/>
                  <a:gd name="T25" fmla="*/ 1467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00" h="21600">
                    <a:moveTo>
                      <a:pt x="21600" y="14677"/>
                    </a:moveTo>
                    <a:lnTo>
                      <a:pt x="21600" y="6923"/>
                    </a:lnTo>
                    <a:lnTo>
                      <a:pt x="21600" y="0"/>
                    </a:lnTo>
                    <a:lnTo>
                      <a:pt x="0" y="0"/>
                    </a:lnTo>
                    <a:lnTo>
                      <a:pt x="0" y="6923"/>
                    </a:lnTo>
                    <a:cubicBezTo>
                      <a:pt x="755" y="6193"/>
                      <a:pt x="1727" y="5753"/>
                      <a:pt x="2787" y="5753"/>
                    </a:cubicBezTo>
                    <a:cubicBezTo>
                      <a:pt x="5192" y="5753"/>
                      <a:pt x="7142" y="8013"/>
                      <a:pt x="7142" y="10800"/>
                    </a:cubicBezTo>
                    <a:cubicBezTo>
                      <a:pt x="7142" y="13587"/>
                      <a:pt x="5192" y="15847"/>
                      <a:pt x="2787" y="15847"/>
                    </a:cubicBezTo>
                    <a:cubicBezTo>
                      <a:pt x="1727" y="15847"/>
                      <a:pt x="755" y="15407"/>
                      <a:pt x="0" y="14677"/>
                    </a:cubicBezTo>
                    <a:lnTo>
                      <a:pt x="0" y="21600"/>
                    </a:lnTo>
                    <a:lnTo>
                      <a:pt x="21600" y="21600"/>
                    </a:lnTo>
                    <a:cubicBezTo>
                      <a:pt x="21600" y="21600"/>
                      <a:pt x="21600" y="14677"/>
                      <a:pt x="21600" y="14677"/>
                    </a:cubicBezTo>
                    <a:close/>
                    <a:moveTo>
                      <a:pt x="21600" y="14677"/>
                    </a:moveTo>
                  </a:path>
                </a:pathLst>
              </a:custGeom>
              <a:solidFill>
                <a:srgbClr val="4F4947"/>
              </a:solidFill>
              <a:ln>
                <a:noFill/>
              </a:ln>
            </p:spPr>
            <p:txBody>
              <a:bodyPr lIns="0" tIns="0" rIns="0" bIns="0"/>
              <a:lstStyle/>
              <a:p>
                <a:endParaRPr lang="en-US"/>
              </a:p>
            </p:txBody>
          </p:sp>
          <p:sp>
            <p:nvSpPr>
              <p:cNvPr id="48" name="Rectangle 6"/>
              <p:cNvSpPr/>
              <p:nvPr/>
            </p:nvSpPr>
            <p:spPr bwMode="auto">
              <a:xfrm>
                <a:off x="2750102" y="3486932"/>
                <a:ext cx="1400126" cy="721173"/>
              </a:xfrm>
              <a:prstGeom prst="rect">
                <a:avLst/>
              </a:prstGeom>
              <a:noFill/>
              <a:ln>
                <a:noFill/>
              </a:ln>
            </p:spPr>
            <p:txBody>
              <a:bodyPr lIns="0" tIns="0" rIns="0" bIns="0" anchor="ctr"/>
              <a:lstStyle/>
              <a:p>
                <a:r>
                  <a:rPr lang="en-US" dirty="0">
                    <a:solidFill>
                      <a:srgbClr val="FFFFFF"/>
                    </a:solidFill>
                    <a:latin typeface="Arial" panose="020B0604020202020204" pitchFamily="34" charset="0"/>
                    <a:ea typeface="MS PGothic" panose="020B0600070205080204" charset="-128"/>
                    <a:cs typeface="Arial" panose="020B0604020202020204" pitchFamily="34" charset="0"/>
                    <a:sym typeface="Nexa Bold" charset="0"/>
                  </a:rPr>
                  <a:t>Add your text here</a:t>
                </a:r>
                <a:endParaRPr lang="en-US" dirty="0">
                  <a:solidFill>
                    <a:srgbClr val="FFFFFF"/>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49" name="Rectangle 7"/>
              <p:cNvSpPr/>
              <p:nvPr/>
            </p:nvSpPr>
            <p:spPr bwMode="auto">
              <a:xfrm>
                <a:off x="5783224" y="3486932"/>
                <a:ext cx="1400126" cy="721173"/>
              </a:xfrm>
              <a:prstGeom prst="rect">
                <a:avLst/>
              </a:prstGeom>
              <a:noFill/>
              <a:ln>
                <a:noFill/>
              </a:ln>
            </p:spPr>
            <p:txBody>
              <a:bodyPr lIns="0" tIns="0" rIns="0" bIns="0" anchor="ctr"/>
              <a:lstStyle/>
              <a:p>
                <a:r>
                  <a:rPr lang="en-US" dirty="0">
                    <a:solidFill>
                      <a:srgbClr val="FFFFFF"/>
                    </a:solidFill>
                    <a:latin typeface="Arial" panose="020B0604020202020204" pitchFamily="34" charset="0"/>
                    <a:ea typeface="MS PGothic" panose="020B0600070205080204" charset="-128"/>
                    <a:cs typeface="Arial" panose="020B0604020202020204" pitchFamily="34" charset="0"/>
                    <a:sym typeface="Nexa Bold" charset="0"/>
                  </a:rPr>
                  <a:t>Add your text here</a:t>
                </a:r>
                <a:endParaRPr lang="en-US" dirty="0">
                  <a:solidFill>
                    <a:srgbClr val="FFFFFF"/>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50" name="Rectangle 8"/>
              <p:cNvSpPr/>
              <p:nvPr/>
            </p:nvSpPr>
            <p:spPr bwMode="auto">
              <a:xfrm>
                <a:off x="8507981" y="3486932"/>
                <a:ext cx="1400126" cy="721173"/>
              </a:xfrm>
              <a:prstGeom prst="rect">
                <a:avLst/>
              </a:prstGeom>
              <a:noFill/>
              <a:ln>
                <a:noFill/>
              </a:ln>
            </p:spPr>
            <p:txBody>
              <a:bodyPr lIns="0" tIns="0" rIns="0" bIns="0" anchor="ctr"/>
              <a:lstStyle/>
              <a:p>
                <a:r>
                  <a:rPr lang="en-US">
                    <a:solidFill>
                      <a:srgbClr val="FFFFFF"/>
                    </a:solidFill>
                    <a:latin typeface="Arial" panose="020B0604020202020204" pitchFamily="34" charset="0"/>
                    <a:ea typeface="MS PGothic" panose="020B0600070205080204" charset="-128"/>
                    <a:cs typeface="Arial" panose="020B0604020202020204" pitchFamily="34" charset="0"/>
                    <a:sym typeface="Nexa Bold" charset="0"/>
                  </a:rPr>
                  <a:t>Add your text here</a:t>
                </a:r>
                <a:endParaRPr lang="en-US">
                  <a:solidFill>
                    <a:srgbClr val="FFFFFF"/>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51" name="Freeform 9"/>
              <p:cNvSpPr/>
              <p:nvPr/>
            </p:nvSpPr>
            <p:spPr bwMode="auto">
              <a:xfrm>
                <a:off x="6219712" y="4689527"/>
                <a:ext cx="1181497" cy="1350282"/>
              </a:xfrm>
              <a:custGeom>
                <a:avLst/>
                <a:gdLst>
                  <a:gd name="T0" fmla="*/ 0 w 21600"/>
                  <a:gd name="T1" fmla="*/ 0 h 21600"/>
                  <a:gd name="T2" fmla="*/ 0 w 21600"/>
                  <a:gd name="T3" fmla="*/ 2235200 h 21600"/>
                  <a:gd name="T4" fmla="*/ 1955800 w 21600"/>
                  <a:gd name="T5" fmla="*/ 223520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0"/>
                    </a:moveTo>
                    <a:lnTo>
                      <a:pt x="0" y="21600"/>
                    </a:lnTo>
                    <a:lnTo>
                      <a:pt x="21600" y="21600"/>
                    </a:lnTo>
                  </a:path>
                </a:pathLst>
              </a:custGeom>
              <a:noFill/>
              <a:ln w="25400" cap="flat">
                <a:solidFill>
                  <a:srgbClr val="4D4D4D"/>
                </a:solidFill>
                <a:prstDash val="solid"/>
                <a:miter lim="800000"/>
                <a:headEnd type="none" w="med" len="med"/>
                <a:tailEnd type="none" w="med" len="med"/>
              </a:ln>
            </p:spPr>
            <p:txBody>
              <a:bodyPr lIns="0" tIns="0" rIns="0" bIns="0"/>
              <a:lstStyle/>
              <a:p>
                <a:endParaRPr lang="en-US"/>
              </a:p>
            </p:txBody>
          </p:sp>
          <p:sp>
            <p:nvSpPr>
              <p:cNvPr id="53" name="Freeform 11"/>
              <p:cNvSpPr/>
              <p:nvPr/>
            </p:nvSpPr>
            <p:spPr bwMode="auto">
              <a:xfrm rot="10800000">
                <a:off x="2789344" y="1822096"/>
                <a:ext cx="1127792" cy="1012711"/>
              </a:xfrm>
              <a:custGeom>
                <a:avLst/>
                <a:gdLst>
                  <a:gd name="T0" fmla="*/ 0 w 21600"/>
                  <a:gd name="T1" fmla="*/ 0 h 21600"/>
                  <a:gd name="T2" fmla="*/ 0 w 21600"/>
                  <a:gd name="T3" fmla="*/ 1676400 h 21600"/>
                  <a:gd name="T4" fmla="*/ 1866900 w 21600"/>
                  <a:gd name="T5" fmla="*/ 167640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0"/>
                    </a:moveTo>
                    <a:lnTo>
                      <a:pt x="0" y="21600"/>
                    </a:lnTo>
                    <a:lnTo>
                      <a:pt x="21600" y="21600"/>
                    </a:lnTo>
                  </a:path>
                </a:pathLst>
              </a:custGeom>
              <a:noFill/>
              <a:ln w="25400" cap="flat">
                <a:solidFill>
                  <a:srgbClr val="4D4D4D"/>
                </a:solidFill>
                <a:prstDash val="solid"/>
                <a:miter lim="800000"/>
                <a:headEnd type="none" w="med" len="med"/>
                <a:tailEnd type="none" w="med" len="med"/>
              </a:ln>
            </p:spPr>
            <p:txBody>
              <a:bodyPr lIns="0" tIns="0" rIns="0" bIns="0"/>
              <a:lstStyle/>
              <a:p>
                <a:endParaRPr lang="en-US"/>
              </a:p>
            </p:txBody>
          </p:sp>
          <p:sp>
            <p:nvSpPr>
              <p:cNvPr id="55" name="Freeform 13"/>
              <p:cNvSpPr/>
              <p:nvPr/>
            </p:nvSpPr>
            <p:spPr bwMode="auto">
              <a:xfrm rot="10800000" flipH="1">
                <a:off x="8274864" y="1822096"/>
                <a:ext cx="1127792" cy="1012711"/>
              </a:xfrm>
              <a:custGeom>
                <a:avLst/>
                <a:gdLst>
                  <a:gd name="T0" fmla="*/ 0 w 21600"/>
                  <a:gd name="T1" fmla="*/ 0 h 21600"/>
                  <a:gd name="T2" fmla="*/ 0 w 21600"/>
                  <a:gd name="T3" fmla="*/ 1676400 h 21600"/>
                  <a:gd name="T4" fmla="*/ 1866900 w 21600"/>
                  <a:gd name="T5" fmla="*/ 167640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0"/>
                    </a:moveTo>
                    <a:lnTo>
                      <a:pt x="0" y="21600"/>
                    </a:lnTo>
                    <a:lnTo>
                      <a:pt x="21600" y="21600"/>
                    </a:lnTo>
                  </a:path>
                </a:pathLst>
              </a:custGeom>
              <a:noFill/>
              <a:ln w="25400" cap="flat">
                <a:solidFill>
                  <a:srgbClr val="4D4D4D"/>
                </a:solidFill>
                <a:prstDash val="solid"/>
                <a:miter lim="800000"/>
                <a:headEnd type="none" w="med" len="med"/>
                <a:tailEnd type="none" w="med" len="med"/>
              </a:ln>
            </p:spPr>
            <p:txBody>
              <a:bodyPr lIns="0" tIns="0" rIns="0" bIns="0"/>
              <a:lstStyle/>
              <a:p>
                <a:endParaRPr lang="en-US"/>
              </a:p>
            </p:txBody>
          </p:sp>
        </p:grpSp>
        <p:sp>
          <p:nvSpPr>
            <p:cNvPr id="63" name="文本框 62"/>
            <p:cNvSpPr txBox="1"/>
            <p:nvPr/>
          </p:nvSpPr>
          <p:spPr>
            <a:xfrm>
              <a:off x="9004142" y="1833875"/>
              <a:ext cx="2838578" cy="1132715"/>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6" name="文本框 65"/>
            <p:cNvSpPr txBox="1"/>
            <p:nvPr/>
          </p:nvSpPr>
          <p:spPr>
            <a:xfrm>
              <a:off x="9004143" y="1585819"/>
              <a:ext cx="1118802" cy="294789"/>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8" name="文本框 67"/>
            <p:cNvSpPr txBox="1"/>
            <p:nvPr/>
          </p:nvSpPr>
          <p:spPr>
            <a:xfrm>
              <a:off x="7284367" y="5450469"/>
              <a:ext cx="2838578" cy="1132714"/>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0" name="文本框 69"/>
            <p:cNvSpPr txBox="1"/>
            <p:nvPr/>
          </p:nvSpPr>
          <p:spPr>
            <a:xfrm>
              <a:off x="7284367" y="5202413"/>
              <a:ext cx="1118802" cy="294789"/>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8" name="文本框 77"/>
            <p:cNvSpPr txBox="1"/>
            <p:nvPr/>
          </p:nvSpPr>
          <p:spPr>
            <a:xfrm>
              <a:off x="357749" y="1848135"/>
              <a:ext cx="2912553" cy="1132714"/>
            </a:xfrm>
            <a:prstGeom prst="rect">
              <a:avLst/>
            </a:prstGeom>
            <a:noFill/>
          </p:spPr>
          <p:txBody>
            <a:bodyPr wrap="square" rtlCol="0">
              <a:spAutoFit/>
            </a:bodyPr>
            <a:lstStyle/>
            <a:p>
              <a:pPr algn="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9" name="文本框 78"/>
            <p:cNvSpPr txBox="1"/>
            <p:nvPr/>
          </p:nvSpPr>
          <p:spPr>
            <a:xfrm>
              <a:off x="2151500" y="1600080"/>
              <a:ext cx="1118802" cy="338554"/>
            </a:xfrm>
            <a:prstGeom prst="rect">
              <a:avLst/>
            </a:prstGeom>
            <a:noFill/>
          </p:spPr>
          <p:txBody>
            <a:bodyPr wrap="square" rtlCol="0">
              <a:spAutoFit/>
            </a:bodyPr>
            <a:lstStyle/>
            <a:p>
              <a:pPr algn="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477" t="3718" r="6481" b="10038"/>
          <a:stretch>
            <a:fillRect/>
          </a:stretch>
        </p:blipFill>
        <p:spPr>
          <a:xfrm>
            <a:off x="0" y="0"/>
            <a:ext cx="12191999" cy="6858000"/>
          </a:xfrm>
          <a:prstGeom prst="rect">
            <a:avLst/>
          </a:prstGeom>
        </p:spPr>
      </p:pic>
      <p:grpSp>
        <p:nvGrpSpPr>
          <p:cNvPr id="15" name="组合 14"/>
          <p:cNvGrpSpPr/>
          <p:nvPr/>
        </p:nvGrpSpPr>
        <p:grpSpPr>
          <a:xfrm>
            <a:off x="5276849" y="1424782"/>
            <a:ext cx="1638300" cy="1638300"/>
            <a:chOff x="5276850" y="1310482"/>
            <a:chExt cx="1638300" cy="1638300"/>
          </a:xfrm>
        </p:grpSpPr>
        <p:grpSp>
          <p:nvGrpSpPr>
            <p:cNvPr id="11" name="组合 10"/>
            <p:cNvGrpSpPr/>
            <p:nvPr/>
          </p:nvGrpSpPr>
          <p:grpSpPr>
            <a:xfrm>
              <a:off x="5276850" y="1310482"/>
              <a:ext cx="1638300" cy="1638300"/>
              <a:chOff x="4704555" y="1785938"/>
              <a:chExt cx="2782888" cy="2782888"/>
            </a:xfrm>
          </p:grpSpPr>
          <p:sp>
            <p:nvSpPr>
              <p:cNvPr id="10" name="矩形 9"/>
              <p:cNvSpPr/>
              <p:nvPr/>
            </p:nvSpPr>
            <p:spPr>
              <a:xfrm>
                <a:off x="4704555" y="1785938"/>
                <a:ext cx="2782888" cy="2782888"/>
              </a:xfrm>
              <a:prstGeom prst="rect">
                <a:avLst/>
              </a:prstGeom>
              <a:solidFill>
                <a:srgbClr val="56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934127" y="2015510"/>
                <a:ext cx="2323745" cy="232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5519057" y="1621801"/>
              <a:ext cx="1153886" cy="1015663"/>
            </a:xfrm>
            <a:prstGeom prst="rect">
              <a:avLst/>
            </a:prstGeom>
            <a:noFill/>
          </p:spPr>
          <p:txBody>
            <a:bodyPr wrap="square" rtlCol="0">
              <a:spAutoFit/>
            </a:bodyPr>
            <a:lstStyle/>
            <a:p>
              <a:pPr algn="ctr"/>
              <a:r>
                <a:rPr lang="en-US" altLang="zh-CN" sz="6000" b="1" dirty="0" smtClean="0">
                  <a:ln w="28575">
                    <a:noFill/>
                  </a:ln>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sz="6000" b="1" dirty="0">
                <a:ln w="28575">
                  <a:noFill/>
                </a:ln>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3" name="文本框 12"/>
          <p:cNvSpPr txBox="1"/>
          <p:nvPr/>
        </p:nvSpPr>
        <p:spPr>
          <a:xfrm>
            <a:off x="3616036" y="3465513"/>
            <a:ext cx="4959929" cy="584775"/>
          </a:xfrm>
          <a:prstGeom prst="rect">
            <a:avLst/>
          </a:prstGeom>
          <a:noFill/>
        </p:spPr>
        <p:txBody>
          <a:bodyPr wrap="square" rtlCol="0">
            <a:spAutoFit/>
          </a:bodyPr>
          <a:lstStyle/>
          <a:p>
            <a:pPr algn="ct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课题</a:t>
            </a:r>
            <a:r>
              <a:rPr lang="zh-CN" altLang="en-US" sz="3200" b="1" dirty="0" smtClean="0">
                <a:solidFill>
                  <a:schemeClr val="tx1">
                    <a:lumMod val="75000"/>
                    <a:lumOff val="25000"/>
                  </a:schemeClr>
                </a:solidFill>
                <a:latin typeface="微软雅黑" panose="020B0503020204020204" pitchFamily="34" charset="-122"/>
                <a:ea typeface="微软雅黑" panose="020B0503020204020204" pitchFamily="34" charset="-122"/>
              </a:rPr>
              <a:t>研究的进展</a:t>
            </a:r>
            <a:endParaRPr lang="en-US" altLang="zh-CN" sz="32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3584947" y="4050288"/>
            <a:ext cx="5022106" cy="400110"/>
          </a:xfrm>
          <a:prstGeom prst="snip1Rect">
            <a:avLst>
              <a:gd name="adj" fmla="val 0"/>
            </a:avLst>
          </a:prstGeom>
          <a:noFill/>
          <a:ln w="28575">
            <a:noFill/>
          </a:ln>
        </p:spPr>
        <p:txBody>
          <a:bodyPr wrap="square" rtlCol="0">
            <a:spAutoFit/>
          </a:bodyPr>
          <a:lstStyle/>
          <a:p>
            <a:pPr algn="ctr"/>
            <a:r>
              <a:rPr lang="en-US" altLang="zh-CN" sz="2000"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The Research Progress</a:t>
            </a:r>
            <a:endParaRPr lang="zh-CN" altLang="en-US" sz="2000"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5" name="组合 4"/>
          <p:cNvGrpSpPr/>
          <p:nvPr/>
        </p:nvGrpSpPr>
        <p:grpSpPr>
          <a:xfrm>
            <a:off x="820965" y="379754"/>
            <a:ext cx="717550" cy="717550"/>
            <a:chOff x="5276850" y="1310482"/>
            <a:chExt cx="1638300" cy="1638300"/>
          </a:xfrm>
        </p:grpSpPr>
        <p:grpSp>
          <p:nvGrpSpPr>
            <p:cNvPr id="6" name="组合 5"/>
            <p:cNvGrpSpPr/>
            <p:nvPr/>
          </p:nvGrpSpPr>
          <p:grpSpPr>
            <a:xfrm>
              <a:off x="5276850" y="1310482"/>
              <a:ext cx="1638300" cy="1638300"/>
              <a:chOff x="4704555" y="1785938"/>
              <a:chExt cx="2782888" cy="2782888"/>
            </a:xfrm>
          </p:grpSpPr>
          <p:sp>
            <p:nvSpPr>
              <p:cNvPr id="8" name="矩形 7"/>
              <p:cNvSpPr/>
              <p:nvPr/>
            </p:nvSpPr>
            <p:spPr>
              <a:xfrm>
                <a:off x="4704555" y="1785938"/>
                <a:ext cx="2782888" cy="2782888"/>
              </a:xfrm>
              <a:prstGeom prst="rect">
                <a:avLst/>
              </a:prstGeom>
              <a:solidFill>
                <a:srgbClr val="56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934127" y="2015510"/>
                <a:ext cx="2323745" cy="232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344425" y="1527643"/>
              <a:ext cx="1503149" cy="1194608"/>
            </a:xfrm>
            <a:prstGeom prst="rect">
              <a:avLst/>
            </a:prstGeom>
            <a:noFill/>
          </p:spPr>
          <p:txBody>
            <a:bodyPr wrap="square" rtlCol="0">
              <a:spAutoFit/>
            </a:bodyPr>
            <a:lstStyle/>
            <a:p>
              <a:pPr algn="ctr"/>
              <a:r>
                <a:rPr lang="en-US" altLang="zh-CN" sz="2800" b="1" dirty="0" smtClean="0">
                  <a:ln w="28575">
                    <a:noFill/>
                  </a:ln>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sz="4400" b="1" dirty="0">
                <a:ln w="28575">
                  <a:noFill/>
                </a:ln>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6" name="矩形 25"/>
          <p:cNvSpPr/>
          <p:nvPr/>
        </p:nvSpPr>
        <p:spPr>
          <a:xfrm>
            <a:off x="1816807" y="181159"/>
            <a:ext cx="1800493" cy="646331"/>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课题研究的进展</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496286" y="797144"/>
            <a:ext cx="5022106" cy="369332"/>
          </a:xfrm>
          <a:prstGeom prst="snip1Rect">
            <a:avLst>
              <a:gd name="adj" fmla="val 0"/>
            </a:avLst>
          </a:prstGeom>
          <a:noFill/>
          <a:ln w="28575">
            <a:noFill/>
          </a:ln>
        </p:spPr>
        <p:txBody>
          <a:bodyPr wrap="square" rtlCol="0">
            <a:spAutoFit/>
          </a:bodyPr>
          <a:lstStyle/>
          <a:p>
            <a:pPr algn="ctr"/>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The Research Progress</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29" name="Group 16"/>
          <p:cNvGrpSpPr/>
          <p:nvPr/>
        </p:nvGrpSpPr>
        <p:grpSpPr bwMode="auto">
          <a:xfrm>
            <a:off x="2258539" y="2172754"/>
            <a:ext cx="5852258" cy="4859414"/>
            <a:chOff x="0" y="0"/>
            <a:chExt cx="8488" cy="7048"/>
          </a:xfrm>
        </p:grpSpPr>
        <p:sp>
          <p:nvSpPr>
            <p:cNvPr id="33" name="Freeform 2"/>
            <p:cNvSpPr/>
            <p:nvPr/>
          </p:nvSpPr>
          <p:spPr bwMode="auto">
            <a:xfrm>
              <a:off x="2" y="5230"/>
              <a:ext cx="8486" cy="1818"/>
            </a:xfrm>
            <a:custGeom>
              <a:avLst/>
              <a:gdLst>
                <a:gd name="T0" fmla="*/ 0 w 21600"/>
                <a:gd name="T1" fmla="*/ 434 h 21600"/>
                <a:gd name="T2" fmla="*/ 4605 w 21600"/>
                <a:gd name="T3" fmla="*/ 1818 h 21600"/>
                <a:gd name="T4" fmla="*/ 8486 w 21600"/>
                <a:gd name="T5" fmla="*/ 1608 h 21600"/>
                <a:gd name="T6" fmla="*/ 2061 w 21600"/>
                <a:gd name="T7" fmla="*/ 0 h 21600"/>
                <a:gd name="T8" fmla="*/ 0 w 21600"/>
                <a:gd name="T9" fmla="*/ 434 h 21600"/>
                <a:gd name="T10" fmla="*/ 0 w 21600"/>
                <a:gd name="T11" fmla="*/ 434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5151"/>
                  </a:moveTo>
                  <a:lnTo>
                    <a:pt x="11721" y="21600"/>
                  </a:lnTo>
                  <a:lnTo>
                    <a:pt x="21600" y="19108"/>
                  </a:lnTo>
                  <a:lnTo>
                    <a:pt x="5247" y="0"/>
                  </a:lnTo>
                  <a:lnTo>
                    <a:pt x="0" y="5151"/>
                  </a:lnTo>
                  <a:close/>
                  <a:moveTo>
                    <a:pt x="0" y="5151"/>
                  </a:moveTo>
                </a:path>
              </a:pathLst>
            </a:custGeom>
            <a:gradFill rotWithShape="0">
              <a:gsLst>
                <a:gs pos="0">
                  <a:srgbClr val="CDCDCD"/>
                </a:gs>
                <a:gs pos="100000">
                  <a:srgbClr val="FFFFFF"/>
                </a:gs>
              </a:gsLst>
              <a:lin ang="5040000" scaled="1"/>
            </a:gradFill>
            <a:ln>
              <a:noFill/>
            </a:ln>
          </p:spPr>
          <p:txBody>
            <a:bodyPr lIns="0" tIns="0" rIns="0" bIns="0"/>
            <a:lstStyle/>
            <a:p>
              <a:endParaRPr lang="en-US"/>
            </a:p>
          </p:txBody>
        </p:sp>
        <p:grpSp>
          <p:nvGrpSpPr>
            <p:cNvPr id="34" name="Group 15"/>
            <p:cNvGrpSpPr/>
            <p:nvPr/>
          </p:nvGrpSpPr>
          <p:grpSpPr bwMode="auto">
            <a:xfrm>
              <a:off x="0" y="0"/>
              <a:ext cx="2899" cy="5938"/>
              <a:chOff x="0" y="0"/>
              <a:chExt cx="2899" cy="5938"/>
            </a:xfrm>
          </p:grpSpPr>
          <p:grpSp>
            <p:nvGrpSpPr>
              <p:cNvPr id="35" name="Group 6"/>
              <p:cNvGrpSpPr/>
              <p:nvPr/>
            </p:nvGrpSpPr>
            <p:grpSpPr bwMode="auto">
              <a:xfrm>
                <a:off x="0" y="3625"/>
                <a:ext cx="2899" cy="2313"/>
                <a:chOff x="0" y="0"/>
                <a:chExt cx="2899" cy="2312"/>
              </a:xfrm>
            </p:grpSpPr>
            <p:sp>
              <p:nvSpPr>
                <p:cNvPr id="54" name="AutoShape 3"/>
                <p:cNvSpPr/>
                <p:nvPr/>
              </p:nvSpPr>
              <p:spPr bwMode="auto">
                <a:xfrm>
                  <a:off x="1109" y="293"/>
                  <a:ext cx="1763" cy="2019"/>
                </a:xfrm>
                <a:custGeom>
                  <a:avLst/>
                  <a:gdLst>
                    <a:gd name="T0" fmla="*/ 21600 w 21600"/>
                    <a:gd name="T1" fmla="*/ 18458 h 21600"/>
                    <a:gd name="T2" fmla="*/ 0 w 21600"/>
                    <a:gd name="T3" fmla="*/ 21600 h 21600"/>
                    <a:gd name="T4" fmla="*/ 0 w 21600"/>
                    <a:gd name="T5" fmla="*/ 3142 h 21600"/>
                    <a:gd name="T6" fmla="*/ 21600 w 21600"/>
                    <a:gd name="T7" fmla="*/ 0 h 21600"/>
                    <a:gd name="T8" fmla="*/ 21600 w 21600"/>
                    <a:gd name="T9" fmla="*/ 18458 h 21600"/>
                    <a:gd name="T10" fmla="*/ 21600 w 21600"/>
                    <a:gd name="T11" fmla="*/ 18458 h 21600"/>
                  </a:gdLst>
                  <a:ahLst/>
                  <a:cxnLst>
                    <a:cxn ang="0">
                      <a:pos x="T0" y="T1"/>
                    </a:cxn>
                    <a:cxn ang="0">
                      <a:pos x="T2" y="T3"/>
                    </a:cxn>
                    <a:cxn ang="0">
                      <a:pos x="T4" y="T5"/>
                    </a:cxn>
                    <a:cxn ang="0">
                      <a:pos x="T6" y="T7"/>
                    </a:cxn>
                    <a:cxn ang="0">
                      <a:pos x="T8" y="T9"/>
                    </a:cxn>
                    <a:cxn ang="0">
                      <a:pos x="T10" y="T11"/>
                    </a:cxn>
                  </a:cxnLst>
                  <a:rect l="0" t="0" r="r" b="b"/>
                  <a:pathLst>
                    <a:path w="21600" h="21600">
                      <a:moveTo>
                        <a:pt x="21600" y="18458"/>
                      </a:moveTo>
                      <a:lnTo>
                        <a:pt x="0" y="21600"/>
                      </a:lnTo>
                      <a:lnTo>
                        <a:pt x="0" y="3142"/>
                      </a:lnTo>
                      <a:lnTo>
                        <a:pt x="21600" y="0"/>
                      </a:lnTo>
                      <a:cubicBezTo>
                        <a:pt x="21600" y="0"/>
                        <a:pt x="21600" y="18458"/>
                        <a:pt x="21600" y="18458"/>
                      </a:cubicBezTo>
                      <a:close/>
                      <a:moveTo>
                        <a:pt x="21600" y="18458"/>
                      </a:moveTo>
                    </a:path>
                  </a:pathLst>
                </a:custGeom>
                <a:solidFill>
                  <a:srgbClr val="605855"/>
                </a:solidFill>
                <a:ln>
                  <a:noFill/>
                </a:ln>
              </p:spPr>
              <p:txBody>
                <a:bodyPr lIns="0" tIns="0" rIns="0" bIns="0"/>
                <a:lstStyle/>
                <a:p>
                  <a:endParaRPr lang="en-US"/>
                </a:p>
              </p:txBody>
            </p:sp>
            <p:sp>
              <p:nvSpPr>
                <p:cNvPr id="56" name="AutoShape 4"/>
                <p:cNvSpPr/>
                <p:nvPr/>
              </p:nvSpPr>
              <p:spPr bwMode="auto">
                <a:xfrm>
                  <a:off x="0" y="293"/>
                  <a:ext cx="1126" cy="2019"/>
                </a:xfrm>
                <a:custGeom>
                  <a:avLst/>
                  <a:gdLst>
                    <a:gd name="T0" fmla="*/ 21600 w 21600"/>
                    <a:gd name="T1" fmla="*/ 3142 h 21600"/>
                    <a:gd name="T2" fmla="*/ 0 w 21600"/>
                    <a:gd name="T3" fmla="*/ 0 h 21600"/>
                    <a:gd name="T4" fmla="*/ 0 w 21600"/>
                    <a:gd name="T5" fmla="*/ 18458 h 21600"/>
                    <a:gd name="T6" fmla="*/ 21600 w 21600"/>
                    <a:gd name="T7" fmla="*/ 21600 h 21600"/>
                    <a:gd name="T8" fmla="*/ 21600 w 21600"/>
                    <a:gd name="T9" fmla="*/ 3142 h 21600"/>
                    <a:gd name="T10" fmla="*/ 21600 w 21600"/>
                    <a:gd name="T11" fmla="*/ 3142 h 21600"/>
                  </a:gdLst>
                  <a:ahLst/>
                  <a:cxnLst>
                    <a:cxn ang="0">
                      <a:pos x="T0" y="T1"/>
                    </a:cxn>
                    <a:cxn ang="0">
                      <a:pos x="T2" y="T3"/>
                    </a:cxn>
                    <a:cxn ang="0">
                      <a:pos x="T4" y="T5"/>
                    </a:cxn>
                    <a:cxn ang="0">
                      <a:pos x="T6" y="T7"/>
                    </a:cxn>
                    <a:cxn ang="0">
                      <a:pos x="T8" y="T9"/>
                    </a:cxn>
                    <a:cxn ang="0">
                      <a:pos x="T10" y="T11"/>
                    </a:cxn>
                  </a:cxnLst>
                  <a:rect l="0" t="0" r="r" b="b"/>
                  <a:pathLst>
                    <a:path w="21600" h="21600">
                      <a:moveTo>
                        <a:pt x="21600" y="3142"/>
                      </a:moveTo>
                      <a:lnTo>
                        <a:pt x="0" y="0"/>
                      </a:lnTo>
                      <a:lnTo>
                        <a:pt x="0" y="18458"/>
                      </a:lnTo>
                      <a:lnTo>
                        <a:pt x="21600" y="21600"/>
                      </a:lnTo>
                      <a:cubicBezTo>
                        <a:pt x="21600" y="21600"/>
                        <a:pt x="21600" y="3142"/>
                        <a:pt x="21600" y="3142"/>
                      </a:cubicBezTo>
                      <a:close/>
                      <a:moveTo>
                        <a:pt x="21600" y="3142"/>
                      </a:moveTo>
                    </a:path>
                  </a:pathLst>
                </a:custGeom>
                <a:solidFill>
                  <a:srgbClr val="4F4947"/>
                </a:solidFill>
                <a:ln>
                  <a:noFill/>
                </a:ln>
              </p:spPr>
              <p:txBody>
                <a:bodyPr lIns="0" tIns="0" rIns="0" bIns="0"/>
                <a:lstStyle/>
                <a:p>
                  <a:endParaRPr lang="en-US"/>
                </a:p>
              </p:txBody>
            </p:sp>
            <p:sp>
              <p:nvSpPr>
                <p:cNvPr id="57" name="AutoShape 5"/>
                <p:cNvSpPr/>
                <p:nvPr/>
              </p:nvSpPr>
              <p:spPr bwMode="auto">
                <a:xfrm>
                  <a:off x="28" y="0"/>
                  <a:ext cx="2871" cy="587"/>
                </a:xfrm>
                <a:custGeom>
                  <a:avLst/>
                  <a:gdLst>
                    <a:gd name="T0" fmla="*/ 8291 w 21600"/>
                    <a:gd name="T1" fmla="*/ 21600 h 21600"/>
                    <a:gd name="T2" fmla="*/ 21600 w 21600"/>
                    <a:gd name="T3" fmla="*/ 10800 h 21600"/>
                    <a:gd name="T4" fmla="*/ 13309 w 21600"/>
                    <a:gd name="T5" fmla="*/ 277 h 21600"/>
                    <a:gd name="T6" fmla="*/ 13309 w 21600"/>
                    <a:gd name="T7" fmla="*/ 0 h 21600"/>
                    <a:gd name="T8" fmla="*/ 13176 w 21600"/>
                    <a:gd name="T9" fmla="*/ 108 h 21600"/>
                    <a:gd name="T10" fmla="*/ 13091 w 21600"/>
                    <a:gd name="T11" fmla="*/ 0 h 21600"/>
                    <a:gd name="T12" fmla="*/ 13091 w 21600"/>
                    <a:gd name="T13" fmla="*/ 177 h 21600"/>
                    <a:gd name="T14" fmla="*/ 0 w 21600"/>
                    <a:gd name="T15" fmla="*/ 10800 h 21600"/>
                    <a:gd name="T16" fmla="*/ 0 w 21600"/>
                    <a:gd name="T17" fmla="*/ 11077 h 21600"/>
                    <a:gd name="T18" fmla="*/ 8291 w 21600"/>
                    <a:gd name="T19" fmla="*/ 21600 h 21600"/>
                    <a:gd name="T20" fmla="*/ 8291 w 21600"/>
                    <a:gd name="T2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8291" y="21600"/>
                      </a:moveTo>
                      <a:lnTo>
                        <a:pt x="21600" y="10800"/>
                      </a:lnTo>
                      <a:lnTo>
                        <a:pt x="13309" y="277"/>
                      </a:lnTo>
                      <a:lnTo>
                        <a:pt x="13309" y="0"/>
                      </a:lnTo>
                      <a:lnTo>
                        <a:pt x="13176" y="108"/>
                      </a:lnTo>
                      <a:lnTo>
                        <a:pt x="13091" y="0"/>
                      </a:lnTo>
                      <a:lnTo>
                        <a:pt x="13091" y="177"/>
                      </a:lnTo>
                      <a:lnTo>
                        <a:pt x="0" y="10800"/>
                      </a:lnTo>
                      <a:lnTo>
                        <a:pt x="0" y="11077"/>
                      </a:lnTo>
                      <a:cubicBezTo>
                        <a:pt x="0" y="11077"/>
                        <a:pt x="8291" y="21600"/>
                        <a:pt x="8291" y="21600"/>
                      </a:cubicBezTo>
                      <a:close/>
                      <a:moveTo>
                        <a:pt x="8291" y="21600"/>
                      </a:moveTo>
                    </a:path>
                  </a:pathLst>
                </a:custGeom>
                <a:solidFill>
                  <a:srgbClr val="3B3635"/>
                </a:solidFill>
                <a:ln>
                  <a:noFill/>
                </a:ln>
              </p:spPr>
              <p:txBody>
                <a:bodyPr lIns="0" tIns="0" rIns="0" bIns="0"/>
                <a:lstStyle/>
                <a:p>
                  <a:endParaRPr lang="en-US"/>
                </a:p>
              </p:txBody>
            </p:sp>
          </p:grpSp>
          <p:grpSp>
            <p:nvGrpSpPr>
              <p:cNvPr id="36" name="Group 10"/>
              <p:cNvGrpSpPr/>
              <p:nvPr/>
            </p:nvGrpSpPr>
            <p:grpSpPr bwMode="auto">
              <a:xfrm>
                <a:off x="0" y="1812"/>
                <a:ext cx="2899" cy="2313"/>
                <a:chOff x="0" y="0"/>
                <a:chExt cx="2899" cy="2312"/>
              </a:xfrm>
            </p:grpSpPr>
            <p:sp>
              <p:nvSpPr>
                <p:cNvPr id="43" name="AutoShape 7"/>
                <p:cNvSpPr/>
                <p:nvPr/>
              </p:nvSpPr>
              <p:spPr bwMode="auto">
                <a:xfrm>
                  <a:off x="1109" y="293"/>
                  <a:ext cx="1763" cy="2019"/>
                </a:xfrm>
                <a:custGeom>
                  <a:avLst/>
                  <a:gdLst>
                    <a:gd name="T0" fmla="*/ 21600 w 21600"/>
                    <a:gd name="T1" fmla="*/ 18458 h 21600"/>
                    <a:gd name="T2" fmla="*/ 0 w 21600"/>
                    <a:gd name="T3" fmla="*/ 21600 h 21600"/>
                    <a:gd name="T4" fmla="*/ 0 w 21600"/>
                    <a:gd name="T5" fmla="*/ 3142 h 21600"/>
                    <a:gd name="T6" fmla="*/ 21600 w 21600"/>
                    <a:gd name="T7" fmla="*/ 0 h 21600"/>
                    <a:gd name="T8" fmla="*/ 21600 w 21600"/>
                    <a:gd name="T9" fmla="*/ 18458 h 21600"/>
                    <a:gd name="T10" fmla="*/ 21600 w 21600"/>
                    <a:gd name="T11" fmla="*/ 18458 h 21600"/>
                  </a:gdLst>
                  <a:ahLst/>
                  <a:cxnLst>
                    <a:cxn ang="0">
                      <a:pos x="T0" y="T1"/>
                    </a:cxn>
                    <a:cxn ang="0">
                      <a:pos x="T2" y="T3"/>
                    </a:cxn>
                    <a:cxn ang="0">
                      <a:pos x="T4" y="T5"/>
                    </a:cxn>
                    <a:cxn ang="0">
                      <a:pos x="T6" y="T7"/>
                    </a:cxn>
                    <a:cxn ang="0">
                      <a:pos x="T8" y="T9"/>
                    </a:cxn>
                    <a:cxn ang="0">
                      <a:pos x="T10" y="T11"/>
                    </a:cxn>
                  </a:cxnLst>
                  <a:rect l="0" t="0" r="r" b="b"/>
                  <a:pathLst>
                    <a:path w="21600" h="21600">
                      <a:moveTo>
                        <a:pt x="21600" y="18458"/>
                      </a:moveTo>
                      <a:lnTo>
                        <a:pt x="0" y="21600"/>
                      </a:lnTo>
                      <a:lnTo>
                        <a:pt x="0" y="3142"/>
                      </a:lnTo>
                      <a:lnTo>
                        <a:pt x="21600" y="0"/>
                      </a:lnTo>
                      <a:cubicBezTo>
                        <a:pt x="21600" y="0"/>
                        <a:pt x="21600" y="18458"/>
                        <a:pt x="21600" y="18458"/>
                      </a:cubicBezTo>
                      <a:close/>
                      <a:moveTo>
                        <a:pt x="21600" y="18458"/>
                      </a:moveTo>
                    </a:path>
                  </a:pathLst>
                </a:custGeom>
                <a:solidFill>
                  <a:srgbClr val="605855"/>
                </a:solidFill>
                <a:ln>
                  <a:noFill/>
                </a:ln>
              </p:spPr>
              <p:txBody>
                <a:bodyPr lIns="0" tIns="0" rIns="0" bIns="0"/>
                <a:lstStyle/>
                <a:p>
                  <a:endParaRPr lang="en-US"/>
                </a:p>
              </p:txBody>
            </p:sp>
            <p:sp>
              <p:nvSpPr>
                <p:cNvPr id="44" name="AutoShape 8"/>
                <p:cNvSpPr/>
                <p:nvPr/>
              </p:nvSpPr>
              <p:spPr bwMode="auto">
                <a:xfrm>
                  <a:off x="0" y="293"/>
                  <a:ext cx="1126" cy="2019"/>
                </a:xfrm>
                <a:custGeom>
                  <a:avLst/>
                  <a:gdLst>
                    <a:gd name="T0" fmla="*/ 21600 w 21600"/>
                    <a:gd name="T1" fmla="*/ 3142 h 21600"/>
                    <a:gd name="T2" fmla="*/ 0 w 21600"/>
                    <a:gd name="T3" fmla="*/ 0 h 21600"/>
                    <a:gd name="T4" fmla="*/ 0 w 21600"/>
                    <a:gd name="T5" fmla="*/ 18458 h 21600"/>
                    <a:gd name="T6" fmla="*/ 21600 w 21600"/>
                    <a:gd name="T7" fmla="*/ 21600 h 21600"/>
                    <a:gd name="T8" fmla="*/ 21600 w 21600"/>
                    <a:gd name="T9" fmla="*/ 3142 h 21600"/>
                    <a:gd name="T10" fmla="*/ 21600 w 21600"/>
                    <a:gd name="T11" fmla="*/ 3142 h 21600"/>
                  </a:gdLst>
                  <a:ahLst/>
                  <a:cxnLst>
                    <a:cxn ang="0">
                      <a:pos x="T0" y="T1"/>
                    </a:cxn>
                    <a:cxn ang="0">
                      <a:pos x="T2" y="T3"/>
                    </a:cxn>
                    <a:cxn ang="0">
                      <a:pos x="T4" y="T5"/>
                    </a:cxn>
                    <a:cxn ang="0">
                      <a:pos x="T6" y="T7"/>
                    </a:cxn>
                    <a:cxn ang="0">
                      <a:pos x="T8" y="T9"/>
                    </a:cxn>
                    <a:cxn ang="0">
                      <a:pos x="T10" y="T11"/>
                    </a:cxn>
                  </a:cxnLst>
                  <a:rect l="0" t="0" r="r" b="b"/>
                  <a:pathLst>
                    <a:path w="21600" h="21600">
                      <a:moveTo>
                        <a:pt x="21600" y="3142"/>
                      </a:moveTo>
                      <a:lnTo>
                        <a:pt x="0" y="0"/>
                      </a:lnTo>
                      <a:lnTo>
                        <a:pt x="0" y="18458"/>
                      </a:lnTo>
                      <a:lnTo>
                        <a:pt x="21600" y="21600"/>
                      </a:lnTo>
                      <a:cubicBezTo>
                        <a:pt x="21600" y="21600"/>
                        <a:pt x="21600" y="3142"/>
                        <a:pt x="21600" y="3142"/>
                      </a:cubicBezTo>
                      <a:close/>
                      <a:moveTo>
                        <a:pt x="21600" y="3142"/>
                      </a:moveTo>
                    </a:path>
                  </a:pathLst>
                </a:custGeom>
                <a:solidFill>
                  <a:srgbClr val="4F4947"/>
                </a:solidFill>
                <a:ln>
                  <a:noFill/>
                </a:ln>
              </p:spPr>
              <p:txBody>
                <a:bodyPr lIns="0" tIns="0" rIns="0" bIns="0"/>
                <a:lstStyle/>
                <a:p>
                  <a:endParaRPr lang="en-US"/>
                </a:p>
              </p:txBody>
            </p:sp>
            <p:sp>
              <p:nvSpPr>
                <p:cNvPr id="52" name="AutoShape 9"/>
                <p:cNvSpPr/>
                <p:nvPr/>
              </p:nvSpPr>
              <p:spPr bwMode="auto">
                <a:xfrm>
                  <a:off x="28" y="0"/>
                  <a:ext cx="2871" cy="587"/>
                </a:xfrm>
                <a:custGeom>
                  <a:avLst/>
                  <a:gdLst>
                    <a:gd name="T0" fmla="*/ 8291 w 21600"/>
                    <a:gd name="T1" fmla="*/ 21600 h 21600"/>
                    <a:gd name="T2" fmla="*/ 21600 w 21600"/>
                    <a:gd name="T3" fmla="*/ 10800 h 21600"/>
                    <a:gd name="T4" fmla="*/ 13309 w 21600"/>
                    <a:gd name="T5" fmla="*/ 277 h 21600"/>
                    <a:gd name="T6" fmla="*/ 13309 w 21600"/>
                    <a:gd name="T7" fmla="*/ 0 h 21600"/>
                    <a:gd name="T8" fmla="*/ 13176 w 21600"/>
                    <a:gd name="T9" fmla="*/ 108 h 21600"/>
                    <a:gd name="T10" fmla="*/ 13091 w 21600"/>
                    <a:gd name="T11" fmla="*/ 0 h 21600"/>
                    <a:gd name="T12" fmla="*/ 13091 w 21600"/>
                    <a:gd name="T13" fmla="*/ 177 h 21600"/>
                    <a:gd name="T14" fmla="*/ 0 w 21600"/>
                    <a:gd name="T15" fmla="*/ 10800 h 21600"/>
                    <a:gd name="T16" fmla="*/ 0 w 21600"/>
                    <a:gd name="T17" fmla="*/ 11077 h 21600"/>
                    <a:gd name="T18" fmla="*/ 8291 w 21600"/>
                    <a:gd name="T19" fmla="*/ 21600 h 21600"/>
                    <a:gd name="T20" fmla="*/ 8291 w 21600"/>
                    <a:gd name="T2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8291" y="21600"/>
                      </a:moveTo>
                      <a:lnTo>
                        <a:pt x="21600" y="10800"/>
                      </a:lnTo>
                      <a:lnTo>
                        <a:pt x="13309" y="277"/>
                      </a:lnTo>
                      <a:lnTo>
                        <a:pt x="13309" y="0"/>
                      </a:lnTo>
                      <a:lnTo>
                        <a:pt x="13176" y="108"/>
                      </a:lnTo>
                      <a:lnTo>
                        <a:pt x="13091" y="0"/>
                      </a:lnTo>
                      <a:lnTo>
                        <a:pt x="13091" y="177"/>
                      </a:lnTo>
                      <a:lnTo>
                        <a:pt x="0" y="10800"/>
                      </a:lnTo>
                      <a:lnTo>
                        <a:pt x="0" y="11077"/>
                      </a:lnTo>
                      <a:cubicBezTo>
                        <a:pt x="0" y="11077"/>
                        <a:pt x="8291" y="21600"/>
                        <a:pt x="8291" y="21600"/>
                      </a:cubicBezTo>
                      <a:close/>
                      <a:moveTo>
                        <a:pt x="8291" y="21600"/>
                      </a:moveTo>
                    </a:path>
                  </a:pathLst>
                </a:custGeom>
                <a:solidFill>
                  <a:srgbClr val="3B3635"/>
                </a:solidFill>
                <a:ln>
                  <a:noFill/>
                </a:ln>
              </p:spPr>
              <p:txBody>
                <a:bodyPr lIns="0" tIns="0" rIns="0" bIns="0"/>
                <a:lstStyle/>
                <a:p>
                  <a:endParaRPr lang="en-US"/>
                </a:p>
              </p:txBody>
            </p:sp>
          </p:grpSp>
          <p:grpSp>
            <p:nvGrpSpPr>
              <p:cNvPr id="37" name="Group 14"/>
              <p:cNvGrpSpPr/>
              <p:nvPr/>
            </p:nvGrpSpPr>
            <p:grpSpPr bwMode="auto">
              <a:xfrm>
                <a:off x="0" y="0"/>
                <a:ext cx="2899" cy="2312"/>
                <a:chOff x="0" y="0"/>
                <a:chExt cx="2899" cy="2312"/>
              </a:xfrm>
            </p:grpSpPr>
            <p:sp>
              <p:nvSpPr>
                <p:cNvPr id="38" name="AutoShape 11"/>
                <p:cNvSpPr/>
                <p:nvPr/>
              </p:nvSpPr>
              <p:spPr bwMode="auto">
                <a:xfrm>
                  <a:off x="1109" y="293"/>
                  <a:ext cx="1763" cy="2019"/>
                </a:xfrm>
                <a:custGeom>
                  <a:avLst/>
                  <a:gdLst>
                    <a:gd name="T0" fmla="*/ 21600 w 21600"/>
                    <a:gd name="T1" fmla="*/ 18458 h 21600"/>
                    <a:gd name="T2" fmla="*/ 0 w 21600"/>
                    <a:gd name="T3" fmla="*/ 21600 h 21600"/>
                    <a:gd name="T4" fmla="*/ 0 w 21600"/>
                    <a:gd name="T5" fmla="*/ 3142 h 21600"/>
                    <a:gd name="T6" fmla="*/ 21600 w 21600"/>
                    <a:gd name="T7" fmla="*/ 0 h 21600"/>
                    <a:gd name="T8" fmla="*/ 21600 w 21600"/>
                    <a:gd name="T9" fmla="*/ 18458 h 21600"/>
                    <a:gd name="T10" fmla="*/ 21600 w 21600"/>
                    <a:gd name="T11" fmla="*/ 18458 h 21600"/>
                  </a:gdLst>
                  <a:ahLst/>
                  <a:cxnLst>
                    <a:cxn ang="0">
                      <a:pos x="T0" y="T1"/>
                    </a:cxn>
                    <a:cxn ang="0">
                      <a:pos x="T2" y="T3"/>
                    </a:cxn>
                    <a:cxn ang="0">
                      <a:pos x="T4" y="T5"/>
                    </a:cxn>
                    <a:cxn ang="0">
                      <a:pos x="T6" y="T7"/>
                    </a:cxn>
                    <a:cxn ang="0">
                      <a:pos x="T8" y="T9"/>
                    </a:cxn>
                    <a:cxn ang="0">
                      <a:pos x="T10" y="T11"/>
                    </a:cxn>
                  </a:cxnLst>
                  <a:rect l="0" t="0" r="r" b="b"/>
                  <a:pathLst>
                    <a:path w="21600" h="21600">
                      <a:moveTo>
                        <a:pt x="21600" y="18458"/>
                      </a:moveTo>
                      <a:lnTo>
                        <a:pt x="0" y="21600"/>
                      </a:lnTo>
                      <a:lnTo>
                        <a:pt x="0" y="3142"/>
                      </a:lnTo>
                      <a:lnTo>
                        <a:pt x="21600" y="0"/>
                      </a:lnTo>
                      <a:cubicBezTo>
                        <a:pt x="21600" y="0"/>
                        <a:pt x="21600" y="18458"/>
                        <a:pt x="21600" y="18458"/>
                      </a:cubicBezTo>
                      <a:close/>
                      <a:moveTo>
                        <a:pt x="21600" y="18458"/>
                      </a:moveTo>
                    </a:path>
                  </a:pathLst>
                </a:custGeom>
                <a:solidFill>
                  <a:srgbClr val="605855"/>
                </a:solidFill>
                <a:ln>
                  <a:noFill/>
                </a:ln>
              </p:spPr>
              <p:txBody>
                <a:bodyPr lIns="0" tIns="0" rIns="0" bIns="0"/>
                <a:lstStyle/>
                <a:p>
                  <a:endParaRPr lang="en-US"/>
                </a:p>
              </p:txBody>
            </p:sp>
            <p:sp>
              <p:nvSpPr>
                <p:cNvPr id="39" name="AutoShape 12"/>
                <p:cNvSpPr/>
                <p:nvPr/>
              </p:nvSpPr>
              <p:spPr bwMode="auto">
                <a:xfrm>
                  <a:off x="0" y="293"/>
                  <a:ext cx="1126" cy="2019"/>
                </a:xfrm>
                <a:custGeom>
                  <a:avLst/>
                  <a:gdLst>
                    <a:gd name="T0" fmla="*/ 21600 w 21600"/>
                    <a:gd name="T1" fmla="*/ 3142 h 21600"/>
                    <a:gd name="T2" fmla="*/ 0 w 21600"/>
                    <a:gd name="T3" fmla="*/ 0 h 21600"/>
                    <a:gd name="T4" fmla="*/ 0 w 21600"/>
                    <a:gd name="T5" fmla="*/ 18458 h 21600"/>
                    <a:gd name="T6" fmla="*/ 21600 w 21600"/>
                    <a:gd name="T7" fmla="*/ 21600 h 21600"/>
                    <a:gd name="T8" fmla="*/ 21600 w 21600"/>
                    <a:gd name="T9" fmla="*/ 3142 h 21600"/>
                    <a:gd name="T10" fmla="*/ 21600 w 21600"/>
                    <a:gd name="T11" fmla="*/ 3142 h 21600"/>
                  </a:gdLst>
                  <a:ahLst/>
                  <a:cxnLst>
                    <a:cxn ang="0">
                      <a:pos x="T0" y="T1"/>
                    </a:cxn>
                    <a:cxn ang="0">
                      <a:pos x="T2" y="T3"/>
                    </a:cxn>
                    <a:cxn ang="0">
                      <a:pos x="T4" y="T5"/>
                    </a:cxn>
                    <a:cxn ang="0">
                      <a:pos x="T6" y="T7"/>
                    </a:cxn>
                    <a:cxn ang="0">
                      <a:pos x="T8" y="T9"/>
                    </a:cxn>
                    <a:cxn ang="0">
                      <a:pos x="T10" y="T11"/>
                    </a:cxn>
                  </a:cxnLst>
                  <a:rect l="0" t="0" r="r" b="b"/>
                  <a:pathLst>
                    <a:path w="21600" h="21600">
                      <a:moveTo>
                        <a:pt x="21600" y="3142"/>
                      </a:moveTo>
                      <a:lnTo>
                        <a:pt x="0" y="0"/>
                      </a:lnTo>
                      <a:lnTo>
                        <a:pt x="0" y="18458"/>
                      </a:lnTo>
                      <a:lnTo>
                        <a:pt x="21600" y="21600"/>
                      </a:lnTo>
                      <a:cubicBezTo>
                        <a:pt x="21600" y="21600"/>
                        <a:pt x="21600" y="3142"/>
                        <a:pt x="21600" y="3142"/>
                      </a:cubicBezTo>
                      <a:close/>
                      <a:moveTo>
                        <a:pt x="21600" y="3142"/>
                      </a:moveTo>
                    </a:path>
                  </a:pathLst>
                </a:custGeom>
                <a:solidFill>
                  <a:srgbClr val="4F4947"/>
                </a:solidFill>
                <a:ln>
                  <a:noFill/>
                </a:ln>
              </p:spPr>
              <p:txBody>
                <a:bodyPr lIns="0" tIns="0" rIns="0" bIns="0"/>
                <a:lstStyle/>
                <a:p>
                  <a:endParaRPr lang="en-US"/>
                </a:p>
              </p:txBody>
            </p:sp>
            <p:sp>
              <p:nvSpPr>
                <p:cNvPr id="40" name="AutoShape 13"/>
                <p:cNvSpPr/>
                <p:nvPr/>
              </p:nvSpPr>
              <p:spPr bwMode="auto">
                <a:xfrm>
                  <a:off x="28" y="0"/>
                  <a:ext cx="2871" cy="587"/>
                </a:xfrm>
                <a:custGeom>
                  <a:avLst/>
                  <a:gdLst>
                    <a:gd name="T0" fmla="*/ 8291 w 21600"/>
                    <a:gd name="T1" fmla="*/ 21600 h 21600"/>
                    <a:gd name="T2" fmla="*/ 21600 w 21600"/>
                    <a:gd name="T3" fmla="*/ 10800 h 21600"/>
                    <a:gd name="T4" fmla="*/ 13309 w 21600"/>
                    <a:gd name="T5" fmla="*/ 277 h 21600"/>
                    <a:gd name="T6" fmla="*/ 13309 w 21600"/>
                    <a:gd name="T7" fmla="*/ 0 h 21600"/>
                    <a:gd name="T8" fmla="*/ 13176 w 21600"/>
                    <a:gd name="T9" fmla="*/ 108 h 21600"/>
                    <a:gd name="T10" fmla="*/ 13091 w 21600"/>
                    <a:gd name="T11" fmla="*/ 0 h 21600"/>
                    <a:gd name="T12" fmla="*/ 13091 w 21600"/>
                    <a:gd name="T13" fmla="*/ 177 h 21600"/>
                    <a:gd name="T14" fmla="*/ 0 w 21600"/>
                    <a:gd name="T15" fmla="*/ 10800 h 21600"/>
                    <a:gd name="T16" fmla="*/ 0 w 21600"/>
                    <a:gd name="T17" fmla="*/ 11077 h 21600"/>
                    <a:gd name="T18" fmla="*/ 8291 w 21600"/>
                    <a:gd name="T19" fmla="*/ 21600 h 21600"/>
                    <a:gd name="T20" fmla="*/ 8291 w 21600"/>
                    <a:gd name="T2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8291" y="21600"/>
                      </a:moveTo>
                      <a:lnTo>
                        <a:pt x="21600" y="10800"/>
                      </a:lnTo>
                      <a:lnTo>
                        <a:pt x="13309" y="277"/>
                      </a:lnTo>
                      <a:lnTo>
                        <a:pt x="13309" y="0"/>
                      </a:lnTo>
                      <a:lnTo>
                        <a:pt x="13176" y="108"/>
                      </a:lnTo>
                      <a:lnTo>
                        <a:pt x="13091" y="0"/>
                      </a:lnTo>
                      <a:lnTo>
                        <a:pt x="13091" y="177"/>
                      </a:lnTo>
                      <a:lnTo>
                        <a:pt x="0" y="10800"/>
                      </a:lnTo>
                      <a:lnTo>
                        <a:pt x="0" y="11077"/>
                      </a:lnTo>
                      <a:cubicBezTo>
                        <a:pt x="0" y="11077"/>
                        <a:pt x="8291" y="21600"/>
                        <a:pt x="8291" y="21600"/>
                      </a:cubicBezTo>
                      <a:close/>
                      <a:moveTo>
                        <a:pt x="8291" y="21600"/>
                      </a:moveTo>
                    </a:path>
                  </a:pathLst>
                </a:custGeom>
                <a:solidFill>
                  <a:srgbClr val="3B3635"/>
                </a:solidFill>
                <a:ln>
                  <a:noFill/>
                </a:ln>
              </p:spPr>
              <p:txBody>
                <a:bodyPr lIns="0" tIns="0" rIns="0" bIns="0"/>
                <a:lstStyle/>
                <a:p>
                  <a:endParaRPr lang="en-US"/>
                </a:p>
              </p:txBody>
            </p:sp>
          </p:grpSp>
        </p:grpSp>
      </p:grpSp>
      <p:sp>
        <p:nvSpPr>
          <p:cNvPr id="30" name="Rectangle 17"/>
          <p:cNvSpPr/>
          <p:nvPr/>
        </p:nvSpPr>
        <p:spPr bwMode="auto">
          <a:xfrm rot="21067080">
            <a:off x="3243798" y="2562996"/>
            <a:ext cx="805306" cy="987327"/>
          </a:xfrm>
          <a:prstGeom prst="rect">
            <a:avLst/>
          </a:prstGeom>
          <a:noFill/>
          <a:ln w="25400">
            <a:solidFill>
              <a:schemeClr val="tx1">
                <a:alpha val="0"/>
              </a:schemeClr>
            </a:solidFill>
            <a:miter lim="800000"/>
          </a:ln>
        </p:spPr>
        <p:txBody>
          <a:bodyPr lIns="0" tIns="0" rIns="0" bIns="0" anchor="ctr"/>
          <a:lstStyle/>
          <a:p>
            <a:r>
              <a:rPr lang="en-US" sz="160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Add your text here</a:t>
            </a:r>
            <a:endParaRPr lang="en-US" sz="160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31" name="Rectangle 18"/>
          <p:cNvSpPr/>
          <p:nvPr/>
        </p:nvSpPr>
        <p:spPr bwMode="auto">
          <a:xfrm rot="21067080">
            <a:off x="3245177" y="3817839"/>
            <a:ext cx="805306" cy="987327"/>
          </a:xfrm>
          <a:prstGeom prst="rect">
            <a:avLst/>
          </a:prstGeom>
          <a:noFill/>
          <a:ln w="25400">
            <a:solidFill>
              <a:schemeClr val="tx1">
                <a:alpha val="0"/>
              </a:schemeClr>
            </a:solidFill>
            <a:miter lim="800000"/>
          </a:ln>
        </p:spPr>
        <p:txBody>
          <a:bodyPr lIns="0" tIns="0" rIns="0" bIns="0" anchor="ctr"/>
          <a:lstStyle/>
          <a:p>
            <a:r>
              <a:rPr lang="en-US" sz="1600" dirty="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Add your text here</a:t>
            </a:r>
            <a:endParaRPr lang="en-US" sz="1600" dirty="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32" name="Rectangle 19"/>
          <p:cNvSpPr/>
          <p:nvPr/>
        </p:nvSpPr>
        <p:spPr bwMode="auto">
          <a:xfrm rot="21067080">
            <a:off x="3245177" y="5031314"/>
            <a:ext cx="805306" cy="987327"/>
          </a:xfrm>
          <a:prstGeom prst="rect">
            <a:avLst/>
          </a:prstGeom>
          <a:noFill/>
          <a:ln w="25400">
            <a:solidFill>
              <a:schemeClr val="tx1">
                <a:alpha val="0"/>
              </a:schemeClr>
            </a:solidFill>
            <a:miter lim="800000"/>
          </a:ln>
        </p:spPr>
        <p:txBody>
          <a:bodyPr lIns="0" tIns="0" rIns="0" bIns="0" anchor="ctr"/>
          <a:lstStyle/>
          <a:p>
            <a:r>
              <a:rPr lang="en-US" sz="160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Add your text here</a:t>
            </a:r>
            <a:endParaRPr lang="en-US" sz="160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59" name="Line 22"/>
          <p:cNvSpPr>
            <a:spLocks noChangeShapeType="1"/>
          </p:cNvSpPr>
          <p:nvPr/>
        </p:nvSpPr>
        <p:spPr bwMode="auto">
          <a:xfrm>
            <a:off x="5013367" y="2802933"/>
            <a:ext cx="4834594" cy="0"/>
          </a:xfrm>
          <a:prstGeom prst="line">
            <a:avLst/>
          </a:prstGeom>
          <a:noFill/>
          <a:ln w="25400">
            <a:solidFill>
              <a:srgbClr val="676767"/>
            </a:solidFill>
            <a:miter lim="800000"/>
          </a:ln>
        </p:spPr>
        <p:txBody>
          <a:bodyPr lIns="0" tIns="0" rIns="0" bIns="0"/>
          <a:lstStyle/>
          <a:p>
            <a:endParaRPr lang="en-US"/>
          </a:p>
        </p:txBody>
      </p:sp>
      <p:sp>
        <p:nvSpPr>
          <p:cNvPr id="61" name="Line 24"/>
          <p:cNvSpPr>
            <a:spLocks noChangeShapeType="1"/>
          </p:cNvSpPr>
          <p:nvPr/>
        </p:nvSpPr>
        <p:spPr bwMode="auto">
          <a:xfrm>
            <a:off x="5013367" y="3906092"/>
            <a:ext cx="4834594" cy="0"/>
          </a:xfrm>
          <a:prstGeom prst="line">
            <a:avLst/>
          </a:prstGeom>
          <a:noFill/>
          <a:ln w="25400">
            <a:solidFill>
              <a:srgbClr val="676767"/>
            </a:solidFill>
            <a:miter lim="800000"/>
          </a:ln>
        </p:spPr>
        <p:txBody>
          <a:bodyPr lIns="0" tIns="0" rIns="0" bIns="0"/>
          <a:lstStyle/>
          <a:p>
            <a:endParaRPr lang="en-US"/>
          </a:p>
        </p:txBody>
      </p:sp>
      <p:sp>
        <p:nvSpPr>
          <p:cNvPr id="64" name="Line 26"/>
          <p:cNvSpPr>
            <a:spLocks noChangeShapeType="1"/>
          </p:cNvSpPr>
          <p:nvPr/>
        </p:nvSpPr>
        <p:spPr bwMode="auto">
          <a:xfrm>
            <a:off x="5013367" y="5009251"/>
            <a:ext cx="4834594" cy="0"/>
          </a:xfrm>
          <a:prstGeom prst="line">
            <a:avLst/>
          </a:prstGeom>
          <a:noFill/>
          <a:ln w="25400">
            <a:solidFill>
              <a:srgbClr val="676767"/>
            </a:solidFill>
            <a:miter lim="800000"/>
          </a:ln>
        </p:spPr>
        <p:txBody>
          <a:bodyPr lIns="0" tIns="0" rIns="0" bIns="0"/>
          <a:lstStyle/>
          <a:p>
            <a:endParaRPr lang="en-US"/>
          </a:p>
        </p:txBody>
      </p:sp>
      <p:sp>
        <p:nvSpPr>
          <p:cNvPr id="65" name="文本框 64"/>
          <p:cNvSpPr txBox="1"/>
          <p:nvPr/>
        </p:nvSpPr>
        <p:spPr>
          <a:xfrm>
            <a:off x="5020573" y="2811313"/>
            <a:ext cx="4827388" cy="763735"/>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内容点击文本框即可进行编辑输入相关内容点击文本框即可进行编辑输入相关内容点击文本框即可进行编辑输入相关内容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7" name="文本框 66"/>
          <p:cNvSpPr txBox="1"/>
          <p:nvPr/>
        </p:nvSpPr>
        <p:spPr>
          <a:xfrm>
            <a:off x="5020573" y="3938641"/>
            <a:ext cx="4827388" cy="763735"/>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内容点击文本框即可进行编辑输入相关内容点击文本框即可进行编辑输入相关内容点击文本框即可进行编辑输入相关内容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9" name="文本框 68"/>
          <p:cNvSpPr txBox="1"/>
          <p:nvPr/>
        </p:nvSpPr>
        <p:spPr>
          <a:xfrm>
            <a:off x="5020573" y="5065969"/>
            <a:ext cx="4827388" cy="763735"/>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内容点击文本框即可进行编辑输入相关内容点击文本框即可进行编辑输入相关内容点击文本框即可进行编辑输入相关内容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5" name="组合 4"/>
          <p:cNvGrpSpPr/>
          <p:nvPr/>
        </p:nvGrpSpPr>
        <p:grpSpPr>
          <a:xfrm>
            <a:off x="820965" y="379754"/>
            <a:ext cx="717550" cy="717550"/>
            <a:chOff x="5276850" y="1310482"/>
            <a:chExt cx="1638300" cy="1638300"/>
          </a:xfrm>
        </p:grpSpPr>
        <p:grpSp>
          <p:nvGrpSpPr>
            <p:cNvPr id="6" name="组合 5"/>
            <p:cNvGrpSpPr/>
            <p:nvPr/>
          </p:nvGrpSpPr>
          <p:grpSpPr>
            <a:xfrm>
              <a:off x="5276850" y="1310482"/>
              <a:ext cx="1638300" cy="1638300"/>
              <a:chOff x="4704555" y="1785938"/>
              <a:chExt cx="2782888" cy="2782888"/>
            </a:xfrm>
          </p:grpSpPr>
          <p:sp>
            <p:nvSpPr>
              <p:cNvPr id="8" name="矩形 7"/>
              <p:cNvSpPr/>
              <p:nvPr/>
            </p:nvSpPr>
            <p:spPr>
              <a:xfrm>
                <a:off x="4704555" y="1785938"/>
                <a:ext cx="2782888" cy="2782888"/>
              </a:xfrm>
              <a:prstGeom prst="rect">
                <a:avLst/>
              </a:prstGeom>
              <a:solidFill>
                <a:srgbClr val="56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934127" y="2015510"/>
                <a:ext cx="2323745" cy="232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344425" y="1527643"/>
              <a:ext cx="1503149" cy="1194608"/>
            </a:xfrm>
            <a:prstGeom prst="rect">
              <a:avLst/>
            </a:prstGeom>
            <a:noFill/>
          </p:spPr>
          <p:txBody>
            <a:bodyPr wrap="square" rtlCol="0">
              <a:spAutoFit/>
            </a:bodyPr>
            <a:lstStyle/>
            <a:p>
              <a:pPr algn="ctr"/>
              <a:r>
                <a:rPr lang="en-US" altLang="zh-CN" sz="2800" b="1" dirty="0" smtClean="0">
                  <a:ln w="28575">
                    <a:noFill/>
                  </a:ln>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sz="4400" b="1" dirty="0">
                <a:ln w="28575">
                  <a:noFill/>
                </a:ln>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6" name="矩形 25"/>
          <p:cNvSpPr/>
          <p:nvPr/>
        </p:nvSpPr>
        <p:spPr>
          <a:xfrm>
            <a:off x="1816807" y="181159"/>
            <a:ext cx="1800493" cy="646331"/>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课题研究的进展</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496286" y="797144"/>
            <a:ext cx="5022106" cy="369332"/>
          </a:xfrm>
          <a:prstGeom prst="snip1Rect">
            <a:avLst>
              <a:gd name="adj" fmla="val 0"/>
            </a:avLst>
          </a:prstGeom>
          <a:noFill/>
          <a:ln w="28575">
            <a:noFill/>
          </a:ln>
        </p:spPr>
        <p:txBody>
          <a:bodyPr wrap="square" rtlCol="0">
            <a:spAutoFit/>
          </a:bodyPr>
          <a:lstStyle/>
          <a:p>
            <a:pPr algn="ctr"/>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The Research Progress</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
        <p:nvSpPr>
          <p:cNvPr id="42" name="Freeform 2"/>
          <p:cNvSpPr/>
          <p:nvPr/>
        </p:nvSpPr>
        <p:spPr bwMode="auto">
          <a:xfrm>
            <a:off x="8209182" y="5062817"/>
            <a:ext cx="2243246" cy="715378"/>
          </a:xfrm>
          <a:custGeom>
            <a:avLst/>
            <a:gdLst>
              <a:gd name="T0" fmla="*/ 0 w 21600"/>
              <a:gd name="T1" fmla="*/ 314 h 21600"/>
              <a:gd name="T2" fmla="*/ 1290 w 21600"/>
              <a:gd name="T3" fmla="*/ 902 h 21600"/>
              <a:gd name="T4" fmla="*/ 2829 w 21600"/>
              <a:gd name="T5" fmla="*/ 712 h 21600"/>
              <a:gd name="T6" fmla="*/ 950 w 21600"/>
              <a:gd name="T7" fmla="*/ 0 h 21600"/>
              <a:gd name="T8" fmla="*/ 0 w 21600"/>
              <a:gd name="T9" fmla="*/ 314 h 21600"/>
              <a:gd name="T10" fmla="*/ 0 w 21600"/>
              <a:gd name="T11" fmla="*/ 314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7508"/>
                </a:moveTo>
                <a:lnTo>
                  <a:pt x="9850" y="21600"/>
                </a:lnTo>
                <a:lnTo>
                  <a:pt x="21600" y="17058"/>
                </a:lnTo>
                <a:lnTo>
                  <a:pt x="7252" y="0"/>
                </a:lnTo>
                <a:lnTo>
                  <a:pt x="0" y="7508"/>
                </a:lnTo>
                <a:close/>
                <a:moveTo>
                  <a:pt x="0" y="7508"/>
                </a:moveTo>
              </a:path>
            </a:pathLst>
          </a:custGeom>
          <a:gradFill rotWithShape="0">
            <a:gsLst>
              <a:gs pos="0">
                <a:srgbClr val="CDCDCD"/>
              </a:gs>
              <a:gs pos="100000">
                <a:srgbClr val="F2F2F2"/>
              </a:gs>
            </a:gsLst>
            <a:lin ang="5040000" scaled="1"/>
          </a:gradFill>
          <a:ln>
            <a:noFill/>
          </a:ln>
        </p:spPr>
        <p:txBody>
          <a:bodyPr lIns="0" tIns="0" rIns="0" bIns="0"/>
          <a:lstStyle/>
          <a:p>
            <a:endParaRPr lang="en-US"/>
          </a:p>
        </p:txBody>
      </p:sp>
      <p:sp>
        <p:nvSpPr>
          <p:cNvPr id="45" name="Freeform 3"/>
          <p:cNvSpPr/>
          <p:nvPr/>
        </p:nvSpPr>
        <p:spPr bwMode="auto">
          <a:xfrm>
            <a:off x="4567972" y="5062817"/>
            <a:ext cx="3100421" cy="1042137"/>
          </a:xfrm>
          <a:custGeom>
            <a:avLst/>
            <a:gdLst>
              <a:gd name="T0" fmla="*/ 0 w 21600"/>
              <a:gd name="T1" fmla="*/ 313 h 21600"/>
              <a:gd name="T2" fmla="*/ 2122 w 21600"/>
              <a:gd name="T3" fmla="*/ 1314 h 21600"/>
              <a:gd name="T4" fmla="*/ 3910 w 21600"/>
              <a:gd name="T5" fmla="*/ 1162 h 21600"/>
              <a:gd name="T6" fmla="*/ 950 w 21600"/>
              <a:gd name="T7" fmla="*/ 0 h 21600"/>
              <a:gd name="T8" fmla="*/ 0 w 21600"/>
              <a:gd name="T9" fmla="*/ 313 h 21600"/>
              <a:gd name="T10" fmla="*/ 0 w 21600"/>
              <a:gd name="T11" fmla="*/ 313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5151"/>
                </a:moveTo>
                <a:lnTo>
                  <a:pt x="11721" y="21600"/>
                </a:lnTo>
                <a:lnTo>
                  <a:pt x="21600" y="19108"/>
                </a:lnTo>
                <a:lnTo>
                  <a:pt x="5247" y="0"/>
                </a:lnTo>
                <a:lnTo>
                  <a:pt x="0" y="5151"/>
                </a:lnTo>
                <a:close/>
                <a:moveTo>
                  <a:pt x="0" y="5151"/>
                </a:moveTo>
              </a:path>
            </a:pathLst>
          </a:custGeom>
          <a:gradFill rotWithShape="0">
            <a:gsLst>
              <a:gs pos="0">
                <a:srgbClr val="CDCDCD"/>
              </a:gs>
              <a:gs pos="100000">
                <a:srgbClr val="F2F2F2"/>
              </a:gs>
            </a:gsLst>
            <a:lin ang="5040000" scaled="1"/>
          </a:gradFill>
          <a:ln>
            <a:noFill/>
          </a:ln>
        </p:spPr>
        <p:txBody>
          <a:bodyPr lIns="0" tIns="0" rIns="0" bIns="0"/>
          <a:lstStyle/>
          <a:p>
            <a:endParaRPr lang="en-US"/>
          </a:p>
        </p:txBody>
      </p:sp>
      <p:sp>
        <p:nvSpPr>
          <p:cNvPr id="46" name="Freeform 4"/>
          <p:cNvSpPr/>
          <p:nvPr/>
        </p:nvSpPr>
        <p:spPr bwMode="auto">
          <a:xfrm>
            <a:off x="927555" y="5059645"/>
            <a:ext cx="3100421" cy="1042137"/>
          </a:xfrm>
          <a:custGeom>
            <a:avLst/>
            <a:gdLst>
              <a:gd name="T0" fmla="*/ 0 w 21600"/>
              <a:gd name="T1" fmla="*/ 313 h 21600"/>
              <a:gd name="T2" fmla="*/ 2122 w 21600"/>
              <a:gd name="T3" fmla="*/ 1314 h 21600"/>
              <a:gd name="T4" fmla="*/ 3910 w 21600"/>
              <a:gd name="T5" fmla="*/ 1162 h 21600"/>
              <a:gd name="T6" fmla="*/ 950 w 21600"/>
              <a:gd name="T7" fmla="*/ 0 h 21600"/>
              <a:gd name="T8" fmla="*/ 0 w 21600"/>
              <a:gd name="T9" fmla="*/ 313 h 21600"/>
              <a:gd name="T10" fmla="*/ 0 w 21600"/>
              <a:gd name="T11" fmla="*/ 313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5151"/>
                </a:moveTo>
                <a:lnTo>
                  <a:pt x="11721" y="21600"/>
                </a:lnTo>
                <a:lnTo>
                  <a:pt x="21600" y="19108"/>
                </a:lnTo>
                <a:lnTo>
                  <a:pt x="5247" y="0"/>
                </a:lnTo>
                <a:lnTo>
                  <a:pt x="0" y="5151"/>
                </a:lnTo>
                <a:close/>
                <a:moveTo>
                  <a:pt x="0" y="5151"/>
                </a:moveTo>
              </a:path>
            </a:pathLst>
          </a:custGeom>
          <a:gradFill rotWithShape="0">
            <a:gsLst>
              <a:gs pos="0">
                <a:srgbClr val="CDCDCD"/>
              </a:gs>
              <a:gs pos="100000">
                <a:srgbClr val="F2F2F2"/>
              </a:gs>
            </a:gsLst>
            <a:lin ang="5040000" scaled="1"/>
          </a:gradFill>
          <a:ln>
            <a:noFill/>
          </a:ln>
        </p:spPr>
        <p:txBody>
          <a:bodyPr lIns="0" tIns="0" rIns="0" bIns="0"/>
          <a:lstStyle/>
          <a:p>
            <a:endParaRPr lang="en-US"/>
          </a:p>
        </p:txBody>
      </p:sp>
      <p:sp>
        <p:nvSpPr>
          <p:cNvPr id="79" name="AutoShape 5"/>
          <p:cNvSpPr/>
          <p:nvPr/>
        </p:nvSpPr>
        <p:spPr bwMode="auto">
          <a:xfrm>
            <a:off x="4966825" y="4326126"/>
            <a:ext cx="643873" cy="1157829"/>
          </a:xfrm>
          <a:custGeom>
            <a:avLst/>
            <a:gdLst>
              <a:gd name="T0" fmla="*/ 21600 w 21600"/>
              <a:gd name="T1" fmla="*/ 18458 h 21600"/>
              <a:gd name="T2" fmla="*/ 0 w 21600"/>
              <a:gd name="T3" fmla="*/ 21600 h 21600"/>
              <a:gd name="T4" fmla="*/ 0 w 21600"/>
              <a:gd name="T5" fmla="*/ 3142 h 21600"/>
              <a:gd name="T6" fmla="*/ 21600 w 21600"/>
              <a:gd name="T7" fmla="*/ 0 h 21600"/>
              <a:gd name="T8" fmla="*/ 21600 w 21600"/>
              <a:gd name="T9" fmla="*/ 18458 h 21600"/>
              <a:gd name="T10" fmla="*/ 21600 w 21600"/>
              <a:gd name="T11" fmla="*/ 18458 h 21600"/>
            </a:gdLst>
            <a:ahLst/>
            <a:cxnLst>
              <a:cxn ang="0">
                <a:pos x="T0" y="T1"/>
              </a:cxn>
              <a:cxn ang="0">
                <a:pos x="T2" y="T3"/>
              </a:cxn>
              <a:cxn ang="0">
                <a:pos x="T4" y="T5"/>
              </a:cxn>
              <a:cxn ang="0">
                <a:pos x="T6" y="T7"/>
              </a:cxn>
              <a:cxn ang="0">
                <a:pos x="T8" y="T9"/>
              </a:cxn>
              <a:cxn ang="0">
                <a:pos x="T10" y="T11"/>
              </a:cxn>
            </a:cxnLst>
            <a:rect l="0" t="0" r="r" b="b"/>
            <a:pathLst>
              <a:path w="21600" h="21600">
                <a:moveTo>
                  <a:pt x="21600" y="18458"/>
                </a:moveTo>
                <a:lnTo>
                  <a:pt x="0" y="21600"/>
                </a:lnTo>
                <a:lnTo>
                  <a:pt x="0" y="3142"/>
                </a:lnTo>
                <a:lnTo>
                  <a:pt x="21600" y="0"/>
                </a:lnTo>
                <a:cubicBezTo>
                  <a:pt x="21600" y="0"/>
                  <a:pt x="21600" y="18458"/>
                  <a:pt x="21600" y="18458"/>
                </a:cubicBezTo>
                <a:close/>
                <a:moveTo>
                  <a:pt x="21600" y="18458"/>
                </a:moveTo>
              </a:path>
            </a:pathLst>
          </a:custGeom>
          <a:solidFill>
            <a:srgbClr val="605855"/>
          </a:solidFill>
          <a:ln>
            <a:noFill/>
          </a:ln>
        </p:spPr>
        <p:txBody>
          <a:bodyPr lIns="0" tIns="0" rIns="0" bIns="0"/>
          <a:lstStyle/>
          <a:p>
            <a:endParaRPr lang="en-US"/>
          </a:p>
        </p:txBody>
      </p:sp>
      <p:sp>
        <p:nvSpPr>
          <p:cNvPr id="80" name="AutoShape 6"/>
          <p:cNvSpPr/>
          <p:nvPr/>
        </p:nvSpPr>
        <p:spPr bwMode="auto">
          <a:xfrm>
            <a:off x="4561629" y="4326126"/>
            <a:ext cx="411539" cy="1157829"/>
          </a:xfrm>
          <a:custGeom>
            <a:avLst/>
            <a:gdLst>
              <a:gd name="T0" fmla="*/ 21600 w 21600"/>
              <a:gd name="T1" fmla="*/ 3142 h 21600"/>
              <a:gd name="T2" fmla="*/ 0 w 21600"/>
              <a:gd name="T3" fmla="*/ 0 h 21600"/>
              <a:gd name="T4" fmla="*/ 0 w 21600"/>
              <a:gd name="T5" fmla="*/ 18458 h 21600"/>
              <a:gd name="T6" fmla="*/ 21600 w 21600"/>
              <a:gd name="T7" fmla="*/ 21600 h 21600"/>
              <a:gd name="T8" fmla="*/ 21600 w 21600"/>
              <a:gd name="T9" fmla="*/ 3142 h 21600"/>
              <a:gd name="T10" fmla="*/ 21600 w 21600"/>
              <a:gd name="T11" fmla="*/ 3142 h 21600"/>
            </a:gdLst>
            <a:ahLst/>
            <a:cxnLst>
              <a:cxn ang="0">
                <a:pos x="T0" y="T1"/>
              </a:cxn>
              <a:cxn ang="0">
                <a:pos x="T2" y="T3"/>
              </a:cxn>
              <a:cxn ang="0">
                <a:pos x="T4" y="T5"/>
              </a:cxn>
              <a:cxn ang="0">
                <a:pos x="T6" y="T7"/>
              </a:cxn>
              <a:cxn ang="0">
                <a:pos x="T8" y="T9"/>
              </a:cxn>
              <a:cxn ang="0">
                <a:pos x="T10" y="T11"/>
              </a:cxn>
            </a:cxnLst>
            <a:rect l="0" t="0" r="r" b="b"/>
            <a:pathLst>
              <a:path w="21600" h="21600">
                <a:moveTo>
                  <a:pt x="21600" y="3142"/>
                </a:moveTo>
                <a:lnTo>
                  <a:pt x="0" y="0"/>
                </a:lnTo>
                <a:lnTo>
                  <a:pt x="0" y="18458"/>
                </a:lnTo>
                <a:lnTo>
                  <a:pt x="21600" y="21600"/>
                </a:lnTo>
                <a:cubicBezTo>
                  <a:pt x="21600" y="21600"/>
                  <a:pt x="21600" y="3142"/>
                  <a:pt x="21600" y="3142"/>
                </a:cubicBezTo>
                <a:close/>
                <a:moveTo>
                  <a:pt x="21600" y="3142"/>
                </a:moveTo>
              </a:path>
            </a:pathLst>
          </a:custGeom>
          <a:solidFill>
            <a:srgbClr val="4F4947"/>
          </a:solidFill>
          <a:ln>
            <a:noFill/>
          </a:ln>
        </p:spPr>
        <p:txBody>
          <a:bodyPr lIns="0" tIns="0" rIns="0" bIns="0"/>
          <a:lstStyle/>
          <a:p>
            <a:endParaRPr lang="en-US"/>
          </a:p>
        </p:txBody>
      </p:sp>
      <p:sp>
        <p:nvSpPr>
          <p:cNvPr id="81" name="AutoShape 7"/>
          <p:cNvSpPr/>
          <p:nvPr/>
        </p:nvSpPr>
        <p:spPr bwMode="auto">
          <a:xfrm>
            <a:off x="4571937" y="4157888"/>
            <a:ext cx="1049069" cy="336477"/>
          </a:xfrm>
          <a:custGeom>
            <a:avLst/>
            <a:gdLst>
              <a:gd name="T0" fmla="*/ 8291 w 21600"/>
              <a:gd name="T1" fmla="*/ 21600 h 21600"/>
              <a:gd name="T2" fmla="*/ 21600 w 21600"/>
              <a:gd name="T3" fmla="*/ 10800 h 21600"/>
              <a:gd name="T4" fmla="*/ 13309 w 21600"/>
              <a:gd name="T5" fmla="*/ 277 h 21600"/>
              <a:gd name="T6" fmla="*/ 13309 w 21600"/>
              <a:gd name="T7" fmla="*/ 0 h 21600"/>
              <a:gd name="T8" fmla="*/ 13176 w 21600"/>
              <a:gd name="T9" fmla="*/ 108 h 21600"/>
              <a:gd name="T10" fmla="*/ 13091 w 21600"/>
              <a:gd name="T11" fmla="*/ 0 h 21600"/>
              <a:gd name="T12" fmla="*/ 13091 w 21600"/>
              <a:gd name="T13" fmla="*/ 177 h 21600"/>
              <a:gd name="T14" fmla="*/ 0 w 21600"/>
              <a:gd name="T15" fmla="*/ 10800 h 21600"/>
              <a:gd name="T16" fmla="*/ 0 w 21600"/>
              <a:gd name="T17" fmla="*/ 11077 h 21600"/>
              <a:gd name="T18" fmla="*/ 8291 w 21600"/>
              <a:gd name="T19" fmla="*/ 21600 h 21600"/>
              <a:gd name="T20" fmla="*/ 8291 w 21600"/>
              <a:gd name="T2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8291" y="21600"/>
                </a:moveTo>
                <a:lnTo>
                  <a:pt x="21600" y="10800"/>
                </a:lnTo>
                <a:lnTo>
                  <a:pt x="13309" y="277"/>
                </a:lnTo>
                <a:lnTo>
                  <a:pt x="13309" y="0"/>
                </a:lnTo>
                <a:lnTo>
                  <a:pt x="13176" y="108"/>
                </a:lnTo>
                <a:lnTo>
                  <a:pt x="13091" y="0"/>
                </a:lnTo>
                <a:lnTo>
                  <a:pt x="13091" y="177"/>
                </a:lnTo>
                <a:lnTo>
                  <a:pt x="0" y="10800"/>
                </a:lnTo>
                <a:lnTo>
                  <a:pt x="0" y="11077"/>
                </a:lnTo>
                <a:cubicBezTo>
                  <a:pt x="0" y="11077"/>
                  <a:pt x="8291" y="21600"/>
                  <a:pt x="8291" y="21600"/>
                </a:cubicBezTo>
                <a:close/>
                <a:moveTo>
                  <a:pt x="8291" y="21600"/>
                </a:moveTo>
              </a:path>
            </a:pathLst>
          </a:custGeom>
          <a:solidFill>
            <a:srgbClr val="3B3635"/>
          </a:solidFill>
          <a:ln>
            <a:noFill/>
          </a:ln>
        </p:spPr>
        <p:txBody>
          <a:bodyPr lIns="0" tIns="0" rIns="0" bIns="0"/>
          <a:lstStyle/>
          <a:p>
            <a:endParaRPr lang="en-US"/>
          </a:p>
        </p:txBody>
      </p:sp>
      <p:sp>
        <p:nvSpPr>
          <p:cNvPr id="76" name="AutoShape 9"/>
          <p:cNvSpPr/>
          <p:nvPr/>
        </p:nvSpPr>
        <p:spPr bwMode="auto">
          <a:xfrm>
            <a:off x="4966825" y="3286368"/>
            <a:ext cx="643873" cy="1157829"/>
          </a:xfrm>
          <a:custGeom>
            <a:avLst/>
            <a:gdLst>
              <a:gd name="T0" fmla="*/ 21600 w 21600"/>
              <a:gd name="T1" fmla="*/ 18458 h 21600"/>
              <a:gd name="T2" fmla="*/ 0 w 21600"/>
              <a:gd name="T3" fmla="*/ 21600 h 21600"/>
              <a:gd name="T4" fmla="*/ 0 w 21600"/>
              <a:gd name="T5" fmla="*/ 3142 h 21600"/>
              <a:gd name="T6" fmla="*/ 21600 w 21600"/>
              <a:gd name="T7" fmla="*/ 0 h 21600"/>
              <a:gd name="T8" fmla="*/ 21600 w 21600"/>
              <a:gd name="T9" fmla="*/ 18458 h 21600"/>
              <a:gd name="T10" fmla="*/ 21600 w 21600"/>
              <a:gd name="T11" fmla="*/ 18458 h 21600"/>
            </a:gdLst>
            <a:ahLst/>
            <a:cxnLst>
              <a:cxn ang="0">
                <a:pos x="T0" y="T1"/>
              </a:cxn>
              <a:cxn ang="0">
                <a:pos x="T2" y="T3"/>
              </a:cxn>
              <a:cxn ang="0">
                <a:pos x="T4" y="T5"/>
              </a:cxn>
              <a:cxn ang="0">
                <a:pos x="T6" y="T7"/>
              </a:cxn>
              <a:cxn ang="0">
                <a:pos x="T8" y="T9"/>
              </a:cxn>
              <a:cxn ang="0">
                <a:pos x="T10" y="T11"/>
              </a:cxn>
            </a:cxnLst>
            <a:rect l="0" t="0" r="r" b="b"/>
            <a:pathLst>
              <a:path w="21600" h="21600">
                <a:moveTo>
                  <a:pt x="21600" y="18458"/>
                </a:moveTo>
                <a:lnTo>
                  <a:pt x="0" y="21600"/>
                </a:lnTo>
                <a:lnTo>
                  <a:pt x="0" y="3142"/>
                </a:lnTo>
                <a:lnTo>
                  <a:pt x="21600" y="0"/>
                </a:lnTo>
                <a:cubicBezTo>
                  <a:pt x="21600" y="0"/>
                  <a:pt x="21600" y="18458"/>
                  <a:pt x="21600" y="18458"/>
                </a:cubicBezTo>
                <a:close/>
                <a:moveTo>
                  <a:pt x="21600" y="18458"/>
                </a:moveTo>
              </a:path>
            </a:pathLst>
          </a:custGeom>
          <a:solidFill>
            <a:srgbClr val="605855"/>
          </a:solidFill>
          <a:ln>
            <a:noFill/>
          </a:ln>
        </p:spPr>
        <p:txBody>
          <a:bodyPr lIns="0" tIns="0" rIns="0" bIns="0"/>
          <a:lstStyle/>
          <a:p>
            <a:endParaRPr lang="en-US"/>
          </a:p>
        </p:txBody>
      </p:sp>
      <p:sp>
        <p:nvSpPr>
          <p:cNvPr id="77" name="AutoShape 10"/>
          <p:cNvSpPr/>
          <p:nvPr/>
        </p:nvSpPr>
        <p:spPr bwMode="auto">
          <a:xfrm>
            <a:off x="4561629" y="3286368"/>
            <a:ext cx="411539" cy="1157829"/>
          </a:xfrm>
          <a:custGeom>
            <a:avLst/>
            <a:gdLst>
              <a:gd name="T0" fmla="*/ 21600 w 21600"/>
              <a:gd name="T1" fmla="*/ 3142 h 21600"/>
              <a:gd name="T2" fmla="*/ 0 w 21600"/>
              <a:gd name="T3" fmla="*/ 0 h 21600"/>
              <a:gd name="T4" fmla="*/ 0 w 21600"/>
              <a:gd name="T5" fmla="*/ 18458 h 21600"/>
              <a:gd name="T6" fmla="*/ 21600 w 21600"/>
              <a:gd name="T7" fmla="*/ 21600 h 21600"/>
              <a:gd name="T8" fmla="*/ 21600 w 21600"/>
              <a:gd name="T9" fmla="*/ 3142 h 21600"/>
              <a:gd name="T10" fmla="*/ 21600 w 21600"/>
              <a:gd name="T11" fmla="*/ 3142 h 21600"/>
            </a:gdLst>
            <a:ahLst/>
            <a:cxnLst>
              <a:cxn ang="0">
                <a:pos x="T0" y="T1"/>
              </a:cxn>
              <a:cxn ang="0">
                <a:pos x="T2" y="T3"/>
              </a:cxn>
              <a:cxn ang="0">
                <a:pos x="T4" y="T5"/>
              </a:cxn>
              <a:cxn ang="0">
                <a:pos x="T6" y="T7"/>
              </a:cxn>
              <a:cxn ang="0">
                <a:pos x="T8" y="T9"/>
              </a:cxn>
              <a:cxn ang="0">
                <a:pos x="T10" y="T11"/>
              </a:cxn>
            </a:cxnLst>
            <a:rect l="0" t="0" r="r" b="b"/>
            <a:pathLst>
              <a:path w="21600" h="21600">
                <a:moveTo>
                  <a:pt x="21600" y="3142"/>
                </a:moveTo>
                <a:lnTo>
                  <a:pt x="0" y="0"/>
                </a:lnTo>
                <a:lnTo>
                  <a:pt x="0" y="18458"/>
                </a:lnTo>
                <a:lnTo>
                  <a:pt x="21600" y="21600"/>
                </a:lnTo>
                <a:cubicBezTo>
                  <a:pt x="21600" y="21600"/>
                  <a:pt x="21600" y="3142"/>
                  <a:pt x="21600" y="3142"/>
                </a:cubicBezTo>
                <a:close/>
                <a:moveTo>
                  <a:pt x="21600" y="3142"/>
                </a:moveTo>
              </a:path>
            </a:pathLst>
          </a:custGeom>
          <a:solidFill>
            <a:srgbClr val="4F4947"/>
          </a:solidFill>
          <a:ln>
            <a:noFill/>
          </a:ln>
        </p:spPr>
        <p:txBody>
          <a:bodyPr lIns="0" tIns="0" rIns="0" bIns="0"/>
          <a:lstStyle/>
          <a:p>
            <a:endParaRPr lang="en-US"/>
          </a:p>
        </p:txBody>
      </p:sp>
      <p:sp>
        <p:nvSpPr>
          <p:cNvPr id="78" name="AutoShape 11"/>
          <p:cNvSpPr/>
          <p:nvPr/>
        </p:nvSpPr>
        <p:spPr bwMode="auto">
          <a:xfrm>
            <a:off x="4571937" y="3118130"/>
            <a:ext cx="1049069" cy="336477"/>
          </a:xfrm>
          <a:custGeom>
            <a:avLst/>
            <a:gdLst>
              <a:gd name="T0" fmla="*/ 8291 w 21600"/>
              <a:gd name="T1" fmla="*/ 21600 h 21600"/>
              <a:gd name="T2" fmla="*/ 21600 w 21600"/>
              <a:gd name="T3" fmla="*/ 10800 h 21600"/>
              <a:gd name="T4" fmla="*/ 13309 w 21600"/>
              <a:gd name="T5" fmla="*/ 277 h 21600"/>
              <a:gd name="T6" fmla="*/ 13309 w 21600"/>
              <a:gd name="T7" fmla="*/ 0 h 21600"/>
              <a:gd name="T8" fmla="*/ 13176 w 21600"/>
              <a:gd name="T9" fmla="*/ 108 h 21600"/>
              <a:gd name="T10" fmla="*/ 13091 w 21600"/>
              <a:gd name="T11" fmla="*/ 0 h 21600"/>
              <a:gd name="T12" fmla="*/ 13091 w 21600"/>
              <a:gd name="T13" fmla="*/ 177 h 21600"/>
              <a:gd name="T14" fmla="*/ 0 w 21600"/>
              <a:gd name="T15" fmla="*/ 10800 h 21600"/>
              <a:gd name="T16" fmla="*/ 0 w 21600"/>
              <a:gd name="T17" fmla="*/ 11077 h 21600"/>
              <a:gd name="T18" fmla="*/ 8291 w 21600"/>
              <a:gd name="T19" fmla="*/ 21600 h 21600"/>
              <a:gd name="T20" fmla="*/ 8291 w 21600"/>
              <a:gd name="T2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8291" y="21600"/>
                </a:moveTo>
                <a:lnTo>
                  <a:pt x="21600" y="10800"/>
                </a:lnTo>
                <a:lnTo>
                  <a:pt x="13309" y="277"/>
                </a:lnTo>
                <a:lnTo>
                  <a:pt x="13309" y="0"/>
                </a:lnTo>
                <a:lnTo>
                  <a:pt x="13176" y="108"/>
                </a:lnTo>
                <a:lnTo>
                  <a:pt x="13091" y="0"/>
                </a:lnTo>
                <a:lnTo>
                  <a:pt x="13091" y="177"/>
                </a:lnTo>
                <a:lnTo>
                  <a:pt x="0" y="10800"/>
                </a:lnTo>
                <a:lnTo>
                  <a:pt x="0" y="11077"/>
                </a:lnTo>
                <a:cubicBezTo>
                  <a:pt x="0" y="11077"/>
                  <a:pt x="8291" y="21600"/>
                  <a:pt x="8291" y="21600"/>
                </a:cubicBezTo>
                <a:close/>
                <a:moveTo>
                  <a:pt x="8291" y="21600"/>
                </a:moveTo>
              </a:path>
            </a:pathLst>
          </a:custGeom>
          <a:solidFill>
            <a:srgbClr val="3B3635"/>
          </a:solidFill>
          <a:ln>
            <a:noFill/>
          </a:ln>
        </p:spPr>
        <p:txBody>
          <a:bodyPr lIns="0" tIns="0" rIns="0" bIns="0"/>
          <a:lstStyle/>
          <a:p>
            <a:endParaRPr lang="en-US"/>
          </a:p>
        </p:txBody>
      </p:sp>
      <p:sp>
        <p:nvSpPr>
          <p:cNvPr id="73" name="AutoShape 13"/>
          <p:cNvSpPr/>
          <p:nvPr/>
        </p:nvSpPr>
        <p:spPr bwMode="auto">
          <a:xfrm>
            <a:off x="4966825" y="2247304"/>
            <a:ext cx="643873" cy="1157136"/>
          </a:xfrm>
          <a:custGeom>
            <a:avLst/>
            <a:gdLst>
              <a:gd name="T0" fmla="*/ 21600 w 21600"/>
              <a:gd name="T1" fmla="*/ 18458 h 21600"/>
              <a:gd name="T2" fmla="*/ 0 w 21600"/>
              <a:gd name="T3" fmla="*/ 21600 h 21600"/>
              <a:gd name="T4" fmla="*/ 0 w 21600"/>
              <a:gd name="T5" fmla="*/ 3142 h 21600"/>
              <a:gd name="T6" fmla="*/ 21600 w 21600"/>
              <a:gd name="T7" fmla="*/ 0 h 21600"/>
              <a:gd name="T8" fmla="*/ 21600 w 21600"/>
              <a:gd name="T9" fmla="*/ 18458 h 21600"/>
              <a:gd name="T10" fmla="*/ 21600 w 21600"/>
              <a:gd name="T11" fmla="*/ 18458 h 21600"/>
            </a:gdLst>
            <a:ahLst/>
            <a:cxnLst>
              <a:cxn ang="0">
                <a:pos x="T0" y="T1"/>
              </a:cxn>
              <a:cxn ang="0">
                <a:pos x="T2" y="T3"/>
              </a:cxn>
              <a:cxn ang="0">
                <a:pos x="T4" y="T5"/>
              </a:cxn>
              <a:cxn ang="0">
                <a:pos x="T6" y="T7"/>
              </a:cxn>
              <a:cxn ang="0">
                <a:pos x="T8" y="T9"/>
              </a:cxn>
              <a:cxn ang="0">
                <a:pos x="T10" y="T11"/>
              </a:cxn>
            </a:cxnLst>
            <a:rect l="0" t="0" r="r" b="b"/>
            <a:pathLst>
              <a:path w="21600" h="21600">
                <a:moveTo>
                  <a:pt x="21600" y="18458"/>
                </a:moveTo>
                <a:lnTo>
                  <a:pt x="0" y="21600"/>
                </a:lnTo>
                <a:lnTo>
                  <a:pt x="0" y="3142"/>
                </a:lnTo>
                <a:lnTo>
                  <a:pt x="21600" y="0"/>
                </a:lnTo>
                <a:cubicBezTo>
                  <a:pt x="21600" y="0"/>
                  <a:pt x="21600" y="18458"/>
                  <a:pt x="21600" y="18458"/>
                </a:cubicBezTo>
                <a:close/>
                <a:moveTo>
                  <a:pt x="21600" y="18458"/>
                </a:moveTo>
              </a:path>
            </a:pathLst>
          </a:custGeom>
          <a:solidFill>
            <a:srgbClr val="605855"/>
          </a:solidFill>
          <a:ln>
            <a:noFill/>
          </a:ln>
        </p:spPr>
        <p:txBody>
          <a:bodyPr lIns="0" tIns="0" rIns="0" bIns="0"/>
          <a:lstStyle/>
          <a:p>
            <a:endParaRPr lang="en-US"/>
          </a:p>
        </p:txBody>
      </p:sp>
      <p:sp>
        <p:nvSpPr>
          <p:cNvPr id="74" name="AutoShape 14"/>
          <p:cNvSpPr/>
          <p:nvPr/>
        </p:nvSpPr>
        <p:spPr bwMode="auto">
          <a:xfrm>
            <a:off x="4561629" y="2247304"/>
            <a:ext cx="411539" cy="1157136"/>
          </a:xfrm>
          <a:custGeom>
            <a:avLst/>
            <a:gdLst>
              <a:gd name="T0" fmla="*/ 21600 w 21600"/>
              <a:gd name="T1" fmla="*/ 3142 h 21600"/>
              <a:gd name="T2" fmla="*/ 0 w 21600"/>
              <a:gd name="T3" fmla="*/ 0 h 21600"/>
              <a:gd name="T4" fmla="*/ 0 w 21600"/>
              <a:gd name="T5" fmla="*/ 18458 h 21600"/>
              <a:gd name="T6" fmla="*/ 21600 w 21600"/>
              <a:gd name="T7" fmla="*/ 21600 h 21600"/>
              <a:gd name="T8" fmla="*/ 21600 w 21600"/>
              <a:gd name="T9" fmla="*/ 3142 h 21600"/>
              <a:gd name="T10" fmla="*/ 21600 w 21600"/>
              <a:gd name="T11" fmla="*/ 3142 h 21600"/>
            </a:gdLst>
            <a:ahLst/>
            <a:cxnLst>
              <a:cxn ang="0">
                <a:pos x="T0" y="T1"/>
              </a:cxn>
              <a:cxn ang="0">
                <a:pos x="T2" y="T3"/>
              </a:cxn>
              <a:cxn ang="0">
                <a:pos x="T4" y="T5"/>
              </a:cxn>
              <a:cxn ang="0">
                <a:pos x="T6" y="T7"/>
              </a:cxn>
              <a:cxn ang="0">
                <a:pos x="T8" y="T9"/>
              </a:cxn>
              <a:cxn ang="0">
                <a:pos x="T10" y="T11"/>
              </a:cxn>
            </a:cxnLst>
            <a:rect l="0" t="0" r="r" b="b"/>
            <a:pathLst>
              <a:path w="21600" h="21600">
                <a:moveTo>
                  <a:pt x="21600" y="3142"/>
                </a:moveTo>
                <a:lnTo>
                  <a:pt x="0" y="0"/>
                </a:lnTo>
                <a:lnTo>
                  <a:pt x="0" y="18458"/>
                </a:lnTo>
                <a:lnTo>
                  <a:pt x="21600" y="21600"/>
                </a:lnTo>
                <a:cubicBezTo>
                  <a:pt x="21600" y="21600"/>
                  <a:pt x="21600" y="3142"/>
                  <a:pt x="21600" y="3142"/>
                </a:cubicBezTo>
                <a:close/>
                <a:moveTo>
                  <a:pt x="21600" y="3142"/>
                </a:moveTo>
              </a:path>
            </a:pathLst>
          </a:custGeom>
          <a:solidFill>
            <a:srgbClr val="4F4947"/>
          </a:solidFill>
          <a:ln>
            <a:noFill/>
          </a:ln>
        </p:spPr>
        <p:txBody>
          <a:bodyPr lIns="0" tIns="0" rIns="0" bIns="0"/>
          <a:lstStyle/>
          <a:p>
            <a:endParaRPr lang="en-US"/>
          </a:p>
        </p:txBody>
      </p:sp>
      <p:sp>
        <p:nvSpPr>
          <p:cNvPr id="75" name="AutoShape 15"/>
          <p:cNvSpPr/>
          <p:nvPr/>
        </p:nvSpPr>
        <p:spPr bwMode="auto">
          <a:xfrm>
            <a:off x="4571937" y="2079166"/>
            <a:ext cx="1049069" cy="336275"/>
          </a:xfrm>
          <a:custGeom>
            <a:avLst/>
            <a:gdLst>
              <a:gd name="T0" fmla="*/ 8291 w 21600"/>
              <a:gd name="T1" fmla="*/ 21600 h 21600"/>
              <a:gd name="T2" fmla="*/ 21600 w 21600"/>
              <a:gd name="T3" fmla="*/ 10800 h 21600"/>
              <a:gd name="T4" fmla="*/ 13309 w 21600"/>
              <a:gd name="T5" fmla="*/ 277 h 21600"/>
              <a:gd name="T6" fmla="*/ 13309 w 21600"/>
              <a:gd name="T7" fmla="*/ 0 h 21600"/>
              <a:gd name="T8" fmla="*/ 13176 w 21600"/>
              <a:gd name="T9" fmla="*/ 108 h 21600"/>
              <a:gd name="T10" fmla="*/ 13091 w 21600"/>
              <a:gd name="T11" fmla="*/ 0 h 21600"/>
              <a:gd name="T12" fmla="*/ 13091 w 21600"/>
              <a:gd name="T13" fmla="*/ 177 h 21600"/>
              <a:gd name="T14" fmla="*/ 0 w 21600"/>
              <a:gd name="T15" fmla="*/ 10800 h 21600"/>
              <a:gd name="T16" fmla="*/ 0 w 21600"/>
              <a:gd name="T17" fmla="*/ 11077 h 21600"/>
              <a:gd name="T18" fmla="*/ 8291 w 21600"/>
              <a:gd name="T19" fmla="*/ 21600 h 21600"/>
              <a:gd name="T20" fmla="*/ 8291 w 21600"/>
              <a:gd name="T2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8291" y="21600"/>
                </a:moveTo>
                <a:lnTo>
                  <a:pt x="21600" y="10800"/>
                </a:lnTo>
                <a:lnTo>
                  <a:pt x="13309" y="277"/>
                </a:lnTo>
                <a:lnTo>
                  <a:pt x="13309" y="0"/>
                </a:lnTo>
                <a:lnTo>
                  <a:pt x="13176" y="108"/>
                </a:lnTo>
                <a:lnTo>
                  <a:pt x="13091" y="0"/>
                </a:lnTo>
                <a:lnTo>
                  <a:pt x="13091" y="177"/>
                </a:lnTo>
                <a:lnTo>
                  <a:pt x="0" y="10800"/>
                </a:lnTo>
                <a:lnTo>
                  <a:pt x="0" y="11077"/>
                </a:lnTo>
                <a:cubicBezTo>
                  <a:pt x="0" y="11077"/>
                  <a:pt x="8291" y="21600"/>
                  <a:pt x="8291" y="21600"/>
                </a:cubicBezTo>
                <a:close/>
                <a:moveTo>
                  <a:pt x="8291" y="21600"/>
                </a:moveTo>
              </a:path>
            </a:pathLst>
          </a:custGeom>
          <a:solidFill>
            <a:srgbClr val="3B3635"/>
          </a:solidFill>
          <a:ln>
            <a:noFill/>
          </a:ln>
        </p:spPr>
        <p:txBody>
          <a:bodyPr lIns="0" tIns="0" rIns="0" bIns="0"/>
          <a:lstStyle/>
          <a:p>
            <a:endParaRPr lang="en-US"/>
          </a:p>
        </p:txBody>
      </p:sp>
      <p:sp>
        <p:nvSpPr>
          <p:cNvPr id="70" name="AutoShape 17"/>
          <p:cNvSpPr/>
          <p:nvPr/>
        </p:nvSpPr>
        <p:spPr bwMode="auto">
          <a:xfrm>
            <a:off x="1331958" y="4322160"/>
            <a:ext cx="643873" cy="1157829"/>
          </a:xfrm>
          <a:custGeom>
            <a:avLst/>
            <a:gdLst>
              <a:gd name="T0" fmla="*/ 21600 w 21600"/>
              <a:gd name="T1" fmla="*/ 18458 h 21600"/>
              <a:gd name="T2" fmla="*/ 0 w 21600"/>
              <a:gd name="T3" fmla="*/ 21600 h 21600"/>
              <a:gd name="T4" fmla="*/ 0 w 21600"/>
              <a:gd name="T5" fmla="*/ 3142 h 21600"/>
              <a:gd name="T6" fmla="*/ 21600 w 21600"/>
              <a:gd name="T7" fmla="*/ 0 h 21600"/>
              <a:gd name="T8" fmla="*/ 21600 w 21600"/>
              <a:gd name="T9" fmla="*/ 18458 h 21600"/>
              <a:gd name="T10" fmla="*/ 21600 w 21600"/>
              <a:gd name="T11" fmla="*/ 18458 h 21600"/>
            </a:gdLst>
            <a:ahLst/>
            <a:cxnLst>
              <a:cxn ang="0">
                <a:pos x="T0" y="T1"/>
              </a:cxn>
              <a:cxn ang="0">
                <a:pos x="T2" y="T3"/>
              </a:cxn>
              <a:cxn ang="0">
                <a:pos x="T4" y="T5"/>
              </a:cxn>
              <a:cxn ang="0">
                <a:pos x="T6" y="T7"/>
              </a:cxn>
              <a:cxn ang="0">
                <a:pos x="T8" y="T9"/>
              </a:cxn>
              <a:cxn ang="0">
                <a:pos x="T10" y="T11"/>
              </a:cxn>
            </a:cxnLst>
            <a:rect l="0" t="0" r="r" b="b"/>
            <a:pathLst>
              <a:path w="21600" h="21600">
                <a:moveTo>
                  <a:pt x="21600" y="18458"/>
                </a:moveTo>
                <a:lnTo>
                  <a:pt x="0" y="21600"/>
                </a:lnTo>
                <a:lnTo>
                  <a:pt x="0" y="3142"/>
                </a:lnTo>
                <a:lnTo>
                  <a:pt x="21600" y="0"/>
                </a:lnTo>
                <a:cubicBezTo>
                  <a:pt x="21600" y="0"/>
                  <a:pt x="21600" y="18458"/>
                  <a:pt x="21600" y="18458"/>
                </a:cubicBezTo>
                <a:close/>
                <a:moveTo>
                  <a:pt x="21600" y="18458"/>
                </a:moveTo>
              </a:path>
            </a:pathLst>
          </a:custGeom>
          <a:solidFill>
            <a:srgbClr val="605855"/>
          </a:solidFill>
          <a:ln>
            <a:noFill/>
          </a:ln>
        </p:spPr>
        <p:txBody>
          <a:bodyPr lIns="0" tIns="0" rIns="0" bIns="0"/>
          <a:lstStyle/>
          <a:p>
            <a:endParaRPr lang="en-US"/>
          </a:p>
        </p:txBody>
      </p:sp>
      <p:sp>
        <p:nvSpPr>
          <p:cNvPr id="71" name="AutoShape 18"/>
          <p:cNvSpPr/>
          <p:nvPr/>
        </p:nvSpPr>
        <p:spPr bwMode="auto">
          <a:xfrm>
            <a:off x="926762" y="4322160"/>
            <a:ext cx="411539" cy="1157829"/>
          </a:xfrm>
          <a:custGeom>
            <a:avLst/>
            <a:gdLst>
              <a:gd name="T0" fmla="*/ 21600 w 21600"/>
              <a:gd name="T1" fmla="*/ 3142 h 21600"/>
              <a:gd name="T2" fmla="*/ 0 w 21600"/>
              <a:gd name="T3" fmla="*/ 0 h 21600"/>
              <a:gd name="T4" fmla="*/ 0 w 21600"/>
              <a:gd name="T5" fmla="*/ 18458 h 21600"/>
              <a:gd name="T6" fmla="*/ 21600 w 21600"/>
              <a:gd name="T7" fmla="*/ 21600 h 21600"/>
              <a:gd name="T8" fmla="*/ 21600 w 21600"/>
              <a:gd name="T9" fmla="*/ 3142 h 21600"/>
              <a:gd name="T10" fmla="*/ 21600 w 21600"/>
              <a:gd name="T11" fmla="*/ 3142 h 21600"/>
            </a:gdLst>
            <a:ahLst/>
            <a:cxnLst>
              <a:cxn ang="0">
                <a:pos x="T0" y="T1"/>
              </a:cxn>
              <a:cxn ang="0">
                <a:pos x="T2" y="T3"/>
              </a:cxn>
              <a:cxn ang="0">
                <a:pos x="T4" y="T5"/>
              </a:cxn>
              <a:cxn ang="0">
                <a:pos x="T6" y="T7"/>
              </a:cxn>
              <a:cxn ang="0">
                <a:pos x="T8" y="T9"/>
              </a:cxn>
              <a:cxn ang="0">
                <a:pos x="T10" y="T11"/>
              </a:cxn>
            </a:cxnLst>
            <a:rect l="0" t="0" r="r" b="b"/>
            <a:pathLst>
              <a:path w="21600" h="21600">
                <a:moveTo>
                  <a:pt x="21600" y="3142"/>
                </a:moveTo>
                <a:lnTo>
                  <a:pt x="0" y="0"/>
                </a:lnTo>
                <a:lnTo>
                  <a:pt x="0" y="18458"/>
                </a:lnTo>
                <a:lnTo>
                  <a:pt x="21600" y="21600"/>
                </a:lnTo>
                <a:cubicBezTo>
                  <a:pt x="21600" y="21600"/>
                  <a:pt x="21600" y="3142"/>
                  <a:pt x="21600" y="3142"/>
                </a:cubicBezTo>
                <a:close/>
                <a:moveTo>
                  <a:pt x="21600" y="3142"/>
                </a:moveTo>
              </a:path>
            </a:pathLst>
          </a:custGeom>
          <a:solidFill>
            <a:srgbClr val="4F4947"/>
          </a:solidFill>
          <a:ln>
            <a:noFill/>
          </a:ln>
        </p:spPr>
        <p:txBody>
          <a:bodyPr lIns="0" tIns="0" rIns="0" bIns="0"/>
          <a:lstStyle/>
          <a:p>
            <a:endParaRPr lang="en-US"/>
          </a:p>
        </p:txBody>
      </p:sp>
      <p:sp>
        <p:nvSpPr>
          <p:cNvPr id="72" name="AutoShape 19"/>
          <p:cNvSpPr/>
          <p:nvPr/>
        </p:nvSpPr>
        <p:spPr bwMode="auto">
          <a:xfrm>
            <a:off x="937070" y="4153922"/>
            <a:ext cx="1049069" cy="336477"/>
          </a:xfrm>
          <a:custGeom>
            <a:avLst/>
            <a:gdLst>
              <a:gd name="T0" fmla="*/ 8291 w 21600"/>
              <a:gd name="T1" fmla="*/ 21600 h 21600"/>
              <a:gd name="T2" fmla="*/ 21600 w 21600"/>
              <a:gd name="T3" fmla="*/ 10800 h 21600"/>
              <a:gd name="T4" fmla="*/ 13309 w 21600"/>
              <a:gd name="T5" fmla="*/ 277 h 21600"/>
              <a:gd name="T6" fmla="*/ 13309 w 21600"/>
              <a:gd name="T7" fmla="*/ 0 h 21600"/>
              <a:gd name="T8" fmla="*/ 13176 w 21600"/>
              <a:gd name="T9" fmla="*/ 108 h 21600"/>
              <a:gd name="T10" fmla="*/ 13091 w 21600"/>
              <a:gd name="T11" fmla="*/ 0 h 21600"/>
              <a:gd name="T12" fmla="*/ 13091 w 21600"/>
              <a:gd name="T13" fmla="*/ 177 h 21600"/>
              <a:gd name="T14" fmla="*/ 0 w 21600"/>
              <a:gd name="T15" fmla="*/ 10800 h 21600"/>
              <a:gd name="T16" fmla="*/ 0 w 21600"/>
              <a:gd name="T17" fmla="*/ 11077 h 21600"/>
              <a:gd name="T18" fmla="*/ 8291 w 21600"/>
              <a:gd name="T19" fmla="*/ 21600 h 21600"/>
              <a:gd name="T20" fmla="*/ 8291 w 21600"/>
              <a:gd name="T2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8291" y="21600"/>
                </a:moveTo>
                <a:lnTo>
                  <a:pt x="21600" y="10800"/>
                </a:lnTo>
                <a:lnTo>
                  <a:pt x="13309" y="277"/>
                </a:lnTo>
                <a:lnTo>
                  <a:pt x="13309" y="0"/>
                </a:lnTo>
                <a:lnTo>
                  <a:pt x="13176" y="108"/>
                </a:lnTo>
                <a:lnTo>
                  <a:pt x="13091" y="0"/>
                </a:lnTo>
                <a:lnTo>
                  <a:pt x="13091" y="177"/>
                </a:lnTo>
                <a:lnTo>
                  <a:pt x="0" y="10800"/>
                </a:lnTo>
                <a:lnTo>
                  <a:pt x="0" y="11077"/>
                </a:lnTo>
                <a:cubicBezTo>
                  <a:pt x="0" y="11077"/>
                  <a:pt x="8291" y="21600"/>
                  <a:pt x="8291" y="21600"/>
                </a:cubicBezTo>
                <a:close/>
                <a:moveTo>
                  <a:pt x="8291" y="21600"/>
                </a:moveTo>
              </a:path>
            </a:pathLst>
          </a:custGeom>
          <a:solidFill>
            <a:srgbClr val="3B3635"/>
          </a:solidFill>
          <a:ln>
            <a:noFill/>
          </a:ln>
        </p:spPr>
        <p:txBody>
          <a:bodyPr lIns="0" tIns="0" rIns="0" bIns="0"/>
          <a:lstStyle/>
          <a:p>
            <a:endParaRPr lang="en-US"/>
          </a:p>
        </p:txBody>
      </p:sp>
      <p:sp>
        <p:nvSpPr>
          <p:cNvPr id="63" name="AutoShape 21"/>
          <p:cNvSpPr/>
          <p:nvPr/>
        </p:nvSpPr>
        <p:spPr bwMode="auto">
          <a:xfrm>
            <a:off x="1331958" y="3287954"/>
            <a:ext cx="643873" cy="1157829"/>
          </a:xfrm>
          <a:custGeom>
            <a:avLst/>
            <a:gdLst>
              <a:gd name="T0" fmla="*/ 21600 w 21600"/>
              <a:gd name="T1" fmla="*/ 18458 h 21600"/>
              <a:gd name="T2" fmla="*/ 0 w 21600"/>
              <a:gd name="T3" fmla="*/ 21600 h 21600"/>
              <a:gd name="T4" fmla="*/ 0 w 21600"/>
              <a:gd name="T5" fmla="*/ 3142 h 21600"/>
              <a:gd name="T6" fmla="*/ 21600 w 21600"/>
              <a:gd name="T7" fmla="*/ 0 h 21600"/>
              <a:gd name="T8" fmla="*/ 21600 w 21600"/>
              <a:gd name="T9" fmla="*/ 18458 h 21600"/>
              <a:gd name="T10" fmla="*/ 21600 w 21600"/>
              <a:gd name="T11" fmla="*/ 18458 h 21600"/>
            </a:gdLst>
            <a:ahLst/>
            <a:cxnLst>
              <a:cxn ang="0">
                <a:pos x="T0" y="T1"/>
              </a:cxn>
              <a:cxn ang="0">
                <a:pos x="T2" y="T3"/>
              </a:cxn>
              <a:cxn ang="0">
                <a:pos x="T4" y="T5"/>
              </a:cxn>
              <a:cxn ang="0">
                <a:pos x="T6" y="T7"/>
              </a:cxn>
              <a:cxn ang="0">
                <a:pos x="T8" y="T9"/>
              </a:cxn>
              <a:cxn ang="0">
                <a:pos x="T10" y="T11"/>
              </a:cxn>
            </a:cxnLst>
            <a:rect l="0" t="0" r="r" b="b"/>
            <a:pathLst>
              <a:path w="21600" h="21600">
                <a:moveTo>
                  <a:pt x="21600" y="18458"/>
                </a:moveTo>
                <a:lnTo>
                  <a:pt x="0" y="21600"/>
                </a:lnTo>
                <a:lnTo>
                  <a:pt x="0" y="3142"/>
                </a:lnTo>
                <a:lnTo>
                  <a:pt x="21600" y="0"/>
                </a:lnTo>
                <a:cubicBezTo>
                  <a:pt x="21600" y="0"/>
                  <a:pt x="21600" y="18458"/>
                  <a:pt x="21600" y="18458"/>
                </a:cubicBezTo>
                <a:close/>
                <a:moveTo>
                  <a:pt x="21600" y="18458"/>
                </a:moveTo>
              </a:path>
            </a:pathLst>
          </a:custGeom>
          <a:solidFill>
            <a:srgbClr val="605855"/>
          </a:solidFill>
          <a:ln>
            <a:noFill/>
          </a:ln>
        </p:spPr>
        <p:txBody>
          <a:bodyPr lIns="0" tIns="0" rIns="0" bIns="0"/>
          <a:lstStyle/>
          <a:p>
            <a:endParaRPr lang="en-US"/>
          </a:p>
        </p:txBody>
      </p:sp>
      <p:sp>
        <p:nvSpPr>
          <p:cNvPr id="66" name="AutoShape 22"/>
          <p:cNvSpPr/>
          <p:nvPr/>
        </p:nvSpPr>
        <p:spPr bwMode="auto">
          <a:xfrm>
            <a:off x="926762" y="3287954"/>
            <a:ext cx="411539" cy="1157829"/>
          </a:xfrm>
          <a:custGeom>
            <a:avLst/>
            <a:gdLst>
              <a:gd name="T0" fmla="*/ 21600 w 21600"/>
              <a:gd name="T1" fmla="*/ 3142 h 21600"/>
              <a:gd name="T2" fmla="*/ 0 w 21600"/>
              <a:gd name="T3" fmla="*/ 0 h 21600"/>
              <a:gd name="T4" fmla="*/ 0 w 21600"/>
              <a:gd name="T5" fmla="*/ 18458 h 21600"/>
              <a:gd name="T6" fmla="*/ 21600 w 21600"/>
              <a:gd name="T7" fmla="*/ 21600 h 21600"/>
              <a:gd name="T8" fmla="*/ 21600 w 21600"/>
              <a:gd name="T9" fmla="*/ 3142 h 21600"/>
              <a:gd name="T10" fmla="*/ 21600 w 21600"/>
              <a:gd name="T11" fmla="*/ 3142 h 21600"/>
            </a:gdLst>
            <a:ahLst/>
            <a:cxnLst>
              <a:cxn ang="0">
                <a:pos x="T0" y="T1"/>
              </a:cxn>
              <a:cxn ang="0">
                <a:pos x="T2" y="T3"/>
              </a:cxn>
              <a:cxn ang="0">
                <a:pos x="T4" y="T5"/>
              </a:cxn>
              <a:cxn ang="0">
                <a:pos x="T6" y="T7"/>
              </a:cxn>
              <a:cxn ang="0">
                <a:pos x="T8" y="T9"/>
              </a:cxn>
              <a:cxn ang="0">
                <a:pos x="T10" y="T11"/>
              </a:cxn>
            </a:cxnLst>
            <a:rect l="0" t="0" r="r" b="b"/>
            <a:pathLst>
              <a:path w="21600" h="21600">
                <a:moveTo>
                  <a:pt x="21600" y="3142"/>
                </a:moveTo>
                <a:lnTo>
                  <a:pt x="0" y="0"/>
                </a:lnTo>
                <a:lnTo>
                  <a:pt x="0" y="18458"/>
                </a:lnTo>
                <a:lnTo>
                  <a:pt x="21600" y="21600"/>
                </a:lnTo>
                <a:cubicBezTo>
                  <a:pt x="21600" y="21600"/>
                  <a:pt x="21600" y="3142"/>
                  <a:pt x="21600" y="3142"/>
                </a:cubicBezTo>
                <a:close/>
                <a:moveTo>
                  <a:pt x="21600" y="3142"/>
                </a:moveTo>
              </a:path>
            </a:pathLst>
          </a:custGeom>
          <a:solidFill>
            <a:srgbClr val="4F4947"/>
          </a:solidFill>
          <a:ln>
            <a:noFill/>
          </a:ln>
        </p:spPr>
        <p:txBody>
          <a:bodyPr lIns="0" tIns="0" rIns="0" bIns="0"/>
          <a:lstStyle/>
          <a:p>
            <a:endParaRPr lang="en-US"/>
          </a:p>
        </p:txBody>
      </p:sp>
      <p:sp>
        <p:nvSpPr>
          <p:cNvPr id="68" name="AutoShape 23"/>
          <p:cNvSpPr/>
          <p:nvPr/>
        </p:nvSpPr>
        <p:spPr bwMode="auto">
          <a:xfrm>
            <a:off x="937070" y="3119716"/>
            <a:ext cx="1049069" cy="336477"/>
          </a:xfrm>
          <a:custGeom>
            <a:avLst/>
            <a:gdLst>
              <a:gd name="T0" fmla="*/ 8291 w 21600"/>
              <a:gd name="T1" fmla="*/ 21600 h 21600"/>
              <a:gd name="T2" fmla="*/ 21600 w 21600"/>
              <a:gd name="T3" fmla="*/ 10800 h 21600"/>
              <a:gd name="T4" fmla="*/ 13309 w 21600"/>
              <a:gd name="T5" fmla="*/ 277 h 21600"/>
              <a:gd name="T6" fmla="*/ 13309 w 21600"/>
              <a:gd name="T7" fmla="*/ 0 h 21600"/>
              <a:gd name="T8" fmla="*/ 13176 w 21600"/>
              <a:gd name="T9" fmla="*/ 108 h 21600"/>
              <a:gd name="T10" fmla="*/ 13091 w 21600"/>
              <a:gd name="T11" fmla="*/ 0 h 21600"/>
              <a:gd name="T12" fmla="*/ 13091 w 21600"/>
              <a:gd name="T13" fmla="*/ 177 h 21600"/>
              <a:gd name="T14" fmla="*/ 0 w 21600"/>
              <a:gd name="T15" fmla="*/ 10800 h 21600"/>
              <a:gd name="T16" fmla="*/ 0 w 21600"/>
              <a:gd name="T17" fmla="*/ 11077 h 21600"/>
              <a:gd name="T18" fmla="*/ 8291 w 21600"/>
              <a:gd name="T19" fmla="*/ 21600 h 21600"/>
              <a:gd name="T20" fmla="*/ 8291 w 21600"/>
              <a:gd name="T2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8291" y="21600"/>
                </a:moveTo>
                <a:lnTo>
                  <a:pt x="21600" y="10800"/>
                </a:lnTo>
                <a:lnTo>
                  <a:pt x="13309" y="277"/>
                </a:lnTo>
                <a:lnTo>
                  <a:pt x="13309" y="0"/>
                </a:lnTo>
                <a:lnTo>
                  <a:pt x="13176" y="108"/>
                </a:lnTo>
                <a:lnTo>
                  <a:pt x="13091" y="0"/>
                </a:lnTo>
                <a:lnTo>
                  <a:pt x="13091" y="177"/>
                </a:lnTo>
                <a:lnTo>
                  <a:pt x="0" y="10800"/>
                </a:lnTo>
                <a:lnTo>
                  <a:pt x="0" y="11077"/>
                </a:lnTo>
                <a:cubicBezTo>
                  <a:pt x="0" y="11077"/>
                  <a:pt x="8291" y="21600"/>
                  <a:pt x="8291" y="21600"/>
                </a:cubicBezTo>
                <a:close/>
                <a:moveTo>
                  <a:pt x="8291" y="21600"/>
                </a:moveTo>
              </a:path>
            </a:pathLst>
          </a:custGeom>
          <a:solidFill>
            <a:srgbClr val="3B3635"/>
          </a:solidFill>
          <a:ln>
            <a:noFill/>
          </a:ln>
        </p:spPr>
        <p:txBody>
          <a:bodyPr lIns="0" tIns="0" rIns="0" bIns="0"/>
          <a:lstStyle/>
          <a:p>
            <a:endParaRPr lang="en-US"/>
          </a:p>
        </p:txBody>
      </p:sp>
      <p:sp>
        <p:nvSpPr>
          <p:cNvPr id="58" name="AutoShape 25"/>
          <p:cNvSpPr/>
          <p:nvPr/>
        </p:nvSpPr>
        <p:spPr bwMode="auto">
          <a:xfrm>
            <a:off x="8601691" y="4323746"/>
            <a:ext cx="643873" cy="1157829"/>
          </a:xfrm>
          <a:custGeom>
            <a:avLst/>
            <a:gdLst>
              <a:gd name="T0" fmla="*/ 21600 w 21600"/>
              <a:gd name="T1" fmla="*/ 18458 h 21600"/>
              <a:gd name="T2" fmla="*/ 0 w 21600"/>
              <a:gd name="T3" fmla="*/ 21600 h 21600"/>
              <a:gd name="T4" fmla="*/ 0 w 21600"/>
              <a:gd name="T5" fmla="*/ 3142 h 21600"/>
              <a:gd name="T6" fmla="*/ 21600 w 21600"/>
              <a:gd name="T7" fmla="*/ 0 h 21600"/>
              <a:gd name="T8" fmla="*/ 21600 w 21600"/>
              <a:gd name="T9" fmla="*/ 18458 h 21600"/>
              <a:gd name="T10" fmla="*/ 21600 w 21600"/>
              <a:gd name="T11" fmla="*/ 18458 h 21600"/>
            </a:gdLst>
            <a:ahLst/>
            <a:cxnLst>
              <a:cxn ang="0">
                <a:pos x="T0" y="T1"/>
              </a:cxn>
              <a:cxn ang="0">
                <a:pos x="T2" y="T3"/>
              </a:cxn>
              <a:cxn ang="0">
                <a:pos x="T4" y="T5"/>
              </a:cxn>
              <a:cxn ang="0">
                <a:pos x="T6" y="T7"/>
              </a:cxn>
              <a:cxn ang="0">
                <a:pos x="T8" y="T9"/>
              </a:cxn>
              <a:cxn ang="0">
                <a:pos x="T10" y="T11"/>
              </a:cxn>
            </a:cxnLst>
            <a:rect l="0" t="0" r="r" b="b"/>
            <a:pathLst>
              <a:path w="21600" h="21600">
                <a:moveTo>
                  <a:pt x="21600" y="18458"/>
                </a:moveTo>
                <a:lnTo>
                  <a:pt x="0" y="21600"/>
                </a:lnTo>
                <a:lnTo>
                  <a:pt x="0" y="3142"/>
                </a:lnTo>
                <a:lnTo>
                  <a:pt x="21600" y="0"/>
                </a:lnTo>
                <a:cubicBezTo>
                  <a:pt x="21600" y="0"/>
                  <a:pt x="21600" y="18458"/>
                  <a:pt x="21600" y="18458"/>
                </a:cubicBezTo>
                <a:close/>
                <a:moveTo>
                  <a:pt x="21600" y="18458"/>
                </a:moveTo>
              </a:path>
            </a:pathLst>
          </a:custGeom>
          <a:solidFill>
            <a:srgbClr val="605855"/>
          </a:solidFill>
          <a:ln>
            <a:noFill/>
          </a:ln>
        </p:spPr>
        <p:txBody>
          <a:bodyPr lIns="0" tIns="0" rIns="0" bIns="0"/>
          <a:lstStyle/>
          <a:p>
            <a:endParaRPr lang="en-US"/>
          </a:p>
        </p:txBody>
      </p:sp>
      <p:sp>
        <p:nvSpPr>
          <p:cNvPr id="60" name="AutoShape 26"/>
          <p:cNvSpPr/>
          <p:nvPr/>
        </p:nvSpPr>
        <p:spPr bwMode="auto">
          <a:xfrm>
            <a:off x="8196495" y="4323746"/>
            <a:ext cx="411539" cy="1157829"/>
          </a:xfrm>
          <a:custGeom>
            <a:avLst/>
            <a:gdLst>
              <a:gd name="T0" fmla="*/ 21600 w 21600"/>
              <a:gd name="T1" fmla="*/ 3142 h 21600"/>
              <a:gd name="T2" fmla="*/ 0 w 21600"/>
              <a:gd name="T3" fmla="*/ 0 h 21600"/>
              <a:gd name="T4" fmla="*/ 0 w 21600"/>
              <a:gd name="T5" fmla="*/ 18458 h 21600"/>
              <a:gd name="T6" fmla="*/ 21600 w 21600"/>
              <a:gd name="T7" fmla="*/ 21600 h 21600"/>
              <a:gd name="T8" fmla="*/ 21600 w 21600"/>
              <a:gd name="T9" fmla="*/ 3142 h 21600"/>
              <a:gd name="T10" fmla="*/ 21600 w 21600"/>
              <a:gd name="T11" fmla="*/ 3142 h 21600"/>
            </a:gdLst>
            <a:ahLst/>
            <a:cxnLst>
              <a:cxn ang="0">
                <a:pos x="T0" y="T1"/>
              </a:cxn>
              <a:cxn ang="0">
                <a:pos x="T2" y="T3"/>
              </a:cxn>
              <a:cxn ang="0">
                <a:pos x="T4" y="T5"/>
              </a:cxn>
              <a:cxn ang="0">
                <a:pos x="T6" y="T7"/>
              </a:cxn>
              <a:cxn ang="0">
                <a:pos x="T8" y="T9"/>
              </a:cxn>
              <a:cxn ang="0">
                <a:pos x="T10" y="T11"/>
              </a:cxn>
            </a:cxnLst>
            <a:rect l="0" t="0" r="r" b="b"/>
            <a:pathLst>
              <a:path w="21600" h="21600">
                <a:moveTo>
                  <a:pt x="21600" y="3142"/>
                </a:moveTo>
                <a:lnTo>
                  <a:pt x="0" y="0"/>
                </a:lnTo>
                <a:lnTo>
                  <a:pt x="0" y="18458"/>
                </a:lnTo>
                <a:lnTo>
                  <a:pt x="21600" y="21600"/>
                </a:lnTo>
                <a:cubicBezTo>
                  <a:pt x="21600" y="21600"/>
                  <a:pt x="21600" y="3142"/>
                  <a:pt x="21600" y="3142"/>
                </a:cubicBezTo>
                <a:close/>
                <a:moveTo>
                  <a:pt x="21600" y="3142"/>
                </a:moveTo>
              </a:path>
            </a:pathLst>
          </a:custGeom>
          <a:solidFill>
            <a:srgbClr val="4F4947"/>
          </a:solidFill>
          <a:ln>
            <a:noFill/>
          </a:ln>
        </p:spPr>
        <p:txBody>
          <a:bodyPr lIns="0" tIns="0" rIns="0" bIns="0"/>
          <a:lstStyle/>
          <a:p>
            <a:endParaRPr lang="en-US"/>
          </a:p>
        </p:txBody>
      </p:sp>
      <p:sp>
        <p:nvSpPr>
          <p:cNvPr id="62" name="AutoShape 27"/>
          <p:cNvSpPr/>
          <p:nvPr/>
        </p:nvSpPr>
        <p:spPr bwMode="auto">
          <a:xfrm>
            <a:off x="8206803" y="4155508"/>
            <a:ext cx="1049069" cy="336477"/>
          </a:xfrm>
          <a:custGeom>
            <a:avLst/>
            <a:gdLst>
              <a:gd name="T0" fmla="*/ 8291 w 21600"/>
              <a:gd name="T1" fmla="*/ 21600 h 21600"/>
              <a:gd name="T2" fmla="*/ 21600 w 21600"/>
              <a:gd name="T3" fmla="*/ 10800 h 21600"/>
              <a:gd name="T4" fmla="*/ 13309 w 21600"/>
              <a:gd name="T5" fmla="*/ 277 h 21600"/>
              <a:gd name="T6" fmla="*/ 13309 w 21600"/>
              <a:gd name="T7" fmla="*/ 0 h 21600"/>
              <a:gd name="T8" fmla="*/ 13176 w 21600"/>
              <a:gd name="T9" fmla="*/ 108 h 21600"/>
              <a:gd name="T10" fmla="*/ 13091 w 21600"/>
              <a:gd name="T11" fmla="*/ 0 h 21600"/>
              <a:gd name="T12" fmla="*/ 13091 w 21600"/>
              <a:gd name="T13" fmla="*/ 177 h 21600"/>
              <a:gd name="T14" fmla="*/ 0 w 21600"/>
              <a:gd name="T15" fmla="*/ 10800 h 21600"/>
              <a:gd name="T16" fmla="*/ 0 w 21600"/>
              <a:gd name="T17" fmla="*/ 11077 h 21600"/>
              <a:gd name="T18" fmla="*/ 8291 w 21600"/>
              <a:gd name="T19" fmla="*/ 21600 h 21600"/>
              <a:gd name="T20" fmla="*/ 8291 w 21600"/>
              <a:gd name="T2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8291" y="21600"/>
                </a:moveTo>
                <a:lnTo>
                  <a:pt x="21600" y="10800"/>
                </a:lnTo>
                <a:lnTo>
                  <a:pt x="13309" y="277"/>
                </a:lnTo>
                <a:lnTo>
                  <a:pt x="13309" y="0"/>
                </a:lnTo>
                <a:lnTo>
                  <a:pt x="13176" y="108"/>
                </a:lnTo>
                <a:lnTo>
                  <a:pt x="13091" y="0"/>
                </a:lnTo>
                <a:lnTo>
                  <a:pt x="13091" y="177"/>
                </a:lnTo>
                <a:lnTo>
                  <a:pt x="0" y="10800"/>
                </a:lnTo>
                <a:lnTo>
                  <a:pt x="0" y="11077"/>
                </a:lnTo>
                <a:cubicBezTo>
                  <a:pt x="0" y="11077"/>
                  <a:pt x="8291" y="21600"/>
                  <a:pt x="8291" y="21600"/>
                </a:cubicBezTo>
                <a:close/>
                <a:moveTo>
                  <a:pt x="8291" y="21600"/>
                </a:moveTo>
              </a:path>
            </a:pathLst>
          </a:custGeom>
          <a:solidFill>
            <a:srgbClr val="3B3635"/>
          </a:solidFill>
          <a:ln>
            <a:noFill/>
          </a:ln>
        </p:spPr>
        <p:txBody>
          <a:bodyPr lIns="0" tIns="0" rIns="0" bIns="0"/>
          <a:lstStyle/>
          <a:p>
            <a:endParaRPr lang="en-US"/>
          </a:p>
        </p:txBody>
      </p:sp>
      <p:sp>
        <p:nvSpPr>
          <p:cNvPr id="82" name="Rectangle 31"/>
          <p:cNvSpPr/>
          <p:nvPr/>
        </p:nvSpPr>
        <p:spPr bwMode="auto">
          <a:xfrm rot="21067080">
            <a:off x="1393449" y="3309819"/>
            <a:ext cx="926161" cy="1135499"/>
          </a:xfrm>
          <a:prstGeom prst="rect">
            <a:avLst/>
          </a:prstGeom>
          <a:noFill/>
          <a:ln w="25400">
            <a:solidFill>
              <a:schemeClr val="tx1">
                <a:alpha val="0"/>
              </a:schemeClr>
            </a:solidFill>
            <a:miter lim="800000"/>
          </a:ln>
        </p:spPr>
        <p:txBody>
          <a:bodyPr lIns="0" tIns="0" rIns="0" bIns="0" anchor="ctr"/>
          <a:lstStyle/>
          <a:p>
            <a:r>
              <a:rPr lang="en-US" sz="2000" dirty="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Text</a:t>
            </a:r>
            <a:endParaRPr lang="en-US" sz="2000" dirty="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83" name="Rectangle 32"/>
          <p:cNvSpPr/>
          <p:nvPr/>
        </p:nvSpPr>
        <p:spPr bwMode="auto">
          <a:xfrm rot="21067080">
            <a:off x="1395035" y="4296244"/>
            <a:ext cx="926161" cy="1135499"/>
          </a:xfrm>
          <a:prstGeom prst="rect">
            <a:avLst/>
          </a:prstGeom>
          <a:noFill/>
          <a:ln w="25400">
            <a:solidFill>
              <a:schemeClr val="tx1">
                <a:alpha val="0"/>
              </a:schemeClr>
            </a:solidFill>
            <a:miter lim="800000"/>
          </a:ln>
        </p:spPr>
        <p:txBody>
          <a:bodyPr lIns="0" tIns="0" rIns="0" bIns="0" anchor="ctr"/>
          <a:lstStyle/>
          <a:p>
            <a:r>
              <a:rPr lang="en-US" sz="200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Text</a:t>
            </a:r>
            <a:endParaRPr lang="en-US" sz="200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84" name="Rectangle 33"/>
          <p:cNvSpPr/>
          <p:nvPr/>
        </p:nvSpPr>
        <p:spPr bwMode="auto">
          <a:xfrm rot="21067080">
            <a:off x="5048933" y="3312990"/>
            <a:ext cx="926161" cy="1135499"/>
          </a:xfrm>
          <a:prstGeom prst="rect">
            <a:avLst/>
          </a:prstGeom>
          <a:noFill/>
          <a:ln w="25400">
            <a:solidFill>
              <a:schemeClr val="tx1">
                <a:alpha val="0"/>
              </a:schemeClr>
            </a:solidFill>
            <a:miter lim="800000"/>
          </a:ln>
        </p:spPr>
        <p:txBody>
          <a:bodyPr lIns="0" tIns="0" rIns="0" bIns="0" anchor="ctr"/>
          <a:lstStyle/>
          <a:p>
            <a:r>
              <a:rPr lang="en-US" sz="200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Text</a:t>
            </a:r>
            <a:endParaRPr lang="en-US" sz="200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85" name="Rectangle 34"/>
          <p:cNvSpPr/>
          <p:nvPr/>
        </p:nvSpPr>
        <p:spPr bwMode="auto">
          <a:xfrm rot="21067080">
            <a:off x="5048933" y="4296244"/>
            <a:ext cx="926161" cy="1135499"/>
          </a:xfrm>
          <a:prstGeom prst="rect">
            <a:avLst/>
          </a:prstGeom>
          <a:noFill/>
          <a:ln w="25400">
            <a:solidFill>
              <a:schemeClr val="tx1">
                <a:alpha val="0"/>
              </a:schemeClr>
            </a:solidFill>
            <a:miter lim="800000"/>
          </a:ln>
        </p:spPr>
        <p:txBody>
          <a:bodyPr lIns="0" tIns="0" rIns="0" bIns="0" anchor="ctr"/>
          <a:lstStyle/>
          <a:p>
            <a:r>
              <a:rPr lang="en-US" sz="200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Text</a:t>
            </a:r>
            <a:endParaRPr lang="en-US" sz="200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86" name="Rectangle 35"/>
          <p:cNvSpPr/>
          <p:nvPr/>
        </p:nvSpPr>
        <p:spPr bwMode="auto">
          <a:xfrm rot="21067080">
            <a:off x="5048933" y="2291676"/>
            <a:ext cx="926161" cy="1135499"/>
          </a:xfrm>
          <a:prstGeom prst="rect">
            <a:avLst/>
          </a:prstGeom>
          <a:noFill/>
          <a:ln w="25400">
            <a:solidFill>
              <a:schemeClr val="tx1">
                <a:alpha val="0"/>
              </a:schemeClr>
            </a:solidFill>
            <a:miter lim="800000"/>
          </a:ln>
        </p:spPr>
        <p:txBody>
          <a:bodyPr lIns="0" tIns="0" rIns="0" bIns="0" anchor="ctr"/>
          <a:lstStyle/>
          <a:p>
            <a:r>
              <a:rPr lang="en-US" sz="200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Text</a:t>
            </a:r>
            <a:endParaRPr lang="en-US" sz="200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87" name="Rectangle 36"/>
          <p:cNvSpPr/>
          <p:nvPr/>
        </p:nvSpPr>
        <p:spPr bwMode="auto">
          <a:xfrm rot="21067080">
            <a:off x="8683799" y="4296244"/>
            <a:ext cx="926161" cy="1135499"/>
          </a:xfrm>
          <a:prstGeom prst="rect">
            <a:avLst/>
          </a:prstGeom>
          <a:noFill/>
          <a:ln w="25400">
            <a:solidFill>
              <a:schemeClr val="tx1">
                <a:alpha val="0"/>
              </a:schemeClr>
            </a:solidFill>
            <a:miter lim="800000"/>
          </a:ln>
        </p:spPr>
        <p:txBody>
          <a:bodyPr lIns="0" tIns="0" rIns="0" bIns="0" anchor="ctr"/>
          <a:lstStyle/>
          <a:p>
            <a:r>
              <a:rPr lang="en-US" sz="200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Text</a:t>
            </a:r>
            <a:endParaRPr lang="en-US" sz="200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88" name="文本框 87"/>
          <p:cNvSpPr txBox="1"/>
          <p:nvPr/>
        </p:nvSpPr>
        <p:spPr>
          <a:xfrm>
            <a:off x="2138766" y="3990820"/>
            <a:ext cx="1956393" cy="1246495"/>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9" name="文本框 88"/>
          <p:cNvSpPr txBox="1"/>
          <p:nvPr/>
        </p:nvSpPr>
        <p:spPr>
          <a:xfrm>
            <a:off x="2138767" y="3742763"/>
            <a:ext cx="1118802" cy="294789"/>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0" name="文本框 89"/>
          <p:cNvSpPr txBox="1"/>
          <p:nvPr/>
        </p:nvSpPr>
        <p:spPr>
          <a:xfrm>
            <a:off x="5883327" y="3990820"/>
            <a:ext cx="1956393" cy="1246495"/>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1" name="文本框 90"/>
          <p:cNvSpPr txBox="1"/>
          <p:nvPr/>
        </p:nvSpPr>
        <p:spPr>
          <a:xfrm>
            <a:off x="5883328" y="3742763"/>
            <a:ext cx="1118802" cy="294789"/>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2" name="文本框 91"/>
          <p:cNvSpPr txBox="1"/>
          <p:nvPr/>
        </p:nvSpPr>
        <p:spPr>
          <a:xfrm>
            <a:off x="9525175" y="3990820"/>
            <a:ext cx="1956393" cy="1246495"/>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3" name="文本框 92"/>
          <p:cNvSpPr txBox="1"/>
          <p:nvPr/>
        </p:nvSpPr>
        <p:spPr>
          <a:xfrm>
            <a:off x="9525176" y="3742763"/>
            <a:ext cx="1118802" cy="294789"/>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5" name="组合 4"/>
          <p:cNvGrpSpPr/>
          <p:nvPr/>
        </p:nvGrpSpPr>
        <p:grpSpPr>
          <a:xfrm>
            <a:off x="820965" y="379754"/>
            <a:ext cx="717550" cy="717550"/>
            <a:chOff x="5276850" y="1310482"/>
            <a:chExt cx="1638300" cy="1638300"/>
          </a:xfrm>
        </p:grpSpPr>
        <p:grpSp>
          <p:nvGrpSpPr>
            <p:cNvPr id="6" name="组合 5"/>
            <p:cNvGrpSpPr/>
            <p:nvPr/>
          </p:nvGrpSpPr>
          <p:grpSpPr>
            <a:xfrm>
              <a:off x="5276850" y="1310482"/>
              <a:ext cx="1638300" cy="1638300"/>
              <a:chOff x="4704555" y="1785938"/>
              <a:chExt cx="2782888" cy="2782888"/>
            </a:xfrm>
          </p:grpSpPr>
          <p:sp>
            <p:nvSpPr>
              <p:cNvPr id="8" name="矩形 7"/>
              <p:cNvSpPr/>
              <p:nvPr/>
            </p:nvSpPr>
            <p:spPr>
              <a:xfrm>
                <a:off x="4704555" y="1785938"/>
                <a:ext cx="2782888" cy="2782888"/>
              </a:xfrm>
              <a:prstGeom prst="rect">
                <a:avLst/>
              </a:prstGeom>
              <a:solidFill>
                <a:srgbClr val="56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934127" y="2015510"/>
                <a:ext cx="2323745" cy="232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344425" y="1527643"/>
              <a:ext cx="1503149" cy="1194608"/>
            </a:xfrm>
            <a:prstGeom prst="rect">
              <a:avLst/>
            </a:prstGeom>
            <a:noFill/>
          </p:spPr>
          <p:txBody>
            <a:bodyPr wrap="square" rtlCol="0">
              <a:spAutoFit/>
            </a:bodyPr>
            <a:lstStyle/>
            <a:p>
              <a:pPr algn="ctr"/>
              <a:r>
                <a:rPr lang="en-US" altLang="zh-CN" sz="2800" b="1" dirty="0" smtClean="0">
                  <a:ln w="28575">
                    <a:noFill/>
                  </a:ln>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sz="4400" b="1" dirty="0">
                <a:ln w="28575">
                  <a:noFill/>
                </a:ln>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6" name="矩形 25"/>
          <p:cNvSpPr/>
          <p:nvPr/>
        </p:nvSpPr>
        <p:spPr>
          <a:xfrm>
            <a:off x="1816807" y="181159"/>
            <a:ext cx="1800493" cy="646331"/>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课题研究的进展</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496286" y="797144"/>
            <a:ext cx="5022106" cy="369332"/>
          </a:xfrm>
          <a:prstGeom prst="snip1Rect">
            <a:avLst>
              <a:gd name="adj" fmla="val 0"/>
            </a:avLst>
          </a:prstGeom>
          <a:noFill/>
          <a:ln w="28575">
            <a:noFill/>
          </a:ln>
        </p:spPr>
        <p:txBody>
          <a:bodyPr wrap="square" rtlCol="0">
            <a:spAutoFit/>
          </a:bodyPr>
          <a:lstStyle/>
          <a:p>
            <a:pPr algn="ctr"/>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The Research Progress</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
        <p:nvSpPr>
          <p:cNvPr id="44" name="AutoShape 2"/>
          <p:cNvSpPr/>
          <p:nvPr/>
        </p:nvSpPr>
        <p:spPr bwMode="auto">
          <a:xfrm>
            <a:off x="3198993" y="2620935"/>
            <a:ext cx="7114114" cy="1412262"/>
          </a:xfrm>
          <a:prstGeom prst="rightArrow">
            <a:avLst>
              <a:gd name="adj1" fmla="val 42537"/>
              <a:gd name="adj2" fmla="val 51470"/>
            </a:avLst>
          </a:prstGeom>
          <a:solidFill>
            <a:srgbClr val="808080"/>
          </a:solidFill>
          <a:ln w="25400">
            <a:solidFill>
              <a:srgbClr val="7F7F7F"/>
            </a:solidFill>
            <a:miter lim="800000"/>
          </a:ln>
        </p:spPr>
        <p:txBody>
          <a:bodyPr lIns="0" tIns="0" rIns="0" bIns="0"/>
          <a:lstStyle/>
          <a:p>
            <a:endParaRPr lang="en-US"/>
          </a:p>
        </p:txBody>
      </p:sp>
      <p:sp>
        <p:nvSpPr>
          <p:cNvPr id="47" name="Oval 3"/>
          <p:cNvSpPr/>
          <p:nvPr/>
        </p:nvSpPr>
        <p:spPr bwMode="auto">
          <a:xfrm>
            <a:off x="1816807" y="2543404"/>
            <a:ext cx="1582028" cy="1577349"/>
          </a:xfrm>
          <a:prstGeom prst="ellipse">
            <a:avLst/>
          </a:prstGeom>
          <a:solidFill>
            <a:srgbClr val="3B3635"/>
          </a:solidFill>
          <a:ln w="127000">
            <a:solidFill>
              <a:srgbClr val="FFFFFF"/>
            </a:solidFill>
            <a:miter lim="800000"/>
          </a:ln>
        </p:spPr>
        <p:txBody>
          <a:bodyPr lIns="0" tIns="0" rIns="0" bIns="0"/>
          <a:lstStyle/>
          <a:p>
            <a:endParaRPr lang="en-US"/>
          </a:p>
        </p:txBody>
      </p:sp>
      <p:sp>
        <p:nvSpPr>
          <p:cNvPr id="48" name="AutoShape 4"/>
          <p:cNvSpPr/>
          <p:nvPr/>
        </p:nvSpPr>
        <p:spPr bwMode="auto">
          <a:xfrm>
            <a:off x="3554565" y="2241970"/>
            <a:ext cx="1099466" cy="2170860"/>
          </a:xfrm>
          <a:custGeom>
            <a:avLst/>
            <a:gdLst>
              <a:gd name="T0" fmla="*/ 296 w 21600"/>
              <a:gd name="T1" fmla="*/ 0 h 21600"/>
              <a:gd name="T2" fmla="*/ 0 w 21600"/>
              <a:gd name="T3" fmla="*/ 4 h 21600"/>
              <a:gd name="T4" fmla="*/ 0 w 21600"/>
              <a:gd name="T5" fmla="*/ 21596 h 21600"/>
              <a:gd name="T6" fmla="*/ 296 w 21600"/>
              <a:gd name="T7" fmla="*/ 21600 h 21600"/>
              <a:gd name="T8" fmla="*/ 21600 w 21600"/>
              <a:gd name="T9" fmla="*/ 10800 h 21600"/>
              <a:gd name="T10" fmla="*/ 296 w 21600"/>
              <a:gd name="T11" fmla="*/ 0 h 21600"/>
              <a:gd name="T12" fmla="*/ 296 w 21600"/>
              <a:gd name="T13" fmla="*/ 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96" y="0"/>
                </a:moveTo>
                <a:cubicBezTo>
                  <a:pt x="197" y="0"/>
                  <a:pt x="99" y="3"/>
                  <a:pt x="0" y="4"/>
                </a:cubicBezTo>
                <a:lnTo>
                  <a:pt x="0" y="21596"/>
                </a:lnTo>
                <a:cubicBezTo>
                  <a:pt x="99" y="21597"/>
                  <a:pt x="197" y="21600"/>
                  <a:pt x="296" y="21600"/>
                </a:cubicBezTo>
                <a:cubicBezTo>
                  <a:pt x="12062" y="21600"/>
                  <a:pt x="21600" y="16765"/>
                  <a:pt x="21600" y="10800"/>
                </a:cubicBezTo>
                <a:cubicBezTo>
                  <a:pt x="21600" y="4835"/>
                  <a:pt x="12062" y="0"/>
                  <a:pt x="296" y="0"/>
                </a:cubicBezTo>
                <a:close/>
                <a:moveTo>
                  <a:pt x="296" y="0"/>
                </a:moveTo>
              </a:path>
            </a:pathLst>
          </a:custGeom>
          <a:solidFill>
            <a:srgbClr val="605855"/>
          </a:solidFill>
          <a:ln>
            <a:noFill/>
          </a:ln>
        </p:spPr>
        <p:txBody>
          <a:bodyPr lIns="0" tIns="0" rIns="0" bIns="0"/>
          <a:lstStyle/>
          <a:p>
            <a:endParaRPr lang="en-US"/>
          </a:p>
        </p:txBody>
      </p:sp>
      <p:sp>
        <p:nvSpPr>
          <p:cNvPr id="49" name="AutoShape 5"/>
          <p:cNvSpPr/>
          <p:nvPr/>
        </p:nvSpPr>
        <p:spPr bwMode="auto">
          <a:xfrm>
            <a:off x="4759633" y="2241970"/>
            <a:ext cx="1099466" cy="2170860"/>
          </a:xfrm>
          <a:custGeom>
            <a:avLst/>
            <a:gdLst>
              <a:gd name="T0" fmla="*/ 296 w 21600"/>
              <a:gd name="T1" fmla="*/ 0 h 21600"/>
              <a:gd name="T2" fmla="*/ 0 w 21600"/>
              <a:gd name="T3" fmla="*/ 4 h 21600"/>
              <a:gd name="T4" fmla="*/ 0 w 21600"/>
              <a:gd name="T5" fmla="*/ 21596 h 21600"/>
              <a:gd name="T6" fmla="*/ 296 w 21600"/>
              <a:gd name="T7" fmla="*/ 21600 h 21600"/>
              <a:gd name="T8" fmla="*/ 21600 w 21600"/>
              <a:gd name="T9" fmla="*/ 10800 h 21600"/>
              <a:gd name="T10" fmla="*/ 296 w 21600"/>
              <a:gd name="T11" fmla="*/ 0 h 21600"/>
              <a:gd name="T12" fmla="*/ 296 w 21600"/>
              <a:gd name="T13" fmla="*/ 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96" y="0"/>
                </a:moveTo>
                <a:cubicBezTo>
                  <a:pt x="197" y="0"/>
                  <a:pt x="99" y="3"/>
                  <a:pt x="0" y="4"/>
                </a:cubicBezTo>
                <a:lnTo>
                  <a:pt x="0" y="21596"/>
                </a:lnTo>
                <a:cubicBezTo>
                  <a:pt x="99" y="21597"/>
                  <a:pt x="197" y="21600"/>
                  <a:pt x="296" y="21600"/>
                </a:cubicBezTo>
                <a:cubicBezTo>
                  <a:pt x="12062" y="21600"/>
                  <a:pt x="21600" y="16765"/>
                  <a:pt x="21600" y="10800"/>
                </a:cubicBezTo>
                <a:cubicBezTo>
                  <a:pt x="21600" y="4835"/>
                  <a:pt x="12062" y="0"/>
                  <a:pt x="296" y="0"/>
                </a:cubicBezTo>
                <a:close/>
                <a:moveTo>
                  <a:pt x="296" y="0"/>
                </a:moveTo>
              </a:path>
            </a:pathLst>
          </a:custGeom>
          <a:solidFill>
            <a:srgbClr val="605855"/>
          </a:solidFill>
          <a:ln>
            <a:noFill/>
          </a:ln>
        </p:spPr>
        <p:txBody>
          <a:bodyPr lIns="0" tIns="0" rIns="0" bIns="0"/>
          <a:lstStyle/>
          <a:p>
            <a:endParaRPr lang="en-US"/>
          </a:p>
        </p:txBody>
      </p:sp>
      <p:sp>
        <p:nvSpPr>
          <p:cNvPr id="50" name="AutoShape 6"/>
          <p:cNvSpPr/>
          <p:nvPr/>
        </p:nvSpPr>
        <p:spPr bwMode="auto">
          <a:xfrm>
            <a:off x="5974727" y="2241970"/>
            <a:ext cx="1099466" cy="2170860"/>
          </a:xfrm>
          <a:custGeom>
            <a:avLst/>
            <a:gdLst>
              <a:gd name="T0" fmla="*/ 296 w 21600"/>
              <a:gd name="T1" fmla="*/ 0 h 21600"/>
              <a:gd name="T2" fmla="*/ 0 w 21600"/>
              <a:gd name="T3" fmla="*/ 4 h 21600"/>
              <a:gd name="T4" fmla="*/ 0 w 21600"/>
              <a:gd name="T5" fmla="*/ 21596 h 21600"/>
              <a:gd name="T6" fmla="*/ 296 w 21600"/>
              <a:gd name="T7" fmla="*/ 21600 h 21600"/>
              <a:gd name="T8" fmla="*/ 21600 w 21600"/>
              <a:gd name="T9" fmla="*/ 10800 h 21600"/>
              <a:gd name="T10" fmla="*/ 296 w 21600"/>
              <a:gd name="T11" fmla="*/ 0 h 21600"/>
              <a:gd name="T12" fmla="*/ 296 w 21600"/>
              <a:gd name="T13" fmla="*/ 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96" y="0"/>
                </a:moveTo>
                <a:cubicBezTo>
                  <a:pt x="197" y="0"/>
                  <a:pt x="99" y="3"/>
                  <a:pt x="0" y="4"/>
                </a:cubicBezTo>
                <a:lnTo>
                  <a:pt x="0" y="21596"/>
                </a:lnTo>
                <a:cubicBezTo>
                  <a:pt x="99" y="21597"/>
                  <a:pt x="197" y="21600"/>
                  <a:pt x="296" y="21600"/>
                </a:cubicBezTo>
                <a:cubicBezTo>
                  <a:pt x="12062" y="21600"/>
                  <a:pt x="21600" y="16765"/>
                  <a:pt x="21600" y="10800"/>
                </a:cubicBezTo>
                <a:cubicBezTo>
                  <a:pt x="21600" y="4835"/>
                  <a:pt x="12062" y="0"/>
                  <a:pt x="296" y="0"/>
                </a:cubicBezTo>
                <a:close/>
                <a:moveTo>
                  <a:pt x="296" y="0"/>
                </a:moveTo>
              </a:path>
            </a:pathLst>
          </a:custGeom>
          <a:solidFill>
            <a:srgbClr val="605855"/>
          </a:solidFill>
          <a:ln>
            <a:noFill/>
          </a:ln>
        </p:spPr>
        <p:txBody>
          <a:bodyPr lIns="0" tIns="0" rIns="0" bIns="0"/>
          <a:lstStyle/>
          <a:p>
            <a:endParaRPr lang="en-US"/>
          </a:p>
        </p:txBody>
      </p:sp>
      <p:sp>
        <p:nvSpPr>
          <p:cNvPr id="51" name="AutoShape 7"/>
          <p:cNvSpPr/>
          <p:nvPr/>
        </p:nvSpPr>
        <p:spPr bwMode="auto">
          <a:xfrm>
            <a:off x="7193163" y="2241970"/>
            <a:ext cx="1099466" cy="2170860"/>
          </a:xfrm>
          <a:custGeom>
            <a:avLst/>
            <a:gdLst>
              <a:gd name="T0" fmla="*/ 296 w 21600"/>
              <a:gd name="T1" fmla="*/ 0 h 21600"/>
              <a:gd name="T2" fmla="*/ 0 w 21600"/>
              <a:gd name="T3" fmla="*/ 4 h 21600"/>
              <a:gd name="T4" fmla="*/ 0 w 21600"/>
              <a:gd name="T5" fmla="*/ 21596 h 21600"/>
              <a:gd name="T6" fmla="*/ 296 w 21600"/>
              <a:gd name="T7" fmla="*/ 21600 h 21600"/>
              <a:gd name="T8" fmla="*/ 21600 w 21600"/>
              <a:gd name="T9" fmla="*/ 10800 h 21600"/>
              <a:gd name="T10" fmla="*/ 296 w 21600"/>
              <a:gd name="T11" fmla="*/ 0 h 21600"/>
              <a:gd name="T12" fmla="*/ 296 w 21600"/>
              <a:gd name="T13" fmla="*/ 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96" y="0"/>
                </a:moveTo>
                <a:cubicBezTo>
                  <a:pt x="197" y="0"/>
                  <a:pt x="99" y="3"/>
                  <a:pt x="0" y="4"/>
                </a:cubicBezTo>
                <a:lnTo>
                  <a:pt x="0" y="21596"/>
                </a:lnTo>
                <a:cubicBezTo>
                  <a:pt x="99" y="21597"/>
                  <a:pt x="197" y="21600"/>
                  <a:pt x="296" y="21600"/>
                </a:cubicBezTo>
                <a:cubicBezTo>
                  <a:pt x="12062" y="21600"/>
                  <a:pt x="21600" y="16765"/>
                  <a:pt x="21600" y="10800"/>
                </a:cubicBezTo>
                <a:cubicBezTo>
                  <a:pt x="21600" y="4835"/>
                  <a:pt x="12062" y="0"/>
                  <a:pt x="296" y="0"/>
                </a:cubicBezTo>
                <a:close/>
                <a:moveTo>
                  <a:pt x="296" y="0"/>
                </a:moveTo>
              </a:path>
            </a:pathLst>
          </a:custGeom>
          <a:solidFill>
            <a:srgbClr val="605855"/>
          </a:solidFill>
          <a:ln>
            <a:noFill/>
          </a:ln>
        </p:spPr>
        <p:txBody>
          <a:bodyPr lIns="0" tIns="0" rIns="0" bIns="0"/>
          <a:lstStyle/>
          <a:p>
            <a:endParaRPr lang="en-US"/>
          </a:p>
        </p:txBody>
      </p:sp>
      <p:sp>
        <p:nvSpPr>
          <p:cNvPr id="52" name="AutoShape 8"/>
          <p:cNvSpPr/>
          <p:nvPr/>
        </p:nvSpPr>
        <p:spPr bwMode="auto">
          <a:xfrm>
            <a:off x="8409594" y="2241970"/>
            <a:ext cx="1099466" cy="2170860"/>
          </a:xfrm>
          <a:custGeom>
            <a:avLst/>
            <a:gdLst>
              <a:gd name="T0" fmla="*/ 296 w 21600"/>
              <a:gd name="T1" fmla="*/ 0 h 21600"/>
              <a:gd name="T2" fmla="*/ 0 w 21600"/>
              <a:gd name="T3" fmla="*/ 4 h 21600"/>
              <a:gd name="T4" fmla="*/ 0 w 21600"/>
              <a:gd name="T5" fmla="*/ 21596 h 21600"/>
              <a:gd name="T6" fmla="*/ 296 w 21600"/>
              <a:gd name="T7" fmla="*/ 21600 h 21600"/>
              <a:gd name="T8" fmla="*/ 21600 w 21600"/>
              <a:gd name="T9" fmla="*/ 10800 h 21600"/>
              <a:gd name="T10" fmla="*/ 296 w 21600"/>
              <a:gd name="T11" fmla="*/ 0 h 21600"/>
              <a:gd name="T12" fmla="*/ 296 w 21600"/>
              <a:gd name="T13" fmla="*/ 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96" y="0"/>
                </a:moveTo>
                <a:cubicBezTo>
                  <a:pt x="197" y="0"/>
                  <a:pt x="99" y="3"/>
                  <a:pt x="0" y="4"/>
                </a:cubicBezTo>
                <a:lnTo>
                  <a:pt x="0" y="21596"/>
                </a:lnTo>
                <a:cubicBezTo>
                  <a:pt x="99" y="21597"/>
                  <a:pt x="197" y="21600"/>
                  <a:pt x="296" y="21600"/>
                </a:cubicBezTo>
                <a:cubicBezTo>
                  <a:pt x="12062" y="21600"/>
                  <a:pt x="21600" y="16765"/>
                  <a:pt x="21600" y="10800"/>
                </a:cubicBezTo>
                <a:cubicBezTo>
                  <a:pt x="21600" y="4835"/>
                  <a:pt x="12062" y="0"/>
                  <a:pt x="296" y="0"/>
                </a:cubicBezTo>
                <a:close/>
                <a:moveTo>
                  <a:pt x="296" y="0"/>
                </a:moveTo>
              </a:path>
            </a:pathLst>
          </a:custGeom>
          <a:solidFill>
            <a:srgbClr val="605855"/>
          </a:solidFill>
          <a:ln>
            <a:noFill/>
          </a:ln>
        </p:spPr>
        <p:txBody>
          <a:bodyPr lIns="0" tIns="0" rIns="0" bIns="0"/>
          <a:lstStyle/>
          <a:p>
            <a:endParaRPr lang="en-US"/>
          </a:p>
        </p:txBody>
      </p:sp>
      <p:sp>
        <p:nvSpPr>
          <p:cNvPr id="53" name="Rectangle 10"/>
          <p:cNvSpPr/>
          <p:nvPr/>
        </p:nvSpPr>
        <p:spPr bwMode="auto">
          <a:xfrm>
            <a:off x="2120442" y="3097481"/>
            <a:ext cx="1208410" cy="502613"/>
          </a:xfrm>
          <a:prstGeom prst="rect">
            <a:avLst/>
          </a:prstGeom>
          <a:noFill/>
          <a:ln>
            <a:noFill/>
          </a:ln>
        </p:spPr>
        <p:txBody>
          <a:bodyPr lIns="0" tIns="0" rIns="0" bIns="0" anchor="ctr"/>
          <a:lstStyle/>
          <a:p>
            <a:r>
              <a:rPr lang="en-US" dirty="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Add your text here</a:t>
            </a:r>
            <a:endParaRPr lang="en-US" dirty="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54" name="Rectangle 11"/>
          <p:cNvSpPr/>
          <p:nvPr/>
        </p:nvSpPr>
        <p:spPr bwMode="auto">
          <a:xfrm>
            <a:off x="3679078" y="3070747"/>
            <a:ext cx="999879" cy="449143"/>
          </a:xfrm>
          <a:prstGeom prst="rect">
            <a:avLst/>
          </a:prstGeom>
          <a:noFill/>
          <a:ln>
            <a:noFill/>
          </a:ln>
        </p:spPr>
        <p:txBody>
          <a:bodyPr lIns="0" tIns="0" rIns="0" bIns="0" anchor="ctr"/>
          <a:lstStyle/>
          <a:p>
            <a:r>
              <a:rPr lang="en-US" sz="160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Add your text here</a:t>
            </a:r>
            <a:endParaRPr lang="en-US" sz="160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55" name="Rectangle 12"/>
          <p:cNvSpPr/>
          <p:nvPr/>
        </p:nvSpPr>
        <p:spPr bwMode="auto">
          <a:xfrm>
            <a:off x="4882141" y="3070747"/>
            <a:ext cx="999879" cy="449143"/>
          </a:xfrm>
          <a:prstGeom prst="rect">
            <a:avLst/>
          </a:prstGeom>
          <a:noFill/>
          <a:ln>
            <a:noFill/>
          </a:ln>
        </p:spPr>
        <p:txBody>
          <a:bodyPr lIns="0" tIns="0" rIns="0" bIns="0" anchor="ctr"/>
          <a:lstStyle/>
          <a:p>
            <a:r>
              <a:rPr lang="en-US" sz="160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Add your text here</a:t>
            </a:r>
            <a:endParaRPr lang="en-US" sz="160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56" name="Rectangle 13"/>
          <p:cNvSpPr/>
          <p:nvPr/>
        </p:nvSpPr>
        <p:spPr bwMode="auto">
          <a:xfrm>
            <a:off x="6117286" y="3097481"/>
            <a:ext cx="999879" cy="449143"/>
          </a:xfrm>
          <a:prstGeom prst="rect">
            <a:avLst/>
          </a:prstGeom>
          <a:noFill/>
          <a:ln>
            <a:noFill/>
          </a:ln>
        </p:spPr>
        <p:txBody>
          <a:bodyPr lIns="0" tIns="0" rIns="0" bIns="0" anchor="ctr"/>
          <a:lstStyle/>
          <a:p>
            <a:r>
              <a:rPr lang="en-US" sz="160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Add your text here</a:t>
            </a:r>
            <a:endParaRPr lang="en-US" sz="160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57" name="Rectangle 14"/>
          <p:cNvSpPr/>
          <p:nvPr/>
        </p:nvSpPr>
        <p:spPr bwMode="auto">
          <a:xfrm>
            <a:off x="7320349" y="3097481"/>
            <a:ext cx="999879" cy="449143"/>
          </a:xfrm>
          <a:prstGeom prst="rect">
            <a:avLst/>
          </a:prstGeom>
          <a:noFill/>
          <a:ln>
            <a:noFill/>
          </a:ln>
        </p:spPr>
        <p:txBody>
          <a:bodyPr lIns="0" tIns="0" rIns="0" bIns="0" anchor="ctr"/>
          <a:lstStyle/>
          <a:p>
            <a:r>
              <a:rPr lang="en-US" sz="160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Add your text here</a:t>
            </a:r>
            <a:endParaRPr lang="en-US" sz="160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59" name="Rectangle 15"/>
          <p:cNvSpPr/>
          <p:nvPr/>
        </p:nvSpPr>
        <p:spPr bwMode="auto">
          <a:xfrm>
            <a:off x="8523412" y="3097481"/>
            <a:ext cx="999879" cy="449143"/>
          </a:xfrm>
          <a:prstGeom prst="rect">
            <a:avLst/>
          </a:prstGeom>
          <a:noFill/>
          <a:ln>
            <a:noFill/>
          </a:ln>
        </p:spPr>
        <p:txBody>
          <a:bodyPr lIns="0" tIns="0" rIns="0" bIns="0" anchor="ctr"/>
          <a:lstStyle/>
          <a:p>
            <a:r>
              <a:rPr lang="en-US" sz="160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Add your text here</a:t>
            </a:r>
            <a:endParaRPr lang="en-US" sz="160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61" name="文本框 60"/>
          <p:cNvSpPr txBox="1"/>
          <p:nvPr/>
        </p:nvSpPr>
        <p:spPr>
          <a:xfrm>
            <a:off x="1816807" y="4930798"/>
            <a:ext cx="4279193" cy="1015663"/>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内容点击文本框即可进行编辑输入相关内容点击文本框即可进行编辑输入相关内容点击文本框即可进行编辑输入相关内容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4" name="文本框 63"/>
          <p:cNvSpPr txBox="1"/>
          <p:nvPr/>
        </p:nvSpPr>
        <p:spPr>
          <a:xfrm>
            <a:off x="6383815" y="4930798"/>
            <a:ext cx="4279193" cy="1015663"/>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内容点击文本框即可进行编辑输入相关内容点击文本框即可进行编辑输入相关内容点击文本框即可进行编辑输入相关内容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477" t="3718" r="6481" b="10038"/>
          <a:stretch>
            <a:fillRect/>
          </a:stretch>
        </p:blipFill>
        <p:spPr>
          <a:xfrm>
            <a:off x="0" y="0"/>
            <a:ext cx="12191999" cy="6858000"/>
          </a:xfrm>
          <a:prstGeom prst="rect">
            <a:avLst/>
          </a:prstGeom>
        </p:spPr>
      </p:pic>
      <p:grpSp>
        <p:nvGrpSpPr>
          <p:cNvPr id="15" name="组合 14"/>
          <p:cNvGrpSpPr/>
          <p:nvPr/>
        </p:nvGrpSpPr>
        <p:grpSpPr>
          <a:xfrm>
            <a:off x="5276849" y="1424782"/>
            <a:ext cx="1638300" cy="1638300"/>
            <a:chOff x="5276850" y="1310482"/>
            <a:chExt cx="1638300" cy="1638300"/>
          </a:xfrm>
        </p:grpSpPr>
        <p:grpSp>
          <p:nvGrpSpPr>
            <p:cNvPr id="11" name="组合 10"/>
            <p:cNvGrpSpPr/>
            <p:nvPr/>
          </p:nvGrpSpPr>
          <p:grpSpPr>
            <a:xfrm>
              <a:off x="5276850" y="1310482"/>
              <a:ext cx="1638300" cy="1638300"/>
              <a:chOff x="4704555" y="1785938"/>
              <a:chExt cx="2782888" cy="2782888"/>
            </a:xfrm>
          </p:grpSpPr>
          <p:sp>
            <p:nvSpPr>
              <p:cNvPr id="10" name="矩形 9"/>
              <p:cNvSpPr/>
              <p:nvPr/>
            </p:nvSpPr>
            <p:spPr>
              <a:xfrm>
                <a:off x="4704555" y="1785938"/>
                <a:ext cx="2782888" cy="2782888"/>
              </a:xfrm>
              <a:prstGeom prst="rect">
                <a:avLst/>
              </a:prstGeom>
              <a:solidFill>
                <a:srgbClr val="56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934127" y="2015510"/>
                <a:ext cx="2323745" cy="232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5519057" y="1621801"/>
              <a:ext cx="1153886" cy="1015663"/>
            </a:xfrm>
            <a:prstGeom prst="rect">
              <a:avLst/>
            </a:prstGeom>
            <a:noFill/>
          </p:spPr>
          <p:txBody>
            <a:bodyPr wrap="square" rtlCol="0">
              <a:spAutoFit/>
            </a:bodyPr>
            <a:lstStyle/>
            <a:p>
              <a:pPr algn="ctr"/>
              <a:r>
                <a:rPr lang="en-US" altLang="zh-CN" sz="6000" b="1" dirty="0" smtClean="0">
                  <a:ln w="28575">
                    <a:noFill/>
                  </a:ln>
                  <a:solidFill>
                    <a:schemeClr val="tx1">
                      <a:lumMod val="75000"/>
                      <a:lumOff val="25000"/>
                    </a:schemeClr>
                  </a:solidFill>
                  <a:latin typeface="微软雅黑" panose="020B0503020204020204" pitchFamily="34" charset="-122"/>
                  <a:ea typeface="微软雅黑" panose="020B0503020204020204" pitchFamily="34" charset="-122"/>
                </a:rPr>
                <a:t>04</a:t>
              </a:r>
              <a:endParaRPr lang="zh-CN" altLang="en-US" sz="6000" b="1" dirty="0">
                <a:ln w="28575">
                  <a:noFill/>
                </a:ln>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6" name="文本框 15"/>
          <p:cNvSpPr txBox="1"/>
          <p:nvPr/>
        </p:nvSpPr>
        <p:spPr>
          <a:xfrm>
            <a:off x="3616036" y="3465513"/>
            <a:ext cx="4959929" cy="584775"/>
          </a:xfrm>
          <a:prstGeom prst="rect">
            <a:avLst/>
          </a:prstGeom>
          <a:noFill/>
        </p:spPr>
        <p:txBody>
          <a:bodyPr wrap="square" rtlCol="0">
            <a:spAutoFit/>
          </a:bodyPr>
          <a:lstStyle/>
          <a:p>
            <a:pPr algn="ctr"/>
            <a:r>
              <a:rPr lang="zh-CN" altLang="en-US" sz="3200" b="1" dirty="0" smtClean="0">
                <a:solidFill>
                  <a:schemeClr val="tx1">
                    <a:lumMod val="75000"/>
                    <a:lumOff val="25000"/>
                  </a:schemeClr>
                </a:solidFill>
                <a:latin typeface="微软雅黑" panose="020B0503020204020204" pitchFamily="34" charset="-122"/>
                <a:ea typeface="微软雅黑" panose="020B0503020204020204" pitchFamily="34" charset="-122"/>
              </a:rPr>
              <a:t>课题实践的可行性</a:t>
            </a:r>
            <a:endParaRPr lang="en-US" altLang="zh-CN" sz="32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3584947" y="4050288"/>
            <a:ext cx="5022106" cy="400110"/>
          </a:xfrm>
          <a:prstGeom prst="snip1Rect">
            <a:avLst>
              <a:gd name="adj" fmla="val 0"/>
            </a:avLst>
          </a:prstGeom>
          <a:noFill/>
          <a:ln w="28575">
            <a:noFill/>
          </a:ln>
        </p:spPr>
        <p:txBody>
          <a:bodyPr wrap="square" rtlCol="0">
            <a:spAutoFit/>
          </a:bodyPr>
          <a:lstStyle/>
          <a:p>
            <a:pPr algn="ctr"/>
            <a:r>
              <a:rPr lang="en-US" altLang="zh-CN" sz="2000"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The Difficulty Of Practice </a:t>
            </a:r>
            <a:endParaRPr lang="zh-CN" altLang="en-US" sz="2000"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5" name="组合 4"/>
          <p:cNvGrpSpPr/>
          <p:nvPr/>
        </p:nvGrpSpPr>
        <p:grpSpPr>
          <a:xfrm>
            <a:off x="820965" y="379754"/>
            <a:ext cx="717550" cy="717550"/>
            <a:chOff x="5276850" y="1310482"/>
            <a:chExt cx="1638300" cy="1638300"/>
          </a:xfrm>
        </p:grpSpPr>
        <p:grpSp>
          <p:nvGrpSpPr>
            <p:cNvPr id="6" name="组合 5"/>
            <p:cNvGrpSpPr/>
            <p:nvPr/>
          </p:nvGrpSpPr>
          <p:grpSpPr>
            <a:xfrm>
              <a:off x="5276850" y="1310482"/>
              <a:ext cx="1638300" cy="1638300"/>
              <a:chOff x="4704555" y="1785938"/>
              <a:chExt cx="2782888" cy="2782888"/>
            </a:xfrm>
          </p:grpSpPr>
          <p:sp>
            <p:nvSpPr>
              <p:cNvPr id="8" name="矩形 7"/>
              <p:cNvSpPr/>
              <p:nvPr/>
            </p:nvSpPr>
            <p:spPr>
              <a:xfrm>
                <a:off x="4704555" y="1785938"/>
                <a:ext cx="2782888" cy="2782888"/>
              </a:xfrm>
              <a:prstGeom prst="rect">
                <a:avLst/>
              </a:prstGeom>
              <a:solidFill>
                <a:srgbClr val="56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934127" y="2015510"/>
                <a:ext cx="2323745" cy="232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344425" y="1527643"/>
              <a:ext cx="1503149" cy="1194608"/>
            </a:xfrm>
            <a:prstGeom prst="rect">
              <a:avLst/>
            </a:prstGeom>
            <a:noFill/>
          </p:spPr>
          <p:txBody>
            <a:bodyPr wrap="square" rtlCol="0">
              <a:spAutoFit/>
            </a:bodyPr>
            <a:lstStyle/>
            <a:p>
              <a:pPr algn="ctr"/>
              <a:r>
                <a:rPr lang="en-US" altLang="zh-CN" sz="2800" b="1" dirty="0" smtClean="0">
                  <a:ln w="28575">
                    <a:noFill/>
                  </a:ln>
                  <a:solidFill>
                    <a:schemeClr val="tx1">
                      <a:lumMod val="75000"/>
                      <a:lumOff val="25000"/>
                    </a:schemeClr>
                  </a:solidFill>
                  <a:latin typeface="微软雅黑" panose="020B0503020204020204" pitchFamily="34" charset="-122"/>
                  <a:ea typeface="微软雅黑" panose="020B0503020204020204" pitchFamily="34" charset="-122"/>
                </a:rPr>
                <a:t>04</a:t>
              </a:r>
              <a:endParaRPr lang="zh-CN" altLang="en-US" sz="4400" b="1" dirty="0">
                <a:ln w="28575">
                  <a:noFill/>
                </a:ln>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4" name="文本框 23"/>
          <p:cNvSpPr txBox="1"/>
          <p:nvPr/>
        </p:nvSpPr>
        <p:spPr>
          <a:xfrm>
            <a:off x="469399" y="376279"/>
            <a:ext cx="4959929" cy="369332"/>
          </a:xfrm>
          <a:prstGeom prst="rect">
            <a:avLst/>
          </a:prstGeom>
          <a:noFill/>
        </p:spPr>
        <p:txBody>
          <a:bodyPr wrap="square" rtlCol="0">
            <a:spAutoFit/>
          </a:bodyPr>
          <a:lstStyle/>
          <a:p>
            <a:pPr algn="ct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课题实践的可行性</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504800" y="795125"/>
            <a:ext cx="5022106" cy="369332"/>
          </a:xfrm>
          <a:prstGeom prst="snip1Rect">
            <a:avLst>
              <a:gd name="adj" fmla="val 0"/>
            </a:avLst>
          </a:prstGeom>
          <a:noFill/>
          <a:ln w="28575">
            <a:noFill/>
          </a:ln>
        </p:spPr>
        <p:txBody>
          <a:bodyPr wrap="square" rtlCol="0">
            <a:spAutoFit/>
          </a:bodyPr>
          <a:lstStyle/>
          <a:p>
            <a:pPr algn="ctr"/>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The Difficulty Of Practice </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3" name="组合 2"/>
          <p:cNvGrpSpPr/>
          <p:nvPr/>
        </p:nvGrpSpPr>
        <p:grpSpPr>
          <a:xfrm>
            <a:off x="1383402" y="2067523"/>
            <a:ext cx="9425196" cy="3842194"/>
            <a:chOff x="820965" y="1887794"/>
            <a:chExt cx="10306974" cy="4201652"/>
          </a:xfrm>
        </p:grpSpPr>
        <p:sp>
          <p:nvSpPr>
            <p:cNvPr id="28" name="Freeform 1"/>
            <p:cNvSpPr/>
            <p:nvPr/>
          </p:nvSpPr>
          <p:spPr bwMode="auto">
            <a:xfrm>
              <a:off x="6711132" y="1888612"/>
              <a:ext cx="4416807" cy="2009201"/>
            </a:xfrm>
            <a:custGeom>
              <a:avLst/>
              <a:gdLst>
                <a:gd name="T0" fmla="*/ 0 w 21600"/>
                <a:gd name="T1" fmla="*/ 3322910 h 21600"/>
                <a:gd name="T2" fmla="*/ 2498262 w 21600"/>
                <a:gd name="T3" fmla="*/ 0 h 21600"/>
                <a:gd name="T4" fmla="*/ 8570913 w 21600"/>
                <a:gd name="T5" fmla="*/ 0 h 21600"/>
                <a:gd name="T6" fmla="*/ 8570913 w 21600"/>
                <a:gd name="T7" fmla="*/ 2746919 h 21600"/>
                <a:gd name="T8" fmla="*/ 2498262 w 21600"/>
                <a:gd name="T9" fmla="*/ 2746919 h 21600"/>
                <a:gd name="T10" fmla="*/ 146023 w 21600"/>
                <a:gd name="T11" fmla="*/ 3898900 h 21600"/>
                <a:gd name="T12" fmla="*/ 0 w 21600"/>
                <a:gd name="T13" fmla="*/ 3322910 h 21600"/>
                <a:gd name="T14" fmla="*/ 0 w 21600"/>
                <a:gd name="T15" fmla="*/ 332291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18409"/>
                  </a:moveTo>
                  <a:lnTo>
                    <a:pt x="6296" y="0"/>
                  </a:lnTo>
                  <a:lnTo>
                    <a:pt x="21600" y="0"/>
                  </a:lnTo>
                  <a:lnTo>
                    <a:pt x="21600" y="15218"/>
                  </a:lnTo>
                  <a:lnTo>
                    <a:pt x="6296" y="15218"/>
                  </a:lnTo>
                  <a:lnTo>
                    <a:pt x="368" y="21600"/>
                  </a:lnTo>
                  <a:lnTo>
                    <a:pt x="0" y="18409"/>
                  </a:lnTo>
                  <a:close/>
                  <a:moveTo>
                    <a:pt x="0" y="18409"/>
                  </a:moveTo>
                </a:path>
              </a:pathLst>
            </a:custGeom>
            <a:solidFill>
              <a:srgbClr val="605855"/>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29" name="Freeform 2"/>
            <p:cNvSpPr/>
            <p:nvPr/>
          </p:nvSpPr>
          <p:spPr bwMode="auto">
            <a:xfrm rot="10800000" flipH="1">
              <a:off x="6711132" y="4028706"/>
              <a:ext cx="4416807" cy="2009201"/>
            </a:xfrm>
            <a:custGeom>
              <a:avLst/>
              <a:gdLst>
                <a:gd name="T0" fmla="*/ 0 w 21600"/>
                <a:gd name="T1" fmla="*/ 3322910 h 21600"/>
                <a:gd name="T2" fmla="*/ 2498262 w 21600"/>
                <a:gd name="T3" fmla="*/ 0 h 21600"/>
                <a:gd name="T4" fmla="*/ 8570913 w 21600"/>
                <a:gd name="T5" fmla="*/ 0 h 21600"/>
                <a:gd name="T6" fmla="*/ 8570913 w 21600"/>
                <a:gd name="T7" fmla="*/ 2746919 h 21600"/>
                <a:gd name="T8" fmla="*/ 2498262 w 21600"/>
                <a:gd name="T9" fmla="*/ 2746919 h 21600"/>
                <a:gd name="T10" fmla="*/ 146023 w 21600"/>
                <a:gd name="T11" fmla="*/ 3898900 h 21600"/>
                <a:gd name="T12" fmla="*/ 0 w 21600"/>
                <a:gd name="T13" fmla="*/ 3322910 h 21600"/>
                <a:gd name="T14" fmla="*/ 0 w 21600"/>
                <a:gd name="T15" fmla="*/ 332291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18409"/>
                  </a:moveTo>
                  <a:lnTo>
                    <a:pt x="6296" y="0"/>
                  </a:lnTo>
                  <a:lnTo>
                    <a:pt x="21600" y="0"/>
                  </a:lnTo>
                  <a:lnTo>
                    <a:pt x="21600" y="15218"/>
                  </a:lnTo>
                  <a:lnTo>
                    <a:pt x="6296" y="15218"/>
                  </a:lnTo>
                  <a:lnTo>
                    <a:pt x="368" y="21600"/>
                  </a:lnTo>
                  <a:lnTo>
                    <a:pt x="0" y="18409"/>
                  </a:lnTo>
                  <a:close/>
                  <a:moveTo>
                    <a:pt x="0" y="18409"/>
                  </a:moveTo>
                </a:path>
              </a:pathLst>
            </a:custGeom>
            <a:solidFill>
              <a:srgbClr val="3B3635"/>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30" name="Freeform 3"/>
            <p:cNvSpPr/>
            <p:nvPr/>
          </p:nvSpPr>
          <p:spPr bwMode="auto">
            <a:xfrm>
              <a:off x="6786395" y="3288345"/>
              <a:ext cx="4341544" cy="1348194"/>
            </a:xfrm>
            <a:custGeom>
              <a:avLst/>
              <a:gdLst>
                <a:gd name="T0" fmla="*/ 18332 w 21600"/>
                <a:gd name="T1" fmla="*/ 1086207 h 21600"/>
                <a:gd name="T2" fmla="*/ 2316057 w 21600"/>
                <a:gd name="T3" fmla="*/ 0 h 21600"/>
                <a:gd name="T4" fmla="*/ 8424863 w 21600"/>
                <a:gd name="T5" fmla="*/ 0 h 21600"/>
                <a:gd name="T6" fmla="*/ 8424863 w 21600"/>
                <a:gd name="T7" fmla="*/ 2616200 h 21600"/>
                <a:gd name="T8" fmla="*/ 2352331 w 21600"/>
                <a:gd name="T9" fmla="*/ 2616200 h 21600"/>
                <a:gd name="T10" fmla="*/ 0 w 21600"/>
                <a:gd name="T11" fmla="*/ 1440969 h 21600"/>
                <a:gd name="T12" fmla="*/ 18332 w 21600"/>
                <a:gd name="T13" fmla="*/ 1086207 h 21600"/>
                <a:gd name="T14" fmla="*/ 18332 w 21600"/>
                <a:gd name="T15" fmla="*/ 10862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47" y="8968"/>
                  </a:moveTo>
                  <a:lnTo>
                    <a:pt x="5938" y="0"/>
                  </a:lnTo>
                  <a:lnTo>
                    <a:pt x="21600" y="0"/>
                  </a:lnTo>
                  <a:lnTo>
                    <a:pt x="21600" y="21600"/>
                  </a:lnTo>
                  <a:lnTo>
                    <a:pt x="6031" y="21600"/>
                  </a:lnTo>
                  <a:lnTo>
                    <a:pt x="0" y="11897"/>
                  </a:lnTo>
                  <a:lnTo>
                    <a:pt x="47" y="8968"/>
                  </a:lnTo>
                  <a:close/>
                  <a:moveTo>
                    <a:pt x="47" y="8968"/>
                  </a:moveTo>
                </a:path>
              </a:pathLst>
            </a:custGeom>
            <a:solidFill>
              <a:srgbClr val="4F4947"/>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31" name="Rectangle 4"/>
            <p:cNvSpPr/>
            <p:nvPr/>
          </p:nvSpPr>
          <p:spPr bwMode="auto">
            <a:xfrm>
              <a:off x="8000424" y="1946696"/>
              <a:ext cx="3121788" cy="4142750"/>
            </a:xfrm>
            <a:prstGeom prst="rect">
              <a:avLst/>
            </a:prstGeom>
            <a:solidFill>
              <a:schemeClr val="accent1">
                <a:alpha val="9804"/>
              </a:schemeClr>
            </a:solidFill>
            <a:ln w="25400">
              <a:solidFill>
                <a:schemeClr val="tx1">
                  <a:alpha val="0"/>
                </a:schemeClr>
              </a:solidFill>
              <a:miter lim="800000"/>
            </a:ln>
          </p:spPr>
          <p:txBody>
            <a:bodyPr lIns="0" tIns="0" rIns="0" bIns="0"/>
            <a:lstStyle/>
            <a:p>
              <a:endParaRPr lang="en-US"/>
            </a:p>
          </p:txBody>
        </p:sp>
        <p:sp>
          <p:nvSpPr>
            <p:cNvPr id="32" name="Freeform 5"/>
            <p:cNvSpPr/>
            <p:nvPr/>
          </p:nvSpPr>
          <p:spPr bwMode="auto">
            <a:xfrm flipH="1">
              <a:off x="820965" y="1887794"/>
              <a:ext cx="4416807" cy="2008383"/>
            </a:xfrm>
            <a:custGeom>
              <a:avLst/>
              <a:gdLst>
                <a:gd name="T0" fmla="*/ 0 w 21600"/>
                <a:gd name="T1" fmla="*/ 3321557 h 21600"/>
                <a:gd name="T2" fmla="*/ 2498262 w 21600"/>
                <a:gd name="T3" fmla="*/ 0 h 21600"/>
                <a:gd name="T4" fmla="*/ 8570913 w 21600"/>
                <a:gd name="T5" fmla="*/ 0 h 21600"/>
                <a:gd name="T6" fmla="*/ 8570913 w 21600"/>
                <a:gd name="T7" fmla="*/ 2745801 h 21600"/>
                <a:gd name="T8" fmla="*/ 2498262 w 21600"/>
                <a:gd name="T9" fmla="*/ 2745801 h 21600"/>
                <a:gd name="T10" fmla="*/ 146023 w 21600"/>
                <a:gd name="T11" fmla="*/ 3897313 h 21600"/>
                <a:gd name="T12" fmla="*/ 0 w 21600"/>
                <a:gd name="T13" fmla="*/ 3321557 h 21600"/>
                <a:gd name="T14" fmla="*/ 0 w 21600"/>
                <a:gd name="T15" fmla="*/ 332155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18409"/>
                  </a:moveTo>
                  <a:lnTo>
                    <a:pt x="6296" y="0"/>
                  </a:lnTo>
                  <a:lnTo>
                    <a:pt x="21600" y="0"/>
                  </a:lnTo>
                  <a:lnTo>
                    <a:pt x="21600" y="15218"/>
                  </a:lnTo>
                  <a:lnTo>
                    <a:pt x="6296" y="15218"/>
                  </a:lnTo>
                  <a:lnTo>
                    <a:pt x="368" y="21600"/>
                  </a:lnTo>
                  <a:lnTo>
                    <a:pt x="0" y="18409"/>
                  </a:lnTo>
                  <a:close/>
                  <a:moveTo>
                    <a:pt x="0" y="18409"/>
                  </a:moveTo>
                </a:path>
              </a:pathLst>
            </a:custGeom>
            <a:solidFill>
              <a:srgbClr val="605855"/>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33" name="Freeform 6"/>
            <p:cNvSpPr/>
            <p:nvPr/>
          </p:nvSpPr>
          <p:spPr bwMode="auto">
            <a:xfrm rot="10800000">
              <a:off x="820965" y="4027888"/>
              <a:ext cx="4416807" cy="2009201"/>
            </a:xfrm>
            <a:custGeom>
              <a:avLst/>
              <a:gdLst>
                <a:gd name="T0" fmla="*/ 0 w 21600"/>
                <a:gd name="T1" fmla="*/ 3322910 h 21600"/>
                <a:gd name="T2" fmla="*/ 2498262 w 21600"/>
                <a:gd name="T3" fmla="*/ 0 h 21600"/>
                <a:gd name="T4" fmla="*/ 8570913 w 21600"/>
                <a:gd name="T5" fmla="*/ 0 h 21600"/>
                <a:gd name="T6" fmla="*/ 8570913 w 21600"/>
                <a:gd name="T7" fmla="*/ 2746919 h 21600"/>
                <a:gd name="T8" fmla="*/ 2498262 w 21600"/>
                <a:gd name="T9" fmla="*/ 2746919 h 21600"/>
                <a:gd name="T10" fmla="*/ 146023 w 21600"/>
                <a:gd name="T11" fmla="*/ 3898900 h 21600"/>
                <a:gd name="T12" fmla="*/ 0 w 21600"/>
                <a:gd name="T13" fmla="*/ 3322910 h 21600"/>
                <a:gd name="T14" fmla="*/ 0 w 21600"/>
                <a:gd name="T15" fmla="*/ 332291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18409"/>
                  </a:moveTo>
                  <a:lnTo>
                    <a:pt x="6296" y="0"/>
                  </a:lnTo>
                  <a:lnTo>
                    <a:pt x="21600" y="0"/>
                  </a:lnTo>
                  <a:lnTo>
                    <a:pt x="21600" y="15218"/>
                  </a:lnTo>
                  <a:lnTo>
                    <a:pt x="6296" y="15218"/>
                  </a:lnTo>
                  <a:lnTo>
                    <a:pt x="368" y="21600"/>
                  </a:lnTo>
                  <a:lnTo>
                    <a:pt x="0" y="18409"/>
                  </a:lnTo>
                  <a:close/>
                  <a:moveTo>
                    <a:pt x="0" y="18409"/>
                  </a:moveTo>
                </a:path>
              </a:pathLst>
            </a:custGeom>
            <a:solidFill>
              <a:srgbClr val="3B3635"/>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34" name="Freeform 7"/>
            <p:cNvSpPr/>
            <p:nvPr/>
          </p:nvSpPr>
          <p:spPr bwMode="auto">
            <a:xfrm flipH="1">
              <a:off x="820965" y="3287527"/>
              <a:ext cx="4341544" cy="1348194"/>
            </a:xfrm>
            <a:custGeom>
              <a:avLst/>
              <a:gdLst>
                <a:gd name="T0" fmla="*/ 18332 w 21600"/>
                <a:gd name="T1" fmla="*/ 1086207 h 21600"/>
                <a:gd name="T2" fmla="*/ 2316057 w 21600"/>
                <a:gd name="T3" fmla="*/ 0 h 21600"/>
                <a:gd name="T4" fmla="*/ 8424863 w 21600"/>
                <a:gd name="T5" fmla="*/ 0 h 21600"/>
                <a:gd name="T6" fmla="*/ 8424863 w 21600"/>
                <a:gd name="T7" fmla="*/ 2616200 h 21600"/>
                <a:gd name="T8" fmla="*/ 2352331 w 21600"/>
                <a:gd name="T9" fmla="*/ 2616200 h 21600"/>
                <a:gd name="T10" fmla="*/ 0 w 21600"/>
                <a:gd name="T11" fmla="*/ 1440969 h 21600"/>
                <a:gd name="T12" fmla="*/ 18332 w 21600"/>
                <a:gd name="T13" fmla="*/ 1086207 h 21600"/>
                <a:gd name="T14" fmla="*/ 18332 w 21600"/>
                <a:gd name="T15" fmla="*/ 10862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47" y="8968"/>
                  </a:moveTo>
                  <a:lnTo>
                    <a:pt x="5938" y="0"/>
                  </a:lnTo>
                  <a:lnTo>
                    <a:pt x="21600" y="0"/>
                  </a:lnTo>
                  <a:lnTo>
                    <a:pt x="21600" y="21600"/>
                  </a:lnTo>
                  <a:lnTo>
                    <a:pt x="6031" y="21600"/>
                  </a:lnTo>
                  <a:lnTo>
                    <a:pt x="0" y="11897"/>
                  </a:lnTo>
                  <a:lnTo>
                    <a:pt x="47" y="8968"/>
                  </a:lnTo>
                  <a:close/>
                  <a:moveTo>
                    <a:pt x="47" y="8968"/>
                  </a:moveTo>
                </a:path>
              </a:pathLst>
            </a:custGeom>
            <a:solidFill>
              <a:srgbClr val="4F4947"/>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35" name="Rectangle 8"/>
            <p:cNvSpPr/>
            <p:nvPr/>
          </p:nvSpPr>
          <p:spPr bwMode="auto">
            <a:xfrm>
              <a:off x="820965" y="1894339"/>
              <a:ext cx="3121788" cy="4142750"/>
            </a:xfrm>
            <a:prstGeom prst="rect">
              <a:avLst/>
            </a:prstGeom>
            <a:solidFill>
              <a:schemeClr val="accent1">
                <a:alpha val="9804"/>
              </a:schemeClr>
            </a:solidFill>
            <a:ln w="25400">
              <a:solidFill>
                <a:schemeClr val="tx1">
                  <a:alpha val="0"/>
                </a:schemeClr>
              </a:solidFill>
              <a:miter lim="800000"/>
            </a:ln>
          </p:spPr>
          <p:txBody>
            <a:bodyPr lIns="0" tIns="0" rIns="0" bIns="0"/>
            <a:lstStyle/>
            <a:p>
              <a:endParaRPr lang="en-US"/>
            </a:p>
          </p:txBody>
        </p:sp>
        <p:sp>
          <p:nvSpPr>
            <p:cNvPr id="39" name="Oval 15"/>
            <p:cNvSpPr/>
            <p:nvPr/>
          </p:nvSpPr>
          <p:spPr bwMode="auto">
            <a:xfrm>
              <a:off x="4701930" y="2705873"/>
              <a:ext cx="2539316" cy="2539316"/>
            </a:xfrm>
            <a:prstGeom prst="ellipse">
              <a:avLst/>
            </a:prstGeom>
            <a:solidFill>
              <a:srgbClr val="E6ECED"/>
            </a:solidFill>
            <a:ln w="25400" cap="flat">
              <a:solidFill>
                <a:schemeClr val="tx1">
                  <a:lumMod val="75000"/>
                  <a:lumOff val="25000"/>
                </a:schemeClr>
              </a:solidFill>
              <a:prstDash val="solid"/>
              <a:miter lim="800000"/>
              <a:headEnd type="none" w="med" len="med"/>
              <a:tailEnd type="none" w="med" len="med"/>
            </a:ln>
            <a:effectLst>
              <a:outerShdw blurRad="12700" dist="114299" dir="5400000" algn="ctr" rotWithShape="0">
                <a:schemeClr val="bg2">
                  <a:alpha val="9000"/>
                </a:schemeClr>
              </a:outerShdw>
            </a:effectLst>
          </p:spPr>
          <p:txBody>
            <a:bodyPr lIns="0" tIns="0" rIns="0" bIns="0" anchor="ctr"/>
            <a:lstStyle/>
            <a:p>
              <a:pPr>
                <a:defRPr/>
              </a:pPr>
              <a:endParaRPr lang="en-US" sz="3600" dirty="0">
                <a:solidFill>
                  <a:srgbClr val="1A1A1A"/>
                </a:solidFill>
                <a:latin typeface="Source Sans Pro Semibold" charset="0"/>
                <a:ea typeface="MS PGothic" panose="020B0600070205080204" charset="-128"/>
                <a:cs typeface="Source Sans Pro Semibold" charset="0"/>
                <a:sym typeface="Source Sans Pro Semibold" charset="0"/>
              </a:endParaRPr>
            </a:p>
          </p:txBody>
        </p:sp>
      </p:grpSp>
      <p:sp>
        <p:nvSpPr>
          <p:cNvPr id="43" name="Rectangle 10"/>
          <p:cNvSpPr/>
          <p:nvPr/>
        </p:nvSpPr>
        <p:spPr bwMode="auto">
          <a:xfrm>
            <a:off x="5654252" y="3712627"/>
            <a:ext cx="1208410" cy="502613"/>
          </a:xfrm>
          <a:prstGeom prst="rect">
            <a:avLst/>
          </a:prstGeom>
          <a:noFill/>
          <a:ln>
            <a:noFill/>
          </a:ln>
        </p:spPr>
        <p:txBody>
          <a:bodyPr lIns="0" tIns="0" rIns="0" bIns="0" anchor="ctr"/>
          <a:lstStyle/>
          <a:p>
            <a:r>
              <a:rPr lang="en-US" dirty="0">
                <a:solidFill>
                  <a:schemeClr val="tx1">
                    <a:lumMod val="75000"/>
                    <a:lumOff val="25000"/>
                  </a:schemeClr>
                </a:solidFill>
                <a:latin typeface="Arial" panose="020B0604020202020204" pitchFamily="34" charset="0"/>
                <a:ea typeface="MS PGothic" panose="020B0600070205080204" charset="-128"/>
                <a:cs typeface="Arial" panose="020B0604020202020204" pitchFamily="34" charset="0"/>
                <a:sym typeface="Nexa Bold" charset="0"/>
              </a:rPr>
              <a:t>Add your text here</a:t>
            </a:r>
            <a:endParaRPr lang="en-US" dirty="0">
              <a:solidFill>
                <a:schemeClr val="tx1">
                  <a:lumMod val="75000"/>
                  <a:lumOff val="25000"/>
                </a:schemeClr>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45" name="文本框 44"/>
          <p:cNvSpPr txBox="1"/>
          <p:nvPr/>
        </p:nvSpPr>
        <p:spPr>
          <a:xfrm>
            <a:off x="8201996" y="2285464"/>
            <a:ext cx="2601365" cy="1015663"/>
          </a:xfrm>
          <a:prstGeom prst="rect">
            <a:avLst/>
          </a:prstGeom>
          <a:noFill/>
        </p:spPr>
        <p:txBody>
          <a:bodyPr wrap="square" rtlCol="0">
            <a:spAutoFit/>
          </a:bodyPr>
          <a:lstStyle/>
          <a:p>
            <a:pPr>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8201996" y="3465205"/>
            <a:ext cx="2601365" cy="1015663"/>
          </a:xfrm>
          <a:prstGeom prst="rect">
            <a:avLst/>
          </a:prstGeom>
          <a:noFill/>
        </p:spPr>
        <p:txBody>
          <a:bodyPr wrap="square" rtlCol="0">
            <a:spAutoFit/>
          </a:bodyPr>
          <a:lstStyle/>
          <a:p>
            <a:pPr>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58" name="文本框 57"/>
          <p:cNvSpPr txBox="1"/>
          <p:nvPr/>
        </p:nvSpPr>
        <p:spPr>
          <a:xfrm>
            <a:off x="8201996" y="4714017"/>
            <a:ext cx="2601365" cy="1015663"/>
          </a:xfrm>
          <a:prstGeom prst="rect">
            <a:avLst/>
          </a:prstGeom>
          <a:noFill/>
        </p:spPr>
        <p:txBody>
          <a:bodyPr wrap="square" rtlCol="0">
            <a:spAutoFit/>
          </a:bodyPr>
          <a:lstStyle/>
          <a:p>
            <a:pPr>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60" name="文本框 59"/>
          <p:cNvSpPr txBox="1"/>
          <p:nvPr/>
        </p:nvSpPr>
        <p:spPr>
          <a:xfrm>
            <a:off x="1496591" y="2285464"/>
            <a:ext cx="2601365" cy="1015663"/>
          </a:xfrm>
          <a:prstGeom prst="rect">
            <a:avLst/>
          </a:prstGeom>
          <a:noFill/>
        </p:spPr>
        <p:txBody>
          <a:bodyPr wrap="square" rtlCol="0">
            <a:spAutoFit/>
          </a:bodyPr>
          <a:lstStyle/>
          <a:p>
            <a:pPr>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1496591" y="3465205"/>
            <a:ext cx="2601365" cy="1015663"/>
          </a:xfrm>
          <a:prstGeom prst="rect">
            <a:avLst/>
          </a:prstGeom>
          <a:noFill/>
        </p:spPr>
        <p:txBody>
          <a:bodyPr wrap="square" rtlCol="0">
            <a:spAutoFit/>
          </a:bodyPr>
          <a:lstStyle/>
          <a:p>
            <a:pPr>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63" name="文本框 62"/>
          <p:cNvSpPr txBox="1"/>
          <p:nvPr/>
        </p:nvSpPr>
        <p:spPr>
          <a:xfrm>
            <a:off x="1496591" y="4714017"/>
            <a:ext cx="2601365" cy="1015663"/>
          </a:xfrm>
          <a:prstGeom prst="rect">
            <a:avLst/>
          </a:prstGeom>
          <a:noFill/>
        </p:spPr>
        <p:txBody>
          <a:bodyPr wrap="square" rtlCol="0">
            <a:spAutoFit/>
          </a:bodyPr>
          <a:lstStyle/>
          <a:p>
            <a:pPr>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5" name="组合 4"/>
          <p:cNvGrpSpPr/>
          <p:nvPr/>
        </p:nvGrpSpPr>
        <p:grpSpPr>
          <a:xfrm>
            <a:off x="820965" y="379754"/>
            <a:ext cx="717550" cy="717550"/>
            <a:chOff x="5276850" y="1310482"/>
            <a:chExt cx="1638300" cy="1638300"/>
          </a:xfrm>
        </p:grpSpPr>
        <p:grpSp>
          <p:nvGrpSpPr>
            <p:cNvPr id="6" name="组合 5"/>
            <p:cNvGrpSpPr/>
            <p:nvPr/>
          </p:nvGrpSpPr>
          <p:grpSpPr>
            <a:xfrm>
              <a:off x="5276850" y="1310482"/>
              <a:ext cx="1638300" cy="1638300"/>
              <a:chOff x="4704555" y="1785938"/>
              <a:chExt cx="2782888" cy="2782888"/>
            </a:xfrm>
          </p:grpSpPr>
          <p:sp>
            <p:nvSpPr>
              <p:cNvPr id="8" name="矩形 7"/>
              <p:cNvSpPr/>
              <p:nvPr/>
            </p:nvSpPr>
            <p:spPr>
              <a:xfrm>
                <a:off x="4704555" y="1785938"/>
                <a:ext cx="2782888" cy="2782888"/>
              </a:xfrm>
              <a:prstGeom prst="rect">
                <a:avLst/>
              </a:prstGeom>
              <a:solidFill>
                <a:srgbClr val="56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934127" y="2015510"/>
                <a:ext cx="2323745" cy="232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344425" y="1527643"/>
              <a:ext cx="1503149" cy="1194608"/>
            </a:xfrm>
            <a:prstGeom prst="rect">
              <a:avLst/>
            </a:prstGeom>
            <a:noFill/>
          </p:spPr>
          <p:txBody>
            <a:bodyPr wrap="square" rtlCol="0">
              <a:spAutoFit/>
            </a:bodyPr>
            <a:lstStyle/>
            <a:p>
              <a:pPr algn="ctr"/>
              <a:r>
                <a:rPr lang="en-US" altLang="zh-CN" sz="2800" b="1" dirty="0" smtClean="0">
                  <a:ln w="28575">
                    <a:noFill/>
                  </a:ln>
                  <a:solidFill>
                    <a:schemeClr val="tx1">
                      <a:lumMod val="75000"/>
                      <a:lumOff val="25000"/>
                    </a:schemeClr>
                  </a:solidFill>
                  <a:latin typeface="微软雅黑" panose="020B0503020204020204" pitchFamily="34" charset="-122"/>
                  <a:ea typeface="微软雅黑" panose="020B0503020204020204" pitchFamily="34" charset="-122"/>
                </a:rPr>
                <a:t>04</a:t>
              </a:r>
              <a:endParaRPr lang="zh-CN" altLang="en-US" sz="4400" b="1" dirty="0">
                <a:ln w="28575">
                  <a:noFill/>
                </a:ln>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4" name="文本框 23"/>
          <p:cNvSpPr txBox="1"/>
          <p:nvPr/>
        </p:nvSpPr>
        <p:spPr>
          <a:xfrm>
            <a:off x="469399" y="376279"/>
            <a:ext cx="4959929" cy="369332"/>
          </a:xfrm>
          <a:prstGeom prst="rect">
            <a:avLst/>
          </a:prstGeom>
          <a:noFill/>
        </p:spPr>
        <p:txBody>
          <a:bodyPr wrap="square" rtlCol="0">
            <a:spAutoFit/>
          </a:bodyPr>
          <a:lstStyle/>
          <a:p>
            <a:pPr algn="ct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课题实践的可行性</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504800" y="795125"/>
            <a:ext cx="5022106" cy="369332"/>
          </a:xfrm>
          <a:prstGeom prst="snip1Rect">
            <a:avLst>
              <a:gd name="adj" fmla="val 0"/>
            </a:avLst>
          </a:prstGeom>
          <a:noFill/>
          <a:ln w="28575">
            <a:noFill/>
          </a:ln>
        </p:spPr>
        <p:txBody>
          <a:bodyPr wrap="square" rtlCol="0">
            <a:spAutoFit/>
          </a:bodyPr>
          <a:lstStyle/>
          <a:p>
            <a:pPr algn="ctr"/>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The Difficulty Of Practice </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26" name="组合 25"/>
          <p:cNvGrpSpPr/>
          <p:nvPr/>
        </p:nvGrpSpPr>
        <p:grpSpPr>
          <a:xfrm>
            <a:off x="1472539" y="2339518"/>
            <a:ext cx="9246923" cy="3610428"/>
            <a:chOff x="1134206" y="2339518"/>
            <a:chExt cx="9246923" cy="3610428"/>
          </a:xfrm>
        </p:grpSpPr>
        <p:graphicFrame>
          <p:nvGraphicFramePr>
            <p:cNvPr id="27" name="图表 26"/>
            <p:cNvGraphicFramePr/>
            <p:nvPr/>
          </p:nvGraphicFramePr>
          <p:xfrm>
            <a:off x="1134206" y="2339518"/>
            <a:ext cx="5145118" cy="3610428"/>
          </p:xfrm>
          <a:graphic>
            <a:graphicData uri="http://schemas.openxmlformats.org/drawingml/2006/chart">
              <c:chart xmlns:c="http://schemas.openxmlformats.org/drawingml/2006/chart" xmlns:r="http://schemas.openxmlformats.org/officeDocument/2006/relationships" r:id="rId1"/>
            </a:graphicData>
          </a:graphic>
        </p:graphicFrame>
        <p:sp>
          <p:nvSpPr>
            <p:cNvPr id="36" name="文本框 35"/>
            <p:cNvSpPr txBox="1"/>
            <p:nvPr/>
          </p:nvSpPr>
          <p:spPr>
            <a:xfrm>
              <a:off x="7224791" y="3321424"/>
              <a:ext cx="3156338" cy="1015663"/>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7238238" y="3012726"/>
              <a:ext cx="1359748" cy="338554"/>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TextBox 38"/>
            <p:cNvSpPr txBox="1"/>
            <p:nvPr/>
          </p:nvSpPr>
          <p:spPr>
            <a:xfrm>
              <a:off x="7311580" y="4492581"/>
              <a:ext cx="3029951" cy="738664"/>
            </a:xfrm>
            <a:prstGeom prst="rect">
              <a:avLst/>
            </a:prstGeom>
            <a:noFill/>
          </p:spPr>
          <p:txBody>
            <a:bodyPr wrap="square" lIns="0" tIns="0" rIns="0" bIns="0" rtlCol="0">
              <a:spAutoFit/>
            </a:bodyPr>
            <a:lstStyle/>
            <a:p>
              <a:pPr algn="just"/>
              <a:r>
                <a:rPr lang="en-US" sz="1200" dirty="0" smtClean="0">
                  <a:solidFill>
                    <a:schemeClr val="tx1">
                      <a:lumMod val="75000"/>
                      <a:lumOff val="25000"/>
                    </a:schemeClr>
                  </a:solidFill>
                  <a:latin typeface="Arial" panose="020B0604020202020204" pitchFamily="34" charset="0"/>
                  <a:cs typeface="Arial" panose="020B0604020202020204" pitchFamily="34" charset="0"/>
                </a:rPr>
                <a:t>PowerPoint offers word processing, outlining, drawing, graphing, and presentation management tools all designed to be easy to use and learn.</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 </a:t>
              </a:r>
              <a:endParaRPr lang="en-US" sz="1200" dirty="0" smtClean="0">
                <a:solidFill>
                  <a:schemeClr val="tx1">
                    <a:lumMod val="75000"/>
                    <a:lumOff val="25000"/>
                  </a:schemeClr>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477" t="3718" r="6481" b="10038"/>
          <a:stretch>
            <a:fillRect/>
          </a:stretch>
        </p:blipFill>
        <p:spPr>
          <a:xfrm>
            <a:off x="0" y="0"/>
            <a:ext cx="12191999" cy="6858000"/>
          </a:xfrm>
          <a:prstGeom prst="rect">
            <a:avLst/>
          </a:prstGeom>
        </p:spPr>
      </p:pic>
      <p:grpSp>
        <p:nvGrpSpPr>
          <p:cNvPr id="15" name="组合 14"/>
          <p:cNvGrpSpPr/>
          <p:nvPr/>
        </p:nvGrpSpPr>
        <p:grpSpPr>
          <a:xfrm>
            <a:off x="5276849" y="1424782"/>
            <a:ext cx="1638300" cy="1638300"/>
            <a:chOff x="5276850" y="1310482"/>
            <a:chExt cx="1638300" cy="1638300"/>
          </a:xfrm>
        </p:grpSpPr>
        <p:grpSp>
          <p:nvGrpSpPr>
            <p:cNvPr id="11" name="组合 10"/>
            <p:cNvGrpSpPr/>
            <p:nvPr/>
          </p:nvGrpSpPr>
          <p:grpSpPr>
            <a:xfrm>
              <a:off x="5276850" y="1310482"/>
              <a:ext cx="1638300" cy="1638300"/>
              <a:chOff x="4704555" y="1785938"/>
              <a:chExt cx="2782888" cy="2782888"/>
            </a:xfrm>
          </p:grpSpPr>
          <p:sp>
            <p:nvSpPr>
              <p:cNvPr id="10" name="矩形 9"/>
              <p:cNvSpPr/>
              <p:nvPr/>
            </p:nvSpPr>
            <p:spPr>
              <a:xfrm>
                <a:off x="4704555" y="1785938"/>
                <a:ext cx="2782888" cy="2782888"/>
              </a:xfrm>
              <a:prstGeom prst="rect">
                <a:avLst/>
              </a:prstGeom>
              <a:solidFill>
                <a:srgbClr val="56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934127" y="2015510"/>
                <a:ext cx="2323745" cy="232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5519057" y="1621801"/>
              <a:ext cx="1153886" cy="1015663"/>
            </a:xfrm>
            <a:prstGeom prst="rect">
              <a:avLst/>
            </a:prstGeom>
            <a:noFill/>
          </p:spPr>
          <p:txBody>
            <a:bodyPr wrap="square" rtlCol="0">
              <a:spAutoFit/>
            </a:bodyPr>
            <a:lstStyle/>
            <a:p>
              <a:pPr algn="ctr"/>
              <a:r>
                <a:rPr lang="en-US" altLang="zh-CN" sz="6000" b="1" dirty="0" smtClean="0">
                  <a:ln w="28575">
                    <a:noFill/>
                  </a:ln>
                  <a:solidFill>
                    <a:schemeClr val="tx1">
                      <a:lumMod val="75000"/>
                      <a:lumOff val="25000"/>
                    </a:schemeClr>
                  </a:solidFill>
                  <a:latin typeface="微软雅黑" panose="020B0503020204020204" pitchFamily="34" charset="-122"/>
                  <a:ea typeface="微软雅黑" panose="020B0503020204020204" pitchFamily="34" charset="-122"/>
                </a:rPr>
                <a:t>05</a:t>
              </a:r>
              <a:endParaRPr lang="zh-CN" altLang="en-US" sz="6000" b="1" dirty="0">
                <a:ln w="28575">
                  <a:noFill/>
                </a:ln>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3" name="文本框 12"/>
          <p:cNvSpPr txBox="1"/>
          <p:nvPr/>
        </p:nvSpPr>
        <p:spPr>
          <a:xfrm>
            <a:off x="3616036" y="3463122"/>
            <a:ext cx="4959929" cy="584775"/>
          </a:xfrm>
          <a:prstGeom prst="rect">
            <a:avLst/>
          </a:prstGeom>
          <a:noFill/>
        </p:spPr>
        <p:txBody>
          <a:bodyPr wrap="square" rtlCol="0">
            <a:spAutoFit/>
          </a:bodyPr>
          <a:lstStyle/>
          <a:p>
            <a:pPr algn="ctr"/>
            <a:r>
              <a:rPr lang="zh-CN" altLang="en-US" sz="3200" b="1" dirty="0" smtClean="0">
                <a:solidFill>
                  <a:schemeClr val="tx1">
                    <a:lumMod val="75000"/>
                    <a:lumOff val="25000"/>
                  </a:schemeClr>
                </a:solidFill>
                <a:latin typeface="微软雅黑" panose="020B0503020204020204" pitchFamily="34" charset="-122"/>
                <a:ea typeface="微软雅黑" panose="020B0503020204020204" pitchFamily="34" charset="-122"/>
              </a:rPr>
              <a:t>课题研究的结论</a:t>
            </a:r>
            <a:endParaRPr lang="en-US" altLang="zh-CN" sz="32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3584947" y="4047897"/>
            <a:ext cx="5022106" cy="400110"/>
          </a:xfrm>
          <a:prstGeom prst="snip1Rect">
            <a:avLst>
              <a:gd name="adj" fmla="val 0"/>
            </a:avLst>
          </a:prstGeom>
          <a:noFill/>
          <a:ln w="28575">
            <a:noFill/>
          </a:ln>
        </p:spPr>
        <p:txBody>
          <a:bodyPr wrap="square" rtlCol="0">
            <a:spAutoFit/>
          </a:bodyPr>
          <a:lstStyle/>
          <a:p>
            <a:pPr algn="ctr"/>
            <a:r>
              <a:rPr lang="en-US" altLang="zh-CN" sz="2000"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The Conclusion Of Study</a:t>
            </a:r>
            <a:endParaRPr lang="zh-CN" altLang="en-US" sz="2000"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5" name="组合 4"/>
          <p:cNvGrpSpPr/>
          <p:nvPr/>
        </p:nvGrpSpPr>
        <p:grpSpPr>
          <a:xfrm>
            <a:off x="820965" y="379754"/>
            <a:ext cx="717550" cy="717550"/>
            <a:chOff x="5276850" y="1310482"/>
            <a:chExt cx="1638300" cy="1638300"/>
          </a:xfrm>
        </p:grpSpPr>
        <p:grpSp>
          <p:nvGrpSpPr>
            <p:cNvPr id="6" name="组合 5"/>
            <p:cNvGrpSpPr/>
            <p:nvPr/>
          </p:nvGrpSpPr>
          <p:grpSpPr>
            <a:xfrm>
              <a:off x="5276850" y="1310482"/>
              <a:ext cx="1638300" cy="1638300"/>
              <a:chOff x="4704555" y="1785938"/>
              <a:chExt cx="2782888" cy="2782888"/>
            </a:xfrm>
          </p:grpSpPr>
          <p:sp>
            <p:nvSpPr>
              <p:cNvPr id="8" name="矩形 7"/>
              <p:cNvSpPr/>
              <p:nvPr/>
            </p:nvSpPr>
            <p:spPr>
              <a:xfrm>
                <a:off x="4704555" y="1785938"/>
                <a:ext cx="2782888" cy="2782888"/>
              </a:xfrm>
              <a:prstGeom prst="rect">
                <a:avLst/>
              </a:prstGeom>
              <a:solidFill>
                <a:srgbClr val="56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934127" y="2015510"/>
                <a:ext cx="2323745" cy="232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344425" y="1527643"/>
              <a:ext cx="1503149" cy="1194608"/>
            </a:xfrm>
            <a:prstGeom prst="rect">
              <a:avLst/>
            </a:prstGeom>
            <a:noFill/>
          </p:spPr>
          <p:txBody>
            <a:bodyPr wrap="square" rtlCol="0">
              <a:spAutoFit/>
            </a:bodyPr>
            <a:lstStyle/>
            <a:p>
              <a:pPr algn="ctr"/>
              <a:r>
                <a:rPr lang="en-US" altLang="zh-CN" sz="2800" b="1" dirty="0" smtClean="0">
                  <a:ln w="28575">
                    <a:noFill/>
                  </a:ln>
                  <a:solidFill>
                    <a:schemeClr val="tx1">
                      <a:lumMod val="75000"/>
                      <a:lumOff val="25000"/>
                    </a:schemeClr>
                  </a:solidFill>
                  <a:latin typeface="微软雅黑" panose="020B0503020204020204" pitchFamily="34" charset="-122"/>
                  <a:ea typeface="微软雅黑" panose="020B0503020204020204" pitchFamily="34" charset="-122"/>
                </a:rPr>
                <a:t>05</a:t>
              </a:r>
              <a:endParaRPr lang="zh-CN" altLang="en-US" sz="4400" b="1" dirty="0">
                <a:ln w="28575">
                  <a:noFill/>
                </a:ln>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4" name="矩形 13"/>
          <p:cNvSpPr/>
          <p:nvPr/>
        </p:nvSpPr>
        <p:spPr>
          <a:xfrm>
            <a:off x="1847683" y="201039"/>
            <a:ext cx="1856598" cy="646331"/>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研究的结论</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570704" y="795125"/>
            <a:ext cx="5022106" cy="369332"/>
          </a:xfrm>
          <a:prstGeom prst="snip1Rect">
            <a:avLst>
              <a:gd name="adj" fmla="val 0"/>
            </a:avLst>
          </a:prstGeom>
          <a:noFill/>
          <a:ln w="28575">
            <a:noFill/>
          </a:ln>
        </p:spPr>
        <p:txBody>
          <a:bodyPr wrap="square" rtlCol="0">
            <a:spAutoFit/>
          </a:bodyPr>
          <a:lstStyle/>
          <a:p>
            <a:pPr algn="ctr"/>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The Conclusion Of Study</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
        <p:nvSpPr>
          <p:cNvPr id="16" name="Line 4"/>
          <p:cNvSpPr>
            <a:spLocks noChangeShapeType="1"/>
          </p:cNvSpPr>
          <p:nvPr/>
        </p:nvSpPr>
        <p:spPr bwMode="auto">
          <a:xfrm rot="10800000" flipH="1">
            <a:off x="6925808" y="2163423"/>
            <a:ext cx="2667794" cy="1919288"/>
          </a:xfrm>
          <a:prstGeom prst="line">
            <a:avLst/>
          </a:prstGeom>
          <a:noFill/>
          <a:ln w="114300">
            <a:solidFill>
              <a:srgbClr val="9A9A9A"/>
            </a:solidFill>
            <a:miter lim="800000"/>
          </a:ln>
        </p:spPr>
        <p:txBody>
          <a:bodyPr lIns="0" tIns="0" rIns="0" bIns="0"/>
          <a:lstStyle/>
          <a:p>
            <a:endParaRPr lang="en-US"/>
          </a:p>
        </p:txBody>
      </p:sp>
      <p:sp>
        <p:nvSpPr>
          <p:cNvPr id="17" name="Line 5"/>
          <p:cNvSpPr>
            <a:spLocks noChangeShapeType="1"/>
          </p:cNvSpPr>
          <p:nvPr/>
        </p:nvSpPr>
        <p:spPr bwMode="auto">
          <a:xfrm rot="10800000" flipH="1">
            <a:off x="6917871" y="3332617"/>
            <a:ext cx="3078163" cy="746125"/>
          </a:xfrm>
          <a:prstGeom prst="line">
            <a:avLst/>
          </a:prstGeom>
          <a:noFill/>
          <a:ln w="114300">
            <a:solidFill>
              <a:srgbClr val="9A9A9A"/>
            </a:solidFill>
            <a:miter lim="800000"/>
          </a:ln>
        </p:spPr>
        <p:txBody>
          <a:bodyPr lIns="0" tIns="0" rIns="0" bIns="0"/>
          <a:lstStyle/>
          <a:p>
            <a:endParaRPr lang="en-US"/>
          </a:p>
        </p:txBody>
      </p:sp>
      <p:sp>
        <p:nvSpPr>
          <p:cNvPr id="18" name="Line 6"/>
          <p:cNvSpPr>
            <a:spLocks noChangeShapeType="1"/>
          </p:cNvSpPr>
          <p:nvPr/>
        </p:nvSpPr>
        <p:spPr bwMode="auto">
          <a:xfrm>
            <a:off x="6915489" y="4127161"/>
            <a:ext cx="3081338" cy="404813"/>
          </a:xfrm>
          <a:prstGeom prst="line">
            <a:avLst/>
          </a:prstGeom>
          <a:noFill/>
          <a:ln w="114300">
            <a:solidFill>
              <a:srgbClr val="9A9A9A"/>
            </a:solidFill>
            <a:miter lim="800000"/>
          </a:ln>
        </p:spPr>
        <p:txBody>
          <a:bodyPr lIns="0" tIns="0" rIns="0" bIns="0"/>
          <a:lstStyle/>
          <a:p>
            <a:endParaRPr lang="en-US"/>
          </a:p>
        </p:txBody>
      </p:sp>
      <p:sp>
        <p:nvSpPr>
          <p:cNvPr id="19" name="Line 7"/>
          <p:cNvSpPr>
            <a:spLocks noChangeShapeType="1"/>
          </p:cNvSpPr>
          <p:nvPr/>
        </p:nvSpPr>
        <p:spPr bwMode="auto">
          <a:xfrm>
            <a:off x="6924221" y="4123192"/>
            <a:ext cx="2664619" cy="1600200"/>
          </a:xfrm>
          <a:prstGeom prst="line">
            <a:avLst/>
          </a:prstGeom>
          <a:noFill/>
          <a:ln w="114300">
            <a:solidFill>
              <a:srgbClr val="9A9A9A"/>
            </a:solidFill>
            <a:miter lim="800000"/>
          </a:ln>
        </p:spPr>
        <p:txBody>
          <a:bodyPr lIns="0" tIns="0" rIns="0" bIns="0"/>
          <a:lstStyle/>
          <a:p>
            <a:endParaRPr lang="en-US"/>
          </a:p>
        </p:txBody>
      </p:sp>
      <p:sp>
        <p:nvSpPr>
          <p:cNvPr id="20" name="Oval 8"/>
          <p:cNvSpPr/>
          <p:nvPr/>
        </p:nvSpPr>
        <p:spPr bwMode="auto">
          <a:xfrm>
            <a:off x="6036808" y="3227842"/>
            <a:ext cx="1744663" cy="1744663"/>
          </a:xfrm>
          <a:prstGeom prst="ellipse">
            <a:avLst/>
          </a:prstGeom>
          <a:solidFill>
            <a:srgbClr val="3B3635"/>
          </a:solidFill>
          <a:ln w="25400" cap="flat">
            <a:solidFill>
              <a:schemeClr val="tx1">
                <a:lumMod val="75000"/>
                <a:lumOff val="25000"/>
              </a:schemeClr>
            </a:solidFill>
            <a:prstDash val="solid"/>
            <a:miter lim="800000"/>
            <a:headEnd type="none" w="med" len="med"/>
            <a:tailEnd type="none" w="med" len="med"/>
          </a:ln>
          <a:effectLst>
            <a:outerShdw blurRad="12700" dist="114299" dir="5400000" algn="ctr" rotWithShape="0">
              <a:schemeClr val="bg2">
                <a:alpha val="9000"/>
              </a:schemeClr>
            </a:outerShdw>
          </a:effectLst>
        </p:spPr>
        <p:txBody>
          <a:bodyPr lIns="0" tIns="0" rIns="0" bIns="0" anchor="ctr"/>
          <a:lstStyle/>
          <a:p>
            <a:pPr>
              <a:defRPr/>
            </a:pPr>
            <a:endParaRPr lang="en-US" sz="3600" dirty="0">
              <a:solidFill>
                <a:srgbClr val="1A1A1A"/>
              </a:solidFill>
              <a:latin typeface="Source Sans Pro Semibold" charset="0"/>
              <a:ea typeface="MS PGothic" panose="020B0600070205080204" charset="-128"/>
              <a:cs typeface="Source Sans Pro Semibold" charset="0"/>
              <a:sym typeface="Source Sans Pro Semibold" charset="0"/>
            </a:endParaRPr>
          </a:p>
        </p:txBody>
      </p:sp>
      <p:sp>
        <p:nvSpPr>
          <p:cNvPr id="21" name="Oval 9"/>
          <p:cNvSpPr/>
          <p:nvPr/>
        </p:nvSpPr>
        <p:spPr bwMode="auto">
          <a:xfrm>
            <a:off x="9016546" y="1553029"/>
            <a:ext cx="1166813" cy="1166019"/>
          </a:xfrm>
          <a:prstGeom prst="ellipse">
            <a:avLst/>
          </a:prstGeom>
          <a:solidFill>
            <a:srgbClr val="605855"/>
          </a:solidFill>
          <a:ln w="25400" cap="flat">
            <a:solidFill>
              <a:schemeClr val="tx1">
                <a:lumMod val="75000"/>
                <a:lumOff val="25000"/>
              </a:schemeClr>
            </a:solidFill>
            <a:prstDash val="solid"/>
            <a:miter lim="800000"/>
            <a:headEnd type="none" w="med" len="med"/>
            <a:tailEnd type="none" w="med" len="med"/>
          </a:ln>
          <a:effectLst>
            <a:outerShdw blurRad="12700" dist="114299" dir="5400000" algn="ctr" rotWithShape="0">
              <a:schemeClr val="bg2">
                <a:alpha val="9000"/>
              </a:schemeClr>
            </a:outerShdw>
          </a:effectLst>
        </p:spPr>
        <p:txBody>
          <a:bodyPr lIns="0" tIns="0" rIns="0" bIns="0" anchor="ctr"/>
          <a:lstStyle/>
          <a:p>
            <a:pPr>
              <a:defRPr/>
            </a:pPr>
            <a:endParaRPr lang="en-US" sz="2700" dirty="0">
              <a:solidFill>
                <a:srgbClr val="FFFFFF"/>
              </a:solidFill>
              <a:latin typeface="Source Sans Pro Semibold" charset="0"/>
              <a:ea typeface="MS PGothic" panose="020B0600070205080204" charset="-128"/>
              <a:cs typeface="Source Sans Pro Semibold" charset="0"/>
              <a:sym typeface="Source Sans Pro Semibold" charset="0"/>
            </a:endParaRPr>
          </a:p>
        </p:txBody>
      </p:sp>
      <p:sp>
        <p:nvSpPr>
          <p:cNvPr id="22" name="Oval 10"/>
          <p:cNvSpPr/>
          <p:nvPr/>
        </p:nvSpPr>
        <p:spPr bwMode="auto">
          <a:xfrm>
            <a:off x="9417389" y="2725398"/>
            <a:ext cx="1166813" cy="1166813"/>
          </a:xfrm>
          <a:prstGeom prst="ellipse">
            <a:avLst/>
          </a:prstGeom>
          <a:solidFill>
            <a:srgbClr val="605855"/>
          </a:solidFill>
          <a:ln w="25400" cap="flat">
            <a:solidFill>
              <a:schemeClr val="tx1">
                <a:lumMod val="75000"/>
                <a:lumOff val="25000"/>
              </a:schemeClr>
            </a:solidFill>
            <a:prstDash val="solid"/>
            <a:miter lim="800000"/>
            <a:headEnd type="none" w="med" len="med"/>
            <a:tailEnd type="none" w="med" len="med"/>
          </a:ln>
          <a:effectLst>
            <a:outerShdw blurRad="12700" dist="114299" dir="5400000" algn="ctr" rotWithShape="0">
              <a:schemeClr val="bg2">
                <a:alpha val="9000"/>
              </a:schemeClr>
            </a:outerShdw>
          </a:effectLst>
        </p:spPr>
        <p:txBody>
          <a:bodyPr lIns="0" tIns="0" rIns="0" bIns="0" anchor="ctr"/>
          <a:lstStyle/>
          <a:p>
            <a:pPr>
              <a:defRPr/>
            </a:pPr>
            <a:endParaRPr lang="en-US" sz="2700" dirty="0">
              <a:solidFill>
                <a:srgbClr val="FFFFFF"/>
              </a:solidFill>
              <a:latin typeface="Source Sans Pro Semibold" charset="0"/>
              <a:ea typeface="MS PGothic" panose="020B0600070205080204" charset="-128"/>
              <a:cs typeface="Source Sans Pro Semibold" charset="0"/>
              <a:sym typeface="Source Sans Pro Semibold" charset="0"/>
            </a:endParaRPr>
          </a:p>
        </p:txBody>
      </p:sp>
      <p:sp>
        <p:nvSpPr>
          <p:cNvPr id="23" name="Oval 11"/>
          <p:cNvSpPr/>
          <p:nvPr/>
        </p:nvSpPr>
        <p:spPr bwMode="auto">
          <a:xfrm>
            <a:off x="9417389" y="3973173"/>
            <a:ext cx="1166813" cy="1166813"/>
          </a:xfrm>
          <a:prstGeom prst="ellipse">
            <a:avLst/>
          </a:prstGeom>
          <a:solidFill>
            <a:srgbClr val="605855"/>
          </a:solidFill>
          <a:ln w="25400" cap="flat">
            <a:solidFill>
              <a:schemeClr val="tx1">
                <a:lumMod val="75000"/>
                <a:lumOff val="25000"/>
              </a:schemeClr>
            </a:solidFill>
            <a:prstDash val="solid"/>
            <a:miter lim="800000"/>
            <a:headEnd type="none" w="med" len="med"/>
            <a:tailEnd type="none" w="med" len="med"/>
          </a:ln>
          <a:effectLst>
            <a:outerShdw blurRad="12700" dist="114299" dir="5400000" algn="ctr" rotWithShape="0">
              <a:schemeClr val="bg2">
                <a:alpha val="9000"/>
              </a:schemeClr>
            </a:outerShdw>
          </a:effectLst>
        </p:spPr>
        <p:txBody>
          <a:bodyPr lIns="0" tIns="0" rIns="0" bIns="0" anchor="ctr"/>
          <a:lstStyle/>
          <a:p>
            <a:pPr>
              <a:defRPr/>
            </a:pPr>
            <a:endParaRPr lang="en-US" sz="2700" dirty="0">
              <a:solidFill>
                <a:srgbClr val="FFFFFF"/>
              </a:solidFill>
              <a:latin typeface="Source Sans Pro Semibold" charset="0"/>
              <a:ea typeface="MS PGothic" panose="020B0600070205080204" charset="-128"/>
              <a:cs typeface="Source Sans Pro Semibold" charset="0"/>
              <a:sym typeface="Source Sans Pro Semibold" charset="0"/>
            </a:endParaRPr>
          </a:p>
        </p:txBody>
      </p:sp>
      <p:sp>
        <p:nvSpPr>
          <p:cNvPr id="28" name="Oval 12"/>
          <p:cNvSpPr/>
          <p:nvPr/>
        </p:nvSpPr>
        <p:spPr bwMode="auto">
          <a:xfrm>
            <a:off x="9018133" y="5161417"/>
            <a:ext cx="1166019" cy="1166813"/>
          </a:xfrm>
          <a:prstGeom prst="ellipse">
            <a:avLst/>
          </a:prstGeom>
          <a:solidFill>
            <a:srgbClr val="605855"/>
          </a:solidFill>
          <a:ln w="25400" cap="flat">
            <a:solidFill>
              <a:schemeClr val="tx1">
                <a:lumMod val="75000"/>
                <a:lumOff val="25000"/>
              </a:schemeClr>
            </a:solidFill>
            <a:prstDash val="solid"/>
            <a:miter lim="800000"/>
            <a:headEnd type="none" w="med" len="med"/>
            <a:tailEnd type="none" w="med" len="med"/>
          </a:ln>
          <a:effectLst>
            <a:outerShdw blurRad="12700" dist="114299" dir="5400000" algn="ctr" rotWithShape="0">
              <a:schemeClr val="bg2">
                <a:alpha val="9000"/>
              </a:schemeClr>
            </a:outerShdw>
          </a:effectLst>
        </p:spPr>
        <p:txBody>
          <a:bodyPr lIns="0" tIns="0" rIns="0" bIns="0" anchor="ctr"/>
          <a:lstStyle/>
          <a:p>
            <a:pPr>
              <a:defRPr/>
            </a:pPr>
            <a:endParaRPr lang="en-US" sz="2700" dirty="0">
              <a:solidFill>
                <a:srgbClr val="FFFFFF"/>
              </a:solidFill>
              <a:latin typeface="Source Sans Pro Semibold" charset="0"/>
              <a:ea typeface="MS PGothic" panose="020B0600070205080204" charset="-128"/>
              <a:cs typeface="Source Sans Pro Semibold" charset="0"/>
              <a:sym typeface="Source Sans Pro Semibold" charset="0"/>
            </a:endParaRPr>
          </a:p>
        </p:txBody>
      </p:sp>
      <p:sp>
        <p:nvSpPr>
          <p:cNvPr id="29" name="Rectangle 10"/>
          <p:cNvSpPr/>
          <p:nvPr/>
        </p:nvSpPr>
        <p:spPr bwMode="auto">
          <a:xfrm>
            <a:off x="6304934" y="3852043"/>
            <a:ext cx="1208410" cy="502613"/>
          </a:xfrm>
          <a:prstGeom prst="rect">
            <a:avLst/>
          </a:prstGeom>
          <a:noFill/>
          <a:ln>
            <a:noFill/>
          </a:ln>
        </p:spPr>
        <p:txBody>
          <a:bodyPr lIns="0" tIns="0" rIns="0" bIns="0" anchor="ctr"/>
          <a:lstStyle/>
          <a:p>
            <a:pPr algn="ctr"/>
            <a:r>
              <a:rPr lang="en-US" dirty="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Add your text here</a:t>
            </a:r>
            <a:endParaRPr lang="en-US" dirty="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30" name="Rectangle 10"/>
          <p:cNvSpPr/>
          <p:nvPr/>
        </p:nvSpPr>
        <p:spPr bwMode="auto">
          <a:xfrm>
            <a:off x="8974949" y="1866079"/>
            <a:ext cx="1208410" cy="502613"/>
          </a:xfrm>
          <a:prstGeom prst="rect">
            <a:avLst/>
          </a:prstGeom>
          <a:noFill/>
          <a:ln>
            <a:noFill/>
          </a:ln>
        </p:spPr>
        <p:txBody>
          <a:bodyPr lIns="0" tIns="0" rIns="0" bIns="0" anchor="ctr"/>
          <a:lstStyle/>
          <a:p>
            <a:pPr algn="ctr"/>
            <a:r>
              <a:rPr lang="en-US" dirty="0" smtClean="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text </a:t>
            </a:r>
            <a:r>
              <a:rPr lang="en-US" dirty="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here</a:t>
            </a:r>
            <a:endParaRPr lang="en-US" dirty="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31" name="Rectangle 10"/>
          <p:cNvSpPr/>
          <p:nvPr/>
        </p:nvSpPr>
        <p:spPr bwMode="auto">
          <a:xfrm>
            <a:off x="8974949" y="5493516"/>
            <a:ext cx="1208410" cy="502613"/>
          </a:xfrm>
          <a:prstGeom prst="rect">
            <a:avLst/>
          </a:prstGeom>
          <a:noFill/>
          <a:ln>
            <a:noFill/>
          </a:ln>
        </p:spPr>
        <p:txBody>
          <a:bodyPr lIns="0" tIns="0" rIns="0" bIns="0" anchor="ctr"/>
          <a:lstStyle/>
          <a:p>
            <a:pPr algn="ctr"/>
            <a:r>
              <a:rPr lang="en-US" dirty="0" smtClean="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text </a:t>
            </a:r>
            <a:r>
              <a:rPr lang="en-US" dirty="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here</a:t>
            </a:r>
            <a:endParaRPr lang="en-US" dirty="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32" name="Rectangle 10"/>
          <p:cNvSpPr/>
          <p:nvPr/>
        </p:nvSpPr>
        <p:spPr bwMode="auto">
          <a:xfrm>
            <a:off x="9407704" y="4304479"/>
            <a:ext cx="1208410" cy="502613"/>
          </a:xfrm>
          <a:prstGeom prst="rect">
            <a:avLst/>
          </a:prstGeom>
          <a:noFill/>
          <a:ln>
            <a:noFill/>
          </a:ln>
        </p:spPr>
        <p:txBody>
          <a:bodyPr lIns="0" tIns="0" rIns="0" bIns="0" anchor="ctr"/>
          <a:lstStyle/>
          <a:p>
            <a:pPr algn="ctr"/>
            <a:r>
              <a:rPr lang="en-US" dirty="0" smtClean="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text </a:t>
            </a:r>
            <a:r>
              <a:rPr lang="en-US" dirty="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here</a:t>
            </a:r>
            <a:endParaRPr lang="en-US" dirty="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33" name="Rectangle 10"/>
          <p:cNvSpPr/>
          <p:nvPr/>
        </p:nvSpPr>
        <p:spPr bwMode="auto">
          <a:xfrm>
            <a:off x="9407704" y="3057102"/>
            <a:ext cx="1208410" cy="502613"/>
          </a:xfrm>
          <a:prstGeom prst="rect">
            <a:avLst/>
          </a:prstGeom>
          <a:noFill/>
          <a:ln>
            <a:noFill/>
          </a:ln>
        </p:spPr>
        <p:txBody>
          <a:bodyPr lIns="0" tIns="0" rIns="0" bIns="0" anchor="ctr"/>
          <a:lstStyle/>
          <a:p>
            <a:pPr algn="ctr"/>
            <a:r>
              <a:rPr lang="en-US" dirty="0" smtClean="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text </a:t>
            </a:r>
            <a:r>
              <a:rPr lang="en-US" dirty="0">
                <a:solidFill>
                  <a:schemeClr val="bg1"/>
                </a:solidFill>
                <a:latin typeface="Arial" panose="020B0604020202020204" pitchFamily="34" charset="0"/>
                <a:ea typeface="MS PGothic" panose="020B0600070205080204" charset="-128"/>
                <a:cs typeface="Arial" panose="020B0604020202020204" pitchFamily="34" charset="0"/>
                <a:sym typeface="Nexa Bold" charset="0"/>
              </a:rPr>
              <a:t>here</a:t>
            </a:r>
            <a:endParaRPr lang="en-US" dirty="0">
              <a:solidFill>
                <a:schemeClr val="bg1"/>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34" name="文本框 33"/>
          <p:cNvSpPr txBox="1"/>
          <p:nvPr/>
        </p:nvSpPr>
        <p:spPr>
          <a:xfrm>
            <a:off x="1479323" y="2552720"/>
            <a:ext cx="3453219" cy="1015663"/>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TextBox 38"/>
          <p:cNvSpPr txBox="1"/>
          <p:nvPr/>
        </p:nvSpPr>
        <p:spPr>
          <a:xfrm>
            <a:off x="1542517" y="3682573"/>
            <a:ext cx="3314944" cy="738664"/>
          </a:xfrm>
          <a:prstGeom prst="rect">
            <a:avLst/>
          </a:prstGeom>
          <a:noFill/>
        </p:spPr>
        <p:txBody>
          <a:bodyPr wrap="square" lIns="0" tIns="0" rIns="0" bIns="0" rtlCol="0">
            <a:spAutoFit/>
          </a:bodyPr>
          <a:lstStyle/>
          <a:p>
            <a:pPr algn="just"/>
            <a:r>
              <a:rPr lang="en-US" sz="1200" dirty="0" smtClean="0">
                <a:solidFill>
                  <a:schemeClr val="tx1">
                    <a:lumMod val="75000"/>
                    <a:lumOff val="25000"/>
                  </a:schemeClr>
                </a:solidFill>
                <a:latin typeface="Arial" panose="020B0604020202020204" pitchFamily="34" charset="0"/>
                <a:cs typeface="Arial" panose="020B0604020202020204" pitchFamily="34" charset="0"/>
              </a:rPr>
              <a:t>PowerPoint offers word processing, outlining, drawing, graphing, and presentation management tools all designed to be easy to use and learn.</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 </a:t>
            </a:r>
            <a:endParaRPr lang="en-US" sz="1200" dirty="0" smtClean="0">
              <a:solidFill>
                <a:schemeClr val="tx1">
                  <a:lumMod val="75000"/>
                  <a:lumOff val="25000"/>
                </a:schemeClr>
              </a:solidFill>
              <a:latin typeface="Arial" panose="020B0604020202020204" pitchFamily="34" charset="0"/>
              <a:cs typeface="Arial" panose="020B0604020202020204" pitchFamily="34" charset="0"/>
            </a:endParaRPr>
          </a:p>
        </p:txBody>
      </p:sp>
      <p:sp>
        <p:nvSpPr>
          <p:cNvPr id="39" name="文本框 38"/>
          <p:cNvSpPr txBox="1"/>
          <p:nvPr/>
        </p:nvSpPr>
        <p:spPr>
          <a:xfrm>
            <a:off x="1479322" y="4514107"/>
            <a:ext cx="3453219" cy="1015663"/>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40" name="直接连接符 39"/>
          <p:cNvCxnSpPr/>
          <p:nvPr/>
        </p:nvCxnSpPr>
        <p:spPr>
          <a:xfrm>
            <a:off x="5514568" y="2672270"/>
            <a:ext cx="0" cy="281413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4584" t="6704" r="9588" b="12938"/>
          <a:stretch>
            <a:fillRect/>
          </a:stretch>
        </p:blipFill>
        <p:spPr>
          <a:xfrm>
            <a:off x="0" y="0"/>
            <a:ext cx="12192000" cy="6858000"/>
          </a:xfrm>
          <a:prstGeom prst="rect">
            <a:avLst/>
          </a:prstGeom>
        </p:spPr>
      </p:pic>
      <p:sp>
        <p:nvSpPr>
          <p:cNvPr id="10" name="文本框 9"/>
          <p:cNvSpPr txBox="1"/>
          <p:nvPr/>
        </p:nvSpPr>
        <p:spPr>
          <a:xfrm>
            <a:off x="4371237" y="2063739"/>
            <a:ext cx="4225627" cy="3785652"/>
          </a:xfrm>
          <a:prstGeom prst="rect">
            <a:avLst/>
          </a:prstGeom>
          <a:noFill/>
        </p:spPr>
        <p:txBody>
          <a:bodyPr wrap="square" rtlCol="0">
            <a:spAutoFit/>
          </a:bodyPr>
          <a:lstStyle/>
          <a:p>
            <a:pPr>
              <a:lnSpc>
                <a:spcPct val="200000"/>
              </a:lnSpc>
            </a:pPr>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rPr>
              <a:t>01.</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选题的背景与意义</a:t>
            </a:r>
            <a:endPar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200000"/>
              </a:lnSpc>
            </a:pPr>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rPr>
              <a:t>02.</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课题研究的思路与方法</a:t>
            </a: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200000"/>
              </a:lnSpc>
            </a:pPr>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rPr>
              <a:t>03.</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课题研究的进展</a:t>
            </a:r>
            <a:endPar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200000"/>
              </a:lnSpc>
            </a:pPr>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rPr>
              <a:t>04.</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课题实践的可行性</a:t>
            </a:r>
            <a:endPar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200000"/>
              </a:lnSpc>
            </a:pPr>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rPr>
              <a:t>05.</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课题研究的结论</a:t>
            </a: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4314987" y="881867"/>
            <a:ext cx="2022763" cy="830997"/>
          </a:xfrm>
          <a:prstGeom prst="rect">
            <a:avLst/>
          </a:prstGeom>
          <a:noFill/>
        </p:spPr>
        <p:txBody>
          <a:bodyPr wrap="square" rtlCol="0">
            <a:spAutoFit/>
          </a:bodyPr>
          <a:lstStyle/>
          <a:p>
            <a:r>
              <a:rPr lang="zh-CN" altLang="en-US" sz="4800" dirty="0" smtClean="0">
                <a:solidFill>
                  <a:schemeClr val="tx1">
                    <a:lumMod val="75000"/>
                    <a:lumOff val="25000"/>
                  </a:schemeClr>
                </a:solidFill>
                <a:latin typeface="微软雅黑" panose="020B0503020204020204" pitchFamily="34" charset="-122"/>
                <a:ea typeface="微软雅黑" panose="020B0503020204020204" pitchFamily="34" charset="-122"/>
              </a:rPr>
              <a:t>目录</a:t>
            </a:r>
            <a:endParaRPr lang="zh-CN" altLang="en-US" sz="4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4371237" y="1712864"/>
            <a:ext cx="2258289" cy="461665"/>
          </a:xfrm>
          <a:prstGeom prst="rect">
            <a:avLst/>
          </a:prstGeom>
          <a:noFill/>
        </p:spPr>
        <p:txBody>
          <a:bodyPr wrap="square" rtlCol="0">
            <a:spAutoFit/>
          </a:bodyPr>
          <a:lstStyle/>
          <a:p>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rPr>
              <a:t>Contents</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477" t="3718" r="6481" b="10038"/>
          <a:stretch>
            <a:fillRect/>
          </a:stretch>
        </p:blipFill>
        <p:spPr>
          <a:xfrm>
            <a:off x="0" y="0"/>
            <a:ext cx="12191999" cy="6858000"/>
          </a:xfrm>
          <a:prstGeom prst="rect">
            <a:avLst/>
          </a:prstGeom>
        </p:spPr>
      </p:pic>
      <p:sp>
        <p:nvSpPr>
          <p:cNvPr id="9" name="虚尾箭头 8"/>
          <p:cNvSpPr/>
          <p:nvPr/>
        </p:nvSpPr>
        <p:spPr>
          <a:xfrm>
            <a:off x="6154056" y="5103669"/>
            <a:ext cx="849932" cy="372044"/>
          </a:xfrm>
          <a:prstGeom prst="stripedRightArrow">
            <a:avLst>
              <a:gd name="adj1" fmla="val 56538"/>
              <a:gd name="adj2" fmla="val 50000"/>
            </a:avLst>
          </a:prstGeom>
          <a:solidFill>
            <a:srgbClr val="615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383742" y="2796819"/>
            <a:ext cx="7424516" cy="1569660"/>
          </a:xfrm>
          <a:prstGeom prst="rect">
            <a:avLst/>
          </a:prstGeom>
          <a:noFill/>
        </p:spPr>
        <p:txBody>
          <a:bodyPr wrap="square" rtlCol="0">
            <a:spAutoFit/>
          </a:bodyPr>
          <a:lstStyle/>
          <a:p>
            <a:pPr algn="ctr"/>
            <a:r>
              <a:rPr lang="zh-CN" altLang="en-US" sz="4800" dirty="0" smtClean="0">
                <a:solidFill>
                  <a:srgbClr val="615956"/>
                </a:solidFill>
                <a:latin typeface="微软雅黑" panose="020B0503020204020204" pitchFamily="34" charset="-122"/>
                <a:ea typeface="微软雅黑" panose="020B0503020204020204" pitchFamily="34" charset="-122"/>
              </a:rPr>
              <a:t>欢迎各位</a:t>
            </a:r>
            <a:endParaRPr lang="en-US" altLang="zh-CN" sz="4800" dirty="0" smtClean="0">
              <a:solidFill>
                <a:srgbClr val="615956"/>
              </a:solidFill>
              <a:latin typeface="微软雅黑" panose="020B0503020204020204" pitchFamily="34" charset="-122"/>
              <a:ea typeface="微软雅黑" panose="020B0503020204020204" pitchFamily="34" charset="-122"/>
            </a:endParaRPr>
          </a:p>
          <a:p>
            <a:pPr algn="ctr"/>
            <a:r>
              <a:rPr lang="zh-CN" altLang="en-US" sz="4800" dirty="0" smtClean="0">
                <a:solidFill>
                  <a:srgbClr val="615956"/>
                </a:solidFill>
                <a:latin typeface="微软雅黑" panose="020B0503020204020204" pitchFamily="34" charset="-122"/>
                <a:ea typeface="微软雅黑" panose="020B0503020204020204" pitchFamily="34" charset="-122"/>
              </a:rPr>
              <a:t>老师指导</a:t>
            </a:r>
            <a:endParaRPr lang="zh-CN" altLang="en-US" sz="4800" dirty="0">
              <a:solidFill>
                <a:srgbClr val="615956"/>
              </a:solidFill>
              <a:latin typeface="微软雅黑" panose="020B0503020204020204" pitchFamily="34" charset="-122"/>
              <a:ea typeface="微软雅黑" panose="020B0503020204020204" pitchFamily="34" charset="-122"/>
            </a:endParaRPr>
          </a:p>
        </p:txBody>
      </p:sp>
      <p:sp>
        <p:nvSpPr>
          <p:cNvPr id="11" name="文本框 19"/>
          <p:cNvSpPr txBox="1"/>
          <p:nvPr/>
        </p:nvSpPr>
        <p:spPr>
          <a:xfrm>
            <a:off x="545822" y="1688823"/>
            <a:ext cx="11100354" cy="11079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600" dirty="0" smtClean="0">
                <a:solidFill>
                  <a:srgbClr val="615956"/>
                </a:solidFill>
                <a:latin typeface="Impact" panose="020B0806030902050204" pitchFamily="34" charset="0"/>
                <a:ea typeface="微软雅黑" panose="020B0503020204020204" pitchFamily="34" charset="-122"/>
                <a:cs typeface="Arial" panose="020B0604020202020204" pitchFamily="34" charset="0"/>
              </a:rPr>
              <a:t>THANK YOU</a:t>
            </a:r>
            <a:endParaRPr lang="zh-CN" altLang="en-US" sz="6600" dirty="0">
              <a:solidFill>
                <a:srgbClr val="615956"/>
              </a:solidFill>
              <a:latin typeface="Impact" panose="020B0806030902050204" pitchFamily="34" charset="0"/>
              <a:ea typeface="微软雅黑" panose="020B0503020204020204" pitchFamily="34" charset="-122"/>
              <a:cs typeface="Arial" panose="020B0604020202020204" pitchFamily="34" charset="0"/>
            </a:endParaRPr>
          </a:p>
        </p:txBody>
      </p:sp>
      <p:sp>
        <p:nvSpPr>
          <p:cNvPr id="12" name="文本框 19"/>
          <p:cNvSpPr txBox="1"/>
          <p:nvPr/>
        </p:nvSpPr>
        <p:spPr>
          <a:xfrm>
            <a:off x="6741037" y="4904970"/>
            <a:ext cx="1699866"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400" dirty="0" smtClean="0">
                <a:solidFill>
                  <a:srgbClr val="615956"/>
                </a:solidFill>
                <a:latin typeface="Impact" panose="020B0806030902050204" pitchFamily="34" charset="0"/>
                <a:ea typeface="微软雅黑" panose="020B0503020204020204" pitchFamily="34" charset="-122"/>
                <a:cs typeface="Arial" panose="020B0604020202020204" pitchFamily="34" charset="0"/>
              </a:rPr>
              <a:t>END</a:t>
            </a:r>
            <a:endParaRPr lang="zh-CN" altLang="en-US" sz="4400" dirty="0">
              <a:solidFill>
                <a:srgbClr val="615956"/>
              </a:solidFill>
              <a:latin typeface="Impact" panose="020B0806030902050204" pitchFamily="34" charset="0"/>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477" t="3718" r="6481" b="10038"/>
          <a:stretch>
            <a:fillRect/>
          </a:stretch>
        </p:blipFill>
        <p:spPr>
          <a:xfrm>
            <a:off x="0" y="0"/>
            <a:ext cx="12191999" cy="6858000"/>
          </a:xfrm>
          <a:prstGeom prst="rect">
            <a:avLst/>
          </a:prstGeom>
        </p:spPr>
      </p:pic>
      <p:grpSp>
        <p:nvGrpSpPr>
          <p:cNvPr id="15" name="组合 14"/>
          <p:cNvGrpSpPr/>
          <p:nvPr/>
        </p:nvGrpSpPr>
        <p:grpSpPr>
          <a:xfrm>
            <a:off x="5276849" y="1424782"/>
            <a:ext cx="1638300" cy="1638300"/>
            <a:chOff x="5276850" y="1310482"/>
            <a:chExt cx="1638300" cy="1638300"/>
          </a:xfrm>
        </p:grpSpPr>
        <p:grpSp>
          <p:nvGrpSpPr>
            <p:cNvPr id="11" name="组合 10"/>
            <p:cNvGrpSpPr/>
            <p:nvPr/>
          </p:nvGrpSpPr>
          <p:grpSpPr>
            <a:xfrm>
              <a:off x="5276850" y="1310482"/>
              <a:ext cx="1638300" cy="1638300"/>
              <a:chOff x="4704555" y="1785938"/>
              <a:chExt cx="2782888" cy="2782888"/>
            </a:xfrm>
          </p:grpSpPr>
          <p:sp>
            <p:nvSpPr>
              <p:cNvPr id="10" name="矩形 9"/>
              <p:cNvSpPr/>
              <p:nvPr/>
            </p:nvSpPr>
            <p:spPr>
              <a:xfrm>
                <a:off x="4704555" y="1785938"/>
                <a:ext cx="2782888" cy="2782888"/>
              </a:xfrm>
              <a:prstGeom prst="rect">
                <a:avLst/>
              </a:prstGeom>
              <a:solidFill>
                <a:srgbClr val="56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934127" y="2015510"/>
                <a:ext cx="2323745" cy="232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5519057" y="1621801"/>
              <a:ext cx="1153886" cy="1015663"/>
            </a:xfrm>
            <a:prstGeom prst="rect">
              <a:avLst/>
            </a:prstGeom>
            <a:noFill/>
          </p:spPr>
          <p:txBody>
            <a:bodyPr wrap="square" rtlCol="0">
              <a:spAutoFit/>
            </a:bodyPr>
            <a:lstStyle/>
            <a:p>
              <a:pPr algn="ctr"/>
              <a:r>
                <a:rPr lang="en-US" altLang="zh-CN" sz="6000" b="1" dirty="0" smtClean="0">
                  <a:ln w="28575">
                    <a:noFill/>
                  </a:ln>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sz="6000" b="1" dirty="0">
                <a:ln w="28575">
                  <a:noFill/>
                </a:ln>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3" name="文本框 12"/>
          <p:cNvSpPr txBox="1"/>
          <p:nvPr/>
        </p:nvSpPr>
        <p:spPr>
          <a:xfrm>
            <a:off x="3616035" y="3465513"/>
            <a:ext cx="4959929" cy="584775"/>
          </a:xfrm>
          <a:prstGeom prst="rect">
            <a:avLst/>
          </a:prstGeom>
          <a:noFill/>
        </p:spPr>
        <p:txBody>
          <a:bodyPr wrap="square" rtlCol="0">
            <a:spAutoFit/>
          </a:bodyPr>
          <a:lstStyle/>
          <a:p>
            <a:pPr algn="ctr"/>
            <a:r>
              <a:rPr lang="zh-CN" altLang="en-US" sz="3200" b="1" dirty="0" smtClean="0">
                <a:solidFill>
                  <a:schemeClr val="tx1">
                    <a:lumMod val="75000"/>
                    <a:lumOff val="25000"/>
                  </a:schemeClr>
                </a:solidFill>
                <a:latin typeface="微软雅黑" panose="020B0503020204020204" pitchFamily="34" charset="-122"/>
                <a:ea typeface="微软雅黑" panose="020B0503020204020204" pitchFamily="34" charset="-122"/>
              </a:rPr>
              <a:t>选题的背景与意义</a:t>
            </a:r>
            <a:endParaRPr lang="en-US" altLang="zh-CN" sz="32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3584946" y="4050288"/>
            <a:ext cx="5022106" cy="400110"/>
          </a:xfrm>
          <a:prstGeom prst="snip1Rect">
            <a:avLst>
              <a:gd name="adj" fmla="val 0"/>
            </a:avLst>
          </a:prstGeom>
          <a:noFill/>
          <a:ln w="28575">
            <a:noFill/>
          </a:ln>
        </p:spPr>
        <p:txBody>
          <a:bodyPr wrap="square" rtlCol="0">
            <a:spAutoFit/>
          </a:bodyPr>
          <a:lstStyle/>
          <a:p>
            <a:pPr algn="ctr"/>
            <a:r>
              <a:rPr lang="en-US" altLang="zh-CN" sz="2000"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20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矩形 15"/>
          <p:cNvSpPr/>
          <p:nvPr/>
        </p:nvSpPr>
        <p:spPr>
          <a:xfrm>
            <a:off x="1160001" y="2659913"/>
            <a:ext cx="9871999" cy="2873828"/>
          </a:xfrm>
          <a:prstGeom prst="rect">
            <a:avLst/>
          </a:prstGeom>
          <a:solidFill>
            <a:srgbClr val="605855">
              <a:alpha val="7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820965" y="379754"/>
            <a:ext cx="717550" cy="717550"/>
            <a:chOff x="5276850" y="1310482"/>
            <a:chExt cx="1638300" cy="1638300"/>
          </a:xfrm>
        </p:grpSpPr>
        <p:grpSp>
          <p:nvGrpSpPr>
            <p:cNvPr id="6" name="组合 5"/>
            <p:cNvGrpSpPr/>
            <p:nvPr/>
          </p:nvGrpSpPr>
          <p:grpSpPr>
            <a:xfrm>
              <a:off x="5276850" y="1310482"/>
              <a:ext cx="1638300" cy="1638300"/>
              <a:chOff x="4704555" y="1785938"/>
              <a:chExt cx="2782888" cy="2782888"/>
            </a:xfrm>
          </p:grpSpPr>
          <p:sp>
            <p:nvSpPr>
              <p:cNvPr id="8" name="矩形 7"/>
              <p:cNvSpPr/>
              <p:nvPr/>
            </p:nvSpPr>
            <p:spPr>
              <a:xfrm>
                <a:off x="4704555" y="1785938"/>
                <a:ext cx="2782888" cy="2782888"/>
              </a:xfrm>
              <a:prstGeom prst="rect">
                <a:avLst/>
              </a:prstGeom>
              <a:solidFill>
                <a:srgbClr val="56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934127" y="2015510"/>
                <a:ext cx="2323745" cy="232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344425" y="1527643"/>
              <a:ext cx="1503149" cy="1194608"/>
            </a:xfrm>
            <a:prstGeom prst="rect">
              <a:avLst/>
            </a:prstGeom>
            <a:noFill/>
          </p:spPr>
          <p:txBody>
            <a:bodyPr wrap="square" rtlCol="0">
              <a:spAutoFit/>
            </a:bodyPr>
            <a:lstStyle/>
            <a:p>
              <a:pPr algn="ctr"/>
              <a:r>
                <a:rPr lang="en-US" altLang="zh-CN" sz="2800" b="1" dirty="0" smtClean="0">
                  <a:ln w="28575">
                    <a:noFill/>
                  </a:ln>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sz="4400" b="1" dirty="0">
                <a:ln w="28575">
                  <a:noFill/>
                </a:ln>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0" name="矩形 9"/>
          <p:cNvSpPr/>
          <p:nvPr/>
        </p:nvSpPr>
        <p:spPr>
          <a:xfrm>
            <a:off x="1700824" y="192670"/>
            <a:ext cx="2031325" cy="646331"/>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选题</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的背景与意义</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498579" y="816806"/>
            <a:ext cx="5022106" cy="338554"/>
          </a:xfrm>
          <a:prstGeom prst="snip1Rect">
            <a:avLst>
              <a:gd name="adj" fmla="val 0"/>
            </a:avLst>
          </a:prstGeom>
          <a:noFill/>
          <a:ln w="28575">
            <a:noFill/>
          </a:ln>
        </p:spPr>
        <p:txBody>
          <a:bodyPr wrap="square" rtlCol="0">
            <a:spAutoFit/>
          </a:bodyPr>
          <a:lstStyle/>
          <a:p>
            <a:pPr algn="ctr"/>
            <a:r>
              <a:rPr lang="en-US" altLang="zh-CN" sz="1600"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6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267" t="13259" r="69212" b="16735"/>
          <a:stretch>
            <a:fillRect/>
          </a:stretch>
        </p:blipFill>
        <p:spPr>
          <a:xfrm>
            <a:off x="2699657" y="1939153"/>
            <a:ext cx="2821028" cy="3594588"/>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sp>
        <p:nvSpPr>
          <p:cNvPr id="17" name="文本框 16"/>
          <p:cNvSpPr txBox="1"/>
          <p:nvPr/>
        </p:nvSpPr>
        <p:spPr>
          <a:xfrm>
            <a:off x="6755541" y="3124556"/>
            <a:ext cx="3453219" cy="1015663"/>
          </a:xfrm>
          <a:prstGeom prst="rect">
            <a:avLst/>
          </a:prstGeom>
          <a:noFill/>
        </p:spPr>
        <p:txBody>
          <a:bodyPr wrap="square" rtlCol="0">
            <a:spAutoFit/>
          </a:bodyPr>
          <a:lstStyle/>
          <a:p>
            <a:pPr algn="just">
              <a:lnSpc>
                <a:spcPct val="125000"/>
              </a:lnSpc>
            </a:pPr>
            <a:r>
              <a:rPr lang="zh-CN" altLang="en-US" sz="1200" dirty="0" smtClean="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bg1"/>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8" name="TextBox 38"/>
          <p:cNvSpPr txBox="1"/>
          <p:nvPr/>
        </p:nvSpPr>
        <p:spPr>
          <a:xfrm>
            <a:off x="6818735" y="4254409"/>
            <a:ext cx="3314944" cy="738664"/>
          </a:xfrm>
          <a:prstGeom prst="rect">
            <a:avLst/>
          </a:prstGeom>
          <a:noFill/>
        </p:spPr>
        <p:txBody>
          <a:bodyPr wrap="square" lIns="0" tIns="0" rIns="0" bIns="0" rtlCol="0">
            <a:spAutoFit/>
          </a:bodyPr>
          <a:lstStyle/>
          <a:p>
            <a:pPr algn="just"/>
            <a:r>
              <a:rPr lang="en-US" sz="1200" dirty="0" smtClean="0">
                <a:solidFill>
                  <a:schemeClr val="bg1"/>
                </a:solidFill>
                <a:latin typeface="Arial" panose="020B0604020202020204" pitchFamily="34" charset="0"/>
                <a:cs typeface="Arial" panose="020B0604020202020204" pitchFamily="34" charset="0"/>
              </a:rPr>
              <a:t>PowerPoint offers word processing, outlining, drawing, graphing, and presentation management tools all designed to be easy to use and learn.</a:t>
            </a:r>
            <a:r>
              <a:rPr lang="en-US" altLang="zh-CN" sz="1200" dirty="0">
                <a:solidFill>
                  <a:schemeClr val="bg1"/>
                </a:solidFill>
                <a:latin typeface="Arial" panose="020B0604020202020204" pitchFamily="34" charset="0"/>
                <a:cs typeface="Arial" panose="020B0604020202020204" pitchFamily="34" charset="0"/>
              </a:rPr>
              <a:t> </a:t>
            </a:r>
            <a:endParaRPr lang="en-US" sz="1200" dirty="0" smtClean="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5" name="组合 4"/>
          <p:cNvGrpSpPr/>
          <p:nvPr/>
        </p:nvGrpSpPr>
        <p:grpSpPr>
          <a:xfrm>
            <a:off x="820965" y="379754"/>
            <a:ext cx="717550" cy="717550"/>
            <a:chOff x="5276850" y="1310482"/>
            <a:chExt cx="1638300" cy="1638300"/>
          </a:xfrm>
        </p:grpSpPr>
        <p:grpSp>
          <p:nvGrpSpPr>
            <p:cNvPr id="6" name="组合 5"/>
            <p:cNvGrpSpPr/>
            <p:nvPr/>
          </p:nvGrpSpPr>
          <p:grpSpPr>
            <a:xfrm>
              <a:off x="5276850" y="1310482"/>
              <a:ext cx="1638300" cy="1638300"/>
              <a:chOff x="4704555" y="1785938"/>
              <a:chExt cx="2782888" cy="2782888"/>
            </a:xfrm>
          </p:grpSpPr>
          <p:sp>
            <p:nvSpPr>
              <p:cNvPr id="8" name="矩形 7"/>
              <p:cNvSpPr/>
              <p:nvPr/>
            </p:nvSpPr>
            <p:spPr>
              <a:xfrm>
                <a:off x="4704555" y="1785938"/>
                <a:ext cx="2782888" cy="2782888"/>
              </a:xfrm>
              <a:prstGeom prst="rect">
                <a:avLst/>
              </a:prstGeom>
              <a:solidFill>
                <a:srgbClr val="56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934127" y="2015510"/>
                <a:ext cx="2323745" cy="232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344425" y="1527643"/>
              <a:ext cx="1503149" cy="1194608"/>
            </a:xfrm>
            <a:prstGeom prst="rect">
              <a:avLst/>
            </a:prstGeom>
            <a:noFill/>
          </p:spPr>
          <p:txBody>
            <a:bodyPr wrap="square" rtlCol="0">
              <a:spAutoFit/>
            </a:bodyPr>
            <a:lstStyle/>
            <a:p>
              <a:pPr algn="ctr"/>
              <a:r>
                <a:rPr lang="en-US" altLang="zh-CN" sz="2800" b="1" dirty="0" smtClean="0">
                  <a:ln w="28575">
                    <a:noFill/>
                  </a:ln>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sz="4400" b="1" dirty="0">
                <a:ln w="28575">
                  <a:noFill/>
                </a:ln>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0" name="矩形 9"/>
          <p:cNvSpPr/>
          <p:nvPr/>
        </p:nvSpPr>
        <p:spPr>
          <a:xfrm>
            <a:off x="1700824" y="192670"/>
            <a:ext cx="2031325" cy="646331"/>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选题</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的背景与意义</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498579" y="816806"/>
            <a:ext cx="5022106" cy="338554"/>
          </a:xfrm>
          <a:prstGeom prst="snip1Rect">
            <a:avLst>
              <a:gd name="adj" fmla="val 0"/>
            </a:avLst>
          </a:prstGeom>
          <a:noFill/>
          <a:ln w="28575">
            <a:noFill/>
          </a:ln>
        </p:spPr>
        <p:txBody>
          <a:bodyPr wrap="square" rtlCol="0">
            <a:spAutoFit/>
          </a:bodyPr>
          <a:lstStyle/>
          <a:p>
            <a:pPr algn="ctr"/>
            <a:r>
              <a:rPr lang="en-US" altLang="zh-CN" sz="1600"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6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267" t="13259" r="69212" b="16735"/>
          <a:stretch>
            <a:fillRect/>
          </a:stretch>
        </p:blipFill>
        <p:spPr>
          <a:xfrm>
            <a:off x="2099393" y="2202543"/>
            <a:ext cx="2625127" cy="3614602"/>
          </a:xfrm>
          <a:prstGeom prst="rect">
            <a:avLst/>
          </a:prstGeom>
          <a:effectLst>
            <a:outerShdw blurRad="63500" sx="102000" sy="102000" algn="ctr" rotWithShape="0">
              <a:prstClr val="black">
                <a:alpha val="40000"/>
              </a:prstClr>
            </a:outerShdw>
          </a:effectLst>
        </p:spPr>
      </p:pic>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65910" t="30553" r="4227" b="50199"/>
          <a:stretch>
            <a:fillRect/>
          </a:stretch>
        </p:blipFill>
        <p:spPr>
          <a:xfrm>
            <a:off x="4991015" y="3843082"/>
            <a:ext cx="5101592" cy="1974063"/>
          </a:xfrm>
          <a:prstGeom prst="rect">
            <a:avLst/>
          </a:prstGeom>
          <a:effectLst>
            <a:outerShdw blurRad="63500" sx="102000" sy="102000" algn="ctr" rotWithShape="0">
              <a:prstClr val="black">
                <a:alpha val="40000"/>
              </a:prstClr>
            </a:outerShdw>
          </a:effectLst>
        </p:spPr>
      </p:pic>
      <p:sp>
        <p:nvSpPr>
          <p:cNvPr id="12" name="文本框 11"/>
          <p:cNvSpPr txBox="1"/>
          <p:nvPr/>
        </p:nvSpPr>
        <p:spPr>
          <a:xfrm>
            <a:off x="4887236" y="2202543"/>
            <a:ext cx="5205371" cy="784830"/>
          </a:xfrm>
          <a:prstGeom prst="rect">
            <a:avLst/>
          </a:prstGeom>
          <a:noFill/>
        </p:spPr>
        <p:txBody>
          <a:bodyPr wrap="square" rtlCol="0">
            <a:spAutoFit/>
          </a:bodyPr>
          <a:lstStyle/>
          <a:p>
            <a:pPr algn="just">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TextBox 38"/>
          <p:cNvSpPr txBox="1"/>
          <p:nvPr/>
        </p:nvSpPr>
        <p:spPr>
          <a:xfrm>
            <a:off x="4991015" y="3230561"/>
            <a:ext cx="5101592" cy="369332"/>
          </a:xfrm>
          <a:prstGeom prst="rect">
            <a:avLst/>
          </a:prstGeom>
          <a:noFill/>
        </p:spPr>
        <p:txBody>
          <a:bodyPr wrap="square" lIns="0" tIns="0" rIns="0" bIns="0" rtlCol="0">
            <a:spAutoFit/>
          </a:bodyPr>
          <a:lstStyle/>
          <a:p>
            <a:pPr algn="just"/>
            <a:r>
              <a:rPr lang="en-US" sz="1200" dirty="0" smtClean="0">
                <a:solidFill>
                  <a:schemeClr val="tx1">
                    <a:lumMod val="75000"/>
                    <a:lumOff val="25000"/>
                  </a:schemeClr>
                </a:solidFill>
                <a:latin typeface="Arial" panose="020B0604020202020204" pitchFamily="34" charset="0"/>
                <a:cs typeface="Arial" panose="020B0604020202020204" pitchFamily="34" charset="0"/>
              </a:rPr>
              <a:t>PowerPoint offers word processing, outlining, drawing, graphing, and presentation management tools all designed to be easy to use and learn.</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 </a:t>
            </a:r>
            <a:endParaRPr lang="en-US" sz="1200" dirty="0" smtClean="0">
              <a:solidFill>
                <a:schemeClr val="tx1">
                  <a:lumMod val="75000"/>
                  <a:lumOff val="2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5" name="组合 4"/>
          <p:cNvGrpSpPr/>
          <p:nvPr/>
        </p:nvGrpSpPr>
        <p:grpSpPr>
          <a:xfrm>
            <a:off x="820965" y="379754"/>
            <a:ext cx="717550" cy="717550"/>
            <a:chOff x="5276850" y="1310482"/>
            <a:chExt cx="1638300" cy="1638300"/>
          </a:xfrm>
        </p:grpSpPr>
        <p:grpSp>
          <p:nvGrpSpPr>
            <p:cNvPr id="6" name="组合 5"/>
            <p:cNvGrpSpPr/>
            <p:nvPr/>
          </p:nvGrpSpPr>
          <p:grpSpPr>
            <a:xfrm>
              <a:off x="5276850" y="1310482"/>
              <a:ext cx="1638300" cy="1638300"/>
              <a:chOff x="4704555" y="1785938"/>
              <a:chExt cx="2782888" cy="2782888"/>
            </a:xfrm>
          </p:grpSpPr>
          <p:sp>
            <p:nvSpPr>
              <p:cNvPr id="8" name="矩形 7"/>
              <p:cNvSpPr/>
              <p:nvPr/>
            </p:nvSpPr>
            <p:spPr>
              <a:xfrm>
                <a:off x="4704555" y="1785938"/>
                <a:ext cx="2782888" cy="2782888"/>
              </a:xfrm>
              <a:prstGeom prst="rect">
                <a:avLst/>
              </a:prstGeom>
              <a:solidFill>
                <a:srgbClr val="56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934127" y="2015510"/>
                <a:ext cx="2323745" cy="232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344425" y="1527643"/>
              <a:ext cx="1503149" cy="1194608"/>
            </a:xfrm>
            <a:prstGeom prst="rect">
              <a:avLst/>
            </a:prstGeom>
            <a:noFill/>
          </p:spPr>
          <p:txBody>
            <a:bodyPr wrap="square" rtlCol="0">
              <a:spAutoFit/>
            </a:bodyPr>
            <a:lstStyle/>
            <a:p>
              <a:pPr algn="ctr"/>
              <a:r>
                <a:rPr lang="en-US" altLang="zh-CN" sz="2800" b="1" dirty="0" smtClean="0">
                  <a:ln w="28575">
                    <a:noFill/>
                  </a:ln>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sz="4400" b="1" dirty="0">
                <a:ln w="28575">
                  <a:noFill/>
                </a:ln>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0" name="矩形 9"/>
          <p:cNvSpPr/>
          <p:nvPr/>
        </p:nvSpPr>
        <p:spPr>
          <a:xfrm>
            <a:off x="1700824" y="192670"/>
            <a:ext cx="2031325" cy="646331"/>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选题</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的背景与意义</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498579" y="816806"/>
            <a:ext cx="5022106" cy="338554"/>
          </a:xfrm>
          <a:prstGeom prst="snip1Rect">
            <a:avLst>
              <a:gd name="adj" fmla="val 0"/>
            </a:avLst>
          </a:prstGeom>
          <a:noFill/>
          <a:ln w="28575">
            <a:noFill/>
          </a:ln>
        </p:spPr>
        <p:txBody>
          <a:bodyPr wrap="square" rtlCol="0">
            <a:spAutoFit/>
          </a:bodyPr>
          <a:lstStyle/>
          <a:p>
            <a:pPr algn="ctr"/>
            <a:r>
              <a:rPr lang="en-US" altLang="zh-CN" sz="1600"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 Background And Significance</a:t>
            </a:r>
            <a:endParaRPr lang="zh-CN" altLang="en-US" sz="1600" dirty="0">
              <a:ln>
                <a:solidFill>
                  <a:srgbClr val="00762F"/>
                </a:solidFill>
              </a:ln>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
        <p:nvSpPr>
          <p:cNvPr id="16" name="AutoShape 1"/>
          <p:cNvSpPr/>
          <p:nvPr/>
        </p:nvSpPr>
        <p:spPr bwMode="auto">
          <a:xfrm>
            <a:off x="4372867" y="3436476"/>
            <a:ext cx="1566377" cy="1926444"/>
          </a:xfrm>
          <a:custGeom>
            <a:avLst/>
            <a:gdLst>
              <a:gd name="T0" fmla="*/ 18265 w 21600"/>
              <a:gd name="T1" fmla="*/ 18368 h 21600"/>
              <a:gd name="T2" fmla="*/ 18308 w 21600"/>
              <a:gd name="T3" fmla="*/ 18328 h 21600"/>
              <a:gd name="T4" fmla="*/ 18268 w 21600"/>
              <a:gd name="T5" fmla="*/ 18286 h 21600"/>
              <a:gd name="T6" fmla="*/ 18351 w 21600"/>
              <a:gd name="T7" fmla="*/ 18288 h 21600"/>
              <a:gd name="T8" fmla="*/ 21600 w 21600"/>
              <a:gd name="T9" fmla="*/ 15231 h 21600"/>
              <a:gd name="T10" fmla="*/ 10136 w 21600"/>
              <a:gd name="T11" fmla="*/ 4303 h 21600"/>
              <a:gd name="T12" fmla="*/ 10136 w 21600"/>
              <a:gd name="T13" fmla="*/ 4281 h 21600"/>
              <a:gd name="T14" fmla="*/ 12613 w 21600"/>
              <a:gd name="T15" fmla="*/ 4273 h 21600"/>
              <a:gd name="T16" fmla="*/ 10240 w 21600"/>
              <a:gd name="T17" fmla="*/ 2683 h 21600"/>
              <a:gd name="T18" fmla="*/ 6337 w 21600"/>
              <a:gd name="T19" fmla="*/ 68 h 21600"/>
              <a:gd name="T20" fmla="*/ 6336 w 21600"/>
              <a:gd name="T21" fmla="*/ 0 h 21600"/>
              <a:gd name="T22" fmla="*/ 6287 w 21600"/>
              <a:gd name="T23" fmla="*/ 34 h 21600"/>
              <a:gd name="T24" fmla="*/ 6236 w 21600"/>
              <a:gd name="T25" fmla="*/ 0 h 21600"/>
              <a:gd name="T26" fmla="*/ 6236 w 21600"/>
              <a:gd name="T27" fmla="*/ 68 h 21600"/>
              <a:gd name="T28" fmla="*/ 2404 w 21600"/>
              <a:gd name="T29" fmla="*/ 2676 h 21600"/>
              <a:gd name="T30" fmla="*/ 0 w 21600"/>
              <a:gd name="T31" fmla="*/ 4312 h 21600"/>
              <a:gd name="T32" fmla="*/ 2367 w 21600"/>
              <a:gd name="T33" fmla="*/ 4305 h 21600"/>
              <a:gd name="T34" fmla="*/ 2367 w 21600"/>
              <a:gd name="T35" fmla="*/ 4327 h 21600"/>
              <a:gd name="T36" fmla="*/ 21506 w 21600"/>
              <a:gd name="T37" fmla="*/ 21600 h 21600"/>
              <a:gd name="T38" fmla="*/ 18349 w 21600"/>
              <a:gd name="T39" fmla="*/ 18369 h 21600"/>
              <a:gd name="T40" fmla="*/ 18265 w 21600"/>
              <a:gd name="T41" fmla="*/ 18368 h 21600"/>
              <a:gd name="T42" fmla="*/ 18265 w 21600"/>
              <a:gd name="T43" fmla="*/ 1836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00" h="21600">
                <a:moveTo>
                  <a:pt x="18265" y="18368"/>
                </a:moveTo>
                <a:lnTo>
                  <a:pt x="18308" y="18328"/>
                </a:lnTo>
                <a:lnTo>
                  <a:pt x="18268" y="18286"/>
                </a:lnTo>
                <a:lnTo>
                  <a:pt x="18351" y="18288"/>
                </a:lnTo>
                <a:lnTo>
                  <a:pt x="21600" y="15231"/>
                </a:lnTo>
                <a:cubicBezTo>
                  <a:pt x="15122" y="14380"/>
                  <a:pt x="10162" y="9820"/>
                  <a:pt x="10136" y="4303"/>
                </a:cubicBezTo>
                <a:cubicBezTo>
                  <a:pt x="10136" y="4296"/>
                  <a:pt x="10136" y="4288"/>
                  <a:pt x="10136" y="4281"/>
                </a:cubicBezTo>
                <a:lnTo>
                  <a:pt x="12613" y="4273"/>
                </a:lnTo>
                <a:lnTo>
                  <a:pt x="10240" y="2683"/>
                </a:lnTo>
                <a:lnTo>
                  <a:pt x="6337" y="68"/>
                </a:lnTo>
                <a:lnTo>
                  <a:pt x="6336" y="0"/>
                </a:lnTo>
                <a:lnTo>
                  <a:pt x="6287" y="34"/>
                </a:lnTo>
                <a:lnTo>
                  <a:pt x="6236" y="0"/>
                </a:lnTo>
                <a:lnTo>
                  <a:pt x="6236" y="68"/>
                </a:lnTo>
                <a:lnTo>
                  <a:pt x="2404" y="2676"/>
                </a:lnTo>
                <a:lnTo>
                  <a:pt x="0" y="4312"/>
                </a:lnTo>
                <a:lnTo>
                  <a:pt x="2367" y="4305"/>
                </a:lnTo>
                <a:cubicBezTo>
                  <a:pt x="2367" y="4312"/>
                  <a:pt x="2367" y="4320"/>
                  <a:pt x="2367" y="4327"/>
                </a:cubicBezTo>
                <a:cubicBezTo>
                  <a:pt x="2409" y="13307"/>
                  <a:pt x="10783" y="20674"/>
                  <a:pt x="21506" y="21600"/>
                </a:cubicBezTo>
                <a:lnTo>
                  <a:pt x="18349" y="18369"/>
                </a:lnTo>
                <a:cubicBezTo>
                  <a:pt x="18349" y="18369"/>
                  <a:pt x="18265" y="18368"/>
                  <a:pt x="18265" y="18368"/>
                </a:cubicBezTo>
                <a:close/>
                <a:moveTo>
                  <a:pt x="18265" y="18368"/>
                </a:moveTo>
              </a:path>
            </a:pathLst>
          </a:custGeom>
          <a:solidFill>
            <a:srgbClr val="47413F"/>
          </a:solidFill>
          <a:ln>
            <a:noFill/>
          </a:ln>
        </p:spPr>
        <p:txBody>
          <a:bodyPr lIns="0" tIns="0" rIns="0" bIns="0"/>
          <a:lstStyle/>
          <a:p>
            <a:endParaRPr lang="en-US"/>
          </a:p>
        </p:txBody>
      </p:sp>
      <p:sp>
        <p:nvSpPr>
          <p:cNvPr id="17" name="AutoShape 2"/>
          <p:cNvSpPr/>
          <p:nvPr/>
        </p:nvSpPr>
        <p:spPr bwMode="auto">
          <a:xfrm>
            <a:off x="6230362" y="2265523"/>
            <a:ext cx="1565199" cy="1924086"/>
          </a:xfrm>
          <a:custGeom>
            <a:avLst/>
            <a:gdLst>
              <a:gd name="T0" fmla="*/ 21600 w 21600"/>
              <a:gd name="T1" fmla="*/ 17277 h 21600"/>
              <a:gd name="T2" fmla="*/ 19231 w 21600"/>
              <a:gd name="T3" fmla="*/ 17287 h 21600"/>
              <a:gd name="T4" fmla="*/ 19231 w 21600"/>
              <a:gd name="T5" fmla="*/ 17264 h 21600"/>
              <a:gd name="T6" fmla="*/ 105 w 21600"/>
              <a:gd name="T7" fmla="*/ 0 h 21600"/>
              <a:gd name="T8" fmla="*/ 3259 w 21600"/>
              <a:gd name="T9" fmla="*/ 3237 h 21600"/>
              <a:gd name="T10" fmla="*/ 3343 w 21600"/>
              <a:gd name="T11" fmla="*/ 3238 h 21600"/>
              <a:gd name="T12" fmla="*/ 3300 w 21600"/>
              <a:gd name="T13" fmla="*/ 3279 h 21600"/>
              <a:gd name="T14" fmla="*/ 3340 w 21600"/>
              <a:gd name="T15" fmla="*/ 3320 h 21600"/>
              <a:gd name="T16" fmla="*/ 3257 w 21600"/>
              <a:gd name="T17" fmla="*/ 3319 h 21600"/>
              <a:gd name="T18" fmla="*/ 0 w 21600"/>
              <a:gd name="T19" fmla="*/ 6375 h 21600"/>
              <a:gd name="T20" fmla="*/ 11455 w 21600"/>
              <a:gd name="T21" fmla="*/ 17297 h 21600"/>
              <a:gd name="T22" fmla="*/ 11455 w 21600"/>
              <a:gd name="T23" fmla="*/ 17319 h 21600"/>
              <a:gd name="T24" fmla="*/ 8977 w 21600"/>
              <a:gd name="T25" fmla="*/ 17330 h 21600"/>
              <a:gd name="T26" fmla="*/ 11354 w 21600"/>
              <a:gd name="T27" fmla="*/ 18919 h 21600"/>
              <a:gd name="T28" fmla="*/ 15265 w 21600"/>
              <a:gd name="T29" fmla="*/ 21532 h 21600"/>
              <a:gd name="T30" fmla="*/ 15265 w 21600"/>
              <a:gd name="T31" fmla="*/ 21600 h 21600"/>
              <a:gd name="T32" fmla="*/ 15315 w 21600"/>
              <a:gd name="T33" fmla="*/ 21566 h 21600"/>
              <a:gd name="T34" fmla="*/ 15366 w 21600"/>
              <a:gd name="T35" fmla="*/ 21600 h 21600"/>
              <a:gd name="T36" fmla="*/ 15365 w 21600"/>
              <a:gd name="T37" fmla="*/ 21532 h 21600"/>
              <a:gd name="T38" fmla="*/ 19196 w 21600"/>
              <a:gd name="T39" fmla="*/ 18917 h 21600"/>
              <a:gd name="T40" fmla="*/ 21600 w 21600"/>
              <a:gd name="T41" fmla="*/ 17277 h 21600"/>
              <a:gd name="T42" fmla="*/ 21600 w 21600"/>
              <a:gd name="T43" fmla="*/ 1727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00" h="21600">
                <a:moveTo>
                  <a:pt x="21600" y="17277"/>
                </a:moveTo>
                <a:lnTo>
                  <a:pt x="19231" y="17287"/>
                </a:lnTo>
                <a:cubicBezTo>
                  <a:pt x="19231" y="17279"/>
                  <a:pt x="19231" y="17272"/>
                  <a:pt x="19231" y="17264"/>
                </a:cubicBezTo>
                <a:cubicBezTo>
                  <a:pt x="19174" y="8292"/>
                  <a:pt x="10811" y="937"/>
                  <a:pt x="105" y="0"/>
                </a:cubicBezTo>
                <a:lnTo>
                  <a:pt x="3259" y="3237"/>
                </a:lnTo>
                <a:lnTo>
                  <a:pt x="3343" y="3238"/>
                </a:lnTo>
                <a:lnTo>
                  <a:pt x="3300" y="3279"/>
                </a:lnTo>
                <a:lnTo>
                  <a:pt x="3340" y="3320"/>
                </a:lnTo>
                <a:lnTo>
                  <a:pt x="3257" y="3319"/>
                </a:lnTo>
                <a:lnTo>
                  <a:pt x="0" y="6375"/>
                </a:lnTo>
                <a:cubicBezTo>
                  <a:pt x="6468" y="7233"/>
                  <a:pt x="11421" y="11785"/>
                  <a:pt x="11455" y="17297"/>
                </a:cubicBezTo>
                <a:cubicBezTo>
                  <a:pt x="11455" y="17304"/>
                  <a:pt x="11455" y="17312"/>
                  <a:pt x="11455" y="17319"/>
                </a:cubicBezTo>
                <a:lnTo>
                  <a:pt x="8977" y="17330"/>
                </a:lnTo>
                <a:lnTo>
                  <a:pt x="11354" y="18919"/>
                </a:lnTo>
                <a:lnTo>
                  <a:pt x="15265" y="21532"/>
                </a:lnTo>
                <a:lnTo>
                  <a:pt x="15265" y="21600"/>
                </a:lnTo>
                <a:lnTo>
                  <a:pt x="15315" y="21566"/>
                </a:lnTo>
                <a:lnTo>
                  <a:pt x="15366" y="21600"/>
                </a:lnTo>
                <a:lnTo>
                  <a:pt x="15365" y="21532"/>
                </a:lnTo>
                <a:lnTo>
                  <a:pt x="19196" y="18917"/>
                </a:lnTo>
                <a:cubicBezTo>
                  <a:pt x="19196" y="18917"/>
                  <a:pt x="21600" y="17277"/>
                  <a:pt x="21600" y="17277"/>
                </a:cubicBezTo>
                <a:close/>
                <a:moveTo>
                  <a:pt x="21600" y="17277"/>
                </a:moveTo>
              </a:path>
            </a:pathLst>
          </a:custGeom>
          <a:solidFill>
            <a:srgbClr val="605855"/>
          </a:solidFill>
          <a:ln>
            <a:noFill/>
          </a:ln>
        </p:spPr>
        <p:txBody>
          <a:bodyPr lIns="0" tIns="0" rIns="0" bIns="0"/>
          <a:lstStyle/>
          <a:p>
            <a:endParaRPr lang="en-US"/>
          </a:p>
        </p:txBody>
      </p:sp>
      <p:sp>
        <p:nvSpPr>
          <p:cNvPr id="18" name="AutoShape 3"/>
          <p:cNvSpPr/>
          <p:nvPr/>
        </p:nvSpPr>
        <p:spPr bwMode="auto">
          <a:xfrm>
            <a:off x="5664628" y="3953298"/>
            <a:ext cx="1956498" cy="1570502"/>
          </a:xfrm>
          <a:custGeom>
            <a:avLst/>
            <a:gdLst>
              <a:gd name="T0" fmla="*/ 18536 w 21600"/>
              <a:gd name="T1" fmla="*/ 3204 h 21600"/>
              <a:gd name="T2" fmla="*/ 18536 w 21600"/>
              <a:gd name="T3" fmla="*/ 3287 h 21600"/>
              <a:gd name="T4" fmla="*/ 18496 w 21600"/>
              <a:gd name="T5" fmla="*/ 3246 h 21600"/>
              <a:gd name="T6" fmla="*/ 18456 w 21600"/>
              <a:gd name="T7" fmla="*/ 3288 h 21600"/>
              <a:gd name="T8" fmla="*/ 18455 w 21600"/>
              <a:gd name="T9" fmla="*/ 3204 h 21600"/>
              <a:gd name="T10" fmla="*/ 15328 w 21600"/>
              <a:gd name="T11" fmla="*/ 2 h 21600"/>
              <a:gd name="T12" fmla="*/ 4308 w 21600"/>
              <a:gd name="T13" fmla="*/ 11482 h 21600"/>
              <a:gd name="T14" fmla="*/ 4286 w 21600"/>
              <a:gd name="T15" fmla="*/ 11481 h 21600"/>
              <a:gd name="T16" fmla="*/ 4326 w 21600"/>
              <a:gd name="T17" fmla="*/ 9009 h 21600"/>
              <a:gd name="T18" fmla="*/ 2670 w 21600"/>
              <a:gd name="T19" fmla="*/ 11398 h 21600"/>
              <a:gd name="T20" fmla="*/ 69 w 21600"/>
              <a:gd name="T21" fmla="*/ 15147 h 21600"/>
              <a:gd name="T22" fmla="*/ 2 w 21600"/>
              <a:gd name="T23" fmla="*/ 15145 h 21600"/>
              <a:gd name="T24" fmla="*/ 34 w 21600"/>
              <a:gd name="T25" fmla="*/ 15196 h 21600"/>
              <a:gd name="T26" fmla="*/ 0 w 21600"/>
              <a:gd name="T27" fmla="*/ 15246 h 21600"/>
              <a:gd name="T28" fmla="*/ 67 w 21600"/>
              <a:gd name="T29" fmla="*/ 15247 h 21600"/>
              <a:gd name="T30" fmla="*/ 2594 w 21600"/>
              <a:gd name="T31" fmla="*/ 19211 h 21600"/>
              <a:gd name="T32" fmla="*/ 4118 w 21600"/>
              <a:gd name="T33" fmla="*/ 21600 h 21600"/>
              <a:gd name="T34" fmla="*/ 4156 w 21600"/>
              <a:gd name="T35" fmla="*/ 19328 h 21600"/>
              <a:gd name="T36" fmla="*/ 4157 w 21600"/>
              <a:gd name="T37" fmla="*/ 19237 h 21600"/>
              <a:gd name="T38" fmla="*/ 4179 w 21600"/>
              <a:gd name="T39" fmla="*/ 19238 h 21600"/>
              <a:gd name="T40" fmla="*/ 4448 w 21600"/>
              <a:gd name="T41" fmla="*/ 19240 h 21600"/>
              <a:gd name="T42" fmla="*/ 21600 w 21600"/>
              <a:gd name="T43" fmla="*/ 0 h 21600"/>
              <a:gd name="T44" fmla="*/ 18536 w 21600"/>
              <a:gd name="T45" fmla="*/ 3204 h 21600"/>
              <a:gd name="T46" fmla="*/ 18536 w 21600"/>
              <a:gd name="T47" fmla="*/ 320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600" h="21600">
                <a:moveTo>
                  <a:pt x="18536" y="3204"/>
                </a:moveTo>
                <a:lnTo>
                  <a:pt x="18536" y="3287"/>
                </a:lnTo>
                <a:lnTo>
                  <a:pt x="18496" y="3246"/>
                </a:lnTo>
                <a:lnTo>
                  <a:pt x="18456" y="3288"/>
                </a:lnTo>
                <a:lnTo>
                  <a:pt x="18455" y="3204"/>
                </a:lnTo>
                <a:lnTo>
                  <a:pt x="15328" y="2"/>
                </a:lnTo>
                <a:cubicBezTo>
                  <a:pt x="14485" y="6625"/>
                  <a:pt x="9835" y="11624"/>
                  <a:pt x="4308" y="11482"/>
                </a:cubicBezTo>
                <a:cubicBezTo>
                  <a:pt x="4300" y="11482"/>
                  <a:pt x="4293" y="11481"/>
                  <a:pt x="4286" y="11481"/>
                </a:cubicBezTo>
                <a:lnTo>
                  <a:pt x="4326" y="9009"/>
                </a:lnTo>
                <a:lnTo>
                  <a:pt x="2670" y="11398"/>
                </a:lnTo>
                <a:lnTo>
                  <a:pt x="69" y="15147"/>
                </a:lnTo>
                <a:lnTo>
                  <a:pt x="2" y="15145"/>
                </a:lnTo>
                <a:lnTo>
                  <a:pt x="34" y="15196"/>
                </a:lnTo>
                <a:lnTo>
                  <a:pt x="0" y="15246"/>
                </a:lnTo>
                <a:lnTo>
                  <a:pt x="67" y="15247"/>
                </a:lnTo>
                <a:lnTo>
                  <a:pt x="2594" y="19211"/>
                </a:lnTo>
                <a:lnTo>
                  <a:pt x="4118" y="21600"/>
                </a:lnTo>
                <a:lnTo>
                  <a:pt x="4156" y="19328"/>
                </a:lnTo>
                <a:lnTo>
                  <a:pt x="4157" y="19237"/>
                </a:lnTo>
                <a:cubicBezTo>
                  <a:pt x="4165" y="19237"/>
                  <a:pt x="4172" y="19238"/>
                  <a:pt x="4179" y="19238"/>
                </a:cubicBezTo>
                <a:cubicBezTo>
                  <a:pt x="4269" y="19240"/>
                  <a:pt x="4358" y="19240"/>
                  <a:pt x="4448" y="19240"/>
                </a:cubicBezTo>
                <a:cubicBezTo>
                  <a:pt x="13338" y="19299"/>
                  <a:pt x="20727" y="10885"/>
                  <a:pt x="21600" y="0"/>
                </a:cubicBezTo>
                <a:cubicBezTo>
                  <a:pt x="21600" y="0"/>
                  <a:pt x="18536" y="3204"/>
                  <a:pt x="18536" y="3204"/>
                </a:cubicBezTo>
                <a:close/>
                <a:moveTo>
                  <a:pt x="18536" y="3204"/>
                </a:moveTo>
              </a:path>
            </a:pathLst>
          </a:custGeom>
          <a:solidFill>
            <a:srgbClr val="4F4947"/>
          </a:solidFill>
          <a:ln>
            <a:noFill/>
          </a:ln>
        </p:spPr>
        <p:txBody>
          <a:bodyPr lIns="0" tIns="0" rIns="0" bIns="0"/>
          <a:lstStyle/>
          <a:p>
            <a:endParaRPr lang="en-US"/>
          </a:p>
        </p:txBody>
      </p:sp>
      <p:sp>
        <p:nvSpPr>
          <p:cNvPr id="19" name="AutoShape 4"/>
          <p:cNvSpPr/>
          <p:nvPr/>
        </p:nvSpPr>
        <p:spPr bwMode="auto">
          <a:xfrm>
            <a:off x="4549659" y="2115250"/>
            <a:ext cx="1958266" cy="1568734"/>
          </a:xfrm>
          <a:custGeom>
            <a:avLst/>
            <a:gdLst>
              <a:gd name="T0" fmla="*/ 21600 w 21600"/>
              <a:gd name="T1" fmla="*/ 6367 h 21600"/>
              <a:gd name="T2" fmla="*/ 21533 w 21600"/>
              <a:gd name="T3" fmla="*/ 6365 h 21600"/>
              <a:gd name="T4" fmla="*/ 19012 w 21600"/>
              <a:gd name="T5" fmla="*/ 2394 h 21600"/>
              <a:gd name="T6" fmla="*/ 17492 w 21600"/>
              <a:gd name="T7" fmla="*/ 0 h 21600"/>
              <a:gd name="T8" fmla="*/ 17452 w 21600"/>
              <a:gd name="T9" fmla="*/ 2273 h 21600"/>
              <a:gd name="T10" fmla="*/ 17450 w 21600"/>
              <a:gd name="T11" fmla="*/ 2365 h 21600"/>
              <a:gd name="T12" fmla="*/ 17428 w 21600"/>
              <a:gd name="T13" fmla="*/ 2365 h 21600"/>
              <a:gd name="T14" fmla="*/ 17115 w 21600"/>
              <a:gd name="T15" fmla="*/ 2361 h 21600"/>
              <a:gd name="T16" fmla="*/ 0 w 21600"/>
              <a:gd name="T17" fmla="*/ 21592 h 21600"/>
              <a:gd name="T18" fmla="*/ 3065 w 21600"/>
              <a:gd name="T19" fmla="*/ 18389 h 21600"/>
              <a:gd name="T20" fmla="*/ 3065 w 21600"/>
              <a:gd name="T21" fmla="*/ 18306 h 21600"/>
              <a:gd name="T22" fmla="*/ 3106 w 21600"/>
              <a:gd name="T23" fmla="*/ 18348 h 21600"/>
              <a:gd name="T24" fmla="*/ 3145 w 21600"/>
              <a:gd name="T25" fmla="*/ 18306 h 21600"/>
              <a:gd name="T26" fmla="*/ 3146 w 21600"/>
              <a:gd name="T27" fmla="*/ 18389 h 21600"/>
              <a:gd name="T28" fmla="*/ 6268 w 21600"/>
              <a:gd name="T29" fmla="*/ 21600 h 21600"/>
              <a:gd name="T30" fmla="*/ 17292 w 21600"/>
              <a:gd name="T31" fmla="*/ 10128 h 21600"/>
              <a:gd name="T32" fmla="*/ 17314 w 21600"/>
              <a:gd name="T33" fmla="*/ 10128 h 21600"/>
              <a:gd name="T34" fmla="*/ 17270 w 21600"/>
              <a:gd name="T35" fmla="*/ 12602 h 21600"/>
              <a:gd name="T36" fmla="*/ 18928 w 21600"/>
              <a:gd name="T37" fmla="*/ 10215 h 21600"/>
              <a:gd name="T38" fmla="*/ 21532 w 21600"/>
              <a:gd name="T39" fmla="*/ 6465 h 21600"/>
              <a:gd name="T40" fmla="*/ 21598 w 21600"/>
              <a:gd name="T41" fmla="*/ 6467 h 21600"/>
              <a:gd name="T42" fmla="*/ 21566 w 21600"/>
              <a:gd name="T43" fmla="*/ 6416 h 21600"/>
              <a:gd name="T44" fmla="*/ 21600 w 21600"/>
              <a:gd name="T45" fmla="*/ 6367 h 21600"/>
              <a:gd name="T46" fmla="*/ 21600 w 21600"/>
              <a:gd name="T47" fmla="*/ 636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600" h="21600">
                <a:moveTo>
                  <a:pt x="21600" y="6367"/>
                </a:moveTo>
                <a:lnTo>
                  <a:pt x="21533" y="6365"/>
                </a:lnTo>
                <a:lnTo>
                  <a:pt x="19012" y="2394"/>
                </a:lnTo>
                <a:lnTo>
                  <a:pt x="17492" y="0"/>
                </a:lnTo>
                <a:lnTo>
                  <a:pt x="17452" y="2273"/>
                </a:lnTo>
                <a:lnTo>
                  <a:pt x="17450" y="2365"/>
                </a:lnTo>
                <a:cubicBezTo>
                  <a:pt x="17443" y="2365"/>
                  <a:pt x="17436" y="2365"/>
                  <a:pt x="17428" y="2365"/>
                </a:cubicBezTo>
                <a:cubicBezTo>
                  <a:pt x="17323" y="2362"/>
                  <a:pt x="17219" y="2361"/>
                  <a:pt x="17115" y="2361"/>
                </a:cubicBezTo>
                <a:cubicBezTo>
                  <a:pt x="8252" y="2316"/>
                  <a:pt x="882" y="10716"/>
                  <a:pt x="0" y="21592"/>
                </a:cubicBezTo>
                <a:lnTo>
                  <a:pt x="3065" y="18389"/>
                </a:lnTo>
                <a:lnTo>
                  <a:pt x="3065" y="18306"/>
                </a:lnTo>
                <a:lnTo>
                  <a:pt x="3106" y="18348"/>
                </a:lnTo>
                <a:lnTo>
                  <a:pt x="3145" y="18306"/>
                </a:lnTo>
                <a:lnTo>
                  <a:pt x="3146" y="18389"/>
                </a:lnTo>
                <a:lnTo>
                  <a:pt x="6268" y="21600"/>
                </a:lnTo>
                <a:cubicBezTo>
                  <a:pt x="7117" y="14972"/>
                  <a:pt x="11769" y="9976"/>
                  <a:pt x="17292" y="10128"/>
                </a:cubicBezTo>
                <a:cubicBezTo>
                  <a:pt x="17299" y="10127"/>
                  <a:pt x="17306" y="10128"/>
                  <a:pt x="17314" y="10128"/>
                </a:cubicBezTo>
                <a:lnTo>
                  <a:pt x="17270" y="12602"/>
                </a:lnTo>
                <a:lnTo>
                  <a:pt x="18928" y="10215"/>
                </a:lnTo>
                <a:lnTo>
                  <a:pt x="21532" y="6465"/>
                </a:lnTo>
                <a:lnTo>
                  <a:pt x="21598" y="6467"/>
                </a:lnTo>
                <a:lnTo>
                  <a:pt x="21566" y="6416"/>
                </a:lnTo>
                <a:cubicBezTo>
                  <a:pt x="21566" y="6416"/>
                  <a:pt x="21600" y="6367"/>
                  <a:pt x="21600" y="6367"/>
                </a:cubicBezTo>
                <a:close/>
                <a:moveTo>
                  <a:pt x="21600" y="6367"/>
                </a:moveTo>
              </a:path>
            </a:pathLst>
          </a:custGeom>
          <a:solidFill>
            <a:srgbClr val="3B3635"/>
          </a:solidFill>
          <a:ln>
            <a:noFill/>
          </a:ln>
        </p:spPr>
        <p:txBody>
          <a:bodyPr lIns="0" tIns="0" rIns="0" bIns="0"/>
          <a:lstStyle/>
          <a:p>
            <a:endParaRPr lang="en-US"/>
          </a:p>
        </p:txBody>
      </p:sp>
      <p:sp>
        <p:nvSpPr>
          <p:cNvPr id="20" name="Rectangle 6"/>
          <p:cNvSpPr/>
          <p:nvPr/>
        </p:nvSpPr>
        <p:spPr bwMode="auto">
          <a:xfrm>
            <a:off x="6650538" y="4617446"/>
            <a:ext cx="839173" cy="240437"/>
          </a:xfrm>
          <a:prstGeom prst="rect">
            <a:avLst/>
          </a:prstGeom>
          <a:noFill/>
          <a:ln>
            <a:noFill/>
          </a:ln>
        </p:spPr>
        <p:txBody>
          <a:bodyPr lIns="0" tIns="0" rIns="0" bIns="0" anchor="ctr"/>
          <a:lstStyle/>
          <a:p>
            <a:r>
              <a:rPr lang="en-US">
                <a:solidFill>
                  <a:srgbClr val="FFFFFF"/>
                </a:solidFill>
                <a:latin typeface="Arial" panose="020B0604020202020204" pitchFamily="34" charset="0"/>
                <a:ea typeface="MS PGothic" panose="020B0600070205080204" charset="-128"/>
                <a:cs typeface="Arial" panose="020B0604020202020204" pitchFamily="34" charset="0"/>
                <a:sym typeface="Nexa Bold" charset="0"/>
              </a:rPr>
              <a:t>Text</a:t>
            </a:r>
            <a:endParaRPr lang="en-US">
              <a:solidFill>
                <a:srgbClr val="FFFFFF"/>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21" name="Rectangle 7"/>
          <p:cNvSpPr/>
          <p:nvPr/>
        </p:nvSpPr>
        <p:spPr bwMode="auto">
          <a:xfrm>
            <a:off x="6829687" y="2943815"/>
            <a:ext cx="839173" cy="240437"/>
          </a:xfrm>
          <a:prstGeom prst="rect">
            <a:avLst/>
          </a:prstGeom>
          <a:noFill/>
          <a:ln>
            <a:noFill/>
          </a:ln>
        </p:spPr>
        <p:txBody>
          <a:bodyPr lIns="0" tIns="0" rIns="0" bIns="0" anchor="ctr"/>
          <a:lstStyle/>
          <a:p>
            <a:r>
              <a:rPr lang="en-US">
                <a:solidFill>
                  <a:srgbClr val="FFFFFF"/>
                </a:solidFill>
                <a:latin typeface="Arial" panose="020B0604020202020204" pitchFamily="34" charset="0"/>
                <a:ea typeface="MS PGothic" panose="020B0600070205080204" charset="-128"/>
                <a:cs typeface="Arial" panose="020B0604020202020204" pitchFamily="34" charset="0"/>
                <a:sym typeface="Nexa Bold" charset="0"/>
              </a:rPr>
              <a:t>Text</a:t>
            </a:r>
            <a:endParaRPr lang="en-US">
              <a:solidFill>
                <a:srgbClr val="FFFFFF"/>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22" name="Rectangle 8"/>
          <p:cNvSpPr/>
          <p:nvPr/>
        </p:nvSpPr>
        <p:spPr bwMode="auto">
          <a:xfrm>
            <a:off x="5085339" y="2703378"/>
            <a:ext cx="839173" cy="240437"/>
          </a:xfrm>
          <a:prstGeom prst="rect">
            <a:avLst/>
          </a:prstGeom>
          <a:noFill/>
          <a:ln>
            <a:noFill/>
          </a:ln>
        </p:spPr>
        <p:txBody>
          <a:bodyPr lIns="0" tIns="0" rIns="0" bIns="0" anchor="ctr"/>
          <a:lstStyle/>
          <a:p>
            <a:r>
              <a:rPr lang="en-US" dirty="0">
                <a:solidFill>
                  <a:srgbClr val="FFFFFF"/>
                </a:solidFill>
                <a:latin typeface="Arial" panose="020B0604020202020204" pitchFamily="34" charset="0"/>
                <a:ea typeface="MS PGothic" panose="020B0600070205080204" charset="-128"/>
                <a:cs typeface="Arial" panose="020B0604020202020204" pitchFamily="34" charset="0"/>
                <a:sym typeface="Nexa Bold" charset="0"/>
              </a:rPr>
              <a:t>Text</a:t>
            </a:r>
            <a:endParaRPr lang="en-US" dirty="0">
              <a:solidFill>
                <a:srgbClr val="FFFFFF"/>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23" name="Rectangle 9"/>
          <p:cNvSpPr/>
          <p:nvPr/>
        </p:nvSpPr>
        <p:spPr bwMode="auto">
          <a:xfrm>
            <a:off x="4816615" y="4377009"/>
            <a:ext cx="839173" cy="240437"/>
          </a:xfrm>
          <a:prstGeom prst="rect">
            <a:avLst/>
          </a:prstGeom>
          <a:noFill/>
          <a:ln>
            <a:noFill/>
          </a:ln>
        </p:spPr>
        <p:txBody>
          <a:bodyPr lIns="0" tIns="0" rIns="0" bIns="0" anchor="ctr"/>
          <a:lstStyle/>
          <a:p>
            <a:r>
              <a:rPr lang="en-US">
                <a:solidFill>
                  <a:srgbClr val="FFFFFF"/>
                </a:solidFill>
                <a:latin typeface="Arial" panose="020B0604020202020204" pitchFamily="34" charset="0"/>
                <a:ea typeface="MS PGothic" panose="020B0600070205080204" charset="-128"/>
                <a:cs typeface="Arial" panose="020B0604020202020204" pitchFamily="34" charset="0"/>
                <a:sym typeface="Nexa Bold" charset="0"/>
              </a:rPr>
              <a:t>Text</a:t>
            </a:r>
            <a:endParaRPr lang="en-US">
              <a:solidFill>
                <a:srgbClr val="FFFFFF"/>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25" name="Line 11"/>
          <p:cNvSpPr>
            <a:spLocks noChangeShapeType="1"/>
          </p:cNvSpPr>
          <p:nvPr/>
        </p:nvSpPr>
        <p:spPr bwMode="auto">
          <a:xfrm>
            <a:off x="7441387" y="2940279"/>
            <a:ext cx="726615" cy="0"/>
          </a:xfrm>
          <a:prstGeom prst="line">
            <a:avLst/>
          </a:prstGeom>
          <a:noFill/>
          <a:ln w="25400">
            <a:solidFill>
              <a:srgbClr val="676767"/>
            </a:solidFill>
            <a:miter lim="800000"/>
          </a:ln>
        </p:spPr>
        <p:txBody>
          <a:bodyPr lIns="0" tIns="0" rIns="0" bIns="0"/>
          <a:lstStyle/>
          <a:p>
            <a:endParaRPr lang="en-US"/>
          </a:p>
        </p:txBody>
      </p:sp>
      <p:sp>
        <p:nvSpPr>
          <p:cNvPr id="27" name="Line 13"/>
          <p:cNvSpPr>
            <a:spLocks noChangeShapeType="1"/>
          </p:cNvSpPr>
          <p:nvPr/>
        </p:nvSpPr>
        <p:spPr bwMode="auto">
          <a:xfrm>
            <a:off x="7441976" y="4655162"/>
            <a:ext cx="726615" cy="0"/>
          </a:xfrm>
          <a:prstGeom prst="line">
            <a:avLst/>
          </a:prstGeom>
          <a:noFill/>
          <a:ln w="25400">
            <a:solidFill>
              <a:srgbClr val="676767"/>
            </a:solidFill>
            <a:miter lim="800000"/>
          </a:ln>
        </p:spPr>
        <p:txBody>
          <a:bodyPr lIns="0" tIns="0" rIns="0" bIns="0"/>
          <a:lstStyle/>
          <a:p>
            <a:endParaRPr lang="en-US"/>
          </a:p>
        </p:txBody>
      </p:sp>
      <p:grpSp>
        <p:nvGrpSpPr>
          <p:cNvPr id="30" name="Group 18"/>
          <p:cNvGrpSpPr/>
          <p:nvPr/>
        </p:nvGrpSpPr>
        <p:grpSpPr bwMode="auto">
          <a:xfrm>
            <a:off x="3995711" y="2939101"/>
            <a:ext cx="726615" cy="1716061"/>
            <a:chOff x="0" y="0"/>
            <a:chExt cx="1233" cy="2912"/>
          </a:xfrm>
        </p:grpSpPr>
        <p:sp>
          <p:nvSpPr>
            <p:cNvPr id="31" name="Line 16"/>
            <p:cNvSpPr>
              <a:spLocks noChangeShapeType="1"/>
            </p:cNvSpPr>
            <p:nvPr/>
          </p:nvSpPr>
          <p:spPr bwMode="auto">
            <a:xfrm>
              <a:off x="0" y="0"/>
              <a:ext cx="1233" cy="0"/>
            </a:xfrm>
            <a:prstGeom prst="line">
              <a:avLst/>
            </a:prstGeom>
            <a:noFill/>
            <a:ln w="25400">
              <a:solidFill>
                <a:srgbClr val="676767"/>
              </a:solidFill>
              <a:miter lim="800000"/>
            </a:ln>
          </p:spPr>
          <p:txBody>
            <a:bodyPr lIns="0" tIns="0" rIns="0" bIns="0"/>
            <a:lstStyle/>
            <a:p>
              <a:endParaRPr lang="en-US"/>
            </a:p>
          </p:txBody>
        </p:sp>
        <p:sp>
          <p:nvSpPr>
            <p:cNvPr id="32" name="Line 17"/>
            <p:cNvSpPr>
              <a:spLocks noChangeShapeType="1"/>
            </p:cNvSpPr>
            <p:nvPr/>
          </p:nvSpPr>
          <p:spPr bwMode="auto">
            <a:xfrm>
              <a:off x="0" y="2912"/>
              <a:ext cx="1233" cy="0"/>
            </a:xfrm>
            <a:prstGeom prst="line">
              <a:avLst/>
            </a:prstGeom>
            <a:noFill/>
            <a:ln w="25400">
              <a:solidFill>
                <a:srgbClr val="676767"/>
              </a:solidFill>
              <a:miter lim="800000"/>
            </a:ln>
          </p:spPr>
          <p:txBody>
            <a:bodyPr lIns="0" tIns="0" rIns="0" bIns="0"/>
            <a:lstStyle/>
            <a:p>
              <a:endParaRPr lang="en-US"/>
            </a:p>
          </p:txBody>
        </p:sp>
      </p:grpSp>
      <p:sp>
        <p:nvSpPr>
          <p:cNvPr id="3" name="文本框 2"/>
          <p:cNvSpPr txBox="1"/>
          <p:nvPr/>
        </p:nvSpPr>
        <p:spPr>
          <a:xfrm>
            <a:off x="5520685" y="3397091"/>
            <a:ext cx="1129853" cy="830997"/>
          </a:xfrm>
          <a:prstGeom prst="rect">
            <a:avLst/>
          </a:prstGeom>
          <a:noFill/>
        </p:spPr>
        <p:txBody>
          <a:bodyPr wrap="square" rtlCol="0">
            <a:spAutoFit/>
          </a:bodyPr>
          <a:lstStyle/>
          <a:p>
            <a:pPr algn="ctr"/>
            <a:r>
              <a:rPr lang="en-US" altLang="zh-CN" sz="2400" dirty="0" smtClean="0">
                <a:solidFill>
                  <a:schemeClr val="tx1">
                    <a:lumMod val="75000"/>
                    <a:lumOff val="25000"/>
                  </a:schemeClr>
                </a:solidFill>
              </a:rPr>
              <a:t>Add title</a:t>
            </a:r>
            <a:endParaRPr lang="zh-CN" altLang="en-US" sz="2400" dirty="0">
              <a:solidFill>
                <a:schemeClr val="tx1">
                  <a:lumMod val="75000"/>
                  <a:lumOff val="25000"/>
                </a:schemeClr>
              </a:solidFill>
            </a:endParaRPr>
          </a:p>
        </p:txBody>
      </p:sp>
      <p:sp>
        <p:nvSpPr>
          <p:cNvPr id="33" name="文本框 32"/>
          <p:cNvSpPr txBox="1"/>
          <p:nvPr/>
        </p:nvSpPr>
        <p:spPr>
          <a:xfrm>
            <a:off x="8280560" y="2674350"/>
            <a:ext cx="1918673" cy="1225400"/>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8280560" y="2389466"/>
            <a:ext cx="1284902" cy="338554"/>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8280560" y="4430779"/>
            <a:ext cx="1918673" cy="1225400"/>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8280560" y="4145895"/>
            <a:ext cx="1284902" cy="338554"/>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1967748" y="2674350"/>
            <a:ext cx="1918673" cy="1246495"/>
          </a:xfrm>
          <a:prstGeom prst="rect">
            <a:avLst/>
          </a:prstGeom>
          <a:noFill/>
        </p:spPr>
        <p:txBody>
          <a:bodyPr wrap="square" rtlCol="0">
            <a:spAutoFit/>
          </a:bodyPr>
          <a:lstStyle/>
          <a:p>
            <a:pPr algn="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2601519" y="2389466"/>
            <a:ext cx="1284902" cy="338554"/>
          </a:xfrm>
          <a:prstGeom prst="rect">
            <a:avLst/>
          </a:prstGeom>
          <a:noFill/>
        </p:spPr>
        <p:txBody>
          <a:bodyPr wrap="square" rtlCol="0">
            <a:spAutoFit/>
          </a:bodyPr>
          <a:lstStyle/>
          <a:p>
            <a:pPr algn="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1967748" y="4430779"/>
            <a:ext cx="1918673" cy="1246495"/>
          </a:xfrm>
          <a:prstGeom prst="rect">
            <a:avLst/>
          </a:prstGeom>
          <a:noFill/>
        </p:spPr>
        <p:txBody>
          <a:bodyPr wrap="square" rtlCol="0">
            <a:spAutoFit/>
          </a:bodyPr>
          <a:lstStyle/>
          <a:p>
            <a:pPr algn="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2601519" y="4145895"/>
            <a:ext cx="1284902" cy="338554"/>
          </a:xfrm>
          <a:prstGeom prst="rect">
            <a:avLst/>
          </a:prstGeom>
          <a:noFill/>
        </p:spPr>
        <p:txBody>
          <a:bodyPr wrap="square" rtlCol="0">
            <a:spAutoFit/>
          </a:bodyPr>
          <a:lstStyle/>
          <a:p>
            <a:pPr algn="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477" t="3718" r="6481" b="10038"/>
          <a:stretch>
            <a:fillRect/>
          </a:stretch>
        </p:blipFill>
        <p:spPr>
          <a:xfrm>
            <a:off x="0" y="0"/>
            <a:ext cx="12191999" cy="6858000"/>
          </a:xfrm>
          <a:prstGeom prst="rect">
            <a:avLst/>
          </a:prstGeom>
        </p:spPr>
      </p:pic>
      <p:grpSp>
        <p:nvGrpSpPr>
          <p:cNvPr id="15" name="组合 14"/>
          <p:cNvGrpSpPr/>
          <p:nvPr/>
        </p:nvGrpSpPr>
        <p:grpSpPr>
          <a:xfrm>
            <a:off x="5276849" y="1424782"/>
            <a:ext cx="1638300" cy="1638300"/>
            <a:chOff x="5276850" y="1310482"/>
            <a:chExt cx="1638300" cy="1638300"/>
          </a:xfrm>
        </p:grpSpPr>
        <p:grpSp>
          <p:nvGrpSpPr>
            <p:cNvPr id="11" name="组合 10"/>
            <p:cNvGrpSpPr/>
            <p:nvPr/>
          </p:nvGrpSpPr>
          <p:grpSpPr>
            <a:xfrm>
              <a:off x="5276850" y="1310482"/>
              <a:ext cx="1638300" cy="1638300"/>
              <a:chOff x="4704555" y="1785938"/>
              <a:chExt cx="2782888" cy="2782888"/>
            </a:xfrm>
          </p:grpSpPr>
          <p:sp>
            <p:nvSpPr>
              <p:cNvPr id="10" name="矩形 9"/>
              <p:cNvSpPr/>
              <p:nvPr/>
            </p:nvSpPr>
            <p:spPr>
              <a:xfrm>
                <a:off x="4704555" y="1785938"/>
                <a:ext cx="2782888" cy="2782888"/>
              </a:xfrm>
              <a:prstGeom prst="rect">
                <a:avLst/>
              </a:prstGeom>
              <a:solidFill>
                <a:srgbClr val="56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934127" y="2015510"/>
                <a:ext cx="2323745" cy="232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5519057" y="1621801"/>
              <a:ext cx="1153886" cy="1015663"/>
            </a:xfrm>
            <a:prstGeom prst="rect">
              <a:avLst/>
            </a:prstGeom>
            <a:noFill/>
          </p:spPr>
          <p:txBody>
            <a:bodyPr wrap="square" rtlCol="0">
              <a:spAutoFit/>
            </a:bodyPr>
            <a:lstStyle/>
            <a:p>
              <a:pPr algn="ctr"/>
              <a:r>
                <a:rPr lang="en-US" altLang="zh-CN" sz="6000" b="1" dirty="0" smtClean="0">
                  <a:ln w="28575">
                    <a:noFill/>
                  </a:ln>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sz="6000" b="1" dirty="0">
                <a:ln w="28575">
                  <a:noFill/>
                </a:ln>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6" name="文本框 15"/>
          <p:cNvSpPr txBox="1"/>
          <p:nvPr/>
        </p:nvSpPr>
        <p:spPr>
          <a:xfrm>
            <a:off x="3616035" y="3465513"/>
            <a:ext cx="4959929" cy="584775"/>
          </a:xfrm>
          <a:prstGeom prst="rect">
            <a:avLst/>
          </a:prstGeom>
          <a:noFill/>
        </p:spPr>
        <p:txBody>
          <a:bodyPr wrap="square" rtlCol="0">
            <a:spAutoFit/>
          </a:bodyPr>
          <a:lstStyle/>
          <a:p>
            <a:pPr algn="ctr"/>
            <a:r>
              <a:rPr lang="zh-CN" altLang="en-US" sz="3200" b="1" dirty="0" smtClean="0">
                <a:solidFill>
                  <a:schemeClr val="tx1">
                    <a:lumMod val="75000"/>
                    <a:lumOff val="25000"/>
                  </a:schemeClr>
                </a:solidFill>
                <a:latin typeface="微软雅黑" panose="020B0503020204020204" pitchFamily="34" charset="-122"/>
                <a:ea typeface="微软雅黑" panose="020B0503020204020204" pitchFamily="34" charset="-122"/>
              </a:rPr>
              <a:t>课题研究的思路与方法</a:t>
            </a:r>
            <a:endParaRPr lang="en-US" altLang="zh-CN" sz="32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3584946" y="4050288"/>
            <a:ext cx="5022106" cy="400110"/>
          </a:xfrm>
          <a:prstGeom prst="snip1Rect">
            <a:avLst>
              <a:gd name="adj" fmla="val 0"/>
            </a:avLst>
          </a:prstGeom>
          <a:noFill/>
          <a:ln w="28575">
            <a:noFill/>
          </a:ln>
        </p:spPr>
        <p:txBody>
          <a:bodyPr wrap="square" rtlCol="0">
            <a:spAutoFit/>
          </a:bodyPr>
          <a:lstStyle/>
          <a:p>
            <a:pPr algn="ctr"/>
            <a:r>
              <a:rPr lang="en-US" altLang="zh-CN" sz="2000"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Ideas And Methods</a:t>
            </a:r>
            <a:endParaRPr lang="zh-CN" altLang="en-US" sz="2000"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1" name="矩形 40"/>
          <p:cNvSpPr/>
          <p:nvPr/>
        </p:nvSpPr>
        <p:spPr>
          <a:xfrm>
            <a:off x="1669141" y="181159"/>
            <a:ext cx="2492990" cy="646331"/>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研究的思路与方法</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404583" y="797144"/>
            <a:ext cx="5022106" cy="369332"/>
          </a:xfrm>
          <a:prstGeom prst="snip1Rect">
            <a:avLst>
              <a:gd name="adj" fmla="val 0"/>
            </a:avLst>
          </a:prstGeom>
          <a:noFill/>
          <a:ln w="28575">
            <a:noFill/>
          </a:ln>
        </p:spPr>
        <p:txBody>
          <a:bodyPr wrap="square" rtlCol="0">
            <a:spAutoFit/>
          </a:bodyPr>
          <a:lstStyle/>
          <a:p>
            <a:pPr algn="ctr"/>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Ideas And Methods</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5" name="组合 4"/>
          <p:cNvGrpSpPr/>
          <p:nvPr/>
        </p:nvGrpSpPr>
        <p:grpSpPr>
          <a:xfrm>
            <a:off x="820965" y="379754"/>
            <a:ext cx="717550" cy="717550"/>
            <a:chOff x="5276850" y="1310482"/>
            <a:chExt cx="1638300" cy="1638300"/>
          </a:xfrm>
        </p:grpSpPr>
        <p:grpSp>
          <p:nvGrpSpPr>
            <p:cNvPr id="6" name="组合 5"/>
            <p:cNvGrpSpPr/>
            <p:nvPr/>
          </p:nvGrpSpPr>
          <p:grpSpPr>
            <a:xfrm>
              <a:off x="5276850" y="1310482"/>
              <a:ext cx="1638300" cy="1638300"/>
              <a:chOff x="4704555" y="1785938"/>
              <a:chExt cx="2782888" cy="2782888"/>
            </a:xfrm>
          </p:grpSpPr>
          <p:sp>
            <p:nvSpPr>
              <p:cNvPr id="8" name="矩形 7"/>
              <p:cNvSpPr/>
              <p:nvPr/>
            </p:nvSpPr>
            <p:spPr>
              <a:xfrm>
                <a:off x="4704555" y="1785938"/>
                <a:ext cx="2782888" cy="2782888"/>
              </a:xfrm>
              <a:prstGeom prst="rect">
                <a:avLst/>
              </a:prstGeom>
              <a:solidFill>
                <a:srgbClr val="56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934127" y="2015510"/>
                <a:ext cx="2323745" cy="232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344425" y="1527643"/>
              <a:ext cx="1503149" cy="1194608"/>
            </a:xfrm>
            <a:prstGeom prst="rect">
              <a:avLst/>
            </a:prstGeom>
            <a:noFill/>
          </p:spPr>
          <p:txBody>
            <a:bodyPr wrap="square" rtlCol="0">
              <a:spAutoFit/>
            </a:bodyPr>
            <a:lstStyle/>
            <a:p>
              <a:pPr algn="ctr"/>
              <a:r>
                <a:rPr lang="en-US" altLang="zh-CN" sz="2800" b="1" dirty="0" smtClean="0">
                  <a:ln w="28575">
                    <a:noFill/>
                  </a:ln>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sz="4400" b="1" dirty="0">
                <a:ln w="28575">
                  <a:noFill/>
                </a:ln>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4" name="AutoShape 2"/>
          <p:cNvSpPr/>
          <p:nvPr/>
        </p:nvSpPr>
        <p:spPr bwMode="auto">
          <a:xfrm>
            <a:off x="2881" y="2416744"/>
            <a:ext cx="6081698" cy="1147849"/>
          </a:xfrm>
          <a:custGeom>
            <a:avLst/>
            <a:gdLst>
              <a:gd name="T0" fmla="*/ 21600 w 21600"/>
              <a:gd name="T1" fmla="*/ 11314 h 21600"/>
              <a:gd name="T2" fmla="*/ 0 w 21600"/>
              <a:gd name="T3" fmla="*/ 21600 h 21600"/>
              <a:gd name="T4" fmla="*/ 0 w 21600"/>
              <a:gd name="T5" fmla="*/ 10286 h 21600"/>
              <a:gd name="T6" fmla="*/ 21600 w 21600"/>
              <a:gd name="T7" fmla="*/ 0 h 21600"/>
              <a:gd name="T8" fmla="*/ 21600 w 21600"/>
              <a:gd name="T9" fmla="*/ 11314 h 21600"/>
              <a:gd name="T10" fmla="*/ 21600 w 21600"/>
              <a:gd name="T11" fmla="*/ 11314 h 21600"/>
            </a:gdLst>
            <a:ahLst/>
            <a:cxnLst>
              <a:cxn ang="0">
                <a:pos x="T0" y="T1"/>
              </a:cxn>
              <a:cxn ang="0">
                <a:pos x="T2" y="T3"/>
              </a:cxn>
              <a:cxn ang="0">
                <a:pos x="T4" y="T5"/>
              </a:cxn>
              <a:cxn ang="0">
                <a:pos x="T6" y="T7"/>
              </a:cxn>
              <a:cxn ang="0">
                <a:pos x="T8" y="T9"/>
              </a:cxn>
              <a:cxn ang="0">
                <a:pos x="T10" y="T11"/>
              </a:cxn>
            </a:cxnLst>
            <a:rect l="0" t="0" r="r" b="b"/>
            <a:pathLst>
              <a:path w="21600" h="21600">
                <a:moveTo>
                  <a:pt x="21600" y="11314"/>
                </a:moveTo>
                <a:lnTo>
                  <a:pt x="0" y="21600"/>
                </a:lnTo>
                <a:lnTo>
                  <a:pt x="0" y="10286"/>
                </a:lnTo>
                <a:lnTo>
                  <a:pt x="21600" y="0"/>
                </a:lnTo>
                <a:cubicBezTo>
                  <a:pt x="21600" y="0"/>
                  <a:pt x="21600" y="11314"/>
                  <a:pt x="21600" y="11314"/>
                </a:cubicBezTo>
                <a:close/>
                <a:moveTo>
                  <a:pt x="21600" y="11314"/>
                </a:moveTo>
              </a:path>
            </a:pathLst>
          </a:custGeom>
          <a:solidFill>
            <a:srgbClr val="605855"/>
          </a:solidFill>
          <a:ln>
            <a:noFill/>
          </a:ln>
        </p:spPr>
        <p:txBody>
          <a:bodyPr lIns="0" tIns="0" rIns="0" bIns="0"/>
          <a:lstStyle/>
          <a:p>
            <a:endParaRPr lang="en-US" sz="1000"/>
          </a:p>
        </p:txBody>
      </p:sp>
      <p:sp>
        <p:nvSpPr>
          <p:cNvPr id="45" name="AutoShape 3"/>
          <p:cNvSpPr/>
          <p:nvPr/>
        </p:nvSpPr>
        <p:spPr bwMode="auto">
          <a:xfrm>
            <a:off x="6084579" y="2416744"/>
            <a:ext cx="4064265" cy="910232"/>
          </a:xfrm>
          <a:custGeom>
            <a:avLst/>
            <a:gdLst>
              <a:gd name="T0" fmla="*/ 21600 w 21600"/>
              <a:gd name="T1" fmla="*/ 15570 h 21600"/>
              <a:gd name="T2" fmla="*/ 18969 w 21600"/>
              <a:gd name="T3" fmla="*/ 7614 h 21600"/>
              <a:gd name="T4" fmla="*/ 0 w 21600"/>
              <a:gd name="T5" fmla="*/ 0 h 21600"/>
              <a:gd name="T6" fmla="*/ 0 w 21600"/>
              <a:gd name="T7" fmla="*/ 14273 h 21600"/>
              <a:gd name="T8" fmla="*/ 18254 w 21600"/>
              <a:gd name="T9" fmla="*/ 21600 h 21600"/>
              <a:gd name="T10" fmla="*/ 21600 w 21600"/>
              <a:gd name="T11" fmla="*/ 15570 h 21600"/>
              <a:gd name="T12" fmla="*/ 21600 w 21600"/>
              <a:gd name="T13" fmla="*/ 1557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1600" y="15570"/>
                </a:moveTo>
                <a:lnTo>
                  <a:pt x="18969" y="7614"/>
                </a:lnTo>
                <a:lnTo>
                  <a:pt x="0" y="0"/>
                </a:lnTo>
                <a:lnTo>
                  <a:pt x="0" y="14273"/>
                </a:lnTo>
                <a:lnTo>
                  <a:pt x="18254" y="21600"/>
                </a:lnTo>
                <a:cubicBezTo>
                  <a:pt x="18254" y="21600"/>
                  <a:pt x="21600" y="15570"/>
                  <a:pt x="21600" y="15570"/>
                </a:cubicBezTo>
                <a:close/>
                <a:moveTo>
                  <a:pt x="21600" y="15570"/>
                </a:moveTo>
              </a:path>
            </a:pathLst>
          </a:custGeom>
          <a:solidFill>
            <a:srgbClr val="47413F"/>
          </a:solidFill>
          <a:ln>
            <a:noFill/>
          </a:ln>
        </p:spPr>
        <p:txBody>
          <a:bodyPr lIns="0" tIns="0" rIns="0" bIns="0"/>
          <a:lstStyle/>
          <a:p>
            <a:endParaRPr lang="en-US" sz="1000"/>
          </a:p>
        </p:txBody>
      </p:sp>
      <p:sp>
        <p:nvSpPr>
          <p:cNvPr id="46" name="AutoShape 4"/>
          <p:cNvSpPr/>
          <p:nvPr/>
        </p:nvSpPr>
        <p:spPr bwMode="auto">
          <a:xfrm>
            <a:off x="6099676" y="3075695"/>
            <a:ext cx="6082492" cy="1148608"/>
          </a:xfrm>
          <a:custGeom>
            <a:avLst/>
            <a:gdLst>
              <a:gd name="T0" fmla="*/ 0 w 21600"/>
              <a:gd name="T1" fmla="*/ 11314 h 21600"/>
              <a:gd name="T2" fmla="*/ 21600 w 21600"/>
              <a:gd name="T3" fmla="*/ 21600 h 21600"/>
              <a:gd name="T4" fmla="*/ 21600 w 21600"/>
              <a:gd name="T5" fmla="*/ 10286 h 21600"/>
              <a:gd name="T6" fmla="*/ 0 w 21600"/>
              <a:gd name="T7" fmla="*/ 0 h 21600"/>
              <a:gd name="T8" fmla="*/ 0 w 21600"/>
              <a:gd name="T9" fmla="*/ 11314 h 21600"/>
              <a:gd name="T10" fmla="*/ 0 w 21600"/>
              <a:gd name="T11" fmla="*/ 11314 h 21600"/>
            </a:gdLst>
            <a:ahLst/>
            <a:cxnLst>
              <a:cxn ang="0">
                <a:pos x="T0" y="T1"/>
              </a:cxn>
              <a:cxn ang="0">
                <a:pos x="T2" y="T3"/>
              </a:cxn>
              <a:cxn ang="0">
                <a:pos x="T4" y="T5"/>
              </a:cxn>
              <a:cxn ang="0">
                <a:pos x="T6" y="T7"/>
              </a:cxn>
              <a:cxn ang="0">
                <a:pos x="T8" y="T9"/>
              </a:cxn>
              <a:cxn ang="0">
                <a:pos x="T10" y="T11"/>
              </a:cxn>
            </a:cxnLst>
            <a:rect l="0" t="0" r="r" b="b"/>
            <a:pathLst>
              <a:path w="21600" h="21600">
                <a:moveTo>
                  <a:pt x="0" y="11314"/>
                </a:moveTo>
                <a:lnTo>
                  <a:pt x="21600" y="21600"/>
                </a:lnTo>
                <a:lnTo>
                  <a:pt x="21600" y="10286"/>
                </a:lnTo>
                <a:lnTo>
                  <a:pt x="0" y="0"/>
                </a:lnTo>
                <a:cubicBezTo>
                  <a:pt x="0" y="0"/>
                  <a:pt x="0" y="11314"/>
                  <a:pt x="0" y="11314"/>
                </a:cubicBezTo>
                <a:close/>
                <a:moveTo>
                  <a:pt x="0" y="11314"/>
                </a:moveTo>
              </a:path>
            </a:pathLst>
          </a:custGeom>
          <a:solidFill>
            <a:srgbClr val="3B3635"/>
          </a:solidFill>
          <a:ln>
            <a:noFill/>
          </a:ln>
        </p:spPr>
        <p:txBody>
          <a:bodyPr lIns="0" tIns="0" rIns="0" bIns="0"/>
          <a:lstStyle/>
          <a:p>
            <a:endParaRPr lang="en-US" sz="1000"/>
          </a:p>
        </p:txBody>
      </p:sp>
      <p:sp>
        <p:nvSpPr>
          <p:cNvPr id="47" name="AutoShape 5"/>
          <p:cNvSpPr/>
          <p:nvPr/>
        </p:nvSpPr>
        <p:spPr bwMode="auto">
          <a:xfrm>
            <a:off x="2029054" y="3075695"/>
            <a:ext cx="4064265" cy="910232"/>
          </a:xfrm>
          <a:custGeom>
            <a:avLst/>
            <a:gdLst>
              <a:gd name="T0" fmla="*/ 0 w 21600"/>
              <a:gd name="T1" fmla="*/ 15570 h 21600"/>
              <a:gd name="T2" fmla="*/ 2631 w 21600"/>
              <a:gd name="T3" fmla="*/ 7614 h 21600"/>
              <a:gd name="T4" fmla="*/ 21600 w 21600"/>
              <a:gd name="T5" fmla="*/ 0 h 21600"/>
              <a:gd name="T6" fmla="*/ 21600 w 21600"/>
              <a:gd name="T7" fmla="*/ 14273 h 21600"/>
              <a:gd name="T8" fmla="*/ 3346 w 21600"/>
              <a:gd name="T9" fmla="*/ 21600 h 21600"/>
              <a:gd name="T10" fmla="*/ 0 w 21600"/>
              <a:gd name="T11" fmla="*/ 15570 h 21600"/>
              <a:gd name="T12" fmla="*/ 0 w 21600"/>
              <a:gd name="T13" fmla="*/ 1557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15570"/>
                </a:moveTo>
                <a:lnTo>
                  <a:pt x="2631" y="7614"/>
                </a:lnTo>
                <a:lnTo>
                  <a:pt x="21600" y="0"/>
                </a:lnTo>
                <a:lnTo>
                  <a:pt x="21600" y="14273"/>
                </a:lnTo>
                <a:lnTo>
                  <a:pt x="3346" y="21600"/>
                </a:lnTo>
                <a:cubicBezTo>
                  <a:pt x="3346" y="21600"/>
                  <a:pt x="0" y="15570"/>
                  <a:pt x="0" y="15570"/>
                </a:cubicBezTo>
                <a:close/>
                <a:moveTo>
                  <a:pt x="0" y="15570"/>
                </a:moveTo>
              </a:path>
            </a:pathLst>
          </a:custGeom>
          <a:solidFill>
            <a:srgbClr val="4F4947"/>
          </a:solidFill>
          <a:ln>
            <a:noFill/>
          </a:ln>
        </p:spPr>
        <p:txBody>
          <a:bodyPr lIns="0" tIns="0" rIns="0" bIns="0"/>
          <a:lstStyle/>
          <a:p>
            <a:endParaRPr lang="en-US" sz="1000"/>
          </a:p>
        </p:txBody>
      </p:sp>
      <p:sp>
        <p:nvSpPr>
          <p:cNvPr id="48" name="AutoShape 6"/>
          <p:cNvSpPr/>
          <p:nvPr/>
        </p:nvSpPr>
        <p:spPr bwMode="auto">
          <a:xfrm>
            <a:off x="-9832" y="3733127"/>
            <a:ext cx="6081698" cy="1148608"/>
          </a:xfrm>
          <a:custGeom>
            <a:avLst/>
            <a:gdLst>
              <a:gd name="T0" fmla="*/ 21600 w 21600"/>
              <a:gd name="T1" fmla="*/ 11314 h 21600"/>
              <a:gd name="T2" fmla="*/ 0 w 21600"/>
              <a:gd name="T3" fmla="*/ 21600 h 21600"/>
              <a:gd name="T4" fmla="*/ 0 w 21600"/>
              <a:gd name="T5" fmla="*/ 10286 h 21600"/>
              <a:gd name="T6" fmla="*/ 21600 w 21600"/>
              <a:gd name="T7" fmla="*/ 0 h 21600"/>
              <a:gd name="T8" fmla="*/ 21600 w 21600"/>
              <a:gd name="T9" fmla="*/ 11314 h 21600"/>
              <a:gd name="T10" fmla="*/ 21600 w 21600"/>
              <a:gd name="T11" fmla="*/ 11314 h 21600"/>
            </a:gdLst>
            <a:ahLst/>
            <a:cxnLst>
              <a:cxn ang="0">
                <a:pos x="T0" y="T1"/>
              </a:cxn>
              <a:cxn ang="0">
                <a:pos x="T2" y="T3"/>
              </a:cxn>
              <a:cxn ang="0">
                <a:pos x="T4" y="T5"/>
              </a:cxn>
              <a:cxn ang="0">
                <a:pos x="T6" y="T7"/>
              </a:cxn>
              <a:cxn ang="0">
                <a:pos x="T8" y="T9"/>
              </a:cxn>
              <a:cxn ang="0">
                <a:pos x="T10" y="T11"/>
              </a:cxn>
            </a:cxnLst>
            <a:rect l="0" t="0" r="r" b="b"/>
            <a:pathLst>
              <a:path w="21600" h="21600">
                <a:moveTo>
                  <a:pt x="21600" y="11314"/>
                </a:moveTo>
                <a:lnTo>
                  <a:pt x="0" y="21600"/>
                </a:lnTo>
                <a:lnTo>
                  <a:pt x="0" y="10286"/>
                </a:lnTo>
                <a:lnTo>
                  <a:pt x="21600" y="0"/>
                </a:lnTo>
                <a:cubicBezTo>
                  <a:pt x="21600" y="0"/>
                  <a:pt x="21600" y="11314"/>
                  <a:pt x="21600" y="11314"/>
                </a:cubicBezTo>
                <a:close/>
                <a:moveTo>
                  <a:pt x="21600" y="11314"/>
                </a:moveTo>
              </a:path>
            </a:pathLst>
          </a:custGeom>
          <a:solidFill>
            <a:srgbClr val="605855"/>
          </a:solidFill>
          <a:ln>
            <a:noFill/>
          </a:ln>
        </p:spPr>
        <p:txBody>
          <a:bodyPr lIns="0" tIns="0" rIns="0" bIns="0"/>
          <a:lstStyle/>
          <a:p>
            <a:endParaRPr lang="en-US" sz="1000"/>
          </a:p>
        </p:txBody>
      </p:sp>
      <p:sp>
        <p:nvSpPr>
          <p:cNvPr id="49" name="AutoShape 7"/>
          <p:cNvSpPr/>
          <p:nvPr/>
        </p:nvSpPr>
        <p:spPr bwMode="auto">
          <a:xfrm>
            <a:off x="6073455" y="3733127"/>
            <a:ext cx="4063470" cy="910232"/>
          </a:xfrm>
          <a:custGeom>
            <a:avLst/>
            <a:gdLst>
              <a:gd name="T0" fmla="*/ 21600 w 21600"/>
              <a:gd name="T1" fmla="*/ 15570 h 21600"/>
              <a:gd name="T2" fmla="*/ 18969 w 21600"/>
              <a:gd name="T3" fmla="*/ 7614 h 21600"/>
              <a:gd name="T4" fmla="*/ 0 w 21600"/>
              <a:gd name="T5" fmla="*/ 0 h 21600"/>
              <a:gd name="T6" fmla="*/ 0 w 21600"/>
              <a:gd name="T7" fmla="*/ 14273 h 21600"/>
              <a:gd name="T8" fmla="*/ 18254 w 21600"/>
              <a:gd name="T9" fmla="*/ 21600 h 21600"/>
              <a:gd name="T10" fmla="*/ 21600 w 21600"/>
              <a:gd name="T11" fmla="*/ 15570 h 21600"/>
              <a:gd name="T12" fmla="*/ 21600 w 21600"/>
              <a:gd name="T13" fmla="*/ 1557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1600" y="15570"/>
                </a:moveTo>
                <a:lnTo>
                  <a:pt x="18969" y="7614"/>
                </a:lnTo>
                <a:lnTo>
                  <a:pt x="0" y="0"/>
                </a:lnTo>
                <a:lnTo>
                  <a:pt x="0" y="14273"/>
                </a:lnTo>
                <a:lnTo>
                  <a:pt x="18254" y="21600"/>
                </a:lnTo>
                <a:cubicBezTo>
                  <a:pt x="18254" y="21600"/>
                  <a:pt x="21600" y="15570"/>
                  <a:pt x="21600" y="15570"/>
                </a:cubicBezTo>
                <a:close/>
                <a:moveTo>
                  <a:pt x="21600" y="15570"/>
                </a:moveTo>
              </a:path>
            </a:pathLst>
          </a:custGeom>
          <a:solidFill>
            <a:srgbClr val="47413F"/>
          </a:solidFill>
          <a:ln>
            <a:noFill/>
          </a:ln>
        </p:spPr>
        <p:txBody>
          <a:bodyPr lIns="0" tIns="0" rIns="0" bIns="0"/>
          <a:lstStyle/>
          <a:p>
            <a:endParaRPr lang="en-US" sz="1000"/>
          </a:p>
        </p:txBody>
      </p:sp>
      <p:sp>
        <p:nvSpPr>
          <p:cNvPr id="50" name="AutoShape 8"/>
          <p:cNvSpPr/>
          <p:nvPr/>
        </p:nvSpPr>
        <p:spPr bwMode="auto">
          <a:xfrm>
            <a:off x="6098881" y="4389041"/>
            <a:ext cx="6081698" cy="1148608"/>
          </a:xfrm>
          <a:custGeom>
            <a:avLst/>
            <a:gdLst>
              <a:gd name="T0" fmla="*/ 0 w 21600"/>
              <a:gd name="T1" fmla="*/ 11314 h 21600"/>
              <a:gd name="T2" fmla="*/ 21600 w 21600"/>
              <a:gd name="T3" fmla="*/ 21600 h 21600"/>
              <a:gd name="T4" fmla="*/ 21600 w 21600"/>
              <a:gd name="T5" fmla="*/ 10286 h 21600"/>
              <a:gd name="T6" fmla="*/ 0 w 21600"/>
              <a:gd name="T7" fmla="*/ 0 h 21600"/>
              <a:gd name="T8" fmla="*/ 0 w 21600"/>
              <a:gd name="T9" fmla="*/ 11314 h 21600"/>
              <a:gd name="T10" fmla="*/ 0 w 21600"/>
              <a:gd name="T11" fmla="*/ 11314 h 21600"/>
            </a:gdLst>
            <a:ahLst/>
            <a:cxnLst>
              <a:cxn ang="0">
                <a:pos x="T0" y="T1"/>
              </a:cxn>
              <a:cxn ang="0">
                <a:pos x="T2" y="T3"/>
              </a:cxn>
              <a:cxn ang="0">
                <a:pos x="T4" y="T5"/>
              </a:cxn>
              <a:cxn ang="0">
                <a:pos x="T6" y="T7"/>
              </a:cxn>
              <a:cxn ang="0">
                <a:pos x="T8" y="T9"/>
              </a:cxn>
              <a:cxn ang="0">
                <a:pos x="T10" y="T11"/>
              </a:cxn>
            </a:cxnLst>
            <a:rect l="0" t="0" r="r" b="b"/>
            <a:pathLst>
              <a:path w="21600" h="21600">
                <a:moveTo>
                  <a:pt x="0" y="11314"/>
                </a:moveTo>
                <a:lnTo>
                  <a:pt x="21600" y="21600"/>
                </a:lnTo>
                <a:lnTo>
                  <a:pt x="21600" y="10286"/>
                </a:lnTo>
                <a:lnTo>
                  <a:pt x="0" y="0"/>
                </a:lnTo>
                <a:cubicBezTo>
                  <a:pt x="0" y="0"/>
                  <a:pt x="0" y="11314"/>
                  <a:pt x="0" y="11314"/>
                </a:cubicBezTo>
                <a:close/>
                <a:moveTo>
                  <a:pt x="0" y="11314"/>
                </a:moveTo>
              </a:path>
            </a:pathLst>
          </a:custGeom>
          <a:solidFill>
            <a:srgbClr val="3B3635"/>
          </a:solidFill>
          <a:ln>
            <a:noFill/>
          </a:ln>
        </p:spPr>
        <p:txBody>
          <a:bodyPr lIns="0" tIns="0" rIns="0" bIns="0"/>
          <a:lstStyle/>
          <a:p>
            <a:endParaRPr lang="en-US" sz="1000"/>
          </a:p>
        </p:txBody>
      </p:sp>
      <p:sp>
        <p:nvSpPr>
          <p:cNvPr id="51" name="AutoShape 9"/>
          <p:cNvSpPr/>
          <p:nvPr/>
        </p:nvSpPr>
        <p:spPr bwMode="auto">
          <a:xfrm>
            <a:off x="2030643" y="4389041"/>
            <a:ext cx="4063470" cy="910232"/>
          </a:xfrm>
          <a:custGeom>
            <a:avLst/>
            <a:gdLst>
              <a:gd name="T0" fmla="*/ 0 w 21600"/>
              <a:gd name="T1" fmla="*/ 15570 h 21600"/>
              <a:gd name="T2" fmla="*/ 2631 w 21600"/>
              <a:gd name="T3" fmla="*/ 7614 h 21600"/>
              <a:gd name="T4" fmla="*/ 21600 w 21600"/>
              <a:gd name="T5" fmla="*/ 0 h 21600"/>
              <a:gd name="T6" fmla="*/ 21600 w 21600"/>
              <a:gd name="T7" fmla="*/ 14273 h 21600"/>
              <a:gd name="T8" fmla="*/ 3346 w 21600"/>
              <a:gd name="T9" fmla="*/ 21600 h 21600"/>
              <a:gd name="T10" fmla="*/ 0 w 21600"/>
              <a:gd name="T11" fmla="*/ 15570 h 21600"/>
              <a:gd name="T12" fmla="*/ 0 w 21600"/>
              <a:gd name="T13" fmla="*/ 1557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15570"/>
                </a:moveTo>
                <a:lnTo>
                  <a:pt x="2631" y="7614"/>
                </a:lnTo>
                <a:lnTo>
                  <a:pt x="21600" y="0"/>
                </a:lnTo>
                <a:lnTo>
                  <a:pt x="21600" y="14273"/>
                </a:lnTo>
                <a:lnTo>
                  <a:pt x="3346" y="21600"/>
                </a:lnTo>
                <a:cubicBezTo>
                  <a:pt x="3346" y="21600"/>
                  <a:pt x="0" y="15570"/>
                  <a:pt x="0" y="15570"/>
                </a:cubicBezTo>
                <a:close/>
                <a:moveTo>
                  <a:pt x="0" y="15570"/>
                </a:moveTo>
              </a:path>
            </a:pathLst>
          </a:custGeom>
          <a:solidFill>
            <a:srgbClr val="4F4947"/>
          </a:solidFill>
          <a:ln>
            <a:noFill/>
          </a:ln>
        </p:spPr>
        <p:txBody>
          <a:bodyPr lIns="0" tIns="0" rIns="0" bIns="0"/>
          <a:lstStyle/>
          <a:p>
            <a:endParaRPr lang="en-US" sz="1000"/>
          </a:p>
        </p:txBody>
      </p:sp>
      <p:sp>
        <p:nvSpPr>
          <p:cNvPr id="52" name="AutoShape 10"/>
          <p:cNvSpPr/>
          <p:nvPr/>
        </p:nvSpPr>
        <p:spPr bwMode="auto">
          <a:xfrm>
            <a:off x="-9832" y="5045714"/>
            <a:ext cx="6081698" cy="1148608"/>
          </a:xfrm>
          <a:custGeom>
            <a:avLst/>
            <a:gdLst>
              <a:gd name="T0" fmla="*/ 21600 w 21600"/>
              <a:gd name="T1" fmla="*/ 11314 h 21600"/>
              <a:gd name="T2" fmla="*/ 0 w 21600"/>
              <a:gd name="T3" fmla="*/ 21600 h 21600"/>
              <a:gd name="T4" fmla="*/ 0 w 21600"/>
              <a:gd name="T5" fmla="*/ 10286 h 21600"/>
              <a:gd name="T6" fmla="*/ 21600 w 21600"/>
              <a:gd name="T7" fmla="*/ 0 h 21600"/>
              <a:gd name="T8" fmla="*/ 21600 w 21600"/>
              <a:gd name="T9" fmla="*/ 11314 h 21600"/>
              <a:gd name="T10" fmla="*/ 21600 w 21600"/>
              <a:gd name="T11" fmla="*/ 11314 h 21600"/>
            </a:gdLst>
            <a:ahLst/>
            <a:cxnLst>
              <a:cxn ang="0">
                <a:pos x="T0" y="T1"/>
              </a:cxn>
              <a:cxn ang="0">
                <a:pos x="T2" y="T3"/>
              </a:cxn>
              <a:cxn ang="0">
                <a:pos x="T4" y="T5"/>
              </a:cxn>
              <a:cxn ang="0">
                <a:pos x="T6" y="T7"/>
              </a:cxn>
              <a:cxn ang="0">
                <a:pos x="T8" y="T9"/>
              </a:cxn>
              <a:cxn ang="0">
                <a:pos x="T10" y="T11"/>
              </a:cxn>
            </a:cxnLst>
            <a:rect l="0" t="0" r="r" b="b"/>
            <a:pathLst>
              <a:path w="21600" h="21600">
                <a:moveTo>
                  <a:pt x="21600" y="11314"/>
                </a:moveTo>
                <a:lnTo>
                  <a:pt x="0" y="21600"/>
                </a:lnTo>
                <a:lnTo>
                  <a:pt x="0" y="10286"/>
                </a:lnTo>
                <a:lnTo>
                  <a:pt x="21600" y="0"/>
                </a:lnTo>
                <a:cubicBezTo>
                  <a:pt x="21600" y="0"/>
                  <a:pt x="21600" y="11314"/>
                  <a:pt x="21600" y="11314"/>
                </a:cubicBezTo>
                <a:close/>
                <a:moveTo>
                  <a:pt x="21600" y="11314"/>
                </a:moveTo>
              </a:path>
            </a:pathLst>
          </a:custGeom>
          <a:solidFill>
            <a:srgbClr val="605855"/>
          </a:solidFill>
          <a:ln>
            <a:noFill/>
          </a:ln>
        </p:spPr>
        <p:txBody>
          <a:bodyPr lIns="0" tIns="0" rIns="0" bIns="0"/>
          <a:lstStyle/>
          <a:p>
            <a:endParaRPr lang="en-US" sz="1000"/>
          </a:p>
        </p:txBody>
      </p:sp>
      <p:sp>
        <p:nvSpPr>
          <p:cNvPr id="53" name="AutoShape 11"/>
          <p:cNvSpPr/>
          <p:nvPr/>
        </p:nvSpPr>
        <p:spPr bwMode="auto">
          <a:xfrm>
            <a:off x="6073455" y="5045714"/>
            <a:ext cx="4063470" cy="910232"/>
          </a:xfrm>
          <a:custGeom>
            <a:avLst/>
            <a:gdLst>
              <a:gd name="T0" fmla="*/ 21600 w 21600"/>
              <a:gd name="T1" fmla="*/ 15570 h 21600"/>
              <a:gd name="T2" fmla="*/ 18969 w 21600"/>
              <a:gd name="T3" fmla="*/ 7614 h 21600"/>
              <a:gd name="T4" fmla="*/ 0 w 21600"/>
              <a:gd name="T5" fmla="*/ 0 h 21600"/>
              <a:gd name="T6" fmla="*/ 0 w 21600"/>
              <a:gd name="T7" fmla="*/ 14273 h 21600"/>
              <a:gd name="T8" fmla="*/ 18254 w 21600"/>
              <a:gd name="T9" fmla="*/ 21600 h 21600"/>
              <a:gd name="T10" fmla="*/ 21600 w 21600"/>
              <a:gd name="T11" fmla="*/ 15570 h 21600"/>
              <a:gd name="T12" fmla="*/ 21600 w 21600"/>
              <a:gd name="T13" fmla="*/ 1557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1600" y="15570"/>
                </a:moveTo>
                <a:lnTo>
                  <a:pt x="18969" y="7614"/>
                </a:lnTo>
                <a:lnTo>
                  <a:pt x="0" y="0"/>
                </a:lnTo>
                <a:lnTo>
                  <a:pt x="0" y="14273"/>
                </a:lnTo>
                <a:lnTo>
                  <a:pt x="18254" y="21600"/>
                </a:lnTo>
                <a:cubicBezTo>
                  <a:pt x="18254" y="21600"/>
                  <a:pt x="21600" y="15570"/>
                  <a:pt x="21600" y="15570"/>
                </a:cubicBezTo>
                <a:close/>
                <a:moveTo>
                  <a:pt x="21600" y="15570"/>
                </a:moveTo>
              </a:path>
            </a:pathLst>
          </a:custGeom>
          <a:solidFill>
            <a:srgbClr val="47413F"/>
          </a:solidFill>
          <a:ln>
            <a:noFill/>
          </a:ln>
        </p:spPr>
        <p:txBody>
          <a:bodyPr lIns="0" tIns="0" rIns="0" bIns="0"/>
          <a:lstStyle/>
          <a:p>
            <a:endParaRPr lang="en-US" sz="1000"/>
          </a:p>
        </p:txBody>
      </p:sp>
      <p:sp>
        <p:nvSpPr>
          <p:cNvPr id="54" name="Rectangle 13"/>
          <p:cNvSpPr/>
          <p:nvPr/>
        </p:nvSpPr>
        <p:spPr bwMode="auto">
          <a:xfrm rot="21245251">
            <a:off x="2005217" y="2670303"/>
            <a:ext cx="4220797" cy="425129"/>
          </a:xfrm>
          <a:prstGeom prst="rect">
            <a:avLst/>
          </a:prstGeom>
          <a:noFill/>
          <a:ln w="25400">
            <a:solidFill>
              <a:schemeClr val="tx1">
                <a:alpha val="0"/>
              </a:schemeClr>
            </a:solidFill>
            <a:miter lim="800000"/>
          </a:ln>
        </p:spPr>
        <p:txBody>
          <a:bodyPr lIns="0" tIns="0" rIns="0" bIns="0" anchor="ctr"/>
          <a:lstStyle/>
          <a:p>
            <a:r>
              <a:rPr lang="en-US" sz="1600">
                <a:solidFill>
                  <a:srgbClr val="FFFFFF"/>
                </a:solidFill>
                <a:latin typeface="Nexa Bold" charset="0"/>
                <a:ea typeface="MS PGothic" panose="020B0600070205080204" charset="-128"/>
                <a:sym typeface="Nexa Bold" charset="0"/>
              </a:rPr>
              <a:t>Add your text here</a:t>
            </a:r>
            <a:endParaRPr lang="en-US" sz="1600">
              <a:solidFill>
                <a:srgbClr val="FFFFFF"/>
              </a:solidFill>
              <a:latin typeface="Nexa Bold" charset="0"/>
              <a:ea typeface="MS PGothic" panose="020B0600070205080204" charset="-128"/>
              <a:sym typeface="Nexa Bold" charset="0"/>
            </a:endParaRPr>
          </a:p>
        </p:txBody>
      </p:sp>
      <p:sp>
        <p:nvSpPr>
          <p:cNvPr id="55" name="Rectangle 14"/>
          <p:cNvSpPr/>
          <p:nvPr/>
        </p:nvSpPr>
        <p:spPr bwMode="auto">
          <a:xfrm rot="336041">
            <a:off x="6406383" y="2686246"/>
            <a:ext cx="3642344" cy="425129"/>
          </a:xfrm>
          <a:prstGeom prst="rect">
            <a:avLst/>
          </a:prstGeom>
          <a:noFill/>
          <a:ln w="25400">
            <a:solidFill>
              <a:schemeClr val="tx1">
                <a:alpha val="0"/>
              </a:schemeClr>
            </a:solidFill>
            <a:miter lim="800000"/>
          </a:ln>
        </p:spPr>
        <p:txBody>
          <a:bodyPr lIns="0" tIns="0" rIns="0" bIns="0" anchor="ctr"/>
          <a:lstStyle/>
          <a:p>
            <a:pPr algn="l"/>
            <a:r>
              <a:rPr lang="en-US" sz="1600">
                <a:solidFill>
                  <a:srgbClr val="FFFFFF"/>
                </a:solidFill>
                <a:latin typeface="Nexa Bold" charset="0"/>
                <a:ea typeface="MS PGothic" panose="020B0600070205080204" charset="-128"/>
                <a:sym typeface="Nexa Bold" charset="0"/>
              </a:rPr>
              <a:t>Add your text here</a:t>
            </a:r>
            <a:endParaRPr lang="en-US" sz="1600">
              <a:solidFill>
                <a:srgbClr val="FFFFFF"/>
              </a:solidFill>
              <a:latin typeface="Nexa Bold" charset="0"/>
              <a:ea typeface="MS PGothic" panose="020B0600070205080204" charset="-128"/>
              <a:sym typeface="Nexa Bold" charset="0"/>
            </a:endParaRPr>
          </a:p>
        </p:txBody>
      </p:sp>
      <p:sp>
        <p:nvSpPr>
          <p:cNvPr id="56" name="Rectangle 15"/>
          <p:cNvSpPr/>
          <p:nvPr/>
        </p:nvSpPr>
        <p:spPr bwMode="auto">
          <a:xfrm rot="21245251">
            <a:off x="2866539" y="3310275"/>
            <a:ext cx="3337226" cy="425129"/>
          </a:xfrm>
          <a:prstGeom prst="rect">
            <a:avLst/>
          </a:prstGeom>
          <a:noFill/>
          <a:ln w="25400">
            <a:solidFill>
              <a:schemeClr val="tx1">
                <a:alpha val="0"/>
              </a:schemeClr>
            </a:solidFill>
            <a:miter lim="800000"/>
          </a:ln>
        </p:spPr>
        <p:txBody>
          <a:bodyPr lIns="0" tIns="0" rIns="0" bIns="0" anchor="ctr"/>
          <a:lstStyle/>
          <a:p>
            <a:r>
              <a:rPr lang="en-US" sz="1600">
                <a:solidFill>
                  <a:srgbClr val="FFFFFF"/>
                </a:solidFill>
                <a:latin typeface="Nexa Bold" charset="0"/>
                <a:ea typeface="MS PGothic" panose="020B0600070205080204" charset="-128"/>
                <a:sym typeface="Nexa Bold" charset="0"/>
              </a:rPr>
              <a:t>Add your text here</a:t>
            </a:r>
            <a:endParaRPr lang="en-US" sz="1600">
              <a:solidFill>
                <a:srgbClr val="FFFFFF"/>
              </a:solidFill>
              <a:latin typeface="Nexa Bold" charset="0"/>
              <a:ea typeface="MS PGothic" panose="020B0600070205080204" charset="-128"/>
              <a:sym typeface="Nexa Bold" charset="0"/>
            </a:endParaRPr>
          </a:p>
        </p:txBody>
      </p:sp>
      <p:sp>
        <p:nvSpPr>
          <p:cNvPr id="57" name="Rectangle 16"/>
          <p:cNvSpPr/>
          <p:nvPr/>
        </p:nvSpPr>
        <p:spPr bwMode="auto">
          <a:xfrm rot="336041">
            <a:off x="6419096" y="3393023"/>
            <a:ext cx="5364989" cy="425129"/>
          </a:xfrm>
          <a:prstGeom prst="rect">
            <a:avLst/>
          </a:prstGeom>
          <a:noFill/>
          <a:ln w="25400">
            <a:solidFill>
              <a:schemeClr val="tx1">
                <a:alpha val="0"/>
              </a:schemeClr>
            </a:solidFill>
            <a:miter lim="800000"/>
          </a:ln>
        </p:spPr>
        <p:txBody>
          <a:bodyPr lIns="0" tIns="0" rIns="0" bIns="0" anchor="ctr"/>
          <a:lstStyle/>
          <a:p>
            <a:pPr algn="l"/>
            <a:r>
              <a:rPr lang="en-US" sz="1600">
                <a:solidFill>
                  <a:srgbClr val="FFFFFF"/>
                </a:solidFill>
                <a:latin typeface="Nexa Bold" charset="0"/>
                <a:ea typeface="MS PGothic" panose="020B0600070205080204" charset="-128"/>
                <a:sym typeface="Nexa Bold" charset="0"/>
              </a:rPr>
              <a:t>Add your text here</a:t>
            </a:r>
            <a:endParaRPr lang="en-US" sz="1600">
              <a:solidFill>
                <a:srgbClr val="FFFFFF"/>
              </a:solidFill>
              <a:latin typeface="Nexa Bold" charset="0"/>
              <a:ea typeface="MS PGothic" panose="020B0600070205080204" charset="-128"/>
              <a:sym typeface="Nexa Bold" charset="0"/>
            </a:endParaRPr>
          </a:p>
        </p:txBody>
      </p:sp>
      <p:sp>
        <p:nvSpPr>
          <p:cNvPr id="58" name="Rectangle 17"/>
          <p:cNvSpPr/>
          <p:nvPr/>
        </p:nvSpPr>
        <p:spPr bwMode="auto">
          <a:xfrm rot="336041">
            <a:off x="6404794" y="3993519"/>
            <a:ext cx="3273660" cy="425129"/>
          </a:xfrm>
          <a:prstGeom prst="rect">
            <a:avLst/>
          </a:prstGeom>
          <a:noFill/>
          <a:ln w="25400">
            <a:solidFill>
              <a:schemeClr val="tx1">
                <a:alpha val="0"/>
              </a:schemeClr>
            </a:solidFill>
            <a:miter lim="800000"/>
          </a:ln>
        </p:spPr>
        <p:txBody>
          <a:bodyPr lIns="0" tIns="0" rIns="0" bIns="0" anchor="ctr"/>
          <a:lstStyle/>
          <a:p>
            <a:pPr algn="l"/>
            <a:r>
              <a:rPr lang="en-US" sz="1600" dirty="0">
                <a:solidFill>
                  <a:srgbClr val="FFFFFF"/>
                </a:solidFill>
                <a:latin typeface="Nexa Bold" charset="0"/>
                <a:ea typeface="MS PGothic" panose="020B0600070205080204" charset="-128"/>
                <a:sym typeface="Nexa Bold" charset="0"/>
              </a:rPr>
              <a:t>Add your text here</a:t>
            </a:r>
            <a:endParaRPr lang="en-US" sz="1600" dirty="0">
              <a:solidFill>
                <a:srgbClr val="FFFFFF"/>
              </a:solidFill>
              <a:latin typeface="Nexa Bold" charset="0"/>
              <a:ea typeface="MS PGothic" panose="020B0600070205080204" charset="-128"/>
              <a:sym typeface="Nexa Bold" charset="0"/>
            </a:endParaRPr>
          </a:p>
        </p:txBody>
      </p:sp>
      <p:sp>
        <p:nvSpPr>
          <p:cNvPr id="59" name="Rectangle 18"/>
          <p:cNvSpPr/>
          <p:nvPr/>
        </p:nvSpPr>
        <p:spPr bwMode="auto">
          <a:xfrm rot="21245251">
            <a:off x="2147447" y="3992000"/>
            <a:ext cx="4042811" cy="425129"/>
          </a:xfrm>
          <a:prstGeom prst="rect">
            <a:avLst/>
          </a:prstGeom>
          <a:noFill/>
          <a:ln w="25400">
            <a:solidFill>
              <a:schemeClr val="tx1">
                <a:alpha val="0"/>
              </a:schemeClr>
            </a:solidFill>
            <a:miter lim="800000"/>
          </a:ln>
        </p:spPr>
        <p:txBody>
          <a:bodyPr lIns="0" tIns="0" rIns="0" bIns="0" anchor="ctr"/>
          <a:lstStyle/>
          <a:p>
            <a:r>
              <a:rPr lang="en-US" sz="1600">
                <a:solidFill>
                  <a:srgbClr val="FFFFFF"/>
                </a:solidFill>
                <a:latin typeface="Nexa Bold" charset="0"/>
                <a:ea typeface="MS PGothic" panose="020B0600070205080204" charset="-128"/>
                <a:sym typeface="Nexa Bold" charset="0"/>
              </a:rPr>
              <a:t>Add your text here</a:t>
            </a:r>
            <a:endParaRPr lang="en-US" sz="1600">
              <a:solidFill>
                <a:srgbClr val="FFFFFF"/>
              </a:solidFill>
              <a:latin typeface="Nexa Bold" charset="0"/>
              <a:ea typeface="MS PGothic" panose="020B0600070205080204" charset="-128"/>
              <a:sym typeface="Nexa Bold" charset="0"/>
            </a:endParaRPr>
          </a:p>
        </p:txBody>
      </p:sp>
      <p:sp>
        <p:nvSpPr>
          <p:cNvPr id="60" name="Rectangle 19"/>
          <p:cNvSpPr/>
          <p:nvPr/>
        </p:nvSpPr>
        <p:spPr bwMode="auto">
          <a:xfrm rot="21245251">
            <a:off x="2864156" y="4624380"/>
            <a:ext cx="3337226" cy="425129"/>
          </a:xfrm>
          <a:prstGeom prst="rect">
            <a:avLst/>
          </a:prstGeom>
          <a:noFill/>
          <a:ln w="25400">
            <a:solidFill>
              <a:schemeClr val="tx1">
                <a:alpha val="0"/>
              </a:schemeClr>
            </a:solidFill>
            <a:miter lim="800000"/>
          </a:ln>
        </p:spPr>
        <p:txBody>
          <a:bodyPr lIns="0" tIns="0" rIns="0" bIns="0" anchor="ctr"/>
          <a:lstStyle/>
          <a:p>
            <a:r>
              <a:rPr lang="en-US" sz="1600">
                <a:solidFill>
                  <a:srgbClr val="FFFFFF"/>
                </a:solidFill>
                <a:latin typeface="Nexa Bold" charset="0"/>
                <a:ea typeface="MS PGothic" panose="020B0600070205080204" charset="-128"/>
                <a:sym typeface="Nexa Bold" charset="0"/>
              </a:rPr>
              <a:t>Add your text here</a:t>
            </a:r>
            <a:endParaRPr lang="en-US" sz="1600">
              <a:solidFill>
                <a:srgbClr val="FFFFFF"/>
              </a:solidFill>
              <a:latin typeface="Nexa Bold" charset="0"/>
              <a:ea typeface="MS PGothic" panose="020B0600070205080204" charset="-128"/>
              <a:sym typeface="Nexa Bold" charset="0"/>
            </a:endParaRPr>
          </a:p>
        </p:txBody>
      </p:sp>
      <p:sp>
        <p:nvSpPr>
          <p:cNvPr id="61" name="Rectangle 20"/>
          <p:cNvSpPr/>
          <p:nvPr/>
        </p:nvSpPr>
        <p:spPr bwMode="auto">
          <a:xfrm rot="336041">
            <a:off x="6419096" y="4704851"/>
            <a:ext cx="5364989" cy="425129"/>
          </a:xfrm>
          <a:prstGeom prst="rect">
            <a:avLst/>
          </a:prstGeom>
          <a:noFill/>
          <a:ln w="25400">
            <a:solidFill>
              <a:schemeClr val="tx1">
                <a:alpha val="0"/>
              </a:schemeClr>
            </a:solidFill>
            <a:miter lim="800000"/>
          </a:ln>
        </p:spPr>
        <p:txBody>
          <a:bodyPr lIns="0" tIns="0" rIns="0" bIns="0" anchor="ctr"/>
          <a:lstStyle/>
          <a:p>
            <a:pPr algn="l"/>
            <a:r>
              <a:rPr lang="en-US" sz="1600" dirty="0">
                <a:solidFill>
                  <a:srgbClr val="FFFFFF"/>
                </a:solidFill>
                <a:latin typeface="Nexa Bold" charset="0"/>
                <a:ea typeface="MS PGothic" panose="020B0600070205080204" charset="-128"/>
                <a:sym typeface="Nexa Bold" charset="0"/>
              </a:rPr>
              <a:t>Add your text here</a:t>
            </a:r>
            <a:endParaRPr lang="en-US" sz="1600" dirty="0">
              <a:solidFill>
                <a:srgbClr val="FFFFFF"/>
              </a:solidFill>
              <a:latin typeface="Nexa Bold" charset="0"/>
              <a:ea typeface="MS PGothic" panose="020B0600070205080204" charset="-128"/>
              <a:sym typeface="Nexa Bold" charset="0"/>
            </a:endParaRPr>
          </a:p>
        </p:txBody>
      </p:sp>
      <p:sp>
        <p:nvSpPr>
          <p:cNvPr id="62" name="Rectangle 21"/>
          <p:cNvSpPr/>
          <p:nvPr/>
        </p:nvSpPr>
        <p:spPr bwMode="auto">
          <a:xfrm rot="336041">
            <a:off x="6404794" y="5305346"/>
            <a:ext cx="3273660" cy="425129"/>
          </a:xfrm>
          <a:prstGeom prst="rect">
            <a:avLst/>
          </a:prstGeom>
          <a:noFill/>
          <a:ln w="25400">
            <a:solidFill>
              <a:schemeClr val="tx1">
                <a:alpha val="0"/>
              </a:schemeClr>
            </a:solidFill>
            <a:miter lim="800000"/>
          </a:ln>
        </p:spPr>
        <p:txBody>
          <a:bodyPr lIns="0" tIns="0" rIns="0" bIns="0" anchor="ctr"/>
          <a:lstStyle/>
          <a:p>
            <a:pPr algn="l"/>
            <a:r>
              <a:rPr lang="en-US" sz="1600">
                <a:solidFill>
                  <a:srgbClr val="FFFFFF"/>
                </a:solidFill>
                <a:latin typeface="Nexa Bold" charset="0"/>
                <a:ea typeface="MS PGothic" panose="020B0600070205080204" charset="-128"/>
                <a:sym typeface="Nexa Bold" charset="0"/>
              </a:rPr>
              <a:t>Add your text here</a:t>
            </a:r>
            <a:endParaRPr lang="en-US" sz="1600">
              <a:solidFill>
                <a:srgbClr val="FFFFFF"/>
              </a:solidFill>
              <a:latin typeface="Nexa Bold" charset="0"/>
              <a:ea typeface="MS PGothic" panose="020B0600070205080204" charset="-128"/>
              <a:sym typeface="Nexa Bold" charset="0"/>
            </a:endParaRPr>
          </a:p>
        </p:txBody>
      </p:sp>
      <p:sp>
        <p:nvSpPr>
          <p:cNvPr id="63" name="Rectangle 22"/>
          <p:cNvSpPr/>
          <p:nvPr/>
        </p:nvSpPr>
        <p:spPr bwMode="auto">
          <a:xfrm rot="21245251">
            <a:off x="2144268" y="5303069"/>
            <a:ext cx="4042811" cy="425129"/>
          </a:xfrm>
          <a:prstGeom prst="rect">
            <a:avLst/>
          </a:prstGeom>
          <a:noFill/>
          <a:ln w="25400">
            <a:solidFill>
              <a:schemeClr val="tx1">
                <a:alpha val="0"/>
              </a:schemeClr>
            </a:solidFill>
            <a:miter lim="800000"/>
          </a:ln>
        </p:spPr>
        <p:txBody>
          <a:bodyPr lIns="0" tIns="0" rIns="0" bIns="0" anchor="ctr"/>
          <a:lstStyle/>
          <a:p>
            <a:r>
              <a:rPr lang="en-US" sz="1600">
                <a:solidFill>
                  <a:srgbClr val="FFFFFF"/>
                </a:solidFill>
                <a:latin typeface="Nexa Bold" charset="0"/>
                <a:ea typeface="MS PGothic" panose="020B0600070205080204" charset="-128"/>
                <a:sym typeface="Nexa Bold" charset="0"/>
              </a:rPr>
              <a:t>Add your text here</a:t>
            </a:r>
            <a:endParaRPr lang="en-US" sz="1600">
              <a:solidFill>
                <a:srgbClr val="FFFFFF"/>
              </a:solidFill>
              <a:latin typeface="Nexa Bold" charset="0"/>
              <a:ea typeface="MS PGothic" panose="020B0600070205080204" charset="-128"/>
              <a:sym typeface="Nexa Bold"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1" name="矩形 40"/>
          <p:cNvSpPr/>
          <p:nvPr/>
        </p:nvSpPr>
        <p:spPr>
          <a:xfrm>
            <a:off x="1669141" y="181159"/>
            <a:ext cx="2492990" cy="646331"/>
          </a:xfrm>
          <a:prstGeom prst="rect">
            <a:avLst/>
          </a:prstGeom>
        </p:spPr>
        <p:txBody>
          <a:bodyPr wrap="none">
            <a:spAutoFit/>
          </a:bodyPr>
          <a:lstStyle/>
          <a:p>
            <a:pPr>
              <a:lnSpc>
                <a:spcPct val="2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课题</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研究的思路与方法</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404583" y="797144"/>
            <a:ext cx="5022106" cy="369332"/>
          </a:xfrm>
          <a:prstGeom prst="snip1Rect">
            <a:avLst>
              <a:gd name="adj" fmla="val 0"/>
            </a:avLst>
          </a:prstGeom>
          <a:noFill/>
          <a:ln w="28575">
            <a:noFill/>
          </a:ln>
        </p:spPr>
        <p:txBody>
          <a:bodyPr wrap="square" rtlCol="0">
            <a:spAutoFit/>
          </a:bodyPr>
          <a:lstStyle/>
          <a:p>
            <a:pPr algn="ctr"/>
            <a:r>
              <a:rPr lang="en-US" altLang="zh-CN" dirty="0" smtClean="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rPr>
              <a:t>Ideas And Methods</a:t>
            </a:r>
            <a:endParaRPr lang="zh-CN" altLang="en-US" dirty="0">
              <a:solidFill>
                <a:schemeClr val="tx1">
                  <a:lumMod val="75000"/>
                  <a:lumOff val="25000"/>
                </a:schemeClr>
              </a:solidFill>
              <a:latin typeface="Arial" panose="020B0604020202020204" pitchFamily="34" charset="0"/>
              <a:ea typeface="华文仿宋" panose="02010600040101010101" pitchFamily="2" charset="-122"/>
              <a:cs typeface="Arial" panose="020B0604020202020204" pitchFamily="34" charset="0"/>
            </a:endParaRPr>
          </a:p>
        </p:txBody>
      </p:sp>
      <p:grpSp>
        <p:nvGrpSpPr>
          <p:cNvPr id="5" name="组合 4"/>
          <p:cNvGrpSpPr/>
          <p:nvPr/>
        </p:nvGrpSpPr>
        <p:grpSpPr>
          <a:xfrm>
            <a:off x="820965" y="379754"/>
            <a:ext cx="717550" cy="717550"/>
            <a:chOff x="5276850" y="1310482"/>
            <a:chExt cx="1638300" cy="1638300"/>
          </a:xfrm>
        </p:grpSpPr>
        <p:grpSp>
          <p:nvGrpSpPr>
            <p:cNvPr id="6" name="组合 5"/>
            <p:cNvGrpSpPr/>
            <p:nvPr/>
          </p:nvGrpSpPr>
          <p:grpSpPr>
            <a:xfrm>
              <a:off x="5276850" y="1310482"/>
              <a:ext cx="1638300" cy="1638300"/>
              <a:chOff x="4704555" y="1785938"/>
              <a:chExt cx="2782888" cy="2782888"/>
            </a:xfrm>
          </p:grpSpPr>
          <p:sp>
            <p:nvSpPr>
              <p:cNvPr id="8" name="矩形 7"/>
              <p:cNvSpPr/>
              <p:nvPr/>
            </p:nvSpPr>
            <p:spPr>
              <a:xfrm>
                <a:off x="4704555" y="1785938"/>
                <a:ext cx="2782888" cy="2782888"/>
              </a:xfrm>
              <a:prstGeom prst="rect">
                <a:avLst/>
              </a:prstGeom>
              <a:solidFill>
                <a:srgbClr val="565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934127" y="2015510"/>
                <a:ext cx="2323745" cy="232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5344425" y="1527643"/>
              <a:ext cx="1503149" cy="1194608"/>
            </a:xfrm>
            <a:prstGeom prst="rect">
              <a:avLst/>
            </a:prstGeom>
            <a:noFill/>
          </p:spPr>
          <p:txBody>
            <a:bodyPr wrap="square" rtlCol="0">
              <a:spAutoFit/>
            </a:bodyPr>
            <a:lstStyle/>
            <a:p>
              <a:pPr algn="ctr"/>
              <a:r>
                <a:rPr lang="en-US" altLang="zh-CN" sz="2800" b="1" dirty="0" smtClean="0">
                  <a:ln w="28575">
                    <a:noFill/>
                  </a:ln>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sz="4400" b="1" dirty="0">
                <a:ln w="28575">
                  <a:noFill/>
                </a:ln>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1545269" y="1811678"/>
            <a:ext cx="9217980" cy="4000790"/>
            <a:chOff x="861005" y="1514694"/>
            <a:chExt cx="10586507" cy="4594758"/>
          </a:xfrm>
        </p:grpSpPr>
        <p:sp>
          <p:nvSpPr>
            <p:cNvPr id="30" name="AutoShape 2"/>
            <p:cNvSpPr/>
            <p:nvPr/>
          </p:nvSpPr>
          <p:spPr bwMode="auto">
            <a:xfrm>
              <a:off x="3816076" y="3326802"/>
              <a:ext cx="2341554" cy="2782650"/>
            </a:xfrm>
            <a:custGeom>
              <a:avLst/>
              <a:gdLst>
                <a:gd name="T0" fmla="*/ 16896 w 21600"/>
                <a:gd name="T1" fmla="*/ 10532 h 21600"/>
                <a:gd name="T2" fmla="*/ 17435 w 21600"/>
                <a:gd name="T3" fmla="*/ 7389 h 21600"/>
                <a:gd name="T4" fmla="*/ 9099 w 21600"/>
                <a:gd name="T5" fmla="*/ 0 h 21600"/>
                <a:gd name="T6" fmla="*/ 0 w 21600"/>
                <a:gd name="T7" fmla="*/ 10532 h 21600"/>
                <a:gd name="T8" fmla="*/ 13152 w 21600"/>
                <a:gd name="T9" fmla="*/ 21600 h 21600"/>
                <a:gd name="T10" fmla="*/ 21600 w 21600"/>
                <a:gd name="T11" fmla="*/ 19014 h 21600"/>
                <a:gd name="T12" fmla="*/ 16896 w 21600"/>
                <a:gd name="T13" fmla="*/ 10532 h 21600"/>
                <a:gd name="T14" fmla="*/ 16896 w 21600"/>
                <a:gd name="T15" fmla="*/ 10532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16896" y="10532"/>
                  </a:moveTo>
                  <a:cubicBezTo>
                    <a:pt x="16896" y="9440"/>
                    <a:pt x="17085" y="8385"/>
                    <a:pt x="17435" y="7389"/>
                  </a:cubicBezTo>
                  <a:cubicBezTo>
                    <a:pt x="13418" y="6219"/>
                    <a:pt x="10284" y="3458"/>
                    <a:pt x="9099" y="0"/>
                  </a:cubicBezTo>
                  <a:cubicBezTo>
                    <a:pt x="3819" y="1438"/>
                    <a:pt x="0" y="5609"/>
                    <a:pt x="0" y="10532"/>
                  </a:cubicBezTo>
                  <a:cubicBezTo>
                    <a:pt x="0" y="16645"/>
                    <a:pt x="5888" y="21600"/>
                    <a:pt x="13152" y="21600"/>
                  </a:cubicBezTo>
                  <a:cubicBezTo>
                    <a:pt x="16368" y="21600"/>
                    <a:pt x="19315" y="20628"/>
                    <a:pt x="21600" y="19014"/>
                  </a:cubicBezTo>
                  <a:cubicBezTo>
                    <a:pt x="18725" y="16984"/>
                    <a:pt x="16896" y="13938"/>
                    <a:pt x="16896" y="10532"/>
                  </a:cubicBezTo>
                  <a:close/>
                  <a:moveTo>
                    <a:pt x="16896" y="10532"/>
                  </a:moveTo>
                </a:path>
              </a:pathLst>
            </a:custGeom>
            <a:solidFill>
              <a:srgbClr val="3B3635">
                <a:alpha val="82000"/>
              </a:srgbClr>
            </a:solidFill>
            <a:ln>
              <a:noFill/>
            </a:ln>
          </p:spPr>
          <p:txBody>
            <a:bodyPr lIns="0" tIns="0" rIns="0" bIns="0"/>
            <a:lstStyle/>
            <a:p>
              <a:endParaRPr lang="en-US"/>
            </a:p>
          </p:txBody>
        </p:sp>
        <p:sp>
          <p:nvSpPr>
            <p:cNvPr id="31" name="AutoShape 3"/>
            <p:cNvSpPr/>
            <p:nvPr/>
          </p:nvSpPr>
          <p:spPr bwMode="auto">
            <a:xfrm>
              <a:off x="6154067" y="3326802"/>
              <a:ext cx="2342267" cy="2773387"/>
            </a:xfrm>
            <a:custGeom>
              <a:avLst/>
              <a:gdLst>
                <a:gd name="T0" fmla="*/ 12750 w 21600"/>
                <a:gd name="T1" fmla="*/ 0 h 21600"/>
                <a:gd name="T2" fmla="*/ 4190 w 21600"/>
                <a:gd name="T3" fmla="*/ 7413 h 21600"/>
                <a:gd name="T4" fmla="*/ 4704 w 21600"/>
                <a:gd name="T5" fmla="*/ 10496 h 21600"/>
                <a:gd name="T6" fmla="*/ 0 w 21600"/>
                <a:gd name="T7" fmla="*/ 19005 h 21600"/>
                <a:gd name="T8" fmla="*/ 8448 w 21600"/>
                <a:gd name="T9" fmla="*/ 21600 h 21600"/>
                <a:gd name="T10" fmla="*/ 21600 w 21600"/>
                <a:gd name="T11" fmla="*/ 10496 h 21600"/>
                <a:gd name="T12" fmla="*/ 12750 w 21600"/>
                <a:gd name="T13" fmla="*/ 0 h 21600"/>
                <a:gd name="T14" fmla="*/ 12750 w 21600"/>
                <a:gd name="T15" fmla="*/ 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12750" y="0"/>
                  </a:moveTo>
                  <a:cubicBezTo>
                    <a:pt x="11522" y="3507"/>
                    <a:pt x="8299" y="6290"/>
                    <a:pt x="4190" y="7413"/>
                  </a:cubicBezTo>
                  <a:cubicBezTo>
                    <a:pt x="4524" y="8392"/>
                    <a:pt x="4704" y="9426"/>
                    <a:pt x="4704" y="10496"/>
                  </a:cubicBezTo>
                  <a:cubicBezTo>
                    <a:pt x="4704" y="13913"/>
                    <a:pt x="2875" y="16969"/>
                    <a:pt x="0" y="19005"/>
                  </a:cubicBezTo>
                  <a:cubicBezTo>
                    <a:pt x="2285" y="20624"/>
                    <a:pt x="5232" y="21600"/>
                    <a:pt x="8448" y="21600"/>
                  </a:cubicBezTo>
                  <a:cubicBezTo>
                    <a:pt x="15712" y="21600"/>
                    <a:pt x="21600" y="16628"/>
                    <a:pt x="21600" y="10496"/>
                  </a:cubicBezTo>
                  <a:cubicBezTo>
                    <a:pt x="21600" y="5635"/>
                    <a:pt x="17901" y="1505"/>
                    <a:pt x="12750" y="0"/>
                  </a:cubicBezTo>
                  <a:close/>
                  <a:moveTo>
                    <a:pt x="12750" y="0"/>
                  </a:moveTo>
                </a:path>
              </a:pathLst>
            </a:custGeom>
            <a:solidFill>
              <a:srgbClr val="4F4947">
                <a:alpha val="70000"/>
              </a:srgbClr>
            </a:solidFill>
            <a:ln>
              <a:noFill/>
            </a:ln>
          </p:spPr>
          <p:txBody>
            <a:bodyPr lIns="0" tIns="0" rIns="0" bIns="0"/>
            <a:lstStyle/>
            <a:p>
              <a:endParaRPr lang="en-US"/>
            </a:p>
          </p:txBody>
        </p:sp>
        <p:sp>
          <p:nvSpPr>
            <p:cNvPr id="32" name="AutoShape 4"/>
            <p:cNvSpPr/>
            <p:nvPr/>
          </p:nvSpPr>
          <p:spPr bwMode="auto">
            <a:xfrm>
              <a:off x="5645994" y="4281668"/>
              <a:ext cx="1020422" cy="1497857"/>
            </a:xfrm>
            <a:custGeom>
              <a:avLst/>
              <a:gdLst>
                <a:gd name="T0" fmla="*/ 21600 w 21600"/>
                <a:gd name="T1" fmla="*/ 5840 h 21600"/>
                <a:gd name="T2" fmla="*/ 20420 w 21600"/>
                <a:gd name="T3" fmla="*/ 130 h 21600"/>
                <a:gd name="T4" fmla="*/ 11114 w 21600"/>
                <a:gd name="T5" fmla="*/ 1127 h 21600"/>
                <a:gd name="T6" fmla="*/ 1237 w 21600"/>
                <a:gd name="T7" fmla="*/ 0 h 21600"/>
                <a:gd name="T8" fmla="*/ 0 w 21600"/>
                <a:gd name="T9" fmla="*/ 5840 h 21600"/>
                <a:gd name="T10" fmla="*/ 10800 w 21600"/>
                <a:gd name="T11" fmla="*/ 21600 h 21600"/>
                <a:gd name="T12" fmla="*/ 21600 w 21600"/>
                <a:gd name="T13" fmla="*/ 5840 h 21600"/>
                <a:gd name="T14" fmla="*/ 21600 w 21600"/>
                <a:gd name="T15" fmla="*/ 584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21600" y="5840"/>
                  </a:moveTo>
                  <a:cubicBezTo>
                    <a:pt x="21600" y="3858"/>
                    <a:pt x="21187" y="1943"/>
                    <a:pt x="20420" y="130"/>
                  </a:cubicBezTo>
                  <a:cubicBezTo>
                    <a:pt x="17488" y="776"/>
                    <a:pt x="14362" y="1127"/>
                    <a:pt x="11114" y="1127"/>
                  </a:cubicBezTo>
                  <a:cubicBezTo>
                    <a:pt x="7655" y="1127"/>
                    <a:pt x="4332" y="729"/>
                    <a:pt x="1237" y="0"/>
                  </a:cubicBezTo>
                  <a:cubicBezTo>
                    <a:pt x="433" y="1851"/>
                    <a:pt x="0" y="3811"/>
                    <a:pt x="0" y="5840"/>
                  </a:cubicBezTo>
                  <a:cubicBezTo>
                    <a:pt x="0" y="12168"/>
                    <a:pt x="4198" y="17828"/>
                    <a:pt x="10800" y="21600"/>
                  </a:cubicBezTo>
                  <a:cubicBezTo>
                    <a:pt x="17402" y="17828"/>
                    <a:pt x="21600" y="12168"/>
                    <a:pt x="21600" y="5840"/>
                  </a:cubicBezTo>
                  <a:close/>
                  <a:moveTo>
                    <a:pt x="21600" y="5840"/>
                  </a:moveTo>
                </a:path>
              </a:pathLst>
            </a:custGeom>
            <a:solidFill>
              <a:srgbClr val="3B3635">
                <a:alpha val="88000"/>
              </a:srgbClr>
            </a:solidFill>
            <a:ln>
              <a:noFill/>
            </a:ln>
          </p:spPr>
          <p:txBody>
            <a:bodyPr lIns="0" tIns="0" rIns="0" bIns="0"/>
            <a:lstStyle/>
            <a:p>
              <a:endParaRPr lang="en-US"/>
            </a:p>
          </p:txBody>
        </p:sp>
        <p:sp>
          <p:nvSpPr>
            <p:cNvPr id="33" name="AutoShape 5"/>
            <p:cNvSpPr/>
            <p:nvPr/>
          </p:nvSpPr>
          <p:spPr bwMode="auto">
            <a:xfrm>
              <a:off x="4746712" y="1514694"/>
              <a:ext cx="2851765" cy="2085028"/>
            </a:xfrm>
            <a:custGeom>
              <a:avLst/>
              <a:gdLst>
                <a:gd name="T0" fmla="*/ 10687 w 21600"/>
                <a:gd name="T1" fmla="*/ 21600 h 21600"/>
                <a:gd name="T2" fmla="*/ 17625 w 21600"/>
                <a:gd name="T3" fmla="*/ 18150 h 21600"/>
                <a:gd name="T4" fmla="*/ 21158 w 21600"/>
                <a:gd name="T5" fmla="*/ 18959 h 21600"/>
                <a:gd name="T6" fmla="*/ 21600 w 21600"/>
                <a:gd name="T7" fmla="*/ 14766 h 21600"/>
                <a:gd name="T8" fmla="*/ 10800 w 21600"/>
                <a:gd name="T9" fmla="*/ 0 h 21600"/>
                <a:gd name="T10" fmla="*/ 0 w 21600"/>
                <a:gd name="T11" fmla="*/ 14766 h 21600"/>
                <a:gd name="T12" fmla="*/ 422 w 21600"/>
                <a:gd name="T13" fmla="*/ 18865 h 21600"/>
                <a:gd name="T14" fmla="*/ 3750 w 21600"/>
                <a:gd name="T15" fmla="*/ 18150 h 21600"/>
                <a:gd name="T16" fmla="*/ 10687 w 21600"/>
                <a:gd name="T17" fmla="*/ 21600 h 21600"/>
                <a:gd name="T18" fmla="*/ 10687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10687" y="21600"/>
                  </a:moveTo>
                  <a:cubicBezTo>
                    <a:pt x="12564" y="19447"/>
                    <a:pt x="14984" y="18150"/>
                    <a:pt x="17625" y="18150"/>
                  </a:cubicBezTo>
                  <a:cubicBezTo>
                    <a:pt x="18862" y="18150"/>
                    <a:pt x="20051" y="18435"/>
                    <a:pt x="21158" y="18959"/>
                  </a:cubicBezTo>
                  <a:cubicBezTo>
                    <a:pt x="21445" y="17630"/>
                    <a:pt x="21600" y="16223"/>
                    <a:pt x="21600" y="14766"/>
                  </a:cubicBezTo>
                  <a:cubicBezTo>
                    <a:pt x="21600" y="6611"/>
                    <a:pt x="16765" y="0"/>
                    <a:pt x="10800" y="0"/>
                  </a:cubicBezTo>
                  <a:cubicBezTo>
                    <a:pt x="4835" y="0"/>
                    <a:pt x="0" y="6611"/>
                    <a:pt x="0" y="14766"/>
                  </a:cubicBezTo>
                  <a:cubicBezTo>
                    <a:pt x="0" y="16189"/>
                    <a:pt x="147" y="17564"/>
                    <a:pt x="422" y="18865"/>
                  </a:cubicBezTo>
                  <a:cubicBezTo>
                    <a:pt x="1470" y="18402"/>
                    <a:pt x="2589" y="18150"/>
                    <a:pt x="3750" y="18150"/>
                  </a:cubicBezTo>
                  <a:cubicBezTo>
                    <a:pt x="6391" y="18150"/>
                    <a:pt x="8811" y="19447"/>
                    <a:pt x="10687" y="21600"/>
                  </a:cubicBezTo>
                  <a:close/>
                  <a:moveTo>
                    <a:pt x="10687" y="21600"/>
                  </a:moveTo>
                </a:path>
              </a:pathLst>
            </a:custGeom>
            <a:solidFill>
              <a:srgbClr val="47413F">
                <a:alpha val="67000"/>
              </a:srgbClr>
            </a:solidFill>
            <a:ln>
              <a:noFill/>
            </a:ln>
          </p:spPr>
          <p:txBody>
            <a:bodyPr lIns="0" tIns="0" rIns="0" bIns="0"/>
            <a:lstStyle/>
            <a:p>
              <a:endParaRPr lang="en-US"/>
            </a:p>
          </p:txBody>
        </p:sp>
        <p:sp>
          <p:nvSpPr>
            <p:cNvPr id="34" name="AutoShape 6"/>
            <p:cNvSpPr/>
            <p:nvPr/>
          </p:nvSpPr>
          <p:spPr bwMode="auto">
            <a:xfrm>
              <a:off x="4807282" y="3266232"/>
              <a:ext cx="1355337" cy="1021137"/>
            </a:xfrm>
            <a:custGeom>
              <a:avLst/>
              <a:gdLst>
                <a:gd name="T0" fmla="*/ 14404 w 21600"/>
                <a:gd name="T1" fmla="*/ 21600 h 21600"/>
                <a:gd name="T2" fmla="*/ 21600 w 21600"/>
                <a:gd name="T3" fmla="*/ 7048 h 21600"/>
                <a:gd name="T4" fmla="*/ 7002 w 21600"/>
                <a:gd name="T5" fmla="*/ 0 h 21600"/>
                <a:gd name="T6" fmla="*/ 0 w 21600"/>
                <a:gd name="T7" fmla="*/ 1462 h 21600"/>
                <a:gd name="T8" fmla="*/ 14404 w 21600"/>
                <a:gd name="T9" fmla="*/ 21600 h 21600"/>
                <a:gd name="T10" fmla="*/ 14404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14404" y="21600"/>
                  </a:moveTo>
                  <a:cubicBezTo>
                    <a:pt x="15685" y="15845"/>
                    <a:pt x="18225" y="10808"/>
                    <a:pt x="21600" y="7048"/>
                  </a:cubicBezTo>
                  <a:cubicBezTo>
                    <a:pt x="17651" y="2650"/>
                    <a:pt x="12560" y="0"/>
                    <a:pt x="7002" y="0"/>
                  </a:cubicBezTo>
                  <a:cubicBezTo>
                    <a:pt x="4559" y="0"/>
                    <a:pt x="2206" y="514"/>
                    <a:pt x="0" y="1462"/>
                  </a:cubicBezTo>
                  <a:cubicBezTo>
                    <a:pt x="2047" y="10885"/>
                    <a:pt x="7462" y="18412"/>
                    <a:pt x="14404" y="21600"/>
                  </a:cubicBezTo>
                  <a:close/>
                  <a:moveTo>
                    <a:pt x="14404" y="21600"/>
                  </a:moveTo>
                </a:path>
              </a:pathLst>
            </a:custGeom>
            <a:solidFill>
              <a:srgbClr val="3B3635">
                <a:alpha val="90000"/>
              </a:srgbClr>
            </a:solidFill>
            <a:ln>
              <a:noFill/>
            </a:ln>
          </p:spPr>
          <p:txBody>
            <a:bodyPr lIns="0" tIns="0" rIns="0" bIns="0"/>
            <a:lstStyle/>
            <a:p>
              <a:endParaRPr lang="en-US"/>
            </a:p>
          </p:txBody>
        </p:sp>
        <p:sp>
          <p:nvSpPr>
            <p:cNvPr id="35" name="AutoShape 7"/>
            <p:cNvSpPr/>
            <p:nvPr/>
          </p:nvSpPr>
          <p:spPr bwMode="auto">
            <a:xfrm>
              <a:off x="6160481" y="3259818"/>
              <a:ext cx="1382415" cy="1029688"/>
            </a:xfrm>
            <a:custGeom>
              <a:avLst/>
              <a:gdLst>
                <a:gd name="T0" fmla="*/ 0 w 21600"/>
                <a:gd name="T1" fmla="*/ 6987 h 21600"/>
                <a:gd name="T2" fmla="*/ 7098 w 21600"/>
                <a:gd name="T3" fmla="*/ 21600 h 21600"/>
                <a:gd name="T4" fmla="*/ 21600 w 21600"/>
                <a:gd name="T5" fmla="*/ 1638 h 21600"/>
                <a:gd name="T6" fmla="*/ 14312 w 21600"/>
                <a:gd name="T7" fmla="*/ 0 h 21600"/>
                <a:gd name="T8" fmla="*/ 0 w 21600"/>
                <a:gd name="T9" fmla="*/ 6987 h 21600"/>
                <a:gd name="T10" fmla="*/ 0 w 21600"/>
                <a:gd name="T11" fmla="*/ 6987 h 21600"/>
              </a:gdLst>
              <a:ahLst/>
              <a:cxnLst>
                <a:cxn ang="0">
                  <a:pos x="T0" y="T1"/>
                </a:cxn>
                <a:cxn ang="0">
                  <a:pos x="T2" y="T3"/>
                </a:cxn>
                <a:cxn ang="0">
                  <a:pos x="T4" y="T5"/>
                </a:cxn>
                <a:cxn ang="0">
                  <a:pos x="T6" y="T7"/>
                </a:cxn>
                <a:cxn ang="0">
                  <a:pos x="T8" y="T9"/>
                </a:cxn>
                <a:cxn ang="0">
                  <a:pos x="T10" y="T11"/>
                </a:cxn>
              </a:cxnLst>
              <a:rect l="0" t="0" r="r" b="b"/>
              <a:pathLst>
                <a:path w="21600" h="21600">
                  <a:moveTo>
                    <a:pt x="0" y="6987"/>
                  </a:moveTo>
                  <a:cubicBezTo>
                    <a:pt x="3346" y="10754"/>
                    <a:pt x="5855" y="15817"/>
                    <a:pt x="7098" y="21600"/>
                  </a:cubicBezTo>
                  <a:cubicBezTo>
                    <a:pt x="14059" y="18577"/>
                    <a:pt x="19520" y="11082"/>
                    <a:pt x="21600" y="1638"/>
                  </a:cubicBezTo>
                  <a:cubicBezTo>
                    <a:pt x="19316" y="578"/>
                    <a:pt x="16865" y="0"/>
                    <a:pt x="14312" y="0"/>
                  </a:cubicBezTo>
                  <a:cubicBezTo>
                    <a:pt x="8863" y="0"/>
                    <a:pt x="3871" y="2627"/>
                    <a:pt x="0" y="6987"/>
                  </a:cubicBezTo>
                  <a:close/>
                  <a:moveTo>
                    <a:pt x="0" y="6987"/>
                  </a:moveTo>
                </a:path>
              </a:pathLst>
            </a:custGeom>
            <a:solidFill>
              <a:srgbClr val="3B3635">
                <a:alpha val="85000"/>
              </a:srgbClr>
            </a:solidFill>
            <a:ln>
              <a:noFill/>
            </a:ln>
          </p:spPr>
          <p:txBody>
            <a:bodyPr lIns="0" tIns="0" rIns="0" bIns="0"/>
            <a:lstStyle/>
            <a:p>
              <a:endParaRPr lang="en-US"/>
            </a:p>
          </p:txBody>
        </p:sp>
        <p:sp>
          <p:nvSpPr>
            <p:cNvPr id="36" name="AutoShape 8"/>
            <p:cNvSpPr/>
            <p:nvPr/>
          </p:nvSpPr>
          <p:spPr bwMode="auto">
            <a:xfrm>
              <a:off x="5712977" y="3596159"/>
              <a:ext cx="905695" cy="766031"/>
            </a:xfrm>
            <a:custGeom>
              <a:avLst/>
              <a:gdLst>
                <a:gd name="T0" fmla="*/ 10768 w 21600"/>
                <a:gd name="T1" fmla="*/ 0 h 21600"/>
                <a:gd name="T2" fmla="*/ 0 w 21600"/>
                <a:gd name="T3" fmla="*/ 19397 h 21600"/>
                <a:gd name="T4" fmla="*/ 11122 w 21600"/>
                <a:gd name="T5" fmla="*/ 21600 h 21600"/>
                <a:gd name="T6" fmla="*/ 21600 w 21600"/>
                <a:gd name="T7" fmla="*/ 19652 h 21600"/>
                <a:gd name="T8" fmla="*/ 10768 w 21600"/>
                <a:gd name="T9" fmla="*/ 0 h 21600"/>
                <a:gd name="T10" fmla="*/ 10768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10768" y="0"/>
                  </a:moveTo>
                  <a:cubicBezTo>
                    <a:pt x="5717" y="5011"/>
                    <a:pt x="1918" y="11726"/>
                    <a:pt x="0" y="19397"/>
                  </a:cubicBezTo>
                  <a:cubicBezTo>
                    <a:pt x="3485" y="20823"/>
                    <a:pt x="7227" y="21600"/>
                    <a:pt x="11122" y="21600"/>
                  </a:cubicBezTo>
                  <a:cubicBezTo>
                    <a:pt x="14779" y="21600"/>
                    <a:pt x="18299" y="20915"/>
                    <a:pt x="21600" y="19652"/>
                  </a:cubicBezTo>
                  <a:cubicBezTo>
                    <a:pt x="19703" y="11874"/>
                    <a:pt x="15874" y="5067"/>
                    <a:pt x="10768" y="0"/>
                  </a:cubicBezTo>
                  <a:close/>
                  <a:moveTo>
                    <a:pt x="10768" y="0"/>
                  </a:moveTo>
                </a:path>
              </a:pathLst>
            </a:custGeom>
            <a:solidFill>
              <a:srgbClr val="3B3635"/>
            </a:solidFill>
            <a:ln>
              <a:noFill/>
            </a:ln>
          </p:spPr>
          <p:txBody>
            <a:bodyPr lIns="0" tIns="0" rIns="0" bIns="0"/>
            <a:lstStyle/>
            <a:p>
              <a:endParaRPr lang="en-US"/>
            </a:p>
          </p:txBody>
        </p:sp>
        <p:sp>
          <p:nvSpPr>
            <p:cNvPr id="37" name="Rectangle 9"/>
            <p:cNvSpPr/>
            <p:nvPr/>
          </p:nvSpPr>
          <p:spPr bwMode="auto">
            <a:xfrm>
              <a:off x="5673072" y="2394026"/>
              <a:ext cx="1336097" cy="612824"/>
            </a:xfrm>
            <a:prstGeom prst="rect">
              <a:avLst/>
            </a:prstGeom>
            <a:noFill/>
            <a:ln>
              <a:noFill/>
            </a:ln>
          </p:spPr>
          <p:txBody>
            <a:bodyPr lIns="0" tIns="0" rIns="0" bIns="0" anchor="ctr"/>
            <a:lstStyle/>
            <a:p>
              <a:r>
                <a:rPr lang="en-US" sz="1400">
                  <a:solidFill>
                    <a:srgbClr val="FFFFFF"/>
                  </a:solidFill>
                  <a:latin typeface="Arial" panose="020B0604020202020204" pitchFamily="34" charset="0"/>
                  <a:ea typeface="MS PGothic" panose="020B0600070205080204" charset="-128"/>
                  <a:cs typeface="Arial" panose="020B0604020202020204" pitchFamily="34" charset="0"/>
                  <a:sym typeface="Nexa Bold" charset="0"/>
                </a:rPr>
                <a:t>Add your text here</a:t>
              </a:r>
              <a:endParaRPr lang="en-US" sz="1400">
                <a:solidFill>
                  <a:srgbClr val="FFFFFF"/>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38" name="Rectangle 10"/>
            <p:cNvSpPr/>
            <p:nvPr/>
          </p:nvSpPr>
          <p:spPr bwMode="auto">
            <a:xfrm>
              <a:off x="4411797" y="4473353"/>
              <a:ext cx="1336097" cy="612824"/>
            </a:xfrm>
            <a:prstGeom prst="rect">
              <a:avLst/>
            </a:prstGeom>
            <a:noFill/>
            <a:ln>
              <a:noFill/>
            </a:ln>
          </p:spPr>
          <p:txBody>
            <a:bodyPr lIns="0" tIns="0" rIns="0" bIns="0" anchor="ctr"/>
            <a:lstStyle/>
            <a:p>
              <a:r>
                <a:rPr lang="en-US" sz="1400">
                  <a:solidFill>
                    <a:srgbClr val="FFFFFF"/>
                  </a:solidFill>
                  <a:latin typeface="Arial" panose="020B0604020202020204" pitchFamily="34" charset="0"/>
                  <a:ea typeface="MS PGothic" panose="020B0600070205080204" charset="-128"/>
                  <a:cs typeface="Arial" panose="020B0604020202020204" pitchFamily="34" charset="0"/>
                  <a:sym typeface="Nexa Bold" charset="0"/>
                </a:rPr>
                <a:t>Add your text here</a:t>
              </a:r>
              <a:endParaRPr lang="en-US" sz="1400">
                <a:solidFill>
                  <a:srgbClr val="FFFFFF"/>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39" name="Rectangle 11"/>
            <p:cNvSpPr/>
            <p:nvPr/>
          </p:nvSpPr>
          <p:spPr bwMode="auto">
            <a:xfrm>
              <a:off x="6901569" y="4473353"/>
              <a:ext cx="1336097" cy="612824"/>
            </a:xfrm>
            <a:prstGeom prst="rect">
              <a:avLst/>
            </a:prstGeom>
            <a:noFill/>
            <a:ln>
              <a:noFill/>
            </a:ln>
          </p:spPr>
          <p:txBody>
            <a:bodyPr lIns="0" tIns="0" rIns="0" bIns="0" anchor="ctr"/>
            <a:lstStyle/>
            <a:p>
              <a:r>
                <a:rPr lang="en-US" sz="1400" dirty="0">
                  <a:solidFill>
                    <a:srgbClr val="FFFFFF"/>
                  </a:solidFill>
                  <a:latin typeface="Arial" panose="020B0604020202020204" pitchFamily="34" charset="0"/>
                  <a:ea typeface="MS PGothic" panose="020B0600070205080204" charset="-128"/>
                  <a:cs typeface="Arial" panose="020B0604020202020204" pitchFamily="34" charset="0"/>
                  <a:sym typeface="Nexa Bold" charset="0"/>
                </a:rPr>
                <a:t>Add your text here</a:t>
              </a:r>
              <a:endParaRPr lang="en-US" sz="1400" dirty="0">
                <a:solidFill>
                  <a:srgbClr val="FFFFFF"/>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40" name="Rectangle 12"/>
            <p:cNvSpPr/>
            <p:nvPr/>
          </p:nvSpPr>
          <p:spPr bwMode="auto">
            <a:xfrm>
              <a:off x="5960957" y="4620146"/>
              <a:ext cx="1016859" cy="332065"/>
            </a:xfrm>
            <a:prstGeom prst="rect">
              <a:avLst/>
            </a:prstGeom>
            <a:noFill/>
            <a:ln>
              <a:noFill/>
            </a:ln>
          </p:spPr>
          <p:txBody>
            <a:bodyPr lIns="0" tIns="0" rIns="0" bIns="0" anchor="ctr"/>
            <a:lstStyle/>
            <a:p>
              <a:r>
                <a:rPr lang="en-US" sz="1400" dirty="0">
                  <a:solidFill>
                    <a:srgbClr val="FFFFFF"/>
                  </a:solidFill>
                  <a:latin typeface="Arial" panose="020B0604020202020204" pitchFamily="34" charset="0"/>
                  <a:ea typeface="MS PGothic" panose="020B0600070205080204" charset="-128"/>
                  <a:cs typeface="Arial" panose="020B0604020202020204" pitchFamily="34" charset="0"/>
                  <a:sym typeface="Nexa Bold" charset="0"/>
                </a:rPr>
                <a:t>Text</a:t>
              </a:r>
              <a:endParaRPr lang="en-US" sz="1400" dirty="0">
                <a:solidFill>
                  <a:srgbClr val="FFFFFF"/>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43" name="Rectangle 13"/>
            <p:cNvSpPr/>
            <p:nvPr/>
          </p:nvSpPr>
          <p:spPr bwMode="auto">
            <a:xfrm>
              <a:off x="6687081" y="3521338"/>
              <a:ext cx="957714" cy="313538"/>
            </a:xfrm>
            <a:prstGeom prst="rect">
              <a:avLst/>
            </a:prstGeom>
            <a:noFill/>
            <a:ln>
              <a:noFill/>
            </a:ln>
          </p:spPr>
          <p:txBody>
            <a:bodyPr lIns="0" tIns="0" rIns="0" bIns="0" anchor="ctr"/>
            <a:lstStyle/>
            <a:p>
              <a:r>
                <a:rPr lang="en-US" sz="1400">
                  <a:solidFill>
                    <a:srgbClr val="FFFFFF"/>
                  </a:solidFill>
                  <a:latin typeface="Arial" panose="020B0604020202020204" pitchFamily="34" charset="0"/>
                  <a:ea typeface="MS PGothic" panose="020B0600070205080204" charset="-128"/>
                  <a:cs typeface="Arial" panose="020B0604020202020204" pitchFamily="34" charset="0"/>
                  <a:sym typeface="Nexa Bold" charset="0"/>
                </a:rPr>
                <a:t>Text</a:t>
              </a:r>
              <a:endParaRPr lang="en-US" sz="1400">
                <a:solidFill>
                  <a:srgbClr val="FFFFFF"/>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64" name="Rectangle 14"/>
            <p:cNvSpPr/>
            <p:nvPr/>
          </p:nvSpPr>
          <p:spPr bwMode="auto">
            <a:xfrm>
              <a:off x="5333882" y="3502098"/>
              <a:ext cx="1016859" cy="332778"/>
            </a:xfrm>
            <a:prstGeom prst="rect">
              <a:avLst/>
            </a:prstGeom>
            <a:noFill/>
            <a:ln>
              <a:noFill/>
            </a:ln>
          </p:spPr>
          <p:txBody>
            <a:bodyPr lIns="0" tIns="0" rIns="0" bIns="0" anchor="ctr"/>
            <a:lstStyle/>
            <a:p>
              <a:r>
                <a:rPr lang="en-US" sz="1400" dirty="0">
                  <a:solidFill>
                    <a:srgbClr val="FFFFFF"/>
                  </a:solidFill>
                  <a:latin typeface="Arial" panose="020B0604020202020204" pitchFamily="34" charset="0"/>
                  <a:ea typeface="MS PGothic" panose="020B0600070205080204" charset="-128"/>
                  <a:cs typeface="Arial" panose="020B0604020202020204" pitchFamily="34" charset="0"/>
                  <a:sym typeface="Nexa Bold" charset="0"/>
                </a:rPr>
                <a:t>Text</a:t>
              </a:r>
              <a:endParaRPr lang="en-US" sz="1400" dirty="0">
                <a:solidFill>
                  <a:srgbClr val="FFFFFF"/>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65" name="Rectangle 15"/>
            <p:cNvSpPr/>
            <p:nvPr/>
          </p:nvSpPr>
          <p:spPr bwMode="auto">
            <a:xfrm>
              <a:off x="5992310" y="3932500"/>
              <a:ext cx="1016859" cy="332065"/>
            </a:xfrm>
            <a:prstGeom prst="rect">
              <a:avLst/>
            </a:prstGeom>
            <a:noFill/>
            <a:ln>
              <a:noFill/>
            </a:ln>
          </p:spPr>
          <p:txBody>
            <a:bodyPr lIns="0" tIns="0" rIns="0" bIns="0" anchor="ctr"/>
            <a:lstStyle/>
            <a:p>
              <a:r>
                <a:rPr lang="en-US" sz="1400">
                  <a:solidFill>
                    <a:srgbClr val="FFFFFF"/>
                  </a:solidFill>
                  <a:latin typeface="Arial" panose="020B0604020202020204" pitchFamily="34" charset="0"/>
                  <a:ea typeface="MS PGothic" panose="020B0600070205080204" charset="-128"/>
                  <a:cs typeface="Arial" panose="020B0604020202020204" pitchFamily="34" charset="0"/>
                  <a:sym typeface="Nexa Bold" charset="0"/>
                </a:rPr>
                <a:t>Text</a:t>
              </a:r>
              <a:endParaRPr lang="en-US" sz="1400">
                <a:solidFill>
                  <a:srgbClr val="FFFFFF"/>
                </a:solidFill>
                <a:latin typeface="Arial" panose="020B0604020202020204" pitchFamily="34" charset="0"/>
                <a:ea typeface="MS PGothic" panose="020B0600070205080204" charset="-128"/>
                <a:cs typeface="Arial" panose="020B0604020202020204" pitchFamily="34" charset="0"/>
                <a:sym typeface="Nexa Bold" charset="0"/>
              </a:endParaRPr>
            </a:p>
          </p:txBody>
        </p:sp>
        <p:sp>
          <p:nvSpPr>
            <p:cNvPr id="67" name="Line 18"/>
            <p:cNvSpPr>
              <a:spLocks noChangeShapeType="1"/>
            </p:cNvSpPr>
            <p:nvPr/>
          </p:nvSpPr>
          <p:spPr bwMode="auto">
            <a:xfrm>
              <a:off x="7292960" y="2643968"/>
              <a:ext cx="826473" cy="0"/>
            </a:xfrm>
            <a:prstGeom prst="line">
              <a:avLst/>
            </a:prstGeom>
            <a:noFill/>
            <a:ln w="25400">
              <a:solidFill>
                <a:srgbClr val="676767"/>
              </a:solidFill>
              <a:miter lim="800000"/>
            </a:ln>
          </p:spPr>
          <p:txBody>
            <a:bodyPr lIns="0" tIns="0" rIns="0" bIns="0"/>
            <a:lstStyle/>
            <a:p>
              <a:endParaRPr lang="en-US"/>
            </a:p>
          </p:txBody>
        </p:sp>
        <p:sp>
          <p:nvSpPr>
            <p:cNvPr id="69" name="Line 20"/>
            <p:cNvSpPr>
              <a:spLocks noChangeShapeType="1"/>
            </p:cNvSpPr>
            <p:nvPr/>
          </p:nvSpPr>
          <p:spPr bwMode="auto">
            <a:xfrm>
              <a:off x="8239129" y="4832695"/>
              <a:ext cx="826473" cy="0"/>
            </a:xfrm>
            <a:prstGeom prst="line">
              <a:avLst/>
            </a:prstGeom>
            <a:noFill/>
            <a:ln w="25400">
              <a:solidFill>
                <a:srgbClr val="676767"/>
              </a:solidFill>
              <a:miter lim="800000"/>
            </a:ln>
          </p:spPr>
          <p:txBody>
            <a:bodyPr lIns="0" tIns="0" rIns="0" bIns="0"/>
            <a:lstStyle/>
            <a:p>
              <a:endParaRPr lang="en-US"/>
            </a:p>
          </p:txBody>
        </p:sp>
        <p:sp>
          <p:nvSpPr>
            <p:cNvPr id="71" name="Line 22"/>
            <p:cNvSpPr>
              <a:spLocks noChangeShapeType="1"/>
            </p:cNvSpPr>
            <p:nvPr/>
          </p:nvSpPr>
          <p:spPr bwMode="auto">
            <a:xfrm>
              <a:off x="3110724" y="4878293"/>
              <a:ext cx="933344" cy="0"/>
            </a:xfrm>
            <a:prstGeom prst="line">
              <a:avLst/>
            </a:prstGeom>
            <a:noFill/>
            <a:ln w="25400">
              <a:solidFill>
                <a:srgbClr val="676767"/>
              </a:solidFill>
              <a:miter lim="800000"/>
            </a:ln>
          </p:spPr>
          <p:txBody>
            <a:bodyPr lIns="0" tIns="0" rIns="0" bIns="0"/>
            <a:lstStyle/>
            <a:p>
              <a:endParaRPr lang="en-US"/>
            </a:p>
          </p:txBody>
        </p:sp>
        <p:sp>
          <p:nvSpPr>
            <p:cNvPr id="72" name="文本框 71"/>
            <p:cNvSpPr txBox="1"/>
            <p:nvPr/>
          </p:nvSpPr>
          <p:spPr>
            <a:xfrm>
              <a:off x="8237665" y="2218099"/>
              <a:ext cx="2246845" cy="1431553"/>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3" name="文本框 72"/>
            <p:cNvSpPr txBox="1"/>
            <p:nvPr/>
          </p:nvSpPr>
          <p:spPr>
            <a:xfrm>
              <a:off x="8237666" y="1933215"/>
              <a:ext cx="1284902" cy="338554"/>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4" name="文本框 73"/>
            <p:cNvSpPr txBox="1"/>
            <p:nvPr/>
          </p:nvSpPr>
          <p:spPr>
            <a:xfrm>
              <a:off x="9200667" y="4419683"/>
              <a:ext cx="2246845" cy="1431553"/>
            </a:xfrm>
            <a:prstGeom prst="rect">
              <a:avLst/>
            </a:prstGeom>
            <a:noFill/>
          </p:spPr>
          <p:txBody>
            <a:bodyPr wrap="square" rtlCol="0">
              <a:spAutoFit/>
            </a:bodyPr>
            <a:lstStyle/>
            <a:p>
              <a:pP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5" name="文本框 74"/>
            <p:cNvSpPr txBox="1"/>
            <p:nvPr/>
          </p:nvSpPr>
          <p:spPr>
            <a:xfrm>
              <a:off x="9200668" y="4134799"/>
              <a:ext cx="1284902" cy="338554"/>
            </a:xfrm>
            <a:prstGeom prst="rect">
              <a:avLst/>
            </a:prstGeom>
            <a:noFill/>
          </p:spPr>
          <p:txBody>
            <a:bodyPr wrap="squar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6" name="文本框 75"/>
            <p:cNvSpPr txBox="1"/>
            <p:nvPr/>
          </p:nvSpPr>
          <p:spPr>
            <a:xfrm>
              <a:off x="861005" y="4419683"/>
              <a:ext cx="2246843" cy="1431553"/>
            </a:xfrm>
            <a:prstGeom prst="rect">
              <a:avLst/>
            </a:prstGeom>
            <a:noFill/>
          </p:spPr>
          <p:txBody>
            <a:bodyPr wrap="square" rtlCol="0">
              <a:spAutoFit/>
            </a:bodyPr>
            <a:lstStyle/>
            <a:p>
              <a:pPr algn="r">
                <a:lnSpc>
                  <a:spcPct val="125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内容点击文本框即可进行编辑输入相关内容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7" name="文本框 76"/>
            <p:cNvSpPr txBox="1"/>
            <p:nvPr/>
          </p:nvSpPr>
          <p:spPr>
            <a:xfrm>
              <a:off x="1822947" y="4134799"/>
              <a:ext cx="1284902" cy="338554"/>
            </a:xfrm>
            <a:prstGeom prst="rect">
              <a:avLst/>
            </a:prstGeom>
            <a:noFill/>
          </p:spPr>
          <p:txBody>
            <a:bodyPr wrap="square" rtlCol="0">
              <a:spAutoFit/>
            </a:bodyPr>
            <a:lstStyle/>
            <a:p>
              <a:pPr algn="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3648</Words>
  <Application>WPS 演示</Application>
  <PresentationFormat>宽屏</PresentationFormat>
  <Paragraphs>312</Paragraphs>
  <Slides>20</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20</vt:i4>
      </vt:variant>
    </vt:vector>
  </HeadingPairs>
  <TitlesOfParts>
    <vt:vector size="34" baseType="lpstr">
      <vt:lpstr>Arial</vt:lpstr>
      <vt:lpstr>宋体</vt:lpstr>
      <vt:lpstr>Wingdings</vt:lpstr>
      <vt:lpstr>Impact</vt:lpstr>
      <vt:lpstr>微软雅黑</vt:lpstr>
      <vt:lpstr>华文仿宋</vt:lpstr>
      <vt:lpstr>MS PGothic</vt:lpstr>
      <vt:lpstr>Nexa Bold</vt:lpstr>
      <vt:lpstr>Arial Unicode MS</vt:lpstr>
      <vt:lpstr>Calibri Light</vt:lpstr>
      <vt:lpstr>Calibri</vt:lpstr>
      <vt:lpstr>Source Sans Pro Semibold</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31</cp:revision>
  <dcterms:created xsi:type="dcterms:W3CDTF">2017-05-26T02:41:00Z</dcterms:created>
  <dcterms:modified xsi:type="dcterms:W3CDTF">2017-09-30T03:16:54Z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