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8" r:id="rId7"/>
    <p:sldId id="269" r:id="rId8"/>
    <p:sldId id="264" r:id="rId9"/>
    <p:sldId id="260" r:id="rId10"/>
    <p:sldId id="270" r:id="rId11"/>
    <p:sldId id="271" r:id="rId12"/>
    <p:sldId id="265" r:id="rId13"/>
    <p:sldId id="261" r:id="rId14"/>
    <p:sldId id="272" r:id="rId15"/>
    <p:sldId id="273" r:id="rId16"/>
    <p:sldId id="266" r:id="rId17"/>
    <p:sldId id="262" r:id="rId18"/>
    <p:sldId id="274" r:id="rId19"/>
    <p:sldId id="267" r:id="rId20"/>
    <p:sldId id="263" r:id="rId21"/>
    <p:sldId id="275"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70B0"/>
    <a:srgbClr val="B0BBDA"/>
    <a:srgbClr val="364672"/>
    <a:srgbClr val="F4F4F4"/>
    <a:srgbClr val="7A8CC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100" d="100"/>
          <a:sy n="100" d="100"/>
        </p:scale>
        <p:origin x="990" y="360"/>
      </p:cViewPr>
      <p:guideLst>
        <p:guide orient="horz" pos="2160"/>
        <p:guide pos="4702"/>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5870B0"/>
            </a:solidFill>
            <a:ln>
              <a:noFill/>
            </a:ln>
            <a:effectLst/>
          </c:spPr>
          <c:invertIfNegative val="0"/>
          <c:dLbls>
            <c:delete val="1"/>
          </c:dLbls>
          <c:cat>
            <c:strRef>
              <c:f>Sheet1!$A$2:$A$4</c:f>
              <c:strCache>
                <c:ptCount val="3"/>
                <c:pt idx="0">
                  <c:v>text</c:v>
                </c:pt>
                <c:pt idx="1">
                  <c:v>text</c:v>
                </c:pt>
                <c:pt idx="2">
                  <c:v>text</c:v>
                </c:pt>
              </c:strCache>
            </c:strRef>
          </c:cat>
          <c:val>
            <c:numRef>
              <c:f>Sheet1!$B$2:$B$4</c:f>
              <c:numCache>
                <c:formatCode>General</c:formatCode>
                <c:ptCount val="3"/>
                <c:pt idx="0">
                  <c:v>4.3</c:v>
                </c:pt>
                <c:pt idx="1">
                  <c:v>2.5</c:v>
                </c:pt>
                <c:pt idx="2">
                  <c:v>3.5</c:v>
                </c:pt>
              </c:numCache>
            </c:numRef>
          </c:val>
        </c:ser>
        <c:ser>
          <c:idx val="1"/>
          <c:order val="1"/>
          <c:tx>
            <c:strRef>
              <c:f>Sheet1!$C$1</c:f>
              <c:strCache>
                <c:ptCount val="1"/>
                <c:pt idx="0">
                  <c:v>Series 2</c:v>
                </c:pt>
              </c:strCache>
            </c:strRef>
          </c:tx>
          <c:spPr>
            <a:solidFill>
              <a:srgbClr val="7A8CC0"/>
            </a:solidFill>
            <a:ln>
              <a:noFill/>
            </a:ln>
            <a:effectLst/>
          </c:spPr>
          <c:invertIfNegative val="0"/>
          <c:dLbls>
            <c:delete val="1"/>
          </c:dLbls>
          <c:cat>
            <c:strRef>
              <c:f>Sheet1!$A$2:$A$4</c:f>
              <c:strCache>
                <c:ptCount val="3"/>
                <c:pt idx="0">
                  <c:v>text</c:v>
                </c:pt>
                <c:pt idx="1">
                  <c:v>text</c:v>
                </c:pt>
                <c:pt idx="2">
                  <c:v>text</c:v>
                </c:pt>
              </c:strCache>
            </c:strRef>
          </c:cat>
          <c:val>
            <c:numRef>
              <c:f>Sheet1!$C$2:$C$4</c:f>
              <c:numCache>
                <c:formatCode>General</c:formatCode>
                <c:ptCount val="3"/>
                <c:pt idx="0">
                  <c:v>2.4</c:v>
                </c:pt>
                <c:pt idx="1">
                  <c:v>4.4</c:v>
                </c:pt>
                <c:pt idx="2">
                  <c:v>1.8</c:v>
                </c:pt>
              </c:numCache>
            </c:numRef>
          </c:val>
        </c:ser>
        <c:ser>
          <c:idx val="2"/>
          <c:order val="2"/>
          <c:tx>
            <c:strRef>
              <c:f>Sheet1!$D$1</c:f>
              <c:strCache>
                <c:ptCount val="1"/>
                <c:pt idx="0">
                  <c:v>Series 3</c:v>
                </c:pt>
              </c:strCache>
            </c:strRef>
          </c:tx>
          <c:spPr>
            <a:solidFill>
              <a:srgbClr val="B0BBDA"/>
            </a:solidFill>
            <a:ln>
              <a:noFill/>
            </a:ln>
            <a:effectLst/>
          </c:spPr>
          <c:invertIfNegative val="0"/>
          <c:dLbls>
            <c:delete val="1"/>
          </c:dLbls>
          <c:cat>
            <c:strRef>
              <c:f>Sheet1!$A$2:$A$4</c:f>
              <c:strCache>
                <c:ptCount val="3"/>
                <c:pt idx="0">
                  <c:v>text</c:v>
                </c:pt>
                <c:pt idx="1">
                  <c:v>text</c:v>
                </c:pt>
                <c:pt idx="2">
                  <c:v>text</c:v>
                </c:pt>
              </c:strCache>
            </c:strRef>
          </c:cat>
          <c:val>
            <c:numRef>
              <c:f>Sheet1!$D$2:$D$4</c:f>
              <c:numCache>
                <c:formatCode>General</c:formatCode>
                <c:ptCount val="3"/>
                <c:pt idx="0">
                  <c:v>2</c:v>
                </c:pt>
                <c:pt idx="1">
                  <c:v>2</c:v>
                </c:pt>
                <c:pt idx="2">
                  <c:v>3</c:v>
                </c:pt>
              </c:numCache>
            </c:numRef>
          </c:val>
        </c:ser>
        <c:dLbls>
          <c:showLegendKey val="0"/>
          <c:showVal val="0"/>
          <c:showCatName val="0"/>
          <c:showSerName val="0"/>
          <c:showPercent val="0"/>
          <c:showBubbleSize val="0"/>
        </c:dLbls>
        <c:gapWidth val="100"/>
        <c:axId val="813969456"/>
        <c:axId val="947821360"/>
      </c:barChart>
      <c:catAx>
        <c:axId val="813969456"/>
        <c:scaling>
          <c:orientation val="minMax"/>
        </c:scaling>
        <c:delete val="0"/>
        <c:axPos val="l"/>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p>
        </c:txPr>
        <c:crossAx val="947821360"/>
        <c:crosses val="autoZero"/>
        <c:auto val="1"/>
        <c:lblAlgn val="ctr"/>
        <c:lblOffset val="100"/>
        <c:noMultiLvlLbl val="0"/>
      </c:catAx>
      <c:valAx>
        <c:axId val="947821360"/>
        <c:scaling>
          <c:orientation val="minMax"/>
        </c:scaling>
        <c:delete val="0"/>
        <c:axPos val="b"/>
        <c:majorGridlines>
          <c:spPr>
            <a:ln w="9525" cap="flat" cmpd="sng" algn="ctr">
              <a:solidFill>
                <a:schemeClr val="bg1"/>
              </a:solidFill>
              <a:round/>
            </a:ln>
            <a:effectLst/>
          </c:spPr>
        </c:majorGridlines>
        <c:numFmt formatCode="General"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p>
        </c:txPr>
        <c:crossAx val="813969456"/>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tx1">
              <a:lumMod val="75000"/>
              <a:lumOff val="25000"/>
            </a:schemeClr>
          </a:solidFill>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9ECEBB7-1FFD-4052-9B7E-459A8BCBC8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FCED1B-A87A-4E69-A092-695A7235074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9ECEBB7-1FFD-4052-9B7E-459A8BCBC8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FCED1B-A87A-4E69-A092-695A7235074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9ECEBB7-1FFD-4052-9B7E-459A8BCBC8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FCED1B-A87A-4E69-A092-695A7235074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9ECEBB7-1FFD-4052-9B7E-459A8BCBC8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FCED1B-A87A-4E69-A092-695A7235074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39ECEBB7-1FFD-4052-9B7E-459A8BCBC8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FCED1B-A87A-4E69-A092-695A7235074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9ECEBB7-1FFD-4052-9B7E-459A8BCBC8B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FCED1B-A87A-4E69-A092-695A7235074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9ECEBB7-1FFD-4052-9B7E-459A8BCBC8B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9FCED1B-A87A-4E69-A092-695A7235074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9ECEBB7-1FFD-4052-9B7E-459A8BCBC8B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9FCED1B-A87A-4E69-A092-695A7235074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9ECEBB7-1FFD-4052-9B7E-459A8BCBC8B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9FCED1B-A87A-4E69-A092-695A7235074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9ECEBB7-1FFD-4052-9B7E-459A8BCBC8B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FCED1B-A87A-4E69-A092-695A7235074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9ECEBB7-1FFD-4052-9B7E-459A8BCBC8B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FCED1B-A87A-4E69-A092-695A7235074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ECEBB7-1FFD-4052-9B7E-459A8BCBC8B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CED1B-A87A-4E69-A092-695A7235074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文本框 4"/>
          <p:cNvSpPr txBox="1"/>
          <p:nvPr/>
        </p:nvSpPr>
        <p:spPr>
          <a:xfrm>
            <a:off x="4882696" y="2806625"/>
            <a:ext cx="5341258" cy="11079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6600" dirty="0">
                <a:solidFill>
                  <a:srgbClr val="5870B0"/>
                </a:solidFill>
                <a:latin typeface="微软雅黑" panose="020B0503020204020204" pitchFamily="34" charset="-122"/>
                <a:ea typeface="微软雅黑" panose="020B0503020204020204" pitchFamily="34" charset="-122"/>
              </a:rPr>
              <a:t>毕业</a:t>
            </a:r>
            <a:r>
              <a:rPr lang="zh-CN" altLang="en-US" sz="6600" dirty="0" smtClean="0">
                <a:solidFill>
                  <a:srgbClr val="5870B0"/>
                </a:solidFill>
                <a:latin typeface="微软雅黑" panose="020B0503020204020204" pitchFamily="34" charset="-122"/>
                <a:ea typeface="微软雅黑" panose="020B0503020204020204" pitchFamily="34" charset="-122"/>
              </a:rPr>
              <a:t>答辩</a:t>
            </a:r>
            <a:endParaRPr lang="zh-CN" altLang="en-US" sz="6600" dirty="0">
              <a:solidFill>
                <a:srgbClr val="5870B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5754817" y="4033369"/>
            <a:ext cx="3576508" cy="337185"/>
          </a:xfrm>
          <a:prstGeom prst="rect">
            <a:avLst/>
          </a:prstGeom>
          <a:solidFill>
            <a:srgbClr val="5870B0"/>
          </a:solid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答辩</a:t>
            </a:r>
            <a:r>
              <a:rPr lang="zh-CN" altLang="en-US" sz="1600" dirty="0" smtClean="0">
                <a:solidFill>
                  <a:schemeClr val="bg1"/>
                </a:solidFill>
                <a:latin typeface="微软雅黑" panose="020B0503020204020204" pitchFamily="34" charset="-122"/>
                <a:ea typeface="微软雅黑" panose="020B0503020204020204" pitchFamily="34" charset="-122"/>
              </a:rPr>
              <a:t>人：猪七爷    指导老师：猪七爷</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5187496" y="4518656"/>
            <a:ext cx="4731658" cy="430887"/>
            <a:chOff x="3730171" y="4173164"/>
            <a:chExt cx="4731658" cy="430887"/>
          </a:xfrm>
        </p:grpSpPr>
        <p:sp>
          <p:nvSpPr>
            <p:cNvPr id="7" name="文本框 6"/>
            <p:cNvSpPr txBox="1"/>
            <p:nvPr/>
          </p:nvSpPr>
          <p:spPr>
            <a:xfrm>
              <a:off x="3730171" y="4173164"/>
              <a:ext cx="4731658" cy="430887"/>
            </a:xfrm>
            <a:prstGeom prst="rect">
              <a:avLst/>
            </a:prstGeom>
            <a:noFill/>
            <a:ln w="3175">
              <a:noFill/>
              <a:prstDash val="solid"/>
            </a:ln>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100" b="0" dirty="0" smtClean="0">
                  <a:solidFill>
                    <a:srgbClr val="5870B0"/>
                  </a:solidFill>
                  <a:latin typeface="微软雅黑" panose="020B0503020204020204" pitchFamily="34" charset="-122"/>
                  <a:ea typeface="微软雅黑" panose="020B0503020204020204" pitchFamily="34" charset="-122"/>
                </a:rPr>
                <a:t>PROFESSIONAL GENERATION GRADUATION REPORT  POWERPOINT TEMPLATE</a:t>
              </a:r>
              <a:endParaRPr lang="zh-CN" altLang="en-US" sz="1100" b="0" dirty="0">
                <a:solidFill>
                  <a:srgbClr val="5870B0"/>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3905250" y="4483857"/>
              <a:ext cx="1276350" cy="0"/>
            </a:xfrm>
            <a:prstGeom prst="line">
              <a:avLst/>
            </a:prstGeom>
            <a:ln w="19050">
              <a:solidFill>
                <a:srgbClr val="5870B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973946" y="4483857"/>
              <a:ext cx="1276350" cy="0"/>
            </a:xfrm>
            <a:prstGeom prst="line">
              <a:avLst/>
            </a:prstGeom>
            <a:ln w="19050">
              <a:solidFill>
                <a:srgbClr val="5870B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56675"/>
            <a:ext cx="1050007"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菱形 3"/>
          <p:cNvSpPr/>
          <p:nvPr/>
        </p:nvSpPr>
        <p:spPr>
          <a:xfrm>
            <a:off x="757382" y="228600"/>
            <a:ext cx="1041400" cy="1041400"/>
          </a:xfrm>
          <a:prstGeom prst="diamond">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1776992" y="456675"/>
            <a:ext cx="415008"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1522994" y="456675"/>
            <a:ext cx="161006"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1268996" y="456675"/>
            <a:ext cx="161006"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48904" y="474867"/>
            <a:ext cx="658356" cy="523220"/>
          </a:xfrm>
          <a:prstGeom prst="rect">
            <a:avLst/>
          </a:prstGeom>
          <a:noFill/>
        </p:spPr>
        <p:txBody>
          <a:bodyPr wrap="square" rtlCol="0">
            <a:spAutoFit/>
          </a:bodyPr>
          <a:lstStyle/>
          <a:p>
            <a:pPr algn="ctr"/>
            <a:r>
              <a:rPr lang="en-US" altLang="zh-CN" sz="2800" b="1" dirty="0" smtClean="0">
                <a:ln w="28575">
                  <a:noFill/>
                </a:ln>
                <a:solidFill>
                  <a:schemeClr val="bg1"/>
                </a:solidFill>
                <a:latin typeface="微软雅黑" panose="020B0503020204020204" pitchFamily="34" charset="-122"/>
                <a:ea typeface="微软雅黑" panose="020B0503020204020204" pitchFamily="34" charset="-122"/>
              </a:rPr>
              <a:t>02</a:t>
            </a:r>
            <a:endParaRPr lang="zh-CN" altLang="en-US" sz="44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0" y="6731000"/>
            <a:ext cx="12192000" cy="67506"/>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812469" y="181159"/>
            <a:ext cx="2492990"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研究的思路与方法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812469" y="797144"/>
            <a:ext cx="5022106" cy="369332"/>
          </a:xfrm>
          <a:prstGeom prst="snip1Rect">
            <a:avLst>
              <a:gd name="adj" fmla="val 0"/>
            </a:avLst>
          </a:prstGeom>
          <a:noFill/>
          <a:ln w="28575">
            <a:noFill/>
          </a:ln>
        </p:spPr>
        <p:txBody>
          <a:bodyPr wrap="square" rtlCol="0">
            <a:spAutoFit/>
          </a:bodyPr>
          <a:lstStyle/>
          <a:p>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74" name="Pentagon 18"/>
          <p:cNvSpPr/>
          <p:nvPr/>
        </p:nvSpPr>
        <p:spPr>
          <a:xfrm>
            <a:off x="4143413" y="2319977"/>
            <a:ext cx="6014106" cy="855337"/>
          </a:xfrm>
          <a:prstGeom prst="homePlate">
            <a:avLst>
              <a:gd name="adj" fmla="val 29123"/>
            </a:avLst>
          </a:prstGeom>
          <a:solidFill>
            <a:srgbClr val="5870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19"/>
          <p:cNvSpPr/>
          <p:nvPr/>
        </p:nvSpPr>
        <p:spPr>
          <a:xfrm rot="5400000">
            <a:off x="1994493" y="1598273"/>
            <a:ext cx="1014391" cy="1796882"/>
          </a:xfrm>
          <a:prstGeom prst="rect">
            <a:avLst/>
          </a:prstGeom>
          <a:solidFill>
            <a:srgbClr val="5870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12"/>
          <p:cNvSpPr/>
          <p:nvPr/>
        </p:nvSpPr>
        <p:spPr>
          <a:xfrm rot="5400000">
            <a:off x="3177012" y="2208288"/>
            <a:ext cx="1189708" cy="747803"/>
          </a:xfrm>
          <a:custGeom>
            <a:avLst/>
            <a:gdLst>
              <a:gd name="connsiteX0" fmla="*/ 0 w 1016000"/>
              <a:gd name="connsiteY0" fmla="*/ 0 h 768404"/>
              <a:gd name="connsiteX1" fmla="*/ 1016000 w 1016000"/>
              <a:gd name="connsiteY1" fmla="*/ 0 h 768404"/>
              <a:gd name="connsiteX2" fmla="*/ 1016000 w 1016000"/>
              <a:gd name="connsiteY2" fmla="*/ 768404 h 768404"/>
              <a:gd name="connsiteX3" fmla="*/ 0 w 1016000"/>
              <a:gd name="connsiteY3" fmla="*/ 768404 h 768404"/>
              <a:gd name="connsiteX4" fmla="*/ 0 w 1016000"/>
              <a:gd name="connsiteY4" fmla="*/ 0 h 768404"/>
              <a:gd name="connsiteX0-1" fmla="*/ 729673 w 1745673"/>
              <a:gd name="connsiteY0-2" fmla="*/ 0 h 777641"/>
              <a:gd name="connsiteX1-3" fmla="*/ 1745673 w 1745673"/>
              <a:gd name="connsiteY1-4" fmla="*/ 0 h 777641"/>
              <a:gd name="connsiteX2-5" fmla="*/ 1745673 w 1745673"/>
              <a:gd name="connsiteY2-6" fmla="*/ 768404 h 777641"/>
              <a:gd name="connsiteX3-7" fmla="*/ 0 w 1745673"/>
              <a:gd name="connsiteY3-8" fmla="*/ 777641 h 777641"/>
              <a:gd name="connsiteX4-9" fmla="*/ 729673 w 1745673"/>
              <a:gd name="connsiteY4-10" fmla="*/ 0 h 777641"/>
              <a:gd name="connsiteX0-11" fmla="*/ 729673 w 1745673"/>
              <a:gd name="connsiteY0-12" fmla="*/ 0 h 777641"/>
              <a:gd name="connsiteX1-13" fmla="*/ 1745673 w 1745673"/>
              <a:gd name="connsiteY1-14" fmla="*/ 0 h 777641"/>
              <a:gd name="connsiteX2-15" fmla="*/ 1317048 w 1745673"/>
              <a:gd name="connsiteY2-16" fmla="*/ 770785 h 777641"/>
              <a:gd name="connsiteX3-17" fmla="*/ 0 w 1745673"/>
              <a:gd name="connsiteY3-18" fmla="*/ 777641 h 777641"/>
              <a:gd name="connsiteX4-19" fmla="*/ 729673 w 1745673"/>
              <a:gd name="connsiteY4-20" fmla="*/ 0 h 777641"/>
              <a:gd name="connsiteX0-21" fmla="*/ 720148 w 1736148"/>
              <a:gd name="connsiteY0-22" fmla="*/ 0 h 770785"/>
              <a:gd name="connsiteX1-23" fmla="*/ 1736148 w 1736148"/>
              <a:gd name="connsiteY1-24" fmla="*/ 0 h 770785"/>
              <a:gd name="connsiteX2-25" fmla="*/ 1307523 w 1736148"/>
              <a:gd name="connsiteY2-26" fmla="*/ 770785 h 770785"/>
              <a:gd name="connsiteX3-27" fmla="*/ 0 w 1736148"/>
              <a:gd name="connsiteY3-28" fmla="*/ 770497 h 770785"/>
              <a:gd name="connsiteX4-29" fmla="*/ 720148 w 1736148"/>
              <a:gd name="connsiteY4-30" fmla="*/ 0 h 770785"/>
              <a:gd name="connsiteX0-31" fmla="*/ 720148 w 1736148"/>
              <a:gd name="connsiteY0-32" fmla="*/ 0 h 770785"/>
              <a:gd name="connsiteX1-33" fmla="*/ 1736148 w 1736148"/>
              <a:gd name="connsiteY1-34" fmla="*/ 0 h 770785"/>
              <a:gd name="connsiteX2-35" fmla="*/ 1369545 w 1736148"/>
              <a:gd name="connsiteY2-36" fmla="*/ 770785 h 770785"/>
              <a:gd name="connsiteX3-37" fmla="*/ 0 w 1736148"/>
              <a:gd name="connsiteY3-38" fmla="*/ 770497 h 770785"/>
              <a:gd name="connsiteX4-39" fmla="*/ 720148 w 1736148"/>
              <a:gd name="connsiteY4-40" fmla="*/ 0 h 770785"/>
              <a:gd name="connsiteX0-41" fmla="*/ 446799 w 1736148"/>
              <a:gd name="connsiteY0-42" fmla="*/ 0 h 773231"/>
              <a:gd name="connsiteX1-43" fmla="*/ 1736148 w 1736148"/>
              <a:gd name="connsiteY1-44" fmla="*/ 2446 h 773231"/>
              <a:gd name="connsiteX2-45" fmla="*/ 1369545 w 1736148"/>
              <a:gd name="connsiteY2-46" fmla="*/ 773231 h 773231"/>
              <a:gd name="connsiteX3-47" fmla="*/ 0 w 1736148"/>
              <a:gd name="connsiteY3-48" fmla="*/ 772943 h 773231"/>
              <a:gd name="connsiteX4-49" fmla="*/ 446799 w 1736148"/>
              <a:gd name="connsiteY4-50" fmla="*/ 0 h 773231"/>
              <a:gd name="connsiteX0-51" fmla="*/ 446799 w 1605827"/>
              <a:gd name="connsiteY0-52" fmla="*/ 0 h 773231"/>
              <a:gd name="connsiteX1-53" fmla="*/ 1605827 w 1605827"/>
              <a:gd name="connsiteY1-54" fmla="*/ 2446 h 773231"/>
              <a:gd name="connsiteX2-55" fmla="*/ 1369545 w 1605827"/>
              <a:gd name="connsiteY2-56" fmla="*/ 773231 h 773231"/>
              <a:gd name="connsiteX3-57" fmla="*/ 0 w 1605827"/>
              <a:gd name="connsiteY3-58" fmla="*/ 772943 h 773231"/>
              <a:gd name="connsiteX4-59" fmla="*/ 446799 w 1605827"/>
              <a:gd name="connsiteY4-60" fmla="*/ 0 h 7732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05827" h="773231">
                <a:moveTo>
                  <a:pt x="446799" y="0"/>
                </a:moveTo>
                <a:lnTo>
                  <a:pt x="1605827" y="2446"/>
                </a:lnTo>
                <a:lnTo>
                  <a:pt x="1369545" y="773231"/>
                </a:lnTo>
                <a:lnTo>
                  <a:pt x="0" y="772943"/>
                </a:lnTo>
                <a:lnTo>
                  <a:pt x="446799" y="0"/>
                </a:lnTo>
                <a:close/>
              </a:path>
            </a:pathLst>
          </a:custGeom>
          <a:solidFill>
            <a:srgbClr val="3646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21"/>
          <p:cNvSpPr/>
          <p:nvPr/>
        </p:nvSpPr>
        <p:spPr>
          <a:xfrm>
            <a:off x="1098177" y="1995449"/>
            <a:ext cx="1006808" cy="1006808"/>
          </a:xfrm>
          <a:prstGeom prst="ellipse">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Pentagon 23"/>
          <p:cNvSpPr/>
          <p:nvPr/>
        </p:nvSpPr>
        <p:spPr>
          <a:xfrm>
            <a:off x="4143414" y="3163903"/>
            <a:ext cx="6950410" cy="855337"/>
          </a:xfrm>
          <a:prstGeom prst="homePlate">
            <a:avLst>
              <a:gd name="adj" fmla="val 29123"/>
            </a:avLst>
          </a:prstGeom>
          <a:solidFill>
            <a:srgbClr val="5870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12"/>
          <p:cNvSpPr/>
          <p:nvPr/>
        </p:nvSpPr>
        <p:spPr>
          <a:xfrm rot="5400000">
            <a:off x="3256503" y="3139537"/>
            <a:ext cx="1028373" cy="745446"/>
          </a:xfrm>
          <a:custGeom>
            <a:avLst/>
            <a:gdLst>
              <a:gd name="connsiteX0" fmla="*/ 0 w 1016000"/>
              <a:gd name="connsiteY0" fmla="*/ 0 h 768404"/>
              <a:gd name="connsiteX1" fmla="*/ 1016000 w 1016000"/>
              <a:gd name="connsiteY1" fmla="*/ 0 h 768404"/>
              <a:gd name="connsiteX2" fmla="*/ 1016000 w 1016000"/>
              <a:gd name="connsiteY2" fmla="*/ 768404 h 768404"/>
              <a:gd name="connsiteX3" fmla="*/ 0 w 1016000"/>
              <a:gd name="connsiteY3" fmla="*/ 768404 h 768404"/>
              <a:gd name="connsiteX4" fmla="*/ 0 w 1016000"/>
              <a:gd name="connsiteY4" fmla="*/ 0 h 768404"/>
              <a:gd name="connsiteX0-1" fmla="*/ 729673 w 1745673"/>
              <a:gd name="connsiteY0-2" fmla="*/ 0 h 777641"/>
              <a:gd name="connsiteX1-3" fmla="*/ 1745673 w 1745673"/>
              <a:gd name="connsiteY1-4" fmla="*/ 0 h 777641"/>
              <a:gd name="connsiteX2-5" fmla="*/ 1745673 w 1745673"/>
              <a:gd name="connsiteY2-6" fmla="*/ 768404 h 777641"/>
              <a:gd name="connsiteX3-7" fmla="*/ 0 w 1745673"/>
              <a:gd name="connsiteY3-8" fmla="*/ 777641 h 777641"/>
              <a:gd name="connsiteX4-9" fmla="*/ 729673 w 1745673"/>
              <a:gd name="connsiteY4-10" fmla="*/ 0 h 777641"/>
              <a:gd name="connsiteX0-11" fmla="*/ 729673 w 1745673"/>
              <a:gd name="connsiteY0-12" fmla="*/ 0 h 777641"/>
              <a:gd name="connsiteX1-13" fmla="*/ 1745673 w 1745673"/>
              <a:gd name="connsiteY1-14" fmla="*/ 0 h 777641"/>
              <a:gd name="connsiteX2-15" fmla="*/ 1317048 w 1745673"/>
              <a:gd name="connsiteY2-16" fmla="*/ 770785 h 777641"/>
              <a:gd name="connsiteX3-17" fmla="*/ 0 w 1745673"/>
              <a:gd name="connsiteY3-18" fmla="*/ 777641 h 777641"/>
              <a:gd name="connsiteX4-19" fmla="*/ 729673 w 1745673"/>
              <a:gd name="connsiteY4-20" fmla="*/ 0 h 777641"/>
              <a:gd name="connsiteX0-21" fmla="*/ 720148 w 1736148"/>
              <a:gd name="connsiteY0-22" fmla="*/ 0 h 770785"/>
              <a:gd name="connsiteX1-23" fmla="*/ 1736148 w 1736148"/>
              <a:gd name="connsiteY1-24" fmla="*/ 0 h 770785"/>
              <a:gd name="connsiteX2-25" fmla="*/ 1307523 w 1736148"/>
              <a:gd name="connsiteY2-26" fmla="*/ 770785 h 770785"/>
              <a:gd name="connsiteX3-27" fmla="*/ 0 w 1736148"/>
              <a:gd name="connsiteY3-28" fmla="*/ 770497 h 770785"/>
              <a:gd name="connsiteX4-29" fmla="*/ 720148 w 1736148"/>
              <a:gd name="connsiteY4-30" fmla="*/ 0 h 770785"/>
              <a:gd name="connsiteX0-31" fmla="*/ 720148 w 1736148"/>
              <a:gd name="connsiteY0-32" fmla="*/ 0 h 770497"/>
              <a:gd name="connsiteX1-33" fmla="*/ 1736148 w 1736148"/>
              <a:gd name="connsiteY1-34" fmla="*/ 0 h 770497"/>
              <a:gd name="connsiteX2-35" fmla="*/ 1590892 w 1736148"/>
              <a:gd name="connsiteY2-36" fmla="*/ 768404 h 770497"/>
              <a:gd name="connsiteX3-37" fmla="*/ 0 w 1736148"/>
              <a:gd name="connsiteY3-38" fmla="*/ 770497 h 770497"/>
              <a:gd name="connsiteX4-39" fmla="*/ 720148 w 1736148"/>
              <a:gd name="connsiteY4-40" fmla="*/ 0 h 770497"/>
              <a:gd name="connsiteX0-41" fmla="*/ 429636 w 1445636"/>
              <a:gd name="connsiteY0-42" fmla="*/ 0 h 768404"/>
              <a:gd name="connsiteX1-43" fmla="*/ 1445636 w 1445636"/>
              <a:gd name="connsiteY1-44" fmla="*/ 0 h 768404"/>
              <a:gd name="connsiteX2-45" fmla="*/ 1300380 w 1445636"/>
              <a:gd name="connsiteY2-46" fmla="*/ 768404 h 768404"/>
              <a:gd name="connsiteX3-47" fmla="*/ 0 w 1445636"/>
              <a:gd name="connsiteY3-48" fmla="*/ 768116 h 768404"/>
              <a:gd name="connsiteX4-49" fmla="*/ 429636 w 1445636"/>
              <a:gd name="connsiteY4-50" fmla="*/ 0 h 768404"/>
              <a:gd name="connsiteX0-51" fmla="*/ 433913 w 1449913"/>
              <a:gd name="connsiteY0-52" fmla="*/ 0 h 771964"/>
              <a:gd name="connsiteX1-53" fmla="*/ 1449913 w 1449913"/>
              <a:gd name="connsiteY1-54" fmla="*/ 0 h 771964"/>
              <a:gd name="connsiteX2-55" fmla="*/ 1304657 w 1449913"/>
              <a:gd name="connsiteY2-56" fmla="*/ 768404 h 771964"/>
              <a:gd name="connsiteX3-57" fmla="*/ 0 w 1449913"/>
              <a:gd name="connsiteY3-58" fmla="*/ 771964 h 771964"/>
              <a:gd name="connsiteX4-59" fmla="*/ 433913 w 1449913"/>
              <a:gd name="connsiteY4-60" fmla="*/ 0 h 771964"/>
              <a:gd name="connsiteX0-61" fmla="*/ 433913 w 1449913"/>
              <a:gd name="connsiteY0-62" fmla="*/ 0 h 774176"/>
              <a:gd name="connsiteX1-63" fmla="*/ 1449913 w 1449913"/>
              <a:gd name="connsiteY1-64" fmla="*/ 0 h 774176"/>
              <a:gd name="connsiteX2-65" fmla="*/ 1306795 w 1449913"/>
              <a:gd name="connsiteY2-66" fmla="*/ 774176 h 774176"/>
              <a:gd name="connsiteX3-67" fmla="*/ 0 w 1449913"/>
              <a:gd name="connsiteY3-68" fmla="*/ 771964 h 774176"/>
              <a:gd name="connsiteX4-69" fmla="*/ 433913 w 1449913"/>
              <a:gd name="connsiteY4-70" fmla="*/ 0 h 774176"/>
              <a:gd name="connsiteX0-71" fmla="*/ 429635 w 1445635"/>
              <a:gd name="connsiteY0-72" fmla="*/ 0 h 777737"/>
              <a:gd name="connsiteX1-73" fmla="*/ 1445635 w 1445635"/>
              <a:gd name="connsiteY1-74" fmla="*/ 0 h 777737"/>
              <a:gd name="connsiteX2-75" fmla="*/ 1302517 w 1445635"/>
              <a:gd name="connsiteY2-76" fmla="*/ 774176 h 777737"/>
              <a:gd name="connsiteX3-77" fmla="*/ 0 w 1445635"/>
              <a:gd name="connsiteY3-78" fmla="*/ 777737 h 777737"/>
              <a:gd name="connsiteX4-79" fmla="*/ 429635 w 1445635"/>
              <a:gd name="connsiteY4-80" fmla="*/ 0 h 777737"/>
              <a:gd name="connsiteX0-81" fmla="*/ 431773 w 1447773"/>
              <a:gd name="connsiteY0-82" fmla="*/ 0 h 774176"/>
              <a:gd name="connsiteX1-83" fmla="*/ 1447773 w 1447773"/>
              <a:gd name="connsiteY1-84" fmla="*/ 0 h 774176"/>
              <a:gd name="connsiteX2-85" fmla="*/ 1304655 w 1447773"/>
              <a:gd name="connsiteY2-86" fmla="*/ 774176 h 774176"/>
              <a:gd name="connsiteX3-87" fmla="*/ 0 w 1447773"/>
              <a:gd name="connsiteY3-88" fmla="*/ 773889 h 774176"/>
              <a:gd name="connsiteX4-89" fmla="*/ 431773 w 1447773"/>
              <a:gd name="connsiteY4-90" fmla="*/ 0 h 774176"/>
              <a:gd name="connsiteX0-91" fmla="*/ 429634 w 1447773"/>
              <a:gd name="connsiteY0-92" fmla="*/ 0 h 774176"/>
              <a:gd name="connsiteX1-93" fmla="*/ 1447773 w 1447773"/>
              <a:gd name="connsiteY1-94" fmla="*/ 0 h 774176"/>
              <a:gd name="connsiteX2-95" fmla="*/ 1304655 w 1447773"/>
              <a:gd name="connsiteY2-96" fmla="*/ 774176 h 774176"/>
              <a:gd name="connsiteX3-97" fmla="*/ 0 w 1447773"/>
              <a:gd name="connsiteY3-98" fmla="*/ 773889 h 774176"/>
              <a:gd name="connsiteX4-99" fmla="*/ 429634 w 1447773"/>
              <a:gd name="connsiteY4-100" fmla="*/ 0 h 774176"/>
              <a:gd name="connsiteX0-101" fmla="*/ 436049 w 1454188"/>
              <a:gd name="connsiteY0-102" fmla="*/ 0 h 774176"/>
              <a:gd name="connsiteX1-103" fmla="*/ 1454188 w 1454188"/>
              <a:gd name="connsiteY1-104" fmla="*/ 0 h 774176"/>
              <a:gd name="connsiteX2-105" fmla="*/ 1311070 w 1454188"/>
              <a:gd name="connsiteY2-106" fmla="*/ 774176 h 774176"/>
              <a:gd name="connsiteX3-107" fmla="*/ 0 w 1454188"/>
              <a:gd name="connsiteY3-108" fmla="*/ 773889 h 774176"/>
              <a:gd name="connsiteX4-109" fmla="*/ 436049 w 1454188"/>
              <a:gd name="connsiteY4-110" fmla="*/ 0 h 774176"/>
              <a:gd name="connsiteX0-111" fmla="*/ 436049 w 1458640"/>
              <a:gd name="connsiteY0-112" fmla="*/ 0 h 774176"/>
              <a:gd name="connsiteX1-113" fmla="*/ 1454188 w 1458640"/>
              <a:gd name="connsiteY1-114" fmla="*/ 0 h 774176"/>
              <a:gd name="connsiteX2-115" fmla="*/ 1458640 w 1458640"/>
              <a:gd name="connsiteY2-116" fmla="*/ 774176 h 774176"/>
              <a:gd name="connsiteX3-117" fmla="*/ 0 w 1458640"/>
              <a:gd name="connsiteY3-118" fmla="*/ 773889 h 774176"/>
              <a:gd name="connsiteX4-119" fmla="*/ 436049 w 1458640"/>
              <a:gd name="connsiteY4-120" fmla="*/ 0 h 774176"/>
              <a:gd name="connsiteX0-121" fmla="*/ 436049 w 1454363"/>
              <a:gd name="connsiteY0-122" fmla="*/ 0 h 774176"/>
              <a:gd name="connsiteX1-123" fmla="*/ 1454188 w 1454363"/>
              <a:gd name="connsiteY1-124" fmla="*/ 0 h 774176"/>
              <a:gd name="connsiteX2-125" fmla="*/ 1454363 w 1454363"/>
              <a:gd name="connsiteY2-126" fmla="*/ 774176 h 774176"/>
              <a:gd name="connsiteX3-127" fmla="*/ 0 w 1454363"/>
              <a:gd name="connsiteY3-128" fmla="*/ 773889 h 774176"/>
              <a:gd name="connsiteX4-129" fmla="*/ 436049 w 1454363"/>
              <a:gd name="connsiteY4-130" fmla="*/ 0 h 774176"/>
              <a:gd name="connsiteX0-131" fmla="*/ 369749 w 1388063"/>
              <a:gd name="connsiteY0-132" fmla="*/ 0 h 774176"/>
              <a:gd name="connsiteX1-133" fmla="*/ 1387888 w 1388063"/>
              <a:gd name="connsiteY1-134" fmla="*/ 0 h 774176"/>
              <a:gd name="connsiteX2-135" fmla="*/ 1388063 w 1388063"/>
              <a:gd name="connsiteY2-136" fmla="*/ 774176 h 774176"/>
              <a:gd name="connsiteX3-137" fmla="*/ 0 w 1388063"/>
              <a:gd name="connsiteY3-138" fmla="*/ 771964 h 774176"/>
              <a:gd name="connsiteX4-139" fmla="*/ 369749 w 1388063"/>
              <a:gd name="connsiteY4-140" fmla="*/ 0 h 774176"/>
              <a:gd name="connsiteX0-141" fmla="*/ 236254 w 1388063"/>
              <a:gd name="connsiteY0-142" fmla="*/ 0 h 774176"/>
              <a:gd name="connsiteX1-143" fmla="*/ 1387888 w 1388063"/>
              <a:gd name="connsiteY1-144" fmla="*/ 0 h 774176"/>
              <a:gd name="connsiteX2-145" fmla="*/ 1388063 w 1388063"/>
              <a:gd name="connsiteY2-146" fmla="*/ 774176 h 774176"/>
              <a:gd name="connsiteX3-147" fmla="*/ 0 w 1388063"/>
              <a:gd name="connsiteY3-148" fmla="*/ 771964 h 774176"/>
              <a:gd name="connsiteX4-149" fmla="*/ 236254 w 1388063"/>
              <a:gd name="connsiteY4-150" fmla="*/ 0 h 7741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88063" h="774176">
                <a:moveTo>
                  <a:pt x="236254" y="0"/>
                </a:moveTo>
                <a:lnTo>
                  <a:pt x="1387888" y="0"/>
                </a:lnTo>
                <a:cubicBezTo>
                  <a:pt x="1387946" y="258059"/>
                  <a:pt x="1388005" y="516117"/>
                  <a:pt x="1388063" y="774176"/>
                </a:cubicBezTo>
                <a:lnTo>
                  <a:pt x="0" y="771964"/>
                </a:lnTo>
                <a:lnTo>
                  <a:pt x="236254" y="0"/>
                </a:lnTo>
                <a:close/>
              </a:path>
            </a:pathLst>
          </a:custGeom>
          <a:solidFill>
            <a:srgbClr val="3646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25"/>
          <p:cNvSpPr/>
          <p:nvPr/>
        </p:nvSpPr>
        <p:spPr>
          <a:xfrm rot="5400000">
            <a:off x="1990533" y="2616720"/>
            <a:ext cx="1022312" cy="1796882"/>
          </a:xfrm>
          <a:prstGeom prst="rect">
            <a:avLst/>
          </a:prstGeom>
          <a:solidFill>
            <a:srgbClr val="5870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6"/>
          <p:cNvSpPr/>
          <p:nvPr/>
        </p:nvSpPr>
        <p:spPr>
          <a:xfrm>
            <a:off x="1098177" y="3003874"/>
            <a:ext cx="1020635" cy="1020635"/>
          </a:xfrm>
          <a:prstGeom prst="ellipse">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entagon 28"/>
          <p:cNvSpPr/>
          <p:nvPr/>
        </p:nvSpPr>
        <p:spPr>
          <a:xfrm>
            <a:off x="4143413" y="4022429"/>
            <a:ext cx="6315151" cy="855337"/>
          </a:xfrm>
          <a:prstGeom prst="homePlate">
            <a:avLst>
              <a:gd name="adj" fmla="val 29123"/>
            </a:avLst>
          </a:prstGeom>
          <a:solidFill>
            <a:srgbClr val="5870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12"/>
          <p:cNvSpPr/>
          <p:nvPr/>
        </p:nvSpPr>
        <p:spPr>
          <a:xfrm rot="16200000" flipV="1">
            <a:off x="3256503" y="4165972"/>
            <a:ext cx="1028373" cy="745446"/>
          </a:xfrm>
          <a:custGeom>
            <a:avLst/>
            <a:gdLst>
              <a:gd name="connsiteX0" fmla="*/ 0 w 1016000"/>
              <a:gd name="connsiteY0" fmla="*/ 0 h 768404"/>
              <a:gd name="connsiteX1" fmla="*/ 1016000 w 1016000"/>
              <a:gd name="connsiteY1" fmla="*/ 0 h 768404"/>
              <a:gd name="connsiteX2" fmla="*/ 1016000 w 1016000"/>
              <a:gd name="connsiteY2" fmla="*/ 768404 h 768404"/>
              <a:gd name="connsiteX3" fmla="*/ 0 w 1016000"/>
              <a:gd name="connsiteY3" fmla="*/ 768404 h 768404"/>
              <a:gd name="connsiteX4" fmla="*/ 0 w 1016000"/>
              <a:gd name="connsiteY4" fmla="*/ 0 h 768404"/>
              <a:gd name="connsiteX0-1" fmla="*/ 729673 w 1745673"/>
              <a:gd name="connsiteY0-2" fmla="*/ 0 h 777641"/>
              <a:gd name="connsiteX1-3" fmla="*/ 1745673 w 1745673"/>
              <a:gd name="connsiteY1-4" fmla="*/ 0 h 777641"/>
              <a:gd name="connsiteX2-5" fmla="*/ 1745673 w 1745673"/>
              <a:gd name="connsiteY2-6" fmla="*/ 768404 h 777641"/>
              <a:gd name="connsiteX3-7" fmla="*/ 0 w 1745673"/>
              <a:gd name="connsiteY3-8" fmla="*/ 777641 h 777641"/>
              <a:gd name="connsiteX4-9" fmla="*/ 729673 w 1745673"/>
              <a:gd name="connsiteY4-10" fmla="*/ 0 h 777641"/>
              <a:gd name="connsiteX0-11" fmla="*/ 729673 w 1745673"/>
              <a:gd name="connsiteY0-12" fmla="*/ 0 h 777641"/>
              <a:gd name="connsiteX1-13" fmla="*/ 1745673 w 1745673"/>
              <a:gd name="connsiteY1-14" fmla="*/ 0 h 777641"/>
              <a:gd name="connsiteX2-15" fmla="*/ 1317048 w 1745673"/>
              <a:gd name="connsiteY2-16" fmla="*/ 770785 h 777641"/>
              <a:gd name="connsiteX3-17" fmla="*/ 0 w 1745673"/>
              <a:gd name="connsiteY3-18" fmla="*/ 777641 h 777641"/>
              <a:gd name="connsiteX4-19" fmla="*/ 729673 w 1745673"/>
              <a:gd name="connsiteY4-20" fmla="*/ 0 h 777641"/>
              <a:gd name="connsiteX0-21" fmla="*/ 720148 w 1736148"/>
              <a:gd name="connsiteY0-22" fmla="*/ 0 h 770785"/>
              <a:gd name="connsiteX1-23" fmla="*/ 1736148 w 1736148"/>
              <a:gd name="connsiteY1-24" fmla="*/ 0 h 770785"/>
              <a:gd name="connsiteX2-25" fmla="*/ 1307523 w 1736148"/>
              <a:gd name="connsiteY2-26" fmla="*/ 770785 h 770785"/>
              <a:gd name="connsiteX3-27" fmla="*/ 0 w 1736148"/>
              <a:gd name="connsiteY3-28" fmla="*/ 770497 h 770785"/>
              <a:gd name="connsiteX4-29" fmla="*/ 720148 w 1736148"/>
              <a:gd name="connsiteY4-30" fmla="*/ 0 h 770785"/>
              <a:gd name="connsiteX0-31" fmla="*/ 720148 w 1736148"/>
              <a:gd name="connsiteY0-32" fmla="*/ 0 h 770497"/>
              <a:gd name="connsiteX1-33" fmla="*/ 1736148 w 1736148"/>
              <a:gd name="connsiteY1-34" fmla="*/ 0 h 770497"/>
              <a:gd name="connsiteX2-35" fmla="*/ 1590892 w 1736148"/>
              <a:gd name="connsiteY2-36" fmla="*/ 768404 h 770497"/>
              <a:gd name="connsiteX3-37" fmla="*/ 0 w 1736148"/>
              <a:gd name="connsiteY3-38" fmla="*/ 770497 h 770497"/>
              <a:gd name="connsiteX4-39" fmla="*/ 720148 w 1736148"/>
              <a:gd name="connsiteY4-40" fmla="*/ 0 h 770497"/>
              <a:gd name="connsiteX0-41" fmla="*/ 429636 w 1445636"/>
              <a:gd name="connsiteY0-42" fmla="*/ 0 h 768404"/>
              <a:gd name="connsiteX1-43" fmla="*/ 1445636 w 1445636"/>
              <a:gd name="connsiteY1-44" fmla="*/ 0 h 768404"/>
              <a:gd name="connsiteX2-45" fmla="*/ 1300380 w 1445636"/>
              <a:gd name="connsiteY2-46" fmla="*/ 768404 h 768404"/>
              <a:gd name="connsiteX3-47" fmla="*/ 0 w 1445636"/>
              <a:gd name="connsiteY3-48" fmla="*/ 768116 h 768404"/>
              <a:gd name="connsiteX4-49" fmla="*/ 429636 w 1445636"/>
              <a:gd name="connsiteY4-50" fmla="*/ 0 h 768404"/>
              <a:gd name="connsiteX0-51" fmla="*/ 433913 w 1449913"/>
              <a:gd name="connsiteY0-52" fmla="*/ 0 h 771964"/>
              <a:gd name="connsiteX1-53" fmla="*/ 1449913 w 1449913"/>
              <a:gd name="connsiteY1-54" fmla="*/ 0 h 771964"/>
              <a:gd name="connsiteX2-55" fmla="*/ 1304657 w 1449913"/>
              <a:gd name="connsiteY2-56" fmla="*/ 768404 h 771964"/>
              <a:gd name="connsiteX3-57" fmla="*/ 0 w 1449913"/>
              <a:gd name="connsiteY3-58" fmla="*/ 771964 h 771964"/>
              <a:gd name="connsiteX4-59" fmla="*/ 433913 w 1449913"/>
              <a:gd name="connsiteY4-60" fmla="*/ 0 h 771964"/>
              <a:gd name="connsiteX0-61" fmla="*/ 433913 w 1449913"/>
              <a:gd name="connsiteY0-62" fmla="*/ 0 h 774176"/>
              <a:gd name="connsiteX1-63" fmla="*/ 1449913 w 1449913"/>
              <a:gd name="connsiteY1-64" fmla="*/ 0 h 774176"/>
              <a:gd name="connsiteX2-65" fmla="*/ 1306795 w 1449913"/>
              <a:gd name="connsiteY2-66" fmla="*/ 774176 h 774176"/>
              <a:gd name="connsiteX3-67" fmla="*/ 0 w 1449913"/>
              <a:gd name="connsiteY3-68" fmla="*/ 771964 h 774176"/>
              <a:gd name="connsiteX4-69" fmla="*/ 433913 w 1449913"/>
              <a:gd name="connsiteY4-70" fmla="*/ 0 h 774176"/>
              <a:gd name="connsiteX0-71" fmla="*/ 429635 w 1445635"/>
              <a:gd name="connsiteY0-72" fmla="*/ 0 h 777737"/>
              <a:gd name="connsiteX1-73" fmla="*/ 1445635 w 1445635"/>
              <a:gd name="connsiteY1-74" fmla="*/ 0 h 777737"/>
              <a:gd name="connsiteX2-75" fmla="*/ 1302517 w 1445635"/>
              <a:gd name="connsiteY2-76" fmla="*/ 774176 h 777737"/>
              <a:gd name="connsiteX3-77" fmla="*/ 0 w 1445635"/>
              <a:gd name="connsiteY3-78" fmla="*/ 777737 h 777737"/>
              <a:gd name="connsiteX4-79" fmla="*/ 429635 w 1445635"/>
              <a:gd name="connsiteY4-80" fmla="*/ 0 h 777737"/>
              <a:gd name="connsiteX0-81" fmla="*/ 431773 w 1447773"/>
              <a:gd name="connsiteY0-82" fmla="*/ 0 h 774176"/>
              <a:gd name="connsiteX1-83" fmla="*/ 1447773 w 1447773"/>
              <a:gd name="connsiteY1-84" fmla="*/ 0 h 774176"/>
              <a:gd name="connsiteX2-85" fmla="*/ 1304655 w 1447773"/>
              <a:gd name="connsiteY2-86" fmla="*/ 774176 h 774176"/>
              <a:gd name="connsiteX3-87" fmla="*/ 0 w 1447773"/>
              <a:gd name="connsiteY3-88" fmla="*/ 773889 h 774176"/>
              <a:gd name="connsiteX4-89" fmla="*/ 431773 w 1447773"/>
              <a:gd name="connsiteY4-90" fmla="*/ 0 h 774176"/>
              <a:gd name="connsiteX0-91" fmla="*/ 429634 w 1447773"/>
              <a:gd name="connsiteY0-92" fmla="*/ 0 h 774176"/>
              <a:gd name="connsiteX1-93" fmla="*/ 1447773 w 1447773"/>
              <a:gd name="connsiteY1-94" fmla="*/ 0 h 774176"/>
              <a:gd name="connsiteX2-95" fmla="*/ 1304655 w 1447773"/>
              <a:gd name="connsiteY2-96" fmla="*/ 774176 h 774176"/>
              <a:gd name="connsiteX3-97" fmla="*/ 0 w 1447773"/>
              <a:gd name="connsiteY3-98" fmla="*/ 773889 h 774176"/>
              <a:gd name="connsiteX4-99" fmla="*/ 429634 w 1447773"/>
              <a:gd name="connsiteY4-100" fmla="*/ 0 h 774176"/>
              <a:gd name="connsiteX0-101" fmla="*/ 436049 w 1454188"/>
              <a:gd name="connsiteY0-102" fmla="*/ 0 h 774176"/>
              <a:gd name="connsiteX1-103" fmla="*/ 1454188 w 1454188"/>
              <a:gd name="connsiteY1-104" fmla="*/ 0 h 774176"/>
              <a:gd name="connsiteX2-105" fmla="*/ 1311070 w 1454188"/>
              <a:gd name="connsiteY2-106" fmla="*/ 774176 h 774176"/>
              <a:gd name="connsiteX3-107" fmla="*/ 0 w 1454188"/>
              <a:gd name="connsiteY3-108" fmla="*/ 773889 h 774176"/>
              <a:gd name="connsiteX4-109" fmla="*/ 436049 w 1454188"/>
              <a:gd name="connsiteY4-110" fmla="*/ 0 h 774176"/>
              <a:gd name="connsiteX0-111" fmla="*/ 436049 w 1458640"/>
              <a:gd name="connsiteY0-112" fmla="*/ 0 h 774176"/>
              <a:gd name="connsiteX1-113" fmla="*/ 1454188 w 1458640"/>
              <a:gd name="connsiteY1-114" fmla="*/ 0 h 774176"/>
              <a:gd name="connsiteX2-115" fmla="*/ 1458640 w 1458640"/>
              <a:gd name="connsiteY2-116" fmla="*/ 774176 h 774176"/>
              <a:gd name="connsiteX3-117" fmla="*/ 0 w 1458640"/>
              <a:gd name="connsiteY3-118" fmla="*/ 773889 h 774176"/>
              <a:gd name="connsiteX4-119" fmla="*/ 436049 w 1458640"/>
              <a:gd name="connsiteY4-120" fmla="*/ 0 h 774176"/>
              <a:gd name="connsiteX0-121" fmla="*/ 436049 w 1454363"/>
              <a:gd name="connsiteY0-122" fmla="*/ 0 h 774176"/>
              <a:gd name="connsiteX1-123" fmla="*/ 1454188 w 1454363"/>
              <a:gd name="connsiteY1-124" fmla="*/ 0 h 774176"/>
              <a:gd name="connsiteX2-125" fmla="*/ 1454363 w 1454363"/>
              <a:gd name="connsiteY2-126" fmla="*/ 774176 h 774176"/>
              <a:gd name="connsiteX3-127" fmla="*/ 0 w 1454363"/>
              <a:gd name="connsiteY3-128" fmla="*/ 773889 h 774176"/>
              <a:gd name="connsiteX4-129" fmla="*/ 436049 w 1454363"/>
              <a:gd name="connsiteY4-130" fmla="*/ 0 h 774176"/>
              <a:gd name="connsiteX0-131" fmla="*/ 369749 w 1388063"/>
              <a:gd name="connsiteY0-132" fmla="*/ 0 h 774176"/>
              <a:gd name="connsiteX1-133" fmla="*/ 1387888 w 1388063"/>
              <a:gd name="connsiteY1-134" fmla="*/ 0 h 774176"/>
              <a:gd name="connsiteX2-135" fmla="*/ 1388063 w 1388063"/>
              <a:gd name="connsiteY2-136" fmla="*/ 774176 h 774176"/>
              <a:gd name="connsiteX3-137" fmla="*/ 0 w 1388063"/>
              <a:gd name="connsiteY3-138" fmla="*/ 771964 h 774176"/>
              <a:gd name="connsiteX4-139" fmla="*/ 369749 w 1388063"/>
              <a:gd name="connsiteY4-140" fmla="*/ 0 h 774176"/>
              <a:gd name="connsiteX0-141" fmla="*/ 236254 w 1388063"/>
              <a:gd name="connsiteY0-142" fmla="*/ 0 h 774176"/>
              <a:gd name="connsiteX1-143" fmla="*/ 1387888 w 1388063"/>
              <a:gd name="connsiteY1-144" fmla="*/ 0 h 774176"/>
              <a:gd name="connsiteX2-145" fmla="*/ 1388063 w 1388063"/>
              <a:gd name="connsiteY2-146" fmla="*/ 774176 h 774176"/>
              <a:gd name="connsiteX3-147" fmla="*/ 0 w 1388063"/>
              <a:gd name="connsiteY3-148" fmla="*/ 771964 h 774176"/>
              <a:gd name="connsiteX4-149" fmla="*/ 236254 w 1388063"/>
              <a:gd name="connsiteY4-150" fmla="*/ 0 h 7741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88063" h="774176">
                <a:moveTo>
                  <a:pt x="236254" y="0"/>
                </a:moveTo>
                <a:lnTo>
                  <a:pt x="1387888" y="0"/>
                </a:lnTo>
                <a:cubicBezTo>
                  <a:pt x="1387946" y="258059"/>
                  <a:pt x="1388005" y="516117"/>
                  <a:pt x="1388063" y="774176"/>
                </a:cubicBezTo>
                <a:lnTo>
                  <a:pt x="0" y="771964"/>
                </a:lnTo>
                <a:lnTo>
                  <a:pt x="236254" y="0"/>
                </a:lnTo>
                <a:close/>
              </a:path>
            </a:pathLst>
          </a:custGeom>
          <a:solidFill>
            <a:srgbClr val="3646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35"/>
          <p:cNvSpPr/>
          <p:nvPr/>
        </p:nvSpPr>
        <p:spPr>
          <a:xfrm rot="16200000" flipV="1">
            <a:off x="1990532" y="3637354"/>
            <a:ext cx="1022312" cy="1796882"/>
          </a:xfrm>
          <a:prstGeom prst="rect">
            <a:avLst/>
          </a:prstGeom>
          <a:solidFill>
            <a:srgbClr val="5870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44"/>
          <p:cNvSpPr/>
          <p:nvPr/>
        </p:nvSpPr>
        <p:spPr>
          <a:xfrm>
            <a:off x="1098177" y="4026171"/>
            <a:ext cx="1020635" cy="1020635"/>
          </a:xfrm>
          <a:prstGeom prst="ellipse">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entagon 46"/>
          <p:cNvSpPr/>
          <p:nvPr/>
        </p:nvSpPr>
        <p:spPr>
          <a:xfrm>
            <a:off x="4143414" y="4878592"/>
            <a:ext cx="5209578" cy="855337"/>
          </a:xfrm>
          <a:prstGeom prst="homePlate">
            <a:avLst>
              <a:gd name="adj" fmla="val 29123"/>
            </a:avLst>
          </a:prstGeom>
          <a:solidFill>
            <a:srgbClr val="5870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48"/>
          <p:cNvSpPr/>
          <p:nvPr/>
        </p:nvSpPr>
        <p:spPr>
          <a:xfrm rot="16200000" flipV="1">
            <a:off x="1994493" y="4655802"/>
            <a:ext cx="1014391" cy="1796882"/>
          </a:xfrm>
          <a:prstGeom prst="rect">
            <a:avLst/>
          </a:prstGeom>
          <a:solidFill>
            <a:srgbClr val="5870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12"/>
          <p:cNvSpPr/>
          <p:nvPr/>
        </p:nvSpPr>
        <p:spPr>
          <a:xfrm rot="16200000" flipV="1">
            <a:off x="3177012" y="5094866"/>
            <a:ext cx="1189708" cy="747803"/>
          </a:xfrm>
          <a:custGeom>
            <a:avLst/>
            <a:gdLst>
              <a:gd name="connsiteX0" fmla="*/ 0 w 1016000"/>
              <a:gd name="connsiteY0" fmla="*/ 0 h 768404"/>
              <a:gd name="connsiteX1" fmla="*/ 1016000 w 1016000"/>
              <a:gd name="connsiteY1" fmla="*/ 0 h 768404"/>
              <a:gd name="connsiteX2" fmla="*/ 1016000 w 1016000"/>
              <a:gd name="connsiteY2" fmla="*/ 768404 h 768404"/>
              <a:gd name="connsiteX3" fmla="*/ 0 w 1016000"/>
              <a:gd name="connsiteY3" fmla="*/ 768404 h 768404"/>
              <a:gd name="connsiteX4" fmla="*/ 0 w 1016000"/>
              <a:gd name="connsiteY4" fmla="*/ 0 h 768404"/>
              <a:gd name="connsiteX0-1" fmla="*/ 729673 w 1745673"/>
              <a:gd name="connsiteY0-2" fmla="*/ 0 h 777641"/>
              <a:gd name="connsiteX1-3" fmla="*/ 1745673 w 1745673"/>
              <a:gd name="connsiteY1-4" fmla="*/ 0 h 777641"/>
              <a:gd name="connsiteX2-5" fmla="*/ 1745673 w 1745673"/>
              <a:gd name="connsiteY2-6" fmla="*/ 768404 h 777641"/>
              <a:gd name="connsiteX3-7" fmla="*/ 0 w 1745673"/>
              <a:gd name="connsiteY3-8" fmla="*/ 777641 h 777641"/>
              <a:gd name="connsiteX4-9" fmla="*/ 729673 w 1745673"/>
              <a:gd name="connsiteY4-10" fmla="*/ 0 h 777641"/>
              <a:gd name="connsiteX0-11" fmla="*/ 729673 w 1745673"/>
              <a:gd name="connsiteY0-12" fmla="*/ 0 h 777641"/>
              <a:gd name="connsiteX1-13" fmla="*/ 1745673 w 1745673"/>
              <a:gd name="connsiteY1-14" fmla="*/ 0 h 777641"/>
              <a:gd name="connsiteX2-15" fmla="*/ 1317048 w 1745673"/>
              <a:gd name="connsiteY2-16" fmla="*/ 770785 h 777641"/>
              <a:gd name="connsiteX3-17" fmla="*/ 0 w 1745673"/>
              <a:gd name="connsiteY3-18" fmla="*/ 777641 h 777641"/>
              <a:gd name="connsiteX4-19" fmla="*/ 729673 w 1745673"/>
              <a:gd name="connsiteY4-20" fmla="*/ 0 h 777641"/>
              <a:gd name="connsiteX0-21" fmla="*/ 720148 w 1736148"/>
              <a:gd name="connsiteY0-22" fmla="*/ 0 h 770785"/>
              <a:gd name="connsiteX1-23" fmla="*/ 1736148 w 1736148"/>
              <a:gd name="connsiteY1-24" fmla="*/ 0 h 770785"/>
              <a:gd name="connsiteX2-25" fmla="*/ 1307523 w 1736148"/>
              <a:gd name="connsiteY2-26" fmla="*/ 770785 h 770785"/>
              <a:gd name="connsiteX3-27" fmla="*/ 0 w 1736148"/>
              <a:gd name="connsiteY3-28" fmla="*/ 770497 h 770785"/>
              <a:gd name="connsiteX4-29" fmla="*/ 720148 w 1736148"/>
              <a:gd name="connsiteY4-30" fmla="*/ 0 h 770785"/>
              <a:gd name="connsiteX0-31" fmla="*/ 720148 w 1736148"/>
              <a:gd name="connsiteY0-32" fmla="*/ 0 h 770785"/>
              <a:gd name="connsiteX1-33" fmla="*/ 1736148 w 1736148"/>
              <a:gd name="connsiteY1-34" fmla="*/ 0 h 770785"/>
              <a:gd name="connsiteX2-35" fmla="*/ 1369545 w 1736148"/>
              <a:gd name="connsiteY2-36" fmla="*/ 770785 h 770785"/>
              <a:gd name="connsiteX3-37" fmla="*/ 0 w 1736148"/>
              <a:gd name="connsiteY3-38" fmla="*/ 770497 h 770785"/>
              <a:gd name="connsiteX4-39" fmla="*/ 720148 w 1736148"/>
              <a:gd name="connsiteY4-40" fmla="*/ 0 h 770785"/>
              <a:gd name="connsiteX0-41" fmla="*/ 446799 w 1736148"/>
              <a:gd name="connsiteY0-42" fmla="*/ 0 h 773231"/>
              <a:gd name="connsiteX1-43" fmla="*/ 1736148 w 1736148"/>
              <a:gd name="connsiteY1-44" fmla="*/ 2446 h 773231"/>
              <a:gd name="connsiteX2-45" fmla="*/ 1369545 w 1736148"/>
              <a:gd name="connsiteY2-46" fmla="*/ 773231 h 773231"/>
              <a:gd name="connsiteX3-47" fmla="*/ 0 w 1736148"/>
              <a:gd name="connsiteY3-48" fmla="*/ 772943 h 773231"/>
              <a:gd name="connsiteX4-49" fmla="*/ 446799 w 1736148"/>
              <a:gd name="connsiteY4-50" fmla="*/ 0 h 773231"/>
              <a:gd name="connsiteX0-51" fmla="*/ 446799 w 1605827"/>
              <a:gd name="connsiteY0-52" fmla="*/ 0 h 773231"/>
              <a:gd name="connsiteX1-53" fmla="*/ 1605827 w 1605827"/>
              <a:gd name="connsiteY1-54" fmla="*/ 2446 h 773231"/>
              <a:gd name="connsiteX2-55" fmla="*/ 1369545 w 1605827"/>
              <a:gd name="connsiteY2-56" fmla="*/ 773231 h 773231"/>
              <a:gd name="connsiteX3-57" fmla="*/ 0 w 1605827"/>
              <a:gd name="connsiteY3-58" fmla="*/ 772943 h 773231"/>
              <a:gd name="connsiteX4-59" fmla="*/ 446799 w 1605827"/>
              <a:gd name="connsiteY4-60" fmla="*/ 0 h 7732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05827" h="773231">
                <a:moveTo>
                  <a:pt x="446799" y="0"/>
                </a:moveTo>
                <a:lnTo>
                  <a:pt x="1605827" y="2446"/>
                </a:lnTo>
                <a:lnTo>
                  <a:pt x="1369545" y="773231"/>
                </a:lnTo>
                <a:lnTo>
                  <a:pt x="0" y="772943"/>
                </a:lnTo>
                <a:lnTo>
                  <a:pt x="446799" y="0"/>
                </a:lnTo>
                <a:close/>
              </a:path>
            </a:pathLst>
          </a:custGeom>
          <a:solidFill>
            <a:srgbClr val="3646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50"/>
          <p:cNvSpPr/>
          <p:nvPr/>
        </p:nvSpPr>
        <p:spPr>
          <a:xfrm>
            <a:off x="1098176" y="5048961"/>
            <a:ext cx="1012476" cy="1012476"/>
          </a:xfrm>
          <a:prstGeom prst="ellipse">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1"/>
          <p:cNvSpPr/>
          <p:nvPr/>
        </p:nvSpPr>
        <p:spPr>
          <a:xfrm>
            <a:off x="1258336" y="2156278"/>
            <a:ext cx="700316" cy="7003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6"/>
              </a:solidFill>
              <a:latin typeface="FontAwesome" pitchFamily="2" charset="0"/>
            </a:endParaRPr>
          </a:p>
        </p:txBody>
      </p:sp>
      <p:sp>
        <p:nvSpPr>
          <p:cNvPr id="57" name="Oval 52"/>
          <p:cNvSpPr/>
          <p:nvPr/>
        </p:nvSpPr>
        <p:spPr>
          <a:xfrm>
            <a:off x="1258336" y="3162255"/>
            <a:ext cx="700316" cy="7003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5"/>
              </a:solidFill>
              <a:latin typeface="FontAwesome" pitchFamily="2" charset="0"/>
            </a:endParaRPr>
          </a:p>
        </p:txBody>
      </p:sp>
      <p:sp>
        <p:nvSpPr>
          <p:cNvPr id="58" name="Oval 53"/>
          <p:cNvSpPr/>
          <p:nvPr/>
        </p:nvSpPr>
        <p:spPr>
          <a:xfrm>
            <a:off x="1258336" y="4194734"/>
            <a:ext cx="700316" cy="7003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3"/>
              </a:solidFill>
              <a:latin typeface="FontAwesome" pitchFamily="2" charset="0"/>
            </a:endParaRPr>
          </a:p>
        </p:txBody>
      </p:sp>
      <p:sp>
        <p:nvSpPr>
          <p:cNvPr id="59" name="Oval 54"/>
          <p:cNvSpPr/>
          <p:nvPr/>
        </p:nvSpPr>
        <p:spPr>
          <a:xfrm>
            <a:off x="1258336" y="5200710"/>
            <a:ext cx="700316" cy="7003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accent1"/>
              </a:solidFill>
              <a:latin typeface="FontAwesome" pitchFamily="2" charset="0"/>
            </a:endParaRPr>
          </a:p>
        </p:txBody>
      </p:sp>
      <p:sp>
        <p:nvSpPr>
          <p:cNvPr id="78" name="文本框 77"/>
          <p:cNvSpPr txBox="1"/>
          <p:nvPr/>
        </p:nvSpPr>
        <p:spPr>
          <a:xfrm>
            <a:off x="1308809" y="2297356"/>
            <a:ext cx="579562" cy="352673"/>
          </a:xfrm>
          <a:prstGeom prst="rect">
            <a:avLst/>
          </a:prstGeom>
          <a:noFill/>
        </p:spPr>
        <p:txBody>
          <a:bodyPr wrap="square" rtlCol="0">
            <a:spAutoFit/>
          </a:bodyPr>
          <a:lstStyle/>
          <a:p>
            <a:pPr algn="ctr"/>
            <a:r>
              <a:rPr lang="en-US" altLang="zh-CN" dirty="0" smtClean="0"/>
              <a:t>text</a:t>
            </a:r>
            <a:endParaRPr lang="zh-CN" altLang="en-US" dirty="0"/>
          </a:p>
        </p:txBody>
      </p:sp>
      <p:sp>
        <p:nvSpPr>
          <p:cNvPr id="79" name="文本框 78"/>
          <p:cNvSpPr txBox="1"/>
          <p:nvPr/>
        </p:nvSpPr>
        <p:spPr>
          <a:xfrm>
            <a:off x="1308809" y="3321287"/>
            <a:ext cx="579562" cy="352673"/>
          </a:xfrm>
          <a:prstGeom prst="rect">
            <a:avLst/>
          </a:prstGeom>
          <a:noFill/>
        </p:spPr>
        <p:txBody>
          <a:bodyPr wrap="square" rtlCol="0">
            <a:spAutoFit/>
          </a:bodyPr>
          <a:lstStyle/>
          <a:p>
            <a:pPr algn="ctr"/>
            <a:r>
              <a:rPr lang="en-US" altLang="zh-CN" dirty="0" smtClean="0"/>
              <a:t>text</a:t>
            </a:r>
            <a:endParaRPr lang="zh-CN" altLang="en-US" dirty="0"/>
          </a:p>
        </p:txBody>
      </p:sp>
      <p:sp>
        <p:nvSpPr>
          <p:cNvPr id="80" name="文本框 79"/>
          <p:cNvSpPr txBox="1"/>
          <p:nvPr/>
        </p:nvSpPr>
        <p:spPr>
          <a:xfrm>
            <a:off x="1308809" y="4334587"/>
            <a:ext cx="579562" cy="352673"/>
          </a:xfrm>
          <a:prstGeom prst="rect">
            <a:avLst/>
          </a:prstGeom>
          <a:noFill/>
        </p:spPr>
        <p:txBody>
          <a:bodyPr wrap="square" rtlCol="0">
            <a:spAutoFit/>
          </a:bodyPr>
          <a:lstStyle/>
          <a:p>
            <a:pPr algn="ctr"/>
            <a:r>
              <a:rPr lang="en-US" altLang="zh-CN" dirty="0" smtClean="0"/>
              <a:t>text</a:t>
            </a:r>
            <a:endParaRPr lang="zh-CN" altLang="en-US" dirty="0"/>
          </a:p>
        </p:txBody>
      </p:sp>
      <p:sp>
        <p:nvSpPr>
          <p:cNvPr id="81" name="文本框 80"/>
          <p:cNvSpPr txBox="1"/>
          <p:nvPr/>
        </p:nvSpPr>
        <p:spPr>
          <a:xfrm>
            <a:off x="1308809" y="5354844"/>
            <a:ext cx="579562" cy="352673"/>
          </a:xfrm>
          <a:prstGeom prst="rect">
            <a:avLst/>
          </a:prstGeom>
          <a:noFill/>
        </p:spPr>
        <p:txBody>
          <a:bodyPr wrap="square" rtlCol="0">
            <a:spAutoFit/>
          </a:bodyPr>
          <a:lstStyle/>
          <a:p>
            <a:pPr algn="ctr"/>
            <a:r>
              <a:rPr lang="en-US" altLang="zh-CN" dirty="0" smtClean="0"/>
              <a:t>text</a:t>
            </a:r>
            <a:endParaRPr lang="zh-CN" altLang="en-US" dirty="0"/>
          </a:p>
        </p:txBody>
      </p:sp>
      <p:sp>
        <p:nvSpPr>
          <p:cNvPr id="82" name="文本框 81"/>
          <p:cNvSpPr txBox="1"/>
          <p:nvPr/>
        </p:nvSpPr>
        <p:spPr>
          <a:xfrm>
            <a:off x="4455879" y="2348796"/>
            <a:ext cx="4836558" cy="784830"/>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2137176" y="2327437"/>
            <a:ext cx="1359748"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4455879" y="3209396"/>
            <a:ext cx="4836558" cy="784830"/>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5" name="文本框 84"/>
          <p:cNvSpPr txBox="1"/>
          <p:nvPr/>
        </p:nvSpPr>
        <p:spPr>
          <a:xfrm>
            <a:off x="2137176" y="3335992"/>
            <a:ext cx="1359748"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4455879" y="4057092"/>
            <a:ext cx="4836558" cy="784830"/>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2137176" y="4358305"/>
            <a:ext cx="1359748"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4455879" y="4914838"/>
            <a:ext cx="4836558" cy="784830"/>
          </a:xfrm>
          <a:prstGeom prst="rect">
            <a:avLst/>
          </a:prstGeom>
          <a:noFill/>
          <a:ln>
            <a:noFill/>
          </a:ln>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2137176" y="5378809"/>
            <a:ext cx="1359748"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1" name="组合 40"/>
          <p:cNvGrpSpPr/>
          <p:nvPr/>
        </p:nvGrpSpPr>
        <p:grpSpPr>
          <a:xfrm>
            <a:off x="4451504" y="2894703"/>
            <a:ext cx="2232828" cy="2151530"/>
            <a:chOff x="2605335" y="2353235"/>
            <a:chExt cx="2232828" cy="2151530"/>
          </a:xfrm>
        </p:grpSpPr>
        <p:sp>
          <p:nvSpPr>
            <p:cNvPr id="42" name="矩形 41"/>
            <p:cNvSpPr/>
            <p:nvPr/>
          </p:nvSpPr>
          <p:spPr>
            <a:xfrm>
              <a:off x="2648428" y="2353235"/>
              <a:ext cx="2151529" cy="2151530"/>
            </a:xfrm>
            <a:prstGeom prst="rect">
              <a:avLst/>
            </a:prstGeom>
            <a:noFill/>
            <a:ln w="38100">
              <a:solidFill>
                <a:srgbClr val="587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5870B0"/>
                </a:solidFill>
              </a:endParaRPr>
            </a:p>
          </p:txBody>
        </p:sp>
        <p:sp>
          <p:nvSpPr>
            <p:cNvPr id="43" name="文本框 42"/>
            <p:cNvSpPr txBox="1"/>
            <p:nvPr/>
          </p:nvSpPr>
          <p:spPr>
            <a:xfrm>
              <a:off x="2605335" y="2978562"/>
              <a:ext cx="1358263" cy="830997"/>
            </a:xfrm>
            <a:prstGeom prst="rect">
              <a:avLst/>
            </a:prstGeom>
            <a:noFill/>
            <a:ln>
              <a:noFill/>
            </a:ln>
          </p:spPr>
          <p:txBody>
            <a:bodyPr wrap="square" rtlCol="0">
              <a:spAutoFit/>
            </a:bodyPr>
            <a:lstStyle/>
            <a:p>
              <a:pPr algn="ctr"/>
              <a:r>
                <a:rPr lang="zh-CN" altLang="en-US" sz="4800" dirty="0">
                  <a:solidFill>
                    <a:srgbClr val="5870B0"/>
                  </a:solidFill>
                  <a:latin typeface="禹卫书法行书简体" panose="02000603000000000000" pitchFamily="2" charset="-122"/>
                  <a:ea typeface="禹卫书法行书简体" panose="02000603000000000000" pitchFamily="2" charset="-122"/>
                </a:rPr>
                <a:t>叁</a:t>
              </a:r>
              <a:endParaRPr lang="zh-CN" altLang="en-US" sz="4800" dirty="0">
                <a:solidFill>
                  <a:srgbClr val="5870B0"/>
                </a:solidFill>
                <a:latin typeface="禹卫书法行书简体" panose="02000603000000000000" pitchFamily="2" charset="-122"/>
                <a:ea typeface="禹卫书法行书简体" panose="02000603000000000000" pitchFamily="2" charset="-122"/>
              </a:endParaRPr>
            </a:p>
          </p:txBody>
        </p:sp>
        <p:sp>
          <p:nvSpPr>
            <p:cNvPr id="44" name="文本框 43"/>
            <p:cNvSpPr txBox="1"/>
            <p:nvPr/>
          </p:nvSpPr>
          <p:spPr>
            <a:xfrm>
              <a:off x="3479900" y="3508703"/>
              <a:ext cx="1358263" cy="369332"/>
            </a:xfrm>
            <a:prstGeom prst="rect">
              <a:avLst/>
            </a:prstGeom>
            <a:noFill/>
            <a:ln>
              <a:noFill/>
            </a:ln>
          </p:spPr>
          <p:txBody>
            <a:bodyPr wrap="square" rtlCol="0">
              <a:spAutoFit/>
            </a:bodyPr>
            <a:lstStyle/>
            <a:p>
              <a:pPr algn="ctr"/>
              <a:r>
                <a:rPr lang="en-US" altLang="zh-CN" dirty="0" smtClean="0">
                  <a:solidFill>
                    <a:srgbClr val="5870B0"/>
                  </a:solidFill>
                  <a:latin typeface="微软雅黑" panose="020B0503020204020204" pitchFamily="34" charset="-122"/>
                  <a:ea typeface="微软雅黑" panose="020B0503020204020204" pitchFamily="34" charset="-122"/>
                </a:rPr>
                <a:t>reply</a:t>
              </a:r>
              <a:endParaRPr lang="zh-CN" altLang="en-US" dirty="0">
                <a:solidFill>
                  <a:srgbClr val="5870B0"/>
                </a:solidFill>
                <a:latin typeface="微软雅黑" panose="020B0503020204020204" pitchFamily="34" charset="-122"/>
                <a:ea typeface="微软雅黑" panose="020B0503020204020204" pitchFamily="34" charset="-122"/>
              </a:endParaRPr>
            </a:p>
          </p:txBody>
        </p:sp>
        <p:cxnSp>
          <p:nvCxnSpPr>
            <p:cNvPr id="45" name="直接连接符 44"/>
            <p:cNvCxnSpPr>
              <a:stCxn id="43" idx="0"/>
            </p:cNvCxnSpPr>
            <p:nvPr/>
          </p:nvCxnSpPr>
          <p:spPr>
            <a:xfrm flipV="1">
              <a:off x="3284467" y="2684438"/>
              <a:ext cx="1" cy="294124"/>
            </a:xfrm>
            <a:prstGeom prst="line">
              <a:avLst/>
            </a:prstGeom>
            <a:ln w="38100">
              <a:solidFill>
                <a:srgbClr val="5870B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284466" y="2694208"/>
              <a:ext cx="850137" cy="0"/>
            </a:xfrm>
            <a:prstGeom prst="line">
              <a:avLst/>
            </a:prstGeom>
            <a:ln w="38100">
              <a:solidFill>
                <a:srgbClr val="5870B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134603" y="2684436"/>
              <a:ext cx="0" cy="921227"/>
            </a:xfrm>
            <a:prstGeom prst="line">
              <a:avLst/>
            </a:prstGeom>
            <a:ln w="38100">
              <a:solidFill>
                <a:srgbClr val="5870B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134603" y="3875035"/>
              <a:ext cx="0" cy="298529"/>
            </a:xfrm>
            <a:prstGeom prst="line">
              <a:avLst/>
            </a:prstGeom>
            <a:ln w="38100">
              <a:solidFill>
                <a:srgbClr val="5870B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flipV="1">
              <a:off x="3284466" y="4163792"/>
              <a:ext cx="850137" cy="0"/>
            </a:xfrm>
            <a:prstGeom prst="line">
              <a:avLst/>
            </a:prstGeom>
            <a:ln w="38100">
              <a:solidFill>
                <a:srgbClr val="5870B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endCxn id="43" idx="2"/>
            </p:cNvCxnSpPr>
            <p:nvPr/>
          </p:nvCxnSpPr>
          <p:spPr>
            <a:xfrm flipV="1">
              <a:off x="3284466" y="3809560"/>
              <a:ext cx="1" cy="364010"/>
            </a:xfrm>
            <a:prstGeom prst="line">
              <a:avLst/>
            </a:prstGeom>
            <a:ln w="38100">
              <a:solidFill>
                <a:srgbClr val="5870B0"/>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6363003" y="3381530"/>
            <a:ext cx="5022106" cy="1107996"/>
            <a:chOff x="3548623" y="3664126"/>
            <a:chExt cx="5022106" cy="1107996"/>
          </a:xfrm>
        </p:grpSpPr>
        <p:sp>
          <p:nvSpPr>
            <p:cNvPr id="20" name="文本框 19"/>
            <p:cNvSpPr txBox="1"/>
            <p:nvPr/>
          </p:nvSpPr>
          <p:spPr>
            <a:xfrm>
              <a:off x="3579712" y="3664126"/>
              <a:ext cx="4959929" cy="646331"/>
            </a:xfrm>
            <a:prstGeom prst="rect">
              <a:avLst/>
            </a:prstGeom>
            <a:noFill/>
          </p:spPr>
          <p:txBody>
            <a:bodyPr wrap="square" rtlCol="0">
              <a:spAutoFit/>
            </a:bodyPr>
            <a:lstStyle/>
            <a:p>
              <a:pPr algn="ctr"/>
              <a:r>
                <a:rPr lang="zh-CN" altLang="en-US" sz="3600" dirty="0">
                  <a:solidFill>
                    <a:srgbClr val="5870B0"/>
                  </a:solidFill>
                  <a:latin typeface="微软雅黑" panose="020B0503020204020204" pitchFamily="34" charset="-122"/>
                  <a:ea typeface="微软雅黑" panose="020B0503020204020204" pitchFamily="34" charset="-122"/>
                </a:rPr>
                <a:t>课题研究的进展</a:t>
              </a:r>
              <a:endParaRPr lang="en-US" altLang="zh-CN" sz="3600" dirty="0">
                <a:solidFill>
                  <a:srgbClr val="5870B0"/>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3548623" y="4310457"/>
              <a:ext cx="5022106" cy="461665"/>
            </a:xfrm>
            <a:prstGeom prst="snip1Rect">
              <a:avLst>
                <a:gd name="adj" fmla="val 0"/>
              </a:avLst>
            </a:prstGeom>
            <a:noFill/>
            <a:ln w="28575">
              <a:noFill/>
            </a:ln>
          </p:spPr>
          <p:txBody>
            <a:bodyPr wrap="square" rtlCol="0">
              <a:spAutoFit/>
            </a:bodyPr>
            <a:lstStyle/>
            <a:p>
              <a:pPr algn="ctr"/>
              <a:r>
                <a:rPr lang="en-US" altLang="zh-CN" sz="2400" dirty="0">
                  <a:solidFill>
                    <a:srgbClr val="5870B0"/>
                  </a:solidFill>
                  <a:latin typeface="微软雅黑" panose="020B0503020204020204" pitchFamily="34" charset="-122"/>
                  <a:ea typeface="微软雅黑" panose="020B0503020204020204" pitchFamily="34" charset="-122"/>
                  <a:cs typeface="Arial" panose="020B0604020202020204" pitchFamily="34" charset="0"/>
                </a:rPr>
                <a:t>The Research Progress</a:t>
              </a:r>
              <a:endParaRPr lang="zh-CN" altLang="en-US" sz="2400" dirty="0">
                <a:solidFill>
                  <a:srgbClr val="5870B0"/>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56675"/>
            <a:ext cx="1050007"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菱形 3"/>
          <p:cNvSpPr/>
          <p:nvPr/>
        </p:nvSpPr>
        <p:spPr>
          <a:xfrm>
            <a:off x="757382" y="228600"/>
            <a:ext cx="1041400" cy="1041400"/>
          </a:xfrm>
          <a:prstGeom prst="diamond">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1776992" y="456675"/>
            <a:ext cx="415008"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1522994" y="456675"/>
            <a:ext cx="161006"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1268996" y="456675"/>
            <a:ext cx="161006"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48904" y="474867"/>
            <a:ext cx="658356" cy="523220"/>
          </a:xfrm>
          <a:prstGeom prst="rect">
            <a:avLst/>
          </a:prstGeom>
          <a:noFill/>
        </p:spPr>
        <p:txBody>
          <a:bodyPr wrap="square" rtlCol="0">
            <a:spAutoFit/>
          </a:bodyPr>
          <a:lstStyle/>
          <a:p>
            <a:pPr algn="ctr"/>
            <a:r>
              <a:rPr lang="en-US" altLang="zh-CN" sz="2800" b="1" dirty="0" smtClean="0">
                <a:ln w="28575">
                  <a:noFill/>
                </a:ln>
                <a:solidFill>
                  <a:schemeClr val="bg1"/>
                </a:solidFill>
                <a:latin typeface="微软雅黑" panose="020B0503020204020204" pitchFamily="34" charset="-122"/>
                <a:ea typeface="微软雅黑" panose="020B0503020204020204" pitchFamily="34" charset="-122"/>
              </a:rPr>
              <a:t>03</a:t>
            </a:r>
            <a:endParaRPr lang="zh-CN" altLang="en-US" sz="44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0" y="6731000"/>
            <a:ext cx="12192000" cy="67506"/>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766286" y="181159"/>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766286" y="797144"/>
            <a:ext cx="5022106" cy="369332"/>
          </a:xfrm>
          <a:prstGeom prst="snip1Rect">
            <a:avLst>
              <a:gd name="adj" fmla="val 0"/>
            </a:avLst>
          </a:prstGeom>
          <a:noFill/>
          <a:ln w="28575">
            <a:noFill/>
          </a:ln>
        </p:spPr>
        <p:txBody>
          <a:bodyPr wrap="square" rtlCol="0">
            <a:spAutoFit/>
          </a:bodyPr>
          <a:lstStyle/>
          <a:p>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33" name="AutoShape 5"/>
          <p:cNvSpPr/>
          <p:nvPr/>
        </p:nvSpPr>
        <p:spPr bwMode="auto">
          <a:xfrm>
            <a:off x="3208837" y="3801972"/>
            <a:ext cx="2104359" cy="1466611"/>
          </a:xfrm>
          <a:custGeom>
            <a:avLst/>
            <a:gdLst/>
            <a:ahLst/>
            <a:cxnLst/>
            <a:rect l="0" t="0" r="r" b="b"/>
            <a:pathLst>
              <a:path w="21600" h="21600">
                <a:moveTo>
                  <a:pt x="0" y="21600"/>
                </a:moveTo>
                <a:lnTo>
                  <a:pt x="13907" y="21600"/>
                </a:lnTo>
                <a:lnTo>
                  <a:pt x="21600" y="0"/>
                </a:lnTo>
                <a:lnTo>
                  <a:pt x="7693" y="0"/>
                </a:lnTo>
                <a:cubicBezTo>
                  <a:pt x="7693" y="0"/>
                  <a:pt x="0" y="21600"/>
                  <a:pt x="0" y="21600"/>
                </a:cubicBezTo>
                <a:close/>
                <a:moveTo>
                  <a:pt x="0" y="21600"/>
                </a:moveTo>
              </a:path>
            </a:pathLst>
          </a:custGeom>
          <a:solidFill>
            <a:srgbClr val="5870B0"/>
          </a:solidFill>
          <a:ln>
            <a:noFill/>
          </a:ln>
        </p:spPr>
        <p:txBody>
          <a:bodyPr lIns="0" tIns="0" rIns="0" bIns="0"/>
          <a:lstStyle/>
          <a:p>
            <a:endParaRPr lang="en-US"/>
          </a:p>
        </p:txBody>
      </p:sp>
      <p:sp>
        <p:nvSpPr>
          <p:cNvPr id="34" name="Rectangle 6"/>
          <p:cNvSpPr/>
          <p:nvPr/>
        </p:nvSpPr>
        <p:spPr bwMode="auto">
          <a:xfrm>
            <a:off x="3909042" y="4314039"/>
            <a:ext cx="880798" cy="454248"/>
          </a:xfrm>
          <a:prstGeom prst="rect">
            <a:avLst/>
          </a:prstGeom>
          <a:noFill/>
          <a:ln>
            <a:noFill/>
          </a:ln>
        </p:spPr>
        <p:txBody>
          <a:bodyPr lIns="0" tIns="0" rIns="0" bIns="0" anchor="ctr"/>
          <a:lstStyle/>
          <a:p>
            <a:r>
              <a:rPr lang="en-US" sz="1600">
                <a:solidFill>
                  <a:srgbClr val="FFFEFE"/>
                </a:solidFill>
                <a:latin typeface="Arial" panose="020B0604020202020204" pitchFamily="34" charset="0"/>
                <a:ea typeface="MS PGothic" panose="020B0600070205080204" charset="-128"/>
                <a:cs typeface="Arial" panose="020B0604020202020204" pitchFamily="34" charset="0"/>
                <a:sym typeface="Open Sans" charset="0"/>
              </a:rPr>
              <a:t>Add your </a:t>
            </a:r>
            <a:r>
              <a:rPr lang="en-US" sz="1600">
                <a:solidFill>
                  <a:srgbClr val="FFFEFE"/>
                </a:solidFill>
                <a:latin typeface="Arial" panose="020B0604020202020204" pitchFamily="34" charset="0"/>
                <a:ea typeface="MS PGothic" panose="020B0600070205080204" charset="-128"/>
                <a:cs typeface="Arial" panose="020B0604020202020204" pitchFamily="34" charset="0"/>
                <a:sym typeface="Open Sans Bold" charset="0"/>
              </a:rPr>
              <a:t>text here</a:t>
            </a:r>
            <a:endParaRPr lang="en-US" sz="1600">
              <a:solidFill>
                <a:srgbClr val="FFFEFE"/>
              </a:solidFill>
              <a:latin typeface="Arial" panose="020B0604020202020204" pitchFamily="34" charset="0"/>
              <a:ea typeface="MS PGothic" panose="020B0600070205080204" charset="-128"/>
              <a:cs typeface="Arial" panose="020B0604020202020204" pitchFamily="34" charset="0"/>
              <a:sym typeface="Open Sans Bold" charset="0"/>
            </a:endParaRPr>
          </a:p>
        </p:txBody>
      </p:sp>
      <p:sp>
        <p:nvSpPr>
          <p:cNvPr id="35" name="AutoShape 8"/>
          <p:cNvSpPr/>
          <p:nvPr/>
        </p:nvSpPr>
        <p:spPr bwMode="auto">
          <a:xfrm>
            <a:off x="4631131" y="3801972"/>
            <a:ext cx="2104359" cy="1466611"/>
          </a:xfrm>
          <a:custGeom>
            <a:avLst/>
            <a:gdLst/>
            <a:ahLst/>
            <a:cxnLst/>
            <a:rect l="0" t="0" r="r" b="b"/>
            <a:pathLst>
              <a:path w="21600" h="21600">
                <a:moveTo>
                  <a:pt x="0" y="21600"/>
                </a:moveTo>
                <a:lnTo>
                  <a:pt x="13907" y="21600"/>
                </a:lnTo>
                <a:lnTo>
                  <a:pt x="21600" y="0"/>
                </a:lnTo>
                <a:lnTo>
                  <a:pt x="7693" y="0"/>
                </a:lnTo>
                <a:cubicBezTo>
                  <a:pt x="7693" y="0"/>
                  <a:pt x="0" y="21600"/>
                  <a:pt x="0" y="21600"/>
                </a:cubicBezTo>
                <a:close/>
                <a:moveTo>
                  <a:pt x="0" y="21600"/>
                </a:moveTo>
              </a:path>
            </a:pathLst>
          </a:custGeom>
          <a:solidFill>
            <a:srgbClr val="5870B0"/>
          </a:solidFill>
          <a:ln>
            <a:noFill/>
          </a:ln>
        </p:spPr>
        <p:txBody>
          <a:bodyPr lIns="0" tIns="0" rIns="0" bIns="0"/>
          <a:lstStyle/>
          <a:p>
            <a:endParaRPr lang="en-US"/>
          </a:p>
        </p:txBody>
      </p:sp>
      <p:sp>
        <p:nvSpPr>
          <p:cNvPr id="36" name="Rectangle 9"/>
          <p:cNvSpPr/>
          <p:nvPr/>
        </p:nvSpPr>
        <p:spPr bwMode="auto">
          <a:xfrm>
            <a:off x="5332721" y="4308499"/>
            <a:ext cx="880798" cy="454248"/>
          </a:xfrm>
          <a:prstGeom prst="rect">
            <a:avLst/>
          </a:prstGeom>
          <a:noFill/>
          <a:ln>
            <a:noFill/>
          </a:ln>
        </p:spPr>
        <p:txBody>
          <a:bodyPr lIns="0" tIns="0" rIns="0" bIns="0" anchor="ctr"/>
          <a:lstStyle/>
          <a:p>
            <a:r>
              <a:rPr lang="en-US" sz="1600">
                <a:solidFill>
                  <a:srgbClr val="FFFEFE"/>
                </a:solidFill>
                <a:latin typeface="Arial" panose="020B0604020202020204" pitchFamily="34" charset="0"/>
                <a:ea typeface="MS PGothic" panose="020B0600070205080204" charset="-128"/>
                <a:cs typeface="Arial" panose="020B0604020202020204" pitchFamily="34" charset="0"/>
                <a:sym typeface="Open Sans" charset="0"/>
              </a:rPr>
              <a:t>Add your </a:t>
            </a:r>
            <a:r>
              <a:rPr lang="en-US" sz="1600">
                <a:solidFill>
                  <a:srgbClr val="FFFEFE"/>
                </a:solidFill>
                <a:latin typeface="Arial" panose="020B0604020202020204" pitchFamily="34" charset="0"/>
                <a:ea typeface="MS PGothic" panose="020B0600070205080204" charset="-128"/>
                <a:cs typeface="Arial" panose="020B0604020202020204" pitchFamily="34" charset="0"/>
                <a:sym typeface="Open Sans Bold" charset="0"/>
              </a:rPr>
              <a:t>text here</a:t>
            </a:r>
            <a:endParaRPr lang="en-US" sz="1600">
              <a:solidFill>
                <a:srgbClr val="FFFEFE"/>
              </a:solidFill>
              <a:latin typeface="Arial" panose="020B0604020202020204" pitchFamily="34" charset="0"/>
              <a:ea typeface="MS PGothic" panose="020B0600070205080204" charset="-128"/>
              <a:cs typeface="Arial" panose="020B0604020202020204" pitchFamily="34" charset="0"/>
              <a:sym typeface="Open Sans Bold" charset="0"/>
            </a:endParaRPr>
          </a:p>
        </p:txBody>
      </p:sp>
      <p:sp>
        <p:nvSpPr>
          <p:cNvPr id="37" name="AutoShape 11"/>
          <p:cNvSpPr/>
          <p:nvPr/>
        </p:nvSpPr>
        <p:spPr bwMode="auto">
          <a:xfrm>
            <a:off x="6053425" y="3801972"/>
            <a:ext cx="2104359" cy="1466611"/>
          </a:xfrm>
          <a:custGeom>
            <a:avLst/>
            <a:gdLst/>
            <a:ahLst/>
            <a:cxnLst/>
            <a:rect l="0" t="0" r="r" b="b"/>
            <a:pathLst>
              <a:path w="21600" h="21600">
                <a:moveTo>
                  <a:pt x="0" y="21600"/>
                </a:moveTo>
                <a:lnTo>
                  <a:pt x="13907" y="21600"/>
                </a:lnTo>
                <a:lnTo>
                  <a:pt x="21600" y="0"/>
                </a:lnTo>
                <a:lnTo>
                  <a:pt x="7693" y="0"/>
                </a:lnTo>
                <a:cubicBezTo>
                  <a:pt x="7693" y="0"/>
                  <a:pt x="0" y="21600"/>
                  <a:pt x="0" y="21600"/>
                </a:cubicBezTo>
                <a:close/>
                <a:moveTo>
                  <a:pt x="0" y="21600"/>
                </a:moveTo>
              </a:path>
            </a:pathLst>
          </a:custGeom>
          <a:solidFill>
            <a:srgbClr val="5870B0"/>
          </a:solidFill>
          <a:ln>
            <a:noFill/>
          </a:ln>
        </p:spPr>
        <p:txBody>
          <a:bodyPr lIns="0" tIns="0" rIns="0" bIns="0"/>
          <a:lstStyle/>
          <a:p>
            <a:endParaRPr lang="en-US"/>
          </a:p>
        </p:txBody>
      </p:sp>
      <p:sp>
        <p:nvSpPr>
          <p:cNvPr id="38" name="Rectangle 12"/>
          <p:cNvSpPr/>
          <p:nvPr/>
        </p:nvSpPr>
        <p:spPr bwMode="auto">
          <a:xfrm>
            <a:off x="6750861" y="4302959"/>
            <a:ext cx="880798" cy="454248"/>
          </a:xfrm>
          <a:prstGeom prst="rect">
            <a:avLst/>
          </a:prstGeom>
          <a:noFill/>
          <a:ln>
            <a:noFill/>
          </a:ln>
        </p:spPr>
        <p:txBody>
          <a:bodyPr lIns="0" tIns="0" rIns="0" bIns="0" anchor="ctr"/>
          <a:lstStyle/>
          <a:p>
            <a:r>
              <a:rPr lang="en-US" sz="1600" dirty="0">
                <a:solidFill>
                  <a:srgbClr val="FFFEFE"/>
                </a:solidFill>
                <a:latin typeface="Arial" panose="020B0604020202020204" pitchFamily="34" charset="0"/>
                <a:ea typeface="MS PGothic" panose="020B0600070205080204" charset="-128"/>
                <a:cs typeface="Arial" panose="020B0604020202020204" pitchFamily="34" charset="0"/>
                <a:sym typeface="Open Sans" charset="0"/>
              </a:rPr>
              <a:t>Add your </a:t>
            </a:r>
            <a:r>
              <a:rPr lang="en-US" sz="1600" dirty="0">
                <a:solidFill>
                  <a:srgbClr val="FFFEFE"/>
                </a:solidFill>
                <a:latin typeface="Arial" panose="020B0604020202020204" pitchFamily="34" charset="0"/>
                <a:ea typeface="MS PGothic" panose="020B0600070205080204" charset="-128"/>
                <a:cs typeface="Arial" panose="020B0604020202020204" pitchFamily="34" charset="0"/>
                <a:sym typeface="Open Sans Bold" charset="0"/>
              </a:rPr>
              <a:t>text here</a:t>
            </a:r>
            <a:endParaRPr lang="en-US" sz="1600" dirty="0">
              <a:solidFill>
                <a:srgbClr val="FFFEFE"/>
              </a:solidFill>
              <a:latin typeface="Arial" panose="020B0604020202020204" pitchFamily="34" charset="0"/>
              <a:ea typeface="MS PGothic" panose="020B0600070205080204" charset="-128"/>
              <a:cs typeface="Arial" panose="020B0604020202020204" pitchFamily="34" charset="0"/>
              <a:sym typeface="Open Sans Bold" charset="0"/>
            </a:endParaRPr>
          </a:p>
        </p:txBody>
      </p:sp>
      <p:sp>
        <p:nvSpPr>
          <p:cNvPr id="39" name="AutoShape 14"/>
          <p:cNvSpPr/>
          <p:nvPr/>
        </p:nvSpPr>
        <p:spPr bwMode="auto">
          <a:xfrm>
            <a:off x="1787235" y="3806819"/>
            <a:ext cx="2105051" cy="1466611"/>
          </a:xfrm>
          <a:custGeom>
            <a:avLst/>
            <a:gdLst/>
            <a:ahLst/>
            <a:cxnLst/>
            <a:rect l="0" t="0" r="r" b="b"/>
            <a:pathLst>
              <a:path w="21600" h="21600">
                <a:moveTo>
                  <a:pt x="0" y="21600"/>
                </a:moveTo>
                <a:lnTo>
                  <a:pt x="13907" y="21600"/>
                </a:lnTo>
                <a:lnTo>
                  <a:pt x="21600" y="0"/>
                </a:lnTo>
                <a:lnTo>
                  <a:pt x="7693" y="0"/>
                </a:lnTo>
                <a:cubicBezTo>
                  <a:pt x="7693" y="0"/>
                  <a:pt x="0" y="21600"/>
                  <a:pt x="0" y="21600"/>
                </a:cubicBezTo>
                <a:close/>
                <a:moveTo>
                  <a:pt x="0" y="21600"/>
                </a:moveTo>
              </a:path>
            </a:pathLst>
          </a:custGeom>
          <a:solidFill>
            <a:srgbClr val="5870B0"/>
          </a:solidFill>
          <a:ln>
            <a:noFill/>
          </a:ln>
        </p:spPr>
        <p:txBody>
          <a:bodyPr lIns="0" tIns="0" rIns="0" bIns="0"/>
          <a:lstStyle/>
          <a:p>
            <a:endParaRPr lang="en-US"/>
          </a:p>
        </p:txBody>
      </p:sp>
      <p:sp>
        <p:nvSpPr>
          <p:cNvPr id="40" name="Rectangle 15"/>
          <p:cNvSpPr/>
          <p:nvPr/>
        </p:nvSpPr>
        <p:spPr bwMode="auto">
          <a:xfrm>
            <a:off x="2490902" y="4314039"/>
            <a:ext cx="880798" cy="454248"/>
          </a:xfrm>
          <a:prstGeom prst="rect">
            <a:avLst/>
          </a:prstGeom>
          <a:noFill/>
          <a:ln>
            <a:noFill/>
          </a:ln>
        </p:spPr>
        <p:txBody>
          <a:bodyPr lIns="0" tIns="0" rIns="0" bIns="0" anchor="ctr"/>
          <a:lstStyle/>
          <a:p>
            <a:r>
              <a:rPr lang="en-US" sz="1600" dirty="0">
                <a:solidFill>
                  <a:srgbClr val="FFFEFE"/>
                </a:solidFill>
                <a:latin typeface="Arial" panose="020B0604020202020204" pitchFamily="34" charset="0"/>
                <a:ea typeface="MS PGothic" panose="020B0600070205080204" charset="-128"/>
                <a:cs typeface="Arial" panose="020B0604020202020204" pitchFamily="34" charset="0"/>
                <a:sym typeface="Open Sans" charset="0"/>
              </a:rPr>
              <a:t>Add your </a:t>
            </a:r>
            <a:r>
              <a:rPr lang="en-US" sz="1600" dirty="0">
                <a:solidFill>
                  <a:srgbClr val="FFFEFE"/>
                </a:solidFill>
                <a:latin typeface="Arial" panose="020B0604020202020204" pitchFamily="34" charset="0"/>
                <a:ea typeface="MS PGothic" panose="020B0600070205080204" charset="-128"/>
                <a:cs typeface="Arial" panose="020B0604020202020204" pitchFamily="34" charset="0"/>
                <a:sym typeface="Open Sans Bold" charset="0"/>
              </a:rPr>
              <a:t>text here</a:t>
            </a:r>
            <a:endParaRPr lang="en-US" sz="1600" dirty="0">
              <a:solidFill>
                <a:srgbClr val="FFFEFE"/>
              </a:solidFill>
              <a:latin typeface="Arial" panose="020B0604020202020204" pitchFamily="34" charset="0"/>
              <a:ea typeface="MS PGothic" panose="020B0600070205080204" charset="-128"/>
              <a:cs typeface="Arial" panose="020B0604020202020204" pitchFamily="34" charset="0"/>
              <a:sym typeface="Open Sans Bold" charset="0"/>
            </a:endParaRPr>
          </a:p>
        </p:txBody>
      </p:sp>
      <p:grpSp>
        <p:nvGrpSpPr>
          <p:cNvPr id="41" name="组合 40"/>
          <p:cNvGrpSpPr/>
          <p:nvPr/>
        </p:nvGrpSpPr>
        <p:grpSpPr>
          <a:xfrm>
            <a:off x="8764586" y="2859125"/>
            <a:ext cx="2160447" cy="2160447"/>
            <a:chOff x="8564253" y="2975240"/>
            <a:chExt cx="2160447" cy="2160447"/>
          </a:xfrm>
        </p:grpSpPr>
        <p:grpSp>
          <p:nvGrpSpPr>
            <p:cNvPr id="42" name="Group 18"/>
            <p:cNvGrpSpPr/>
            <p:nvPr/>
          </p:nvGrpSpPr>
          <p:grpSpPr bwMode="auto">
            <a:xfrm>
              <a:off x="8564253" y="2975240"/>
              <a:ext cx="2160447" cy="2160447"/>
              <a:chOff x="-6" y="409"/>
              <a:chExt cx="3120" cy="3120"/>
            </a:xfrm>
          </p:grpSpPr>
          <p:sp>
            <p:nvSpPr>
              <p:cNvPr id="44" name="Oval 16"/>
              <p:cNvSpPr/>
              <p:nvPr/>
            </p:nvSpPr>
            <p:spPr bwMode="auto">
              <a:xfrm>
                <a:off x="93" y="510"/>
                <a:ext cx="2925" cy="2929"/>
              </a:xfrm>
              <a:prstGeom prst="ellipse">
                <a:avLst/>
              </a:prstGeom>
              <a:solidFill>
                <a:srgbClr val="5870B0"/>
              </a:solidFill>
              <a:ln w="25400" cap="flat">
                <a:solidFill>
                  <a:schemeClr val="bg1"/>
                </a:solidFill>
                <a:prstDash val="solid"/>
                <a:miter lim="800000"/>
                <a:headEnd type="none" w="med" len="med"/>
                <a:tailEnd type="none" w="med" len="med"/>
              </a:ln>
            </p:spPr>
            <p:txBody>
              <a:bodyPr lIns="0" tIns="0" rIns="0" bIns="0" anchor="ctr"/>
              <a:lstStyle/>
              <a:p>
                <a:r>
                  <a:rPr lang="en-US" sz="1600" dirty="0">
                    <a:solidFill>
                      <a:srgbClr val="FFFEFE"/>
                    </a:solidFill>
                    <a:latin typeface="Arial" panose="020B0604020202020204" pitchFamily="34" charset="0"/>
                    <a:ea typeface="MS PGothic" panose="020B0600070205080204" charset="-128"/>
                    <a:cs typeface="Arial" panose="020B0604020202020204" pitchFamily="34" charset="0"/>
                    <a:sym typeface="Open Sans" charset="0"/>
                  </a:rPr>
                  <a:t>Add your </a:t>
                </a:r>
                <a:r>
                  <a:rPr lang="en-US" sz="1600" dirty="0" smtClean="0">
                    <a:solidFill>
                      <a:srgbClr val="FFFEFE"/>
                    </a:solidFill>
                    <a:latin typeface="Arial" panose="020B0604020202020204" pitchFamily="34" charset="0"/>
                    <a:ea typeface="MS PGothic" panose="020B0600070205080204" charset="-128"/>
                    <a:cs typeface="Arial" panose="020B0604020202020204" pitchFamily="34" charset="0"/>
                    <a:sym typeface="Open Sans Bold" charset="0"/>
                  </a:rPr>
                  <a:t>text here</a:t>
                </a:r>
                <a:endParaRPr lang="en-US" sz="1600" dirty="0">
                  <a:solidFill>
                    <a:srgbClr val="FFFEFE"/>
                  </a:solidFill>
                  <a:latin typeface="Arial" panose="020B0604020202020204" pitchFamily="34" charset="0"/>
                  <a:ea typeface="MS PGothic" panose="020B0600070205080204" charset="-128"/>
                  <a:cs typeface="Arial" panose="020B0604020202020204" pitchFamily="34" charset="0"/>
                  <a:sym typeface="Open Sans Bold" charset="0"/>
                </a:endParaRPr>
              </a:p>
            </p:txBody>
          </p:sp>
          <p:sp>
            <p:nvSpPr>
              <p:cNvPr id="45" name="Oval 17"/>
              <p:cNvSpPr/>
              <p:nvPr/>
            </p:nvSpPr>
            <p:spPr bwMode="auto">
              <a:xfrm>
                <a:off x="-6" y="409"/>
                <a:ext cx="3120" cy="3120"/>
              </a:xfrm>
              <a:prstGeom prst="ellipse">
                <a:avLst/>
              </a:prstGeom>
              <a:noFill/>
              <a:ln w="25400" cap="flat">
                <a:solidFill>
                  <a:schemeClr val="bg1"/>
                </a:solidFill>
                <a:prstDash val="solid"/>
                <a:miter lim="800000"/>
                <a:headEnd type="none" w="med" len="med"/>
                <a:tailEnd type="none" w="med" len="med"/>
              </a:ln>
            </p:spPr>
            <p:txBody>
              <a:bodyPr lIns="0" tIns="0" rIns="0" bIns="0"/>
              <a:lstStyle/>
              <a:p>
                <a:endParaRPr lang="en-US"/>
              </a:p>
            </p:txBody>
          </p:sp>
        </p:grpSp>
        <p:sp>
          <p:nvSpPr>
            <p:cNvPr id="43" name="AutoShape 19"/>
            <p:cNvSpPr/>
            <p:nvPr/>
          </p:nvSpPr>
          <p:spPr bwMode="auto">
            <a:xfrm>
              <a:off x="9377190" y="3212751"/>
              <a:ext cx="537342" cy="387773"/>
            </a:xfrm>
            <a:custGeom>
              <a:avLst/>
              <a:gdLst/>
              <a:ahLst/>
              <a:cxnLst/>
              <a:rect l="0" t="0" r="r" b="b"/>
              <a:pathLst>
                <a:path w="21600" h="21600">
                  <a:moveTo>
                    <a:pt x="16538" y="19721"/>
                  </a:moveTo>
                  <a:lnTo>
                    <a:pt x="16538" y="19722"/>
                  </a:lnTo>
                  <a:lnTo>
                    <a:pt x="4388" y="19722"/>
                  </a:lnTo>
                  <a:cubicBezTo>
                    <a:pt x="2713" y="19721"/>
                    <a:pt x="1350" y="17825"/>
                    <a:pt x="1350" y="15495"/>
                  </a:cubicBezTo>
                  <a:cubicBezTo>
                    <a:pt x="1350" y="13992"/>
                    <a:pt x="1919" y="12635"/>
                    <a:pt x="2872" y="11863"/>
                  </a:cubicBezTo>
                  <a:cubicBezTo>
                    <a:pt x="3797" y="11123"/>
                    <a:pt x="3861" y="10976"/>
                    <a:pt x="3472" y="9648"/>
                  </a:cubicBezTo>
                  <a:cubicBezTo>
                    <a:pt x="3407" y="9374"/>
                    <a:pt x="3375" y="9137"/>
                    <a:pt x="3375" y="8922"/>
                  </a:cubicBezTo>
                  <a:cubicBezTo>
                    <a:pt x="3375" y="7627"/>
                    <a:pt x="4132" y="6574"/>
                    <a:pt x="5063" y="6574"/>
                  </a:cubicBezTo>
                  <a:cubicBezTo>
                    <a:pt x="5063" y="6574"/>
                    <a:pt x="5505" y="6530"/>
                    <a:pt x="5976" y="6790"/>
                  </a:cubicBezTo>
                  <a:cubicBezTo>
                    <a:pt x="6750" y="7219"/>
                    <a:pt x="6835" y="6809"/>
                    <a:pt x="7201" y="5702"/>
                  </a:cubicBezTo>
                  <a:cubicBezTo>
                    <a:pt x="7974" y="3380"/>
                    <a:pt x="9652" y="1878"/>
                    <a:pt x="11475" y="1878"/>
                  </a:cubicBezTo>
                  <a:cubicBezTo>
                    <a:pt x="13905" y="1878"/>
                    <a:pt x="15914" y="4436"/>
                    <a:pt x="16148" y="7827"/>
                  </a:cubicBezTo>
                  <a:cubicBezTo>
                    <a:pt x="16232" y="9172"/>
                    <a:pt x="16232" y="9172"/>
                    <a:pt x="17239" y="9492"/>
                  </a:cubicBezTo>
                  <a:cubicBezTo>
                    <a:pt x="18984" y="9956"/>
                    <a:pt x="20251" y="12086"/>
                    <a:pt x="20251" y="14556"/>
                  </a:cubicBezTo>
                  <a:cubicBezTo>
                    <a:pt x="20251" y="17404"/>
                    <a:pt x="18585" y="19721"/>
                    <a:pt x="16538" y="19721"/>
                  </a:cubicBezTo>
                  <a:moveTo>
                    <a:pt x="17492" y="7647"/>
                  </a:moveTo>
                  <a:cubicBezTo>
                    <a:pt x="17197" y="3362"/>
                    <a:pt x="14632" y="0"/>
                    <a:pt x="11475" y="0"/>
                  </a:cubicBezTo>
                  <a:cubicBezTo>
                    <a:pt x="9032" y="0"/>
                    <a:pt x="6940" y="2017"/>
                    <a:pt x="5976" y="4912"/>
                  </a:cubicBezTo>
                  <a:cubicBezTo>
                    <a:pt x="5686" y="4784"/>
                    <a:pt x="5384" y="4696"/>
                    <a:pt x="5063" y="4696"/>
                  </a:cubicBezTo>
                  <a:cubicBezTo>
                    <a:pt x="3385" y="4696"/>
                    <a:pt x="2025" y="6589"/>
                    <a:pt x="2025" y="8922"/>
                  </a:cubicBezTo>
                  <a:cubicBezTo>
                    <a:pt x="2025" y="9386"/>
                    <a:pt x="2092" y="9824"/>
                    <a:pt x="2191" y="10241"/>
                  </a:cubicBezTo>
                  <a:cubicBezTo>
                    <a:pt x="886" y="11299"/>
                    <a:pt x="0" y="13243"/>
                    <a:pt x="0" y="15495"/>
                  </a:cubicBezTo>
                  <a:cubicBezTo>
                    <a:pt x="0" y="18866"/>
                    <a:pt x="1964" y="21599"/>
                    <a:pt x="4388" y="21599"/>
                  </a:cubicBezTo>
                  <a:lnTo>
                    <a:pt x="4388" y="21600"/>
                  </a:lnTo>
                  <a:lnTo>
                    <a:pt x="16538" y="21600"/>
                  </a:lnTo>
                  <a:lnTo>
                    <a:pt x="16538" y="21599"/>
                  </a:lnTo>
                  <a:cubicBezTo>
                    <a:pt x="19335" y="21599"/>
                    <a:pt x="21600" y="18446"/>
                    <a:pt x="21600" y="14556"/>
                  </a:cubicBezTo>
                  <a:cubicBezTo>
                    <a:pt x="21600" y="11121"/>
                    <a:pt x="19831" y="8269"/>
                    <a:pt x="17492" y="7647"/>
                  </a:cubicBezTo>
                </a:path>
              </a:pathLst>
            </a:custGeom>
            <a:solidFill>
              <a:srgbClr val="FFFEFE"/>
            </a:solidFill>
            <a:ln>
              <a:noFill/>
            </a:ln>
          </p:spPr>
          <p:txBody>
            <a:bodyPr lIns="0" tIns="0" rIns="0" bIns="0"/>
            <a:lstStyle/>
            <a:p>
              <a:endParaRPr lang="en-US"/>
            </a:p>
          </p:txBody>
        </p:sp>
      </p:grpSp>
      <p:sp>
        <p:nvSpPr>
          <p:cNvPr id="46" name="AutoShape 5"/>
          <p:cNvSpPr/>
          <p:nvPr/>
        </p:nvSpPr>
        <p:spPr bwMode="auto">
          <a:xfrm flipH="1">
            <a:off x="3214376" y="2340900"/>
            <a:ext cx="2104359" cy="1466611"/>
          </a:xfrm>
          <a:custGeom>
            <a:avLst/>
            <a:gdLst/>
            <a:ahLst/>
            <a:cxnLst/>
            <a:rect l="0" t="0" r="r" b="b"/>
            <a:pathLst>
              <a:path w="21600" h="21600">
                <a:moveTo>
                  <a:pt x="0" y="21600"/>
                </a:moveTo>
                <a:lnTo>
                  <a:pt x="13907" y="21600"/>
                </a:lnTo>
                <a:lnTo>
                  <a:pt x="21600" y="0"/>
                </a:lnTo>
                <a:lnTo>
                  <a:pt x="7693" y="0"/>
                </a:lnTo>
                <a:cubicBezTo>
                  <a:pt x="7693" y="0"/>
                  <a:pt x="0" y="21600"/>
                  <a:pt x="0" y="21600"/>
                </a:cubicBezTo>
                <a:close/>
                <a:moveTo>
                  <a:pt x="0" y="21600"/>
                </a:moveTo>
              </a:path>
            </a:pathLst>
          </a:custGeom>
          <a:solidFill>
            <a:srgbClr val="5870B0">
              <a:alpha val="81000"/>
            </a:srgbClr>
          </a:solidFill>
          <a:ln>
            <a:noFill/>
          </a:ln>
        </p:spPr>
        <p:txBody>
          <a:bodyPr lIns="0" tIns="0" rIns="0" bIns="0"/>
          <a:lstStyle/>
          <a:p>
            <a:endParaRPr lang="en-US"/>
          </a:p>
        </p:txBody>
      </p:sp>
      <p:sp>
        <p:nvSpPr>
          <p:cNvPr id="47" name="AutoShape 8"/>
          <p:cNvSpPr/>
          <p:nvPr/>
        </p:nvSpPr>
        <p:spPr bwMode="auto">
          <a:xfrm flipH="1">
            <a:off x="4636671" y="2342516"/>
            <a:ext cx="2104359" cy="1466611"/>
          </a:xfrm>
          <a:custGeom>
            <a:avLst/>
            <a:gdLst/>
            <a:ahLst/>
            <a:cxnLst/>
            <a:rect l="0" t="0" r="r" b="b"/>
            <a:pathLst>
              <a:path w="21600" h="21600">
                <a:moveTo>
                  <a:pt x="0" y="21600"/>
                </a:moveTo>
                <a:lnTo>
                  <a:pt x="13907" y="21600"/>
                </a:lnTo>
                <a:lnTo>
                  <a:pt x="21600" y="0"/>
                </a:lnTo>
                <a:lnTo>
                  <a:pt x="7693" y="0"/>
                </a:lnTo>
                <a:cubicBezTo>
                  <a:pt x="7693" y="0"/>
                  <a:pt x="0" y="21600"/>
                  <a:pt x="0" y="21600"/>
                </a:cubicBezTo>
                <a:close/>
                <a:moveTo>
                  <a:pt x="0" y="21600"/>
                </a:moveTo>
              </a:path>
            </a:pathLst>
          </a:custGeom>
          <a:solidFill>
            <a:srgbClr val="5870B0">
              <a:alpha val="81000"/>
            </a:srgbClr>
          </a:solidFill>
          <a:ln>
            <a:noFill/>
          </a:ln>
        </p:spPr>
        <p:txBody>
          <a:bodyPr lIns="0" tIns="0" rIns="0" bIns="0"/>
          <a:lstStyle/>
          <a:p>
            <a:endParaRPr lang="en-US"/>
          </a:p>
        </p:txBody>
      </p:sp>
      <p:sp>
        <p:nvSpPr>
          <p:cNvPr id="48" name="AutoShape 11"/>
          <p:cNvSpPr/>
          <p:nvPr/>
        </p:nvSpPr>
        <p:spPr bwMode="auto">
          <a:xfrm flipH="1">
            <a:off x="6058965" y="2344131"/>
            <a:ext cx="2104359" cy="1466611"/>
          </a:xfrm>
          <a:custGeom>
            <a:avLst/>
            <a:gdLst/>
            <a:ahLst/>
            <a:cxnLst/>
            <a:rect l="0" t="0" r="r" b="b"/>
            <a:pathLst>
              <a:path w="21600" h="21600">
                <a:moveTo>
                  <a:pt x="0" y="21600"/>
                </a:moveTo>
                <a:lnTo>
                  <a:pt x="13907" y="21600"/>
                </a:lnTo>
                <a:lnTo>
                  <a:pt x="21600" y="0"/>
                </a:lnTo>
                <a:lnTo>
                  <a:pt x="7693" y="0"/>
                </a:lnTo>
                <a:cubicBezTo>
                  <a:pt x="7693" y="0"/>
                  <a:pt x="0" y="21600"/>
                  <a:pt x="0" y="21600"/>
                </a:cubicBezTo>
                <a:close/>
                <a:moveTo>
                  <a:pt x="0" y="21600"/>
                </a:moveTo>
              </a:path>
            </a:pathLst>
          </a:custGeom>
          <a:solidFill>
            <a:srgbClr val="5870B0">
              <a:alpha val="81000"/>
            </a:srgbClr>
          </a:solidFill>
          <a:ln>
            <a:noFill/>
          </a:ln>
        </p:spPr>
        <p:txBody>
          <a:bodyPr lIns="0" tIns="0" rIns="0" bIns="0"/>
          <a:lstStyle/>
          <a:p>
            <a:endParaRPr lang="en-US"/>
          </a:p>
        </p:txBody>
      </p:sp>
      <p:sp>
        <p:nvSpPr>
          <p:cNvPr id="49" name="AutoShape 14"/>
          <p:cNvSpPr/>
          <p:nvPr/>
        </p:nvSpPr>
        <p:spPr bwMode="auto">
          <a:xfrm flipH="1">
            <a:off x="1792775" y="2345747"/>
            <a:ext cx="2105051" cy="1466611"/>
          </a:xfrm>
          <a:custGeom>
            <a:avLst/>
            <a:gdLst/>
            <a:ahLst/>
            <a:cxnLst/>
            <a:rect l="0" t="0" r="r" b="b"/>
            <a:pathLst>
              <a:path w="21600" h="21600">
                <a:moveTo>
                  <a:pt x="0" y="21600"/>
                </a:moveTo>
                <a:lnTo>
                  <a:pt x="13907" y="21600"/>
                </a:lnTo>
                <a:lnTo>
                  <a:pt x="21600" y="0"/>
                </a:lnTo>
                <a:lnTo>
                  <a:pt x="7693" y="0"/>
                </a:lnTo>
                <a:cubicBezTo>
                  <a:pt x="7693" y="0"/>
                  <a:pt x="0" y="21600"/>
                  <a:pt x="0" y="21600"/>
                </a:cubicBezTo>
                <a:close/>
                <a:moveTo>
                  <a:pt x="0" y="21600"/>
                </a:moveTo>
              </a:path>
            </a:pathLst>
          </a:custGeom>
          <a:solidFill>
            <a:srgbClr val="5870B0">
              <a:alpha val="81000"/>
            </a:srgbClr>
          </a:solidFill>
          <a:ln>
            <a:noFill/>
          </a:ln>
        </p:spPr>
        <p:txBody>
          <a:bodyPr lIns="0" tIns="0" rIns="0" bIns="0"/>
          <a:lstStyle/>
          <a:p>
            <a:endParaRPr lang="en-US"/>
          </a:p>
        </p:txBody>
      </p:sp>
      <p:sp>
        <p:nvSpPr>
          <p:cNvPr id="50" name="文本框 49"/>
          <p:cNvSpPr txBox="1"/>
          <p:nvPr/>
        </p:nvSpPr>
        <p:spPr>
          <a:xfrm>
            <a:off x="2572333" y="2748271"/>
            <a:ext cx="717935" cy="646331"/>
          </a:xfrm>
          <a:prstGeom prst="rect">
            <a:avLst/>
          </a:prstGeom>
          <a:noFill/>
        </p:spPr>
        <p:txBody>
          <a:bodyPr wrap="square" rtlCol="0">
            <a:spAutoFit/>
          </a:bodyPr>
          <a:lstStyle/>
          <a:p>
            <a:pPr algn="ctr"/>
            <a:r>
              <a:rPr lang="en-US" altLang="zh-CN" sz="3600" dirty="0" smtClean="0">
                <a:solidFill>
                  <a:schemeClr val="bg1"/>
                </a:solidFill>
              </a:rPr>
              <a:t>01</a:t>
            </a:r>
            <a:endParaRPr lang="zh-CN" altLang="en-US" sz="3600" dirty="0">
              <a:solidFill>
                <a:schemeClr val="bg1"/>
              </a:solidFill>
            </a:endParaRPr>
          </a:p>
        </p:txBody>
      </p:sp>
      <p:sp>
        <p:nvSpPr>
          <p:cNvPr id="51" name="文本框 50"/>
          <p:cNvSpPr txBox="1"/>
          <p:nvPr/>
        </p:nvSpPr>
        <p:spPr>
          <a:xfrm>
            <a:off x="3994838" y="2748271"/>
            <a:ext cx="717935" cy="646331"/>
          </a:xfrm>
          <a:prstGeom prst="rect">
            <a:avLst/>
          </a:prstGeom>
          <a:noFill/>
        </p:spPr>
        <p:txBody>
          <a:bodyPr wrap="square" rtlCol="0">
            <a:spAutoFit/>
          </a:bodyPr>
          <a:lstStyle/>
          <a:p>
            <a:pPr algn="ctr"/>
            <a:r>
              <a:rPr lang="en-US" altLang="zh-CN" sz="3600" dirty="0" smtClean="0">
                <a:solidFill>
                  <a:schemeClr val="bg1"/>
                </a:solidFill>
              </a:rPr>
              <a:t>02</a:t>
            </a:r>
            <a:endParaRPr lang="zh-CN" altLang="en-US" sz="3600" dirty="0">
              <a:solidFill>
                <a:schemeClr val="bg1"/>
              </a:solidFill>
            </a:endParaRPr>
          </a:p>
        </p:txBody>
      </p:sp>
      <p:sp>
        <p:nvSpPr>
          <p:cNvPr id="52" name="文本框 51"/>
          <p:cNvSpPr txBox="1"/>
          <p:nvPr/>
        </p:nvSpPr>
        <p:spPr>
          <a:xfrm>
            <a:off x="5418302" y="2748271"/>
            <a:ext cx="717935" cy="646331"/>
          </a:xfrm>
          <a:prstGeom prst="rect">
            <a:avLst/>
          </a:prstGeom>
          <a:noFill/>
        </p:spPr>
        <p:txBody>
          <a:bodyPr wrap="square" rtlCol="0">
            <a:spAutoFit/>
          </a:bodyPr>
          <a:lstStyle/>
          <a:p>
            <a:pPr algn="ctr"/>
            <a:r>
              <a:rPr lang="en-US" altLang="zh-CN" sz="3600" dirty="0" smtClean="0">
                <a:solidFill>
                  <a:schemeClr val="bg1"/>
                </a:solidFill>
              </a:rPr>
              <a:t>03</a:t>
            </a:r>
            <a:endParaRPr lang="zh-CN" altLang="en-US" sz="3600" dirty="0">
              <a:solidFill>
                <a:schemeClr val="bg1"/>
              </a:solidFill>
            </a:endParaRPr>
          </a:p>
        </p:txBody>
      </p:sp>
      <p:sp>
        <p:nvSpPr>
          <p:cNvPr id="53" name="文本框 52"/>
          <p:cNvSpPr txBox="1"/>
          <p:nvPr/>
        </p:nvSpPr>
        <p:spPr>
          <a:xfrm>
            <a:off x="6832292" y="2748271"/>
            <a:ext cx="717935" cy="646331"/>
          </a:xfrm>
          <a:prstGeom prst="rect">
            <a:avLst/>
          </a:prstGeom>
          <a:noFill/>
        </p:spPr>
        <p:txBody>
          <a:bodyPr wrap="square" rtlCol="0">
            <a:spAutoFit/>
          </a:bodyPr>
          <a:lstStyle/>
          <a:p>
            <a:pPr algn="ctr"/>
            <a:r>
              <a:rPr lang="en-US" altLang="zh-CN" sz="3600" dirty="0" smtClean="0">
                <a:solidFill>
                  <a:schemeClr val="bg1"/>
                </a:solidFill>
              </a:rPr>
              <a:t>04</a:t>
            </a:r>
            <a:endParaRPr lang="zh-CN" altLang="en-US" sz="36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56675"/>
            <a:ext cx="1050007"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菱形 3"/>
          <p:cNvSpPr/>
          <p:nvPr/>
        </p:nvSpPr>
        <p:spPr>
          <a:xfrm>
            <a:off x="757382" y="228600"/>
            <a:ext cx="1041400" cy="1041400"/>
          </a:xfrm>
          <a:prstGeom prst="diamond">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1776992" y="456675"/>
            <a:ext cx="415008"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1522994" y="456675"/>
            <a:ext cx="161006"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1268996" y="456675"/>
            <a:ext cx="161006"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48904" y="474867"/>
            <a:ext cx="658356" cy="523220"/>
          </a:xfrm>
          <a:prstGeom prst="rect">
            <a:avLst/>
          </a:prstGeom>
          <a:noFill/>
        </p:spPr>
        <p:txBody>
          <a:bodyPr wrap="square" rtlCol="0">
            <a:spAutoFit/>
          </a:bodyPr>
          <a:lstStyle/>
          <a:p>
            <a:pPr algn="ctr"/>
            <a:r>
              <a:rPr lang="en-US" altLang="zh-CN" sz="2800" b="1" dirty="0" smtClean="0">
                <a:ln w="28575">
                  <a:noFill/>
                </a:ln>
                <a:solidFill>
                  <a:schemeClr val="bg1"/>
                </a:solidFill>
                <a:latin typeface="微软雅黑" panose="020B0503020204020204" pitchFamily="34" charset="-122"/>
                <a:ea typeface="微软雅黑" panose="020B0503020204020204" pitchFamily="34" charset="-122"/>
              </a:rPr>
              <a:t>03</a:t>
            </a:r>
            <a:endParaRPr lang="zh-CN" altLang="en-US" sz="44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0" y="6731000"/>
            <a:ext cx="12192000" cy="67506"/>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766286" y="181159"/>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766286" y="797144"/>
            <a:ext cx="5022106" cy="369332"/>
          </a:xfrm>
          <a:prstGeom prst="snip1Rect">
            <a:avLst>
              <a:gd name="adj" fmla="val 0"/>
            </a:avLst>
          </a:prstGeom>
          <a:noFill/>
          <a:ln w="28575">
            <a:noFill/>
          </a:ln>
        </p:spPr>
        <p:txBody>
          <a:bodyPr wrap="square" rtlCol="0">
            <a:spAutoFit/>
          </a:bodyPr>
          <a:lstStyle/>
          <a:p>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51" name="组合 50"/>
          <p:cNvGrpSpPr/>
          <p:nvPr/>
        </p:nvGrpSpPr>
        <p:grpSpPr>
          <a:xfrm>
            <a:off x="2375647" y="2363105"/>
            <a:ext cx="7440706" cy="3637902"/>
            <a:chOff x="1564229" y="2329621"/>
            <a:chExt cx="7852716" cy="3839342"/>
          </a:xfrm>
        </p:grpSpPr>
        <p:cxnSp>
          <p:nvCxnSpPr>
            <p:cNvPr id="52" name="Straight Connector 16"/>
            <p:cNvCxnSpPr/>
            <p:nvPr/>
          </p:nvCxnSpPr>
          <p:spPr>
            <a:xfrm>
              <a:off x="6116471" y="2329621"/>
              <a:ext cx="0" cy="976495"/>
            </a:xfrm>
            <a:prstGeom prst="line">
              <a:avLst/>
            </a:prstGeom>
            <a:ln w="28575">
              <a:solidFill>
                <a:srgbClr val="5870B0"/>
              </a:solidFill>
            </a:ln>
          </p:spPr>
          <p:style>
            <a:lnRef idx="1">
              <a:schemeClr val="accent1"/>
            </a:lnRef>
            <a:fillRef idx="0">
              <a:schemeClr val="accent1"/>
            </a:fillRef>
            <a:effectRef idx="0">
              <a:schemeClr val="accent1"/>
            </a:effectRef>
            <a:fontRef idx="minor">
              <a:schemeClr val="tx1"/>
            </a:fontRef>
          </p:style>
        </p:cxnSp>
        <p:cxnSp>
          <p:nvCxnSpPr>
            <p:cNvPr id="53" name="Straight Connector 17"/>
            <p:cNvCxnSpPr/>
            <p:nvPr/>
          </p:nvCxnSpPr>
          <p:spPr>
            <a:xfrm>
              <a:off x="6116471" y="3754401"/>
              <a:ext cx="0" cy="976495"/>
            </a:xfrm>
            <a:prstGeom prst="line">
              <a:avLst/>
            </a:prstGeom>
            <a:ln w="28575">
              <a:solidFill>
                <a:srgbClr val="5870B0"/>
              </a:solidFill>
            </a:ln>
          </p:spPr>
          <p:style>
            <a:lnRef idx="1">
              <a:schemeClr val="accent1"/>
            </a:lnRef>
            <a:fillRef idx="0">
              <a:schemeClr val="accent1"/>
            </a:fillRef>
            <a:effectRef idx="0">
              <a:schemeClr val="accent1"/>
            </a:effectRef>
            <a:fontRef idx="minor">
              <a:schemeClr val="tx1"/>
            </a:fontRef>
          </p:style>
        </p:cxnSp>
        <p:cxnSp>
          <p:nvCxnSpPr>
            <p:cNvPr id="54" name="Straight Connector 18"/>
            <p:cNvCxnSpPr/>
            <p:nvPr/>
          </p:nvCxnSpPr>
          <p:spPr>
            <a:xfrm>
              <a:off x="6116472" y="5192468"/>
              <a:ext cx="0" cy="976495"/>
            </a:xfrm>
            <a:prstGeom prst="line">
              <a:avLst/>
            </a:prstGeom>
            <a:ln w="28575">
              <a:solidFill>
                <a:srgbClr val="5870B0"/>
              </a:solidFill>
            </a:ln>
          </p:spPr>
          <p:style>
            <a:lnRef idx="1">
              <a:schemeClr val="accent1"/>
            </a:lnRef>
            <a:fillRef idx="0">
              <a:schemeClr val="accent1"/>
            </a:fillRef>
            <a:effectRef idx="0">
              <a:schemeClr val="accent1"/>
            </a:effectRef>
            <a:fontRef idx="minor">
              <a:schemeClr val="tx1"/>
            </a:fontRef>
          </p:style>
        </p:cxnSp>
        <p:sp>
          <p:nvSpPr>
            <p:cNvPr id="55" name="Freeform 5"/>
            <p:cNvSpPr/>
            <p:nvPr/>
          </p:nvSpPr>
          <p:spPr bwMode="auto">
            <a:xfrm>
              <a:off x="3190312" y="2329621"/>
              <a:ext cx="1945665" cy="2612055"/>
            </a:xfrm>
            <a:custGeom>
              <a:avLst/>
              <a:gdLst>
                <a:gd name="T0" fmla="*/ 506 w 506"/>
                <a:gd name="T1" fmla="*/ 472 h 680"/>
                <a:gd name="T2" fmla="*/ 488 w 506"/>
                <a:gd name="T3" fmla="*/ 600 h 680"/>
                <a:gd name="T4" fmla="*/ 488 w 506"/>
                <a:gd name="T5" fmla="*/ 600 h 680"/>
                <a:gd name="T6" fmla="*/ 314 w 506"/>
                <a:gd name="T7" fmla="*/ 680 h 680"/>
                <a:gd name="T8" fmla="*/ 259 w 506"/>
                <a:gd name="T9" fmla="*/ 562 h 680"/>
                <a:gd name="T10" fmla="*/ 276 w 506"/>
                <a:gd name="T11" fmla="*/ 472 h 680"/>
                <a:gd name="T12" fmla="*/ 54 w 506"/>
                <a:gd name="T13" fmla="*/ 230 h 680"/>
                <a:gd name="T14" fmla="*/ 142 w 506"/>
                <a:gd name="T15" fmla="*/ 141 h 680"/>
                <a:gd name="T16" fmla="*/ 0 w 506"/>
                <a:gd name="T17" fmla="*/ 1 h 680"/>
                <a:gd name="T18" fmla="*/ 34 w 506"/>
                <a:gd name="T19" fmla="*/ 0 h 680"/>
                <a:gd name="T20" fmla="*/ 506 w 506"/>
                <a:gd name="T21" fmla="*/ 472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6" h="680">
                  <a:moveTo>
                    <a:pt x="506" y="472"/>
                  </a:moveTo>
                  <a:cubicBezTo>
                    <a:pt x="506" y="516"/>
                    <a:pt x="500" y="559"/>
                    <a:pt x="488" y="600"/>
                  </a:cubicBezTo>
                  <a:cubicBezTo>
                    <a:pt x="488" y="600"/>
                    <a:pt x="488" y="600"/>
                    <a:pt x="488" y="600"/>
                  </a:cubicBezTo>
                  <a:cubicBezTo>
                    <a:pt x="314" y="680"/>
                    <a:pt x="314" y="680"/>
                    <a:pt x="314" y="680"/>
                  </a:cubicBezTo>
                  <a:cubicBezTo>
                    <a:pt x="259" y="562"/>
                    <a:pt x="259" y="562"/>
                    <a:pt x="259" y="562"/>
                  </a:cubicBezTo>
                  <a:cubicBezTo>
                    <a:pt x="270" y="534"/>
                    <a:pt x="276" y="504"/>
                    <a:pt x="276" y="472"/>
                  </a:cubicBezTo>
                  <a:cubicBezTo>
                    <a:pt x="276" y="345"/>
                    <a:pt x="179" y="240"/>
                    <a:pt x="54" y="230"/>
                  </a:cubicBezTo>
                  <a:cubicBezTo>
                    <a:pt x="142" y="141"/>
                    <a:pt x="142" y="141"/>
                    <a:pt x="142" y="141"/>
                  </a:cubicBezTo>
                  <a:cubicBezTo>
                    <a:pt x="0" y="1"/>
                    <a:pt x="0" y="1"/>
                    <a:pt x="0" y="1"/>
                  </a:cubicBezTo>
                  <a:cubicBezTo>
                    <a:pt x="11" y="0"/>
                    <a:pt x="23" y="0"/>
                    <a:pt x="34" y="0"/>
                  </a:cubicBezTo>
                  <a:cubicBezTo>
                    <a:pt x="295" y="0"/>
                    <a:pt x="506" y="211"/>
                    <a:pt x="506" y="472"/>
                  </a:cubicBezTo>
                  <a:close/>
                </a:path>
              </a:pathLst>
            </a:custGeom>
            <a:solidFill>
              <a:srgbClr val="5870B0"/>
            </a:solidFill>
            <a:ln>
              <a:noFill/>
            </a:ln>
          </p:spPr>
          <p:txBody>
            <a:bodyPr vert="horz" wrap="square" lIns="91440" tIns="45720" rIns="91440" bIns="45720" numCol="1" anchor="t" anchorCtr="0" compatLnSpc="1"/>
            <a:lstStyle/>
            <a:p>
              <a:endParaRPr lang="en-US"/>
            </a:p>
          </p:txBody>
        </p:sp>
        <p:sp>
          <p:nvSpPr>
            <p:cNvPr id="56" name="Freeform 5"/>
            <p:cNvSpPr/>
            <p:nvPr/>
          </p:nvSpPr>
          <p:spPr bwMode="auto">
            <a:xfrm>
              <a:off x="3406489" y="3135475"/>
              <a:ext cx="1196051" cy="1800630"/>
            </a:xfrm>
            <a:custGeom>
              <a:avLst/>
              <a:gdLst>
                <a:gd name="connsiteX0" fmla="*/ 130432 w 2180836"/>
                <a:gd name="connsiteY0" fmla="*/ 0 h 3283202"/>
                <a:gd name="connsiteX1" fmla="*/ 286434 w 2180836"/>
                <a:gd name="connsiteY1" fmla="*/ 7878 h 3283202"/>
                <a:gd name="connsiteX2" fmla="*/ 2180836 w 2180836"/>
                <a:gd name="connsiteY2" fmla="*/ 2107137 h 3283202"/>
                <a:gd name="connsiteX3" fmla="*/ 1926152 w 2180836"/>
                <a:gd name="connsiteY3" fmla="*/ 3112962 h 3283202"/>
                <a:gd name="connsiteX4" fmla="*/ 1822728 w 2180836"/>
                <a:gd name="connsiteY4" fmla="*/ 3283202 h 3283202"/>
                <a:gd name="connsiteX5" fmla="*/ 1755028 w 2180836"/>
                <a:gd name="connsiteY5" fmla="*/ 3138103 h 3283202"/>
                <a:gd name="connsiteX6" fmla="*/ 1437292 w 2180836"/>
                <a:gd name="connsiteY6" fmla="*/ 2457110 h 3283202"/>
                <a:gd name="connsiteX7" fmla="*/ 1556482 w 2180836"/>
                <a:gd name="connsiteY7" fmla="*/ 1826749 h 3283202"/>
                <a:gd name="connsiteX8" fmla="*/ 0 w 2180836"/>
                <a:gd name="connsiteY8" fmla="*/ 131779 h 3283202"/>
                <a:gd name="connsiteX9" fmla="*/ 108604 w 2180836"/>
                <a:gd name="connsiteY9" fmla="*/ 22053 h 328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0836" h="3283202">
                  <a:moveTo>
                    <a:pt x="130432" y="0"/>
                  </a:moveTo>
                  <a:lnTo>
                    <a:pt x="286434" y="7878"/>
                  </a:lnTo>
                  <a:cubicBezTo>
                    <a:pt x="1350492" y="115939"/>
                    <a:pt x="2180836" y="1014569"/>
                    <a:pt x="2180836" y="2107137"/>
                  </a:cubicBezTo>
                  <a:cubicBezTo>
                    <a:pt x="2180836" y="2471327"/>
                    <a:pt x="2088576" y="2813967"/>
                    <a:pt x="1926152" y="3112962"/>
                  </a:cubicBezTo>
                  <a:lnTo>
                    <a:pt x="1822728" y="3283202"/>
                  </a:lnTo>
                  <a:lnTo>
                    <a:pt x="1755028" y="3138103"/>
                  </a:lnTo>
                  <a:cubicBezTo>
                    <a:pt x="1437292" y="2457110"/>
                    <a:pt x="1437292" y="2457110"/>
                    <a:pt x="1437292" y="2457110"/>
                  </a:cubicBezTo>
                  <a:cubicBezTo>
                    <a:pt x="1514416" y="2260998"/>
                    <a:pt x="1556482" y="2050878"/>
                    <a:pt x="1556482" y="1826749"/>
                  </a:cubicBezTo>
                  <a:cubicBezTo>
                    <a:pt x="1556482" y="937240"/>
                    <a:pt x="876398" y="201819"/>
                    <a:pt x="0" y="131779"/>
                  </a:cubicBezTo>
                  <a:cubicBezTo>
                    <a:pt x="38562" y="92820"/>
                    <a:pt x="74712" y="56295"/>
                    <a:pt x="108604" y="22053"/>
                  </a:cubicBezTo>
                  <a:close/>
                </a:path>
              </a:pathLst>
            </a:custGeom>
            <a:solidFill>
              <a:srgbClr val="364672"/>
            </a:solidFill>
            <a:ln>
              <a:noFill/>
            </a:ln>
          </p:spPr>
          <p:txBody>
            <a:bodyPr vert="horz" wrap="square" lIns="91440" tIns="45720" rIns="91440" bIns="45720" numCol="1" anchor="t" anchorCtr="0" compatLnSpc="1">
              <a:noAutofit/>
            </a:bodyPr>
            <a:lstStyle/>
            <a:p>
              <a:endParaRPr lang="en-US"/>
            </a:p>
          </p:txBody>
        </p:sp>
        <p:sp>
          <p:nvSpPr>
            <p:cNvPr id="57" name="Freeform 7"/>
            <p:cNvSpPr/>
            <p:nvPr/>
          </p:nvSpPr>
          <p:spPr bwMode="auto">
            <a:xfrm>
              <a:off x="1564229" y="2418274"/>
              <a:ext cx="1859731" cy="2774195"/>
            </a:xfrm>
            <a:custGeom>
              <a:avLst/>
              <a:gdLst>
                <a:gd name="T0" fmla="*/ 484 w 484"/>
                <a:gd name="T1" fmla="*/ 126 h 722"/>
                <a:gd name="T2" fmla="*/ 379 w 484"/>
                <a:gd name="T3" fmla="*/ 233 h 722"/>
                <a:gd name="T4" fmla="*/ 230 w 484"/>
                <a:gd name="T5" fmla="*/ 457 h 722"/>
                <a:gd name="T6" fmla="*/ 245 w 484"/>
                <a:gd name="T7" fmla="*/ 543 h 722"/>
                <a:gd name="T8" fmla="*/ 74 w 484"/>
                <a:gd name="T9" fmla="*/ 550 h 722"/>
                <a:gd name="T10" fmla="*/ 82 w 484"/>
                <a:gd name="T11" fmla="*/ 722 h 722"/>
                <a:gd name="T12" fmla="*/ 0 w 484"/>
                <a:gd name="T13" fmla="*/ 457 h 722"/>
                <a:gd name="T14" fmla="*/ 355 w 484"/>
                <a:gd name="T15" fmla="*/ 0 h 722"/>
                <a:gd name="T16" fmla="*/ 484 w 484"/>
                <a:gd name="T17" fmla="*/ 12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722">
                  <a:moveTo>
                    <a:pt x="484" y="126"/>
                  </a:moveTo>
                  <a:cubicBezTo>
                    <a:pt x="379" y="233"/>
                    <a:pt x="379" y="233"/>
                    <a:pt x="379" y="233"/>
                  </a:cubicBezTo>
                  <a:cubicBezTo>
                    <a:pt x="291" y="269"/>
                    <a:pt x="230" y="356"/>
                    <a:pt x="230" y="457"/>
                  </a:cubicBezTo>
                  <a:cubicBezTo>
                    <a:pt x="230" y="487"/>
                    <a:pt x="235" y="516"/>
                    <a:pt x="245" y="543"/>
                  </a:cubicBezTo>
                  <a:cubicBezTo>
                    <a:pt x="74" y="550"/>
                    <a:pt x="74" y="550"/>
                    <a:pt x="74" y="550"/>
                  </a:cubicBezTo>
                  <a:cubicBezTo>
                    <a:pt x="82" y="722"/>
                    <a:pt x="82" y="722"/>
                    <a:pt x="82" y="722"/>
                  </a:cubicBezTo>
                  <a:cubicBezTo>
                    <a:pt x="30" y="646"/>
                    <a:pt x="0" y="555"/>
                    <a:pt x="0" y="457"/>
                  </a:cubicBezTo>
                  <a:cubicBezTo>
                    <a:pt x="0" y="237"/>
                    <a:pt x="151" y="52"/>
                    <a:pt x="355" y="0"/>
                  </a:cubicBezTo>
                  <a:lnTo>
                    <a:pt x="484" y="126"/>
                  </a:lnTo>
                  <a:close/>
                </a:path>
              </a:pathLst>
            </a:custGeom>
            <a:solidFill>
              <a:srgbClr val="5870B0"/>
            </a:solidFill>
            <a:ln>
              <a:noFill/>
            </a:ln>
          </p:spPr>
          <p:txBody>
            <a:bodyPr vert="horz" wrap="square" lIns="91440" tIns="45720" rIns="91440" bIns="45720" numCol="1" anchor="t" anchorCtr="0" compatLnSpc="1"/>
            <a:lstStyle/>
            <a:p>
              <a:endParaRPr lang="en-US"/>
            </a:p>
          </p:txBody>
        </p:sp>
        <p:sp>
          <p:nvSpPr>
            <p:cNvPr id="58" name="Freeform 11"/>
            <p:cNvSpPr/>
            <p:nvPr/>
          </p:nvSpPr>
          <p:spPr bwMode="auto">
            <a:xfrm>
              <a:off x="2180680" y="2876315"/>
              <a:ext cx="1251742" cy="1636153"/>
            </a:xfrm>
            <a:custGeom>
              <a:avLst/>
              <a:gdLst>
                <a:gd name="connsiteX0" fmla="*/ 2110154 w 2282381"/>
                <a:gd name="connsiteY0" fmla="*/ 0 h 2983301"/>
                <a:gd name="connsiteX1" fmla="*/ 2243506 w 2282381"/>
                <a:gd name="connsiteY1" fmla="*/ 6734 h 2983301"/>
                <a:gd name="connsiteX2" fmla="*/ 2282381 w 2282381"/>
                <a:gd name="connsiteY2" fmla="*/ 44704 h 2983301"/>
                <a:gd name="connsiteX3" fmla="*/ 1546737 w 2282381"/>
                <a:gd name="connsiteY3" fmla="*/ 794351 h 2983301"/>
                <a:gd name="connsiteX4" fmla="*/ 502824 w 2282381"/>
                <a:gd name="connsiteY4" fmla="*/ 2363705 h 2983301"/>
                <a:gd name="connsiteX5" fmla="*/ 607916 w 2282381"/>
                <a:gd name="connsiteY5" fmla="*/ 2966225 h 2983301"/>
                <a:gd name="connsiteX6" fmla="*/ 212467 w 2282381"/>
                <a:gd name="connsiteY6" fmla="*/ 2982413 h 2983301"/>
                <a:gd name="connsiteX7" fmla="*/ 190770 w 2282381"/>
                <a:gd name="connsiteY7" fmla="*/ 2983301 h 2983301"/>
                <a:gd name="connsiteX8" fmla="*/ 165827 w 2282381"/>
                <a:gd name="connsiteY8" fmla="*/ 2931521 h 2983301"/>
                <a:gd name="connsiteX9" fmla="*/ 0 w 2282381"/>
                <a:gd name="connsiteY9" fmla="*/ 2110154 h 2983301"/>
                <a:gd name="connsiteX10" fmla="*/ 2110154 w 2282381"/>
                <a:gd name="connsiteY10" fmla="*/ 0 h 298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2381" h="2983301">
                  <a:moveTo>
                    <a:pt x="2110154" y="0"/>
                  </a:moveTo>
                  <a:lnTo>
                    <a:pt x="2243506" y="6734"/>
                  </a:lnTo>
                  <a:lnTo>
                    <a:pt x="2282381" y="44704"/>
                  </a:lnTo>
                  <a:cubicBezTo>
                    <a:pt x="1546737" y="794351"/>
                    <a:pt x="1546737" y="794351"/>
                    <a:pt x="1546737" y="794351"/>
                  </a:cubicBezTo>
                  <a:cubicBezTo>
                    <a:pt x="930198" y="1046568"/>
                    <a:pt x="502824" y="1656094"/>
                    <a:pt x="502824" y="2363705"/>
                  </a:cubicBezTo>
                  <a:cubicBezTo>
                    <a:pt x="502824" y="2573886"/>
                    <a:pt x="537855" y="2777062"/>
                    <a:pt x="607916" y="2966225"/>
                  </a:cubicBezTo>
                  <a:cubicBezTo>
                    <a:pt x="458160" y="2972355"/>
                    <a:pt x="327124" y="2977719"/>
                    <a:pt x="212467" y="2982413"/>
                  </a:cubicBezTo>
                  <a:lnTo>
                    <a:pt x="190770" y="2983301"/>
                  </a:lnTo>
                  <a:lnTo>
                    <a:pt x="165827" y="2931521"/>
                  </a:lnTo>
                  <a:cubicBezTo>
                    <a:pt x="59047" y="2679066"/>
                    <a:pt x="0" y="2401505"/>
                    <a:pt x="0" y="2110154"/>
                  </a:cubicBezTo>
                  <a:cubicBezTo>
                    <a:pt x="0" y="944748"/>
                    <a:pt x="944748" y="0"/>
                    <a:pt x="2110154" y="0"/>
                  </a:cubicBezTo>
                  <a:close/>
                </a:path>
              </a:pathLst>
            </a:custGeom>
            <a:solidFill>
              <a:srgbClr val="364672"/>
            </a:solidFill>
            <a:ln>
              <a:noFill/>
            </a:ln>
          </p:spPr>
          <p:txBody>
            <a:bodyPr vert="horz" wrap="square" lIns="91440" tIns="45720" rIns="91440" bIns="45720" numCol="1" anchor="t" anchorCtr="0" compatLnSpc="1">
              <a:noAutofit/>
            </a:bodyPr>
            <a:lstStyle/>
            <a:p>
              <a:endParaRPr lang="en-US"/>
            </a:p>
          </p:txBody>
        </p:sp>
        <p:sp>
          <p:nvSpPr>
            <p:cNvPr id="59" name="Freeform 6"/>
            <p:cNvSpPr/>
            <p:nvPr/>
          </p:nvSpPr>
          <p:spPr bwMode="auto">
            <a:xfrm>
              <a:off x="2068311" y="4730896"/>
              <a:ext cx="2855264" cy="1220906"/>
            </a:xfrm>
            <a:custGeom>
              <a:avLst/>
              <a:gdLst>
                <a:gd name="T0" fmla="*/ 743 w 743"/>
                <a:gd name="T1" fmla="*/ 67 h 318"/>
                <a:gd name="T2" fmla="*/ 326 w 743"/>
                <a:gd name="T3" fmla="*/ 318 h 318"/>
                <a:gd name="T4" fmla="*/ 7 w 743"/>
                <a:gd name="T5" fmla="*/ 195 h 318"/>
                <a:gd name="T6" fmla="*/ 0 w 743"/>
                <a:gd name="T7" fmla="*/ 5 h 318"/>
                <a:gd name="T8" fmla="*/ 138 w 743"/>
                <a:gd name="T9" fmla="*/ 0 h 318"/>
                <a:gd name="T10" fmla="*/ 326 w 743"/>
                <a:gd name="T11" fmla="*/ 89 h 318"/>
                <a:gd name="T12" fmla="*/ 508 w 743"/>
                <a:gd name="T13" fmla="*/ 7 h 318"/>
                <a:gd name="T14" fmla="*/ 572 w 743"/>
                <a:gd name="T15" fmla="*/ 146 h 318"/>
                <a:gd name="T16" fmla="*/ 743 w 743"/>
                <a:gd name="T17" fmla="*/ 6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3" h="318">
                  <a:moveTo>
                    <a:pt x="743" y="67"/>
                  </a:moveTo>
                  <a:cubicBezTo>
                    <a:pt x="664" y="216"/>
                    <a:pt x="507" y="318"/>
                    <a:pt x="326" y="318"/>
                  </a:cubicBezTo>
                  <a:cubicBezTo>
                    <a:pt x="203" y="318"/>
                    <a:pt x="91" y="272"/>
                    <a:pt x="7" y="195"/>
                  </a:cubicBezTo>
                  <a:cubicBezTo>
                    <a:pt x="0" y="5"/>
                    <a:pt x="0" y="5"/>
                    <a:pt x="0" y="5"/>
                  </a:cubicBezTo>
                  <a:cubicBezTo>
                    <a:pt x="138" y="0"/>
                    <a:pt x="138" y="0"/>
                    <a:pt x="138" y="0"/>
                  </a:cubicBezTo>
                  <a:cubicBezTo>
                    <a:pt x="183" y="54"/>
                    <a:pt x="250" y="89"/>
                    <a:pt x="326" y="89"/>
                  </a:cubicBezTo>
                  <a:cubicBezTo>
                    <a:pt x="398" y="89"/>
                    <a:pt x="463" y="57"/>
                    <a:pt x="508" y="7"/>
                  </a:cubicBezTo>
                  <a:cubicBezTo>
                    <a:pt x="572" y="146"/>
                    <a:pt x="572" y="146"/>
                    <a:pt x="572" y="146"/>
                  </a:cubicBezTo>
                  <a:lnTo>
                    <a:pt x="743" y="67"/>
                  </a:lnTo>
                  <a:close/>
                </a:path>
              </a:pathLst>
            </a:custGeom>
            <a:solidFill>
              <a:srgbClr val="5870B0"/>
            </a:solidFill>
            <a:ln>
              <a:noFill/>
            </a:ln>
          </p:spPr>
          <p:txBody>
            <a:bodyPr vert="horz" wrap="square" lIns="91440" tIns="45720" rIns="91440" bIns="45720" numCol="1" anchor="t" anchorCtr="0" compatLnSpc="1"/>
            <a:lstStyle/>
            <a:p>
              <a:endParaRPr lang="en-US"/>
            </a:p>
          </p:txBody>
        </p:sp>
        <p:sp>
          <p:nvSpPr>
            <p:cNvPr id="60" name="Freeform 9"/>
            <p:cNvSpPr/>
            <p:nvPr/>
          </p:nvSpPr>
          <p:spPr bwMode="auto">
            <a:xfrm>
              <a:off x="2068311" y="4730896"/>
              <a:ext cx="2030147" cy="719152"/>
            </a:xfrm>
            <a:custGeom>
              <a:avLst/>
              <a:gdLst>
                <a:gd name="connsiteX0" fmla="*/ 966472 w 3701696"/>
                <a:gd name="connsiteY0" fmla="*/ 0 h 1311275"/>
                <a:gd name="connsiteX1" fmla="*/ 2283784 w 3701696"/>
                <a:gd name="connsiteY1" fmla="*/ 623043 h 1311275"/>
                <a:gd name="connsiteX2" fmla="*/ 3559054 w 3701696"/>
                <a:gd name="connsiteY2" fmla="*/ 49003 h 1311275"/>
                <a:gd name="connsiteX3" fmla="*/ 3637992 w 3701696"/>
                <a:gd name="connsiteY3" fmla="*/ 220288 h 1311275"/>
                <a:gd name="connsiteX4" fmla="*/ 3701696 w 3701696"/>
                <a:gd name="connsiteY4" fmla="*/ 358517 h 1311275"/>
                <a:gd name="connsiteX5" fmla="*/ 3688081 w 3701696"/>
                <a:gd name="connsiteY5" fmla="*/ 380928 h 1311275"/>
                <a:gd name="connsiteX6" fmla="*/ 1938308 w 3701696"/>
                <a:gd name="connsiteY6" fmla="*/ 1311275 h 1311275"/>
                <a:gd name="connsiteX7" fmla="*/ 82839 w 3701696"/>
                <a:gd name="connsiteY7" fmla="*/ 206946 h 1311275"/>
                <a:gd name="connsiteX8" fmla="*/ 0 w 3701696"/>
                <a:gd name="connsiteY8" fmla="*/ 34984 h 1311275"/>
                <a:gd name="connsiteX9" fmla="*/ 169719 w 3701696"/>
                <a:gd name="connsiteY9" fmla="*/ 28841 h 1311275"/>
                <a:gd name="connsiteX10" fmla="*/ 966472 w 3701696"/>
                <a:gd name="connsiteY10" fmla="*/ 0 h 131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01696" h="1311275">
                  <a:moveTo>
                    <a:pt x="966472" y="0"/>
                  </a:moveTo>
                  <a:cubicBezTo>
                    <a:pt x="1281786" y="378026"/>
                    <a:pt x="1751254" y="623043"/>
                    <a:pt x="2283784" y="623043"/>
                  </a:cubicBezTo>
                  <a:cubicBezTo>
                    <a:pt x="2788287" y="623043"/>
                    <a:pt x="3243740" y="399028"/>
                    <a:pt x="3559054" y="49003"/>
                  </a:cubicBezTo>
                  <a:cubicBezTo>
                    <a:pt x="3587082" y="109820"/>
                    <a:pt x="3613358" y="166835"/>
                    <a:pt x="3637992" y="220288"/>
                  </a:cubicBezTo>
                  <a:lnTo>
                    <a:pt x="3701696" y="358517"/>
                  </a:lnTo>
                  <a:lnTo>
                    <a:pt x="3688081" y="380928"/>
                  </a:lnTo>
                  <a:cubicBezTo>
                    <a:pt x="3308871" y="942233"/>
                    <a:pt x="2666687" y="1311275"/>
                    <a:pt x="1938308" y="1311275"/>
                  </a:cubicBezTo>
                  <a:cubicBezTo>
                    <a:pt x="1137092" y="1311275"/>
                    <a:pt x="440170" y="864734"/>
                    <a:pt x="82839" y="206946"/>
                  </a:cubicBezTo>
                  <a:lnTo>
                    <a:pt x="0" y="34984"/>
                  </a:lnTo>
                  <a:lnTo>
                    <a:pt x="169719" y="28841"/>
                  </a:lnTo>
                  <a:cubicBezTo>
                    <a:pt x="966472" y="0"/>
                    <a:pt x="966472" y="0"/>
                    <a:pt x="966472" y="0"/>
                  </a:cubicBezTo>
                  <a:close/>
                </a:path>
              </a:pathLst>
            </a:custGeom>
            <a:solidFill>
              <a:srgbClr val="364672"/>
            </a:solidFill>
            <a:ln>
              <a:noFill/>
            </a:ln>
          </p:spPr>
          <p:txBody>
            <a:bodyPr vert="horz" wrap="square" lIns="91440" tIns="45720" rIns="91440" bIns="45720" numCol="1" anchor="t" anchorCtr="0" compatLnSpc="1">
              <a:noAutofit/>
            </a:bodyPr>
            <a:lstStyle/>
            <a:p>
              <a:endParaRPr lang="en-US"/>
            </a:p>
          </p:txBody>
        </p:sp>
        <p:sp>
          <p:nvSpPr>
            <p:cNvPr id="61" name="Freeform 26"/>
            <p:cNvSpPr>
              <a:spLocks noEditPoints="1"/>
            </p:cNvSpPr>
            <p:nvPr/>
          </p:nvSpPr>
          <p:spPr bwMode="auto">
            <a:xfrm>
              <a:off x="1723757" y="3865099"/>
              <a:ext cx="320646" cy="388252"/>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62" name="Freeform 27"/>
            <p:cNvSpPr>
              <a:spLocks noEditPoints="1"/>
            </p:cNvSpPr>
            <p:nvPr/>
          </p:nvSpPr>
          <p:spPr bwMode="auto">
            <a:xfrm>
              <a:off x="3894281" y="2663514"/>
              <a:ext cx="280081" cy="44233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63" name="Freeform 28"/>
            <p:cNvSpPr>
              <a:spLocks noEditPoints="1"/>
            </p:cNvSpPr>
            <p:nvPr/>
          </p:nvSpPr>
          <p:spPr bwMode="auto">
            <a:xfrm>
              <a:off x="3661009" y="5313710"/>
              <a:ext cx="453926" cy="36700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64" name="文本框 63"/>
            <p:cNvSpPr txBox="1"/>
            <p:nvPr/>
          </p:nvSpPr>
          <p:spPr>
            <a:xfrm>
              <a:off x="6257979" y="2630650"/>
              <a:ext cx="3158966" cy="553998"/>
            </a:xfrm>
            <a:prstGeom prst="rect">
              <a:avLst/>
            </a:prstGeom>
            <a:noFill/>
          </p:spPr>
          <p:txBody>
            <a:bodyPr wrap="square" rtlCol="0">
              <a:spAutoFit/>
            </a:bodyPr>
            <a:lstStyle/>
            <a:p>
              <a:pPr>
                <a:lnSpc>
                  <a:spcPct val="125000"/>
                </a:lnSpc>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6257978" y="2354319"/>
              <a:ext cx="1246326" cy="377143"/>
            </a:xfrm>
            <a:prstGeom prst="rect">
              <a:avLst/>
            </a:prstGeom>
            <a:noFill/>
          </p:spPr>
          <p:txBody>
            <a:bodyPr wrap="square" rtlCol="0">
              <a:spAutoFit/>
            </a:bodyPr>
            <a:lstStyle/>
            <a:p>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6257979" y="4045175"/>
              <a:ext cx="3158966" cy="553998"/>
            </a:xfrm>
            <a:prstGeom prst="rect">
              <a:avLst/>
            </a:prstGeom>
            <a:noFill/>
          </p:spPr>
          <p:txBody>
            <a:bodyPr wrap="square" rtlCol="0">
              <a:spAutoFit/>
            </a:bodyPr>
            <a:lstStyle/>
            <a:p>
              <a:pPr>
                <a:lnSpc>
                  <a:spcPct val="125000"/>
                </a:lnSpc>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6257978" y="3768844"/>
              <a:ext cx="1246326" cy="377143"/>
            </a:xfrm>
            <a:prstGeom prst="rect">
              <a:avLst/>
            </a:prstGeom>
            <a:noFill/>
          </p:spPr>
          <p:txBody>
            <a:bodyPr wrap="square" rtlCol="0">
              <a:spAutoFit/>
            </a:bodyPr>
            <a:lstStyle/>
            <a:p>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6257979" y="5513433"/>
              <a:ext cx="3158966" cy="553998"/>
            </a:xfrm>
            <a:prstGeom prst="rect">
              <a:avLst/>
            </a:prstGeom>
            <a:noFill/>
          </p:spPr>
          <p:txBody>
            <a:bodyPr wrap="square" rtlCol="0">
              <a:spAutoFit/>
            </a:bodyPr>
            <a:lstStyle/>
            <a:p>
              <a:pPr>
                <a:lnSpc>
                  <a:spcPct val="125000"/>
                </a:lnSpc>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6257978" y="5237102"/>
              <a:ext cx="1246326" cy="377143"/>
            </a:xfrm>
            <a:prstGeom prst="rect">
              <a:avLst/>
            </a:prstGeom>
            <a:noFill/>
          </p:spPr>
          <p:txBody>
            <a:bodyPr wrap="square" rtlCol="0">
              <a:spAutoFit/>
            </a:bodyPr>
            <a:lstStyle/>
            <a:p>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70" name="文本框 69"/>
          <p:cNvSpPr txBox="1"/>
          <p:nvPr/>
        </p:nvSpPr>
        <p:spPr>
          <a:xfrm>
            <a:off x="3426187" y="3702175"/>
            <a:ext cx="1261711" cy="646331"/>
          </a:xfrm>
          <a:prstGeom prst="rect">
            <a:avLst/>
          </a:prstGeom>
          <a:noFill/>
        </p:spPr>
        <p:txBody>
          <a:bodyPr wrap="square" rtlCol="0">
            <a:spAutoFit/>
          </a:bodyPr>
          <a:lstStyle/>
          <a:p>
            <a:pPr algn="ctr"/>
            <a:r>
              <a:rPr lang="en-US" altLang="zh-CN" dirty="0" smtClean="0">
                <a:solidFill>
                  <a:schemeClr val="tx1">
                    <a:lumMod val="75000"/>
                    <a:lumOff val="25000"/>
                  </a:schemeClr>
                </a:solidFill>
              </a:rPr>
              <a:t>add your title here</a:t>
            </a:r>
            <a:endParaRPr lang="zh-CN" altLang="en-U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56675"/>
            <a:ext cx="1050007"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菱形 3"/>
          <p:cNvSpPr/>
          <p:nvPr/>
        </p:nvSpPr>
        <p:spPr>
          <a:xfrm>
            <a:off x="757382" y="228600"/>
            <a:ext cx="1041400" cy="1041400"/>
          </a:xfrm>
          <a:prstGeom prst="diamond">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1776992" y="456675"/>
            <a:ext cx="415008"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1522994" y="456675"/>
            <a:ext cx="161006"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1268996" y="456675"/>
            <a:ext cx="161006"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48904" y="474867"/>
            <a:ext cx="658356" cy="523220"/>
          </a:xfrm>
          <a:prstGeom prst="rect">
            <a:avLst/>
          </a:prstGeom>
          <a:noFill/>
        </p:spPr>
        <p:txBody>
          <a:bodyPr wrap="square" rtlCol="0">
            <a:spAutoFit/>
          </a:bodyPr>
          <a:lstStyle/>
          <a:p>
            <a:pPr algn="ctr"/>
            <a:r>
              <a:rPr lang="en-US" altLang="zh-CN" sz="2800" b="1" dirty="0" smtClean="0">
                <a:ln w="28575">
                  <a:noFill/>
                </a:ln>
                <a:solidFill>
                  <a:schemeClr val="bg1"/>
                </a:solidFill>
                <a:latin typeface="微软雅黑" panose="020B0503020204020204" pitchFamily="34" charset="-122"/>
                <a:ea typeface="微软雅黑" panose="020B0503020204020204" pitchFamily="34" charset="-122"/>
              </a:rPr>
              <a:t>03</a:t>
            </a:r>
            <a:endParaRPr lang="zh-CN" altLang="en-US" sz="44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0" y="6731000"/>
            <a:ext cx="12192000" cy="67506"/>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766286" y="181159"/>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766286" y="797144"/>
            <a:ext cx="5022106" cy="369332"/>
          </a:xfrm>
          <a:prstGeom prst="snip1Rect">
            <a:avLst>
              <a:gd name="adj" fmla="val 0"/>
            </a:avLst>
          </a:prstGeom>
          <a:noFill/>
          <a:ln w="28575">
            <a:noFill/>
          </a:ln>
        </p:spPr>
        <p:txBody>
          <a:bodyPr wrap="square" rtlCol="0">
            <a:spAutoFit/>
          </a:bodyPr>
          <a:lstStyle/>
          <a:p>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71" name="Group 33"/>
          <p:cNvGrpSpPr/>
          <p:nvPr/>
        </p:nvGrpSpPr>
        <p:grpSpPr>
          <a:xfrm>
            <a:off x="4315289" y="2245533"/>
            <a:ext cx="3561422" cy="3472470"/>
            <a:chOff x="2727325" y="144463"/>
            <a:chExt cx="6737350" cy="6569075"/>
          </a:xfrm>
          <a:solidFill>
            <a:srgbClr val="5870B0"/>
          </a:solidFill>
        </p:grpSpPr>
        <p:sp>
          <p:nvSpPr>
            <p:cNvPr id="72" name="Freeform 5"/>
            <p:cNvSpPr/>
            <p:nvPr/>
          </p:nvSpPr>
          <p:spPr bwMode="auto">
            <a:xfrm>
              <a:off x="3867150" y="144463"/>
              <a:ext cx="4454525" cy="2301875"/>
            </a:xfrm>
            <a:custGeom>
              <a:avLst/>
              <a:gdLst>
                <a:gd name="T0" fmla="*/ 1444 w 2806"/>
                <a:gd name="T1" fmla="*/ 1428 h 1450"/>
                <a:gd name="T2" fmla="*/ 1570 w 2806"/>
                <a:gd name="T3" fmla="*/ 1370 h 1450"/>
                <a:gd name="T4" fmla="*/ 1700 w 2806"/>
                <a:gd name="T5" fmla="*/ 1324 h 1450"/>
                <a:gd name="T6" fmla="*/ 1836 w 2806"/>
                <a:gd name="T7" fmla="*/ 1290 h 1450"/>
                <a:gd name="T8" fmla="*/ 1978 w 2806"/>
                <a:gd name="T9" fmla="*/ 1268 h 1450"/>
                <a:gd name="T10" fmla="*/ 2122 w 2806"/>
                <a:gd name="T11" fmla="*/ 1262 h 1450"/>
                <a:gd name="T12" fmla="*/ 2214 w 2806"/>
                <a:gd name="T13" fmla="*/ 1264 h 1450"/>
                <a:gd name="T14" fmla="*/ 2350 w 2806"/>
                <a:gd name="T15" fmla="*/ 1280 h 1450"/>
                <a:gd name="T16" fmla="*/ 2480 w 2806"/>
                <a:gd name="T17" fmla="*/ 1306 h 1450"/>
                <a:gd name="T18" fmla="*/ 2606 w 2806"/>
                <a:gd name="T19" fmla="*/ 1344 h 1450"/>
                <a:gd name="T20" fmla="*/ 2728 w 2806"/>
                <a:gd name="T21" fmla="*/ 1392 h 1450"/>
                <a:gd name="T22" fmla="*/ 2806 w 2806"/>
                <a:gd name="T23" fmla="*/ 1430 h 1450"/>
                <a:gd name="T24" fmla="*/ 2804 w 2806"/>
                <a:gd name="T25" fmla="*/ 1332 h 1450"/>
                <a:gd name="T26" fmla="*/ 2778 w 2806"/>
                <a:gd name="T27" fmla="*/ 1122 h 1450"/>
                <a:gd name="T28" fmla="*/ 2722 w 2806"/>
                <a:gd name="T29" fmla="*/ 922 h 1450"/>
                <a:gd name="T30" fmla="*/ 2638 w 2806"/>
                <a:gd name="T31" fmla="*/ 736 h 1450"/>
                <a:gd name="T32" fmla="*/ 2528 w 2806"/>
                <a:gd name="T33" fmla="*/ 566 h 1450"/>
                <a:gd name="T34" fmla="*/ 2396 w 2806"/>
                <a:gd name="T35" fmla="*/ 412 h 1450"/>
                <a:gd name="T36" fmla="*/ 2242 w 2806"/>
                <a:gd name="T37" fmla="*/ 280 h 1450"/>
                <a:gd name="T38" fmla="*/ 2072 w 2806"/>
                <a:gd name="T39" fmla="*/ 170 h 1450"/>
                <a:gd name="T40" fmla="*/ 1886 w 2806"/>
                <a:gd name="T41" fmla="*/ 86 h 1450"/>
                <a:gd name="T42" fmla="*/ 1686 w 2806"/>
                <a:gd name="T43" fmla="*/ 30 h 1450"/>
                <a:gd name="T44" fmla="*/ 1476 w 2806"/>
                <a:gd name="T45" fmla="*/ 2 h 1450"/>
                <a:gd name="T46" fmla="*/ 1332 w 2806"/>
                <a:gd name="T47" fmla="*/ 2 h 1450"/>
                <a:gd name="T48" fmla="*/ 1122 w 2806"/>
                <a:gd name="T49" fmla="*/ 30 h 1450"/>
                <a:gd name="T50" fmla="*/ 922 w 2806"/>
                <a:gd name="T51" fmla="*/ 86 h 1450"/>
                <a:gd name="T52" fmla="*/ 736 w 2806"/>
                <a:gd name="T53" fmla="*/ 170 h 1450"/>
                <a:gd name="T54" fmla="*/ 564 w 2806"/>
                <a:gd name="T55" fmla="*/ 280 h 1450"/>
                <a:gd name="T56" fmla="*/ 412 w 2806"/>
                <a:gd name="T57" fmla="*/ 412 h 1450"/>
                <a:gd name="T58" fmla="*/ 280 w 2806"/>
                <a:gd name="T59" fmla="*/ 566 h 1450"/>
                <a:gd name="T60" fmla="*/ 170 w 2806"/>
                <a:gd name="T61" fmla="*/ 736 h 1450"/>
                <a:gd name="T62" fmla="*/ 86 w 2806"/>
                <a:gd name="T63" fmla="*/ 922 h 1450"/>
                <a:gd name="T64" fmla="*/ 30 w 2806"/>
                <a:gd name="T65" fmla="*/ 1122 h 1450"/>
                <a:gd name="T66" fmla="*/ 2 w 2806"/>
                <a:gd name="T67" fmla="*/ 1332 h 1450"/>
                <a:gd name="T68" fmla="*/ 0 w 2806"/>
                <a:gd name="T69" fmla="*/ 1430 h 1450"/>
                <a:gd name="T70" fmla="*/ 78 w 2806"/>
                <a:gd name="T71" fmla="*/ 1392 h 1450"/>
                <a:gd name="T72" fmla="*/ 200 w 2806"/>
                <a:gd name="T73" fmla="*/ 1344 h 1450"/>
                <a:gd name="T74" fmla="*/ 326 w 2806"/>
                <a:gd name="T75" fmla="*/ 1306 h 1450"/>
                <a:gd name="T76" fmla="*/ 458 w 2806"/>
                <a:gd name="T77" fmla="*/ 1280 h 1450"/>
                <a:gd name="T78" fmla="*/ 592 w 2806"/>
                <a:gd name="T79" fmla="*/ 1264 h 1450"/>
                <a:gd name="T80" fmla="*/ 684 w 2806"/>
                <a:gd name="T81" fmla="*/ 1262 h 1450"/>
                <a:gd name="T82" fmla="*/ 830 w 2806"/>
                <a:gd name="T83" fmla="*/ 1268 h 1450"/>
                <a:gd name="T84" fmla="*/ 970 w 2806"/>
                <a:gd name="T85" fmla="*/ 1290 h 1450"/>
                <a:gd name="T86" fmla="*/ 1108 w 2806"/>
                <a:gd name="T87" fmla="*/ 1324 h 1450"/>
                <a:gd name="T88" fmla="*/ 1238 w 2806"/>
                <a:gd name="T89" fmla="*/ 1370 h 1450"/>
                <a:gd name="T90" fmla="*/ 1364 w 2806"/>
                <a:gd name="T91" fmla="*/ 1428 h 1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06" h="1450">
                  <a:moveTo>
                    <a:pt x="1404" y="1450"/>
                  </a:moveTo>
                  <a:lnTo>
                    <a:pt x="1404" y="1450"/>
                  </a:lnTo>
                  <a:lnTo>
                    <a:pt x="1444" y="1428"/>
                  </a:lnTo>
                  <a:lnTo>
                    <a:pt x="1484" y="1408"/>
                  </a:lnTo>
                  <a:lnTo>
                    <a:pt x="1526" y="1388"/>
                  </a:lnTo>
                  <a:lnTo>
                    <a:pt x="1570" y="1370"/>
                  </a:lnTo>
                  <a:lnTo>
                    <a:pt x="1612" y="1352"/>
                  </a:lnTo>
                  <a:lnTo>
                    <a:pt x="1656" y="1338"/>
                  </a:lnTo>
                  <a:lnTo>
                    <a:pt x="1700" y="1324"/>
                  </a:lnTo>
                  <a:lnTo>
                    <a:pt x="1746" y="1310"/>
                  </a:lnTo>
                  <a:lnTo>
                    <a:pt x="1790" y="1300"/>
                  </a:lnTo>
                  <a:lnTo>
                    <a:pt x="1836" y="1290"/>
                  </a:lnTo>
                  <a:lnTo>
                    <a:pt x="1884" y="1282"/>
                  </a:lnTo>
                  <a:lnTo>
                    <a:pt x="1930" y="1274"/>
                  </a:lnTo>
                  <a:lnTo>
                    <a:pt x="1978" y="1268"/>
                  </a:lnTo>
                  <a:lnTo>
                    <a:pt x="2026" y="1264"/>
                  </a:lnTo>
                  <a:lnTo>
                    <a:pt x="2074" y="1262"/>
                  </a:lnTo>
                  <a:lnTo>
                    <a:pt x="2122" y="1262"/>
                  </a:lnTo>
                  <a:lnTo>
                    <a:pt x="2122" y="1262"/>
                  </a:lnTo>
                  <a:lnTo>
                    <a:pt x="2168" y="1262"/>
                  </a:lnTo>
                  <a:lnTo>
                    <a:pt x="2214" y="1264"/>
                  </a:lnTo>
                  <a:lnTo>
                    <a:pt x="2260" y="1268"/>
                  </a:lnTo>
                  <a:lnTo>
                    <a:pt x="2304" y="1272"/>
                  </a:lnTo>
                  <a:lnTo>
                    <a:pt x="2350" y="1280"/>
                  </a:lnTo>
                  <a:lnTo>
                    <a:pt x="2394" y="1286"/>
                  </a:lnTo>
                  <a:lnTo>
                    <a:pt x="2438" y="1296"/>
                  </a:lnTo>
                  <a:lnTo>
                    <a:pt x="2480" y="1306"/>
                  </a:lnTo>
                  <a:lnTo>
                    <a:pt x="2524" y="1318"/>
                  </a:lnTo>
                  <a:lnTo>
                    <a:pt x="2566" y="1330"/>
                  </a:lnTo>
                  <a:lnTo>
                    <a:pt x="2606" y="1344"/>
                  </a:lnTo>
                  <a:lnTo>
                    <a:pt x="2648" y="1358"/>
                  </a:lnTo>
                  <a:lnTo>
                    <a:pt x="2688" y="1374"/>
                  </a:lnTo>
                  <a:lnTo>
                    <a:pt x="2728" y="1392"/>
                  </a:lnTo>
                  <a:lnTo>
                    <a:pt x="2768" y="1410"/>
                  </a:lnTo>
                  <a:lnTo>
                    <a:pt x="2806" y="1430"/>
                  </a:lnTo>
                  <a:lnTo>
                    <a:pt x="2806" y="1430"/>
                  </a:lnTo>
                  <a:lnTo>
                    <a:pt x="2806" y="1404"/>
                  </a:lnTo>
                  <a:lnTo>
                    <a:pt x="2806" y="1404"/>
                  </a:lnTo>
                  <a:lnTo>
                    <a:pt x="2804" y="1332"/>
                  </a:lnTo>
                  <a:lnTo>
                    <a:pt x="2800" y="1260"/>
                  </a:lnTo>
                  <a:lnTo>
                    <a:pt x="2790" y="1190"/>
                  </a:lnTo>
                  <a:lnTo>
                    <a:pt x="2778" y="1122"/>
                  </a:lnTo>
                  <a:lnTo>
                    <a:pt x="2762" y="1054"/>
                  </a:lnTo>
                  <a:lnTo>
                    <a:pt x="2744" y="988"/>
                  </a:lnTo>
                  <a:lnTo>
                    <a:pt x="2722" y="922"/>
                  </a:lnTo>
                  <a:lnTo>
                    <a:pt x="2696" y="858"/>
                  </a:lnTo>
                  <a:lnTo>
                    <a:pt x="2668" y="796"/>
                  </a:lnTo>
                  <a:lnTo>
                    <a:pt x="2638" y="736"/>
                  </a:lnTo>
                  <a:lnTo>
                    <a:pt x="2604" y="678"/>
                  </a:lnTo>
                  <a:lnTo>
                    <a:pt x="2566" y="620"/>
                  </a:lnTo>
                  <a:lnTo>
                    <a:pt x="2528" y="566"/>
                  </a:lnTo>
                  <a:lnTo>
                    <a:pt x="2486" y="512"/>
                  </a:lnTo>
                  <a:lnTo>
                    <a:pt x="2442" y="462"/>
                  </a:lnTo>
                  <a:lnTo>
                    <a:pt x="2396" y="412"/>
                  </a:lnTo>
                  <a:lnTo>
                    <a:pt x="2346" y="366"/>
                  </a:lnTo>
                  <a:lnTo>
                    <a:pt x="2296" y="322"/>
                  </a:lnTo>
                  <a:lnTo>
                    <a:pt x="2242" y="280"/>
                  </a:lnTo>
                  <a:lnTo>
                    <a:pt x="2188" y="240"/>
                  </a:lnTo>
                  <a:lnTo>
                    <a:pt x="2130" y="204"/>
                  </a:lnTo>
                  <a:lnTo>
                    <a:pt x="2072" y="170"/>
                  </a:lnTo>
                  <a:lnTo>
                    <a:pt x="2012" y="140"/>
                  </a:lnTo>
                  <a:lnTo>
                    <a:pt x="1950" y="112"/>
                  </a:lnTo>
                  <a:lnTo>
                    <a:pt x="1886" y="86"/>
                  </a:lnTo>
                  <a:lnTo>
                    <a:pt x="1820" y="64"/>
                  </a:lnTo>
                  <a:lnTo>
                    <a:pt x="1754" y="46"/>
                  </a:lnTo>
                  <a:lnTo>
                    <a:pt x="1686" y="30"/>
                  </a:lnTo>
                  <a:lnTo>
                    <a:pt x="1618" y="18"/>
                  </a:lnTo>
                  <a:lnTo>
                    <a:pt x="1546" y="8"/>
                  </a:lnTo>
                  <a:lnTo>
                    <a:pt x="1476" y="2"/>
                  </a:lnTo>
                  <a:lnTo>
                    <a:pt x="1404" y="0"/>
                  </a:lnTo>
                  <a:lnTo>
                    <a:pt x="1404" y="0"/>
                  </a:lnTo>
                  <a:lnTo>
                    <a:pt x="1332" y="2"/>
                  </a:lnTo>
                  <a:lnTo>
                    <a:pt x="1260" y="8"/>
                  </a:lnTo>
                  <a:lnTo>
                    <a:pt x="1190" y="18"/>
                  </a:lnTo>
                  <a:lnTo>
                    <a:pt x="1122" y="30"/>
                  </a:lnTo>
                  <a:lnTo>
                    <a:pt x="1054" y="46"/>
                  </a:lnTo>
                  <a:lnTo>
                    <a:pt x="986" y="64"/>
                  </a:lnTo>
                  <a:lnTo>
                    <a:pt x="922" y="86"/>
                  </a:lnTo>
                  <a:lnTo>
                    <a:pt x="858" y="112"/>
                  </a:lnTo>
                  <a:lnTo>
                    <a:pt x="796" y="140"/>
                  </a:lnTo>
                  <a:lnTo>
                    <a:pt x="736" y="170"/>
                  </a:lnTo>
                  <a:lnTo>
                    <a:pt x="676" y="204"/>
                  </a:lnTo>
                  <a:lnTo>
                    <a:pt x="620" y="240"/>
                  </a:lnTo>
                  <a:lnTo>
                    <a:pt x="564" y="280"/>
                  </a:lnTo>
                  <a:lnTo>
                    <a:pt x="512" y="322"/>
                  </a:lnTo>
                  <a:lnTo>
                    <a:pt x="460" y="366"/>
                  </a:lnTo>
                  <a:lnTo>
                    <a:pt x="412" y="412"/>
                  </a:lnTo>
                  <a:lnTo>
                    <a:pt x="366" y="462"/>
                  </a:lnTo>
                  <a:lnTo>
                    <a:pt x="322" y="512"/>
                  </a:lnTo>
                  <a:lnTo>
                    <a:pt x="280" y="566"/>
                  </a:lnTo>
                  <a:lnTo>
                    <a:pt x="240" y="620"/>
                  </a:lnTo>
                  <a:lnTo>
                    <a:pt x="204" y="678"/>
                  </a:lnTo>
                  <a:lnTo>
                    <a:pt x="170" y="736"/>
                  </a:lnTo>
                  <a:lnTo>
                    <a:pt x="140" y="796"/>
                  </a:lnTo>
                  <a:lnTo>
                    <a:pt x="110" y="858"/>
                  </a:lnTo>
                  <a:lnTo>
                    <a:pt x="86" y="922"/>
                  </a:lnTo>
                  <a:lnTo>
                    <a:pt x="64" y="988"/>
                  </a:lnTo>
                  <a:lnTo>
                    <a:pt x="44" y="1054"/>
                  </a:lnTo>
                  <a:lnTo>
                    <a:pt x="30" y="1122"/>
                  </a:lnTo>
                  <a:lnTo>
                    <a:pt x="16" y="1190"/>
                  </a:lnTo>
                  <a:lnTo>
                    <a:pt x="8" y="1260"/>
                  </a:lnTo>
                  <a:lnTo>
                    <a:pt x="2" y="1332"/>
                  </a:lnTo>
                  <a:lnTo>
                    <a:pt x="0" y="1404"/>
                  </a:lnTo>
                  <a:lnTo>
                    <a:pt x="0" y="1404"/>
                  </a:lnTo>
                  <a:lnTo>
                    <a:pt x="0" y="1430"/>
                  </a:lnTo>
                  <a:lnTo>
                    <a:pt x="0" y="1430"/>
                  </a:lnTo>
                  <a:lnTo>
                    <a:pt x="40" y="1410"/>
                  </a:lnTo>
                  <a:lnTo>
                    <a:pt x="78" y="1392"/>
                  </a:lnTo>
                  <a:lnTo>
                    <a:pt x="118" y="1374"/>
                  </a:lnTo>
                  <a:lnTo>
                    <a:pt x="160" y="1358"/>
                  </a:lnTo>
                  <a:lnTo>
                    <a:pt x="200" y="1344"/>
                  </a:lnTo>
                  <a:lnTo>
                    <a:pt x="242" y="1330"/>
                  </a:lnTo>
                  <a:lnTo>
                    <a:pt x="284" y="1318"/>
                  </a:lnTo>
                  <a:lnTo>
                    <a:pt x="326" y="1306"/>
                  </a:lnTo>
                  <a:lnTo>
                    <a:pt x="370" y="1296"/>
                  </a:lnTo>
                  <a:lnTo>
                    <a:pt x="414" y="1286"/>
                  </a:lnTo>
                  <a:lnTo>
                    <a:pt x="458" y="1280"/>
                  </a:lnTo>
                  <a:lnTo>
                    <a:pt x="502" y="1272"/>
                  </a:lnTo>
                  <a:lnTo>
                    <a:pt x="548" y="1268"/>
                  </a:lnTo>
                  <a:lnTo>
                    <a:pt x="592" y="1264"/>
                  </a:lnTo>
                  <a:lnTo>
                    <a:pt x="638" y="1262"/>
                  </a:lnTo>
                  <a:lnTo>
                    <a:pt x="684" y="1262"/>
                  </a:lnTo>
                  <a:lnTo>
                    <a:pt x="684" y="1262"/>
                  </a:lnTo>
                  <a:lnTo>
                    <a:pt x="734" y="1262"/>
                  </a:lnTo>
                  <a:lnTo>
                    <a:pt x="782" y="1264"/>
                  </a:lnTo>
                  <a:lnTo>
                    <a:pt x="830" y="1268"/>
                  </a:lnTo>
                  <a:lnTo>
                    <a:pt x="878" y="1274"/>
                  </a:lnTo>
                  <a:lnTo>
                    <a:pt x="924" y="1282"/>
                  </a:lnTo>
                  <a:lnTo>
                    <a:pt x="970" y="1290"/>
                  </a:lnTo>
                  <a:lnTo>
                    <a:pt x="1016" y="1300"/>
                  </a:lnTo>
                  <a:lnTo>
                    <a:pt x="1062" y="1310"/>
                  </a:lnTo>
                  <a:lnTo>
                    <a:pt x="1108" y="1324"/>
                  </a:lnTo>
                  <a:lnTo>
                    <a:pt x="1152" y="1338"/>
                  </a:lnTo>
                  <a:lnTo>
                    <a:pt x="1196" y="1352"/>
                  </a:lnTo>
                  <a:lnTo>
                    <a:pt x="1238" y="1370"/>
                  </a:lnTo>
                  <a:lnTo>
                    <a:pt x="1280" y="1388"/>
                  </a:lnTo>
                  <a:lnTo>
                    <a:pt x="1322" y="1408"/>
                  </a:lnTo>
                  <a:lnTo>
                    <a:pt x="1364" y="1428"/>
                  </a:lnTo>
                  <a:lnTo>
                    <a:pt x="1404" y="14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4" name="Freeform 6"/>
            <p:cNvSpPr/>
            <p:nvPr/>
          </p:nvSpPr>
          <p:spPr bwMode="auto">
            <a:xfrm>
              <a:off x="3867150" y="144463"/>
              <a:ext cx="4454525" cy="2301875"/>
            </a:xfrm>
            <a:custGeom>
              <a:avLst/>
              <a:gdLst>
                <a:gd name="T0" fmla="*/ 1444 w 2806"/>
                <a:gd name="T1" fmla="*/ 1428 h 1450"/>
                <a:gd name="T2" fmla="*/ 1570 w 2806"/>
                <a:gd name="T3" fmla="*/ 1370 h 1450"/>
                <a:gd name="T4" fmla="*/ 1700 w 2806"/>
                <a:gd name="T5" fmla="*/ 1324 h 1450"/>
                <a:gd name="T6" fmla="*/ 1836 w 2806"/>
                <a:gd name="T7" fmla="*/ 1290 h 1450"/>
                <a:gd name="T8" fmla="*/ 1978 w 2806"/>
                <a:gd name="T9" fmla="*/ 1268 h 1450"/>
                <a:gd name="T10" fmla="*/ 2122 w 2806"/>
                <a:gd name="T11" fmla="*/ 1262 h 1450"/>
                <a:gd name="T12" fmla="*/ 2214 w 2806"/>
                <a:gd name="T13" fmla="*/ 1264 h 1450"/>
                <a:gd name="T14" fmla="*/ 2350 w 2806"/>
                <a:gd name="T15" fmla="*/ 1280 h 1450"/>
                <a:gd name="T16" fmla="*/ 2480 w 2806"/>
                <a:gd name="T17" fmla="*/ 1306 h 1450"/>
                <a:gd name="T18" fmla="*/ 2606 w 2806"/>
                <a:gd name="T19" fmla="*/ 1344 h 1450"/>
                <a:gd name="T20" fmla="*/ 2728 w 2806"/>
                <a:gd name="T21" fmla="*/ 1392 h 1450"/>
                <a:gd name="T22" fmla="*/ 2806 w 2806"/>
                <a:gd name="T23" fmla="*/ 1430 h 1450"/>
                <a:gd name="T24" fmla="*/ 2804 w 2806"/>
                <a:gd name="T25" fmla="*/ 1332 h 1450"/>
                <a:gd name="T26" fmla="*/ 2778 w 2806"/>
                <a:gd name="T27" fmla="*/ 1122 h 1450"/>
                <a:gd name="T28" fmla="*/ 2722 w 2806"/>
                <a:gd name="T29" fmla="*/ 922 h 1450"/>
                <a:gd name="T30" fmla="*/ 2638 w 2806"/>
                <a:gd name="T31" fmla="*/ 736 h 1450"/>
                <a:gd name="T32" fmla="*/ 2528 w 2806"/>
                <a:gd name="T33" fmla="*/ 566 h 1450"/>
                <a:gd name="T34" fmla="*/ 2396 w 2806"/>
                <a:gd name="T35" fmla="*/ 412 h 1450"/>
                <a:gd name="T36" fmla="*/ 2242 w 2806"/>
                <a:gd name="T37" fmla="*/ 280 h 1450"/>
                <a:gd name="T38" fmla="*/ 2072 w 2806"/>
                <a:gd name="T39" fmla="*/ 170 h 1450"/>
                <a:gd name="T40" fmla="*/ 1886 w 2806"/>
                <a:gd name="T41" fmla="*/ 86 h 1450"/>
                <a:gd name="T42" fmla="*/ 1686 w 2806"/>
                <a:gd name="T43" fmla="*/ 30 h 1450"/>
                <a:gd name="T44" fmla="*/ 1476 w 2806"/>
                <a:gd name="T45" fmla="*/ 2 h 1450"/>
                <a:gd name="T46" fmla="*/ 1332 w 2806"/>
                <a:gd name="T47" fmla="*/ 2 h 1450"/>
                <a:gd name="T48" fmla="*/ 1122 w 2806"/>
                <a:gd name="T49" fmla="*/ 30 h 1450"/>
                <a:gd name="T50" fmla="*/ 922 w 2806"/>
                <a:gd name="T51" fmla="*/ 86 h 1450"/>
                <a:gd name="T52" fmla="*/ 736 w 2806"/>
                <a:gd name="T53" fmla="*/ 170 h 1450"/>
                <a:gd name="T54" fmla="*/ 564 w 2806"/>
                <a:gd name="T55" fmla="*/ 280 h 1450"/>
                <a:gd name="T56" fmla="*/ 412 w 2806"/>
                <a:gd name="T57" fmla="*/ 412 h 1450"/>
                <a:gd name="T58" fmla="*/ 280 w 2806"/>
                <a:gd name="T59" fmla="*/ 566 h 1450"/>
                <a:gd name="T60" fmla="*/ 170 w 2806"/>
                <a:gd name="T61" fmla="*/ 736 h 1450"/>
                <a:gd name="T62" fmla="*/ 86 w 2806"/>
                <a:gd name="T63" fmla="*/ 922 h 1450"/>
                <a:gd name="T64" fmla="*/ 30 w 2806"/>
                <a:gd name="T65" fmla="*/ 1122 h 1450"/>
                <a:gd name="T66" fmla="*/ 2 w 2806"/>
                <a:gd name="T67" fmla="*/ 1332 h 1450"/>
                <a:gd name="T68" fmla="*/ 0 w 2806"/>
                <a:gd name="T69" fmla="*/ 1430 h 1450"/>
                <a:gd name="T70" fmla="*/ 78 w 2806"/>
                <a:gd name="T71" fmla="*/ 1392 h 1450"/>
                <a:gd name="T72" fmla="*/ 200 w 2806"/>
                <a:gd name="T73" fmla="*/ 1344 h 1450"/>
                <a:gd name="T74" fmla="*/ 326 w 2806"/>
                <a:gd name="T75" fmla="*/ 1306 h 1450"/>
                <a:gd name="T76" fmla="*/ 458 w 2806"/>
                <a:gd name="T77" fmla="*/ 1280 h 1450"/>
                <a:gd name="T78" fmla="*/ 592 w 2806"/>
                <a:gd name="T79" fmla="*/ 1264 h 1450"/>
                <a:gd name="T80" fmla="*/ 684 w 2806"/>
                <a:gd name="T81" fmla="*/ 1262 h 1450"/>
                <a:gd name="T82" fmla="*/ 830 w 2806"/>
                <a:gd name="T83" fmla="*/ 1268 h 1450"/>
                <a:gd name="T84" fmla="*/ 970 w 2806"/>
                <a:gd name="T85" fmla="*/ 1290 h 1450"/>
                <a:gd name="T86" fmla="*/ 1108 w 2806"/>
                <a:gd name="T87" fmla="*/ 1324 h 1450"/>
                <a:gd name="T88" fmla="*/ 1238 w 2806"/>
                <a:gd name="T89" fmla="*/ 1370 h 1450"/>
                <a:gd name="T90" fmla="*/ 1364 w 2806"/>
                <a:gd name="T91" fmla="*/ 1428 h 1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06" h="1450">
                  <a:moveTo>
                    <a:pt x="1404" y="1450"/>
                  </a:moveTo>
                  <a:lnTo>
                    <a:pt x="1404" y="1450"/>
                  </a:lnTo>
                  <a:lnTo>
                    <a:pt x="1444" y="1428"/>
                  </a:lnTo>
                  <a:lnTo>
                    <a:pt x="1484" y="1408"/>
                  </a:lnTo>
                  <a:lnTo>
                    <a:pt x="1526" y="1388"/>
                  </a:lnTo>
                  <a:lnTo>
                    <a:pt x="1570" y="1370"/>
                  </a:lnTo>
                  <a:lnTo>
                    <a:pt x="1612" y="1352"/>
                  </a:lnTo>
                  <a:lnTo>
                    <a:pt x="1656" y="1338"/>
                  </a:lnTo>
                  <a:lnTo>
                    <a:pt x="1700" y="1324"/>
                  </a:lnTo>
                  <a:lnTo>
                    <a:pt x="1746" y="1310"/>
                  </a:lnTo>
                  <a:lnTo>
                    <a:pt x="1790" y="1300"/>
                  </a:lnTo>
                  <a:lnTo>
                    <a:pt x="1836" y="1290"/>
                  </a:lnTo>
                  <a:lnTo>
                    <a:pt x="1884" y="1282"/>
                  </a:lnTo>
                  <a:lnTo>
                    <a:pt x="1930" y="1274"/>
                  </a:lnTo>
                  <a:lnTo>
                    <a:pt x="1978" y="1268"/>
                  </a:lnTo>
                  <a:lnTo>
                    <a:pt x="2026" y="1264"/>
                  </a:lnTo>
                  <a:lnTo>
                    <a:pt x="2074" y="1262"/>
                  </a:lnTo>
                  <a:lnTo>
                    <a:pt x="2122" y="1262"/>
                  </a:lnTo>
                  <a:lnTo>
                    <a:pt x="2122" y="1262"/>
                  </a:lnTo>
                  <a:lnTo>
                    <a:pt x="2168" y="1262"/>
                  </a:lnTo>
                  <a:lnTo>
                    <a:pt x="2214" y="1264"/>
                  </a:lnTo>
                  <a:lnTo>
                    <a:pt x="2260" y="1268"/>
                  </a:lnTo>
                  <a:lnTo>
                    <a:pt x="2304" y="1272"/>
                  </a:lnTo>
                  <a:lnTo>
                    <a:pt x="2350" y="1280"/>
                  </a:lnTo>
                  <a:lnTo>
                    <a:pt x="2394" y="1286"/>
                  </a:lnTo>
                  <a:lnTo>
                    <a:pt x="2438" y="1296"/>
                  </a:lnTo>
                  <a:lnTo>
                    <a:pt x="2480" y="1306"/>
                  </a:lnTo>
                  <a:lnTo>
                    <a:pt x="2524" y="1318"/>
                  </a:lnTo>
                  <a:lnTo>
                    <a:pt x="2566" y="1330"/>
                  </a:lnTo>
                  <a:lnTo>
                    <a:pt x="2606" y="1344"/>
                  </a:lnTo>
                  <a:lnTo>
                    <a:pt x="2648" y="1358"/>
                  </a:lnTo>
                  <a:lnTo>
                    <a:pt x="2688" y="1374"/>
                  </a:lnTo>
                  <a:lnTo>
                    <a:pt x="2728" y="1392"/>
                  </a:lnTo>
                  <a:lnTo>
                    <a:pt x="2768" y="1410"/>
                  </a:lnTo>
                  <a:lnTo>
                    <a:pt x="2806" y="1430"/>
                  </a:lnTo>
                  <a:lnTo>
                    <a:pt x="2806" y="1430"/>
                  </a:lnTo>
                  <a:lnTo>
                    <a:pt x="2806" y="1404"/>
                  </a:lnTo>
                  <a:lnTo>
                    <a:pt x="2806" y="1404"/>
                  </a:lnTo>
                  <a:lnTo>
                    <a:pt x="2804" y="1332"/>
                  </a:lnTo>
                  <a:lnTo>
                    <a:pt x="2800" y="1260"/>
                  </a:lnTo>
                  <a:lnTo>
                    <a:pt x="2790" y="1190"/>
                  </a:lnTo>
                  <a:lnTo>
                    <a:pt x="2778" y="1122"/>
                  </a:lnTo>
                  <a:lnTo>
                    <a:pt x="2762" y="1054"/>
                  </a:lnTo>
                  <a:lnTo>
                    <a:pt x="2744" y="988"/>
                  </a:lnTo>
                  <a:lnTo>
                    <a:pt x="2722" y="922"/>
                  </a:lnTo>
                  <a:lnTo>
                    <a:pt x="2696" y="858"/>
                  </a:lnTo>
                  <a:lnTo>
                    <a:pt x="2668" y="796"/>
                  </a:lnTo>
                  <a:lnTo>
                    <a:pt x="2638" y="736"/>
                  </a:lnTo>
                  <a:lnTo>
                    <a:pt x="2604" y="678"/>
                  </a:lnTo>
                  <a:lnTo>
                    <a:pt x="2566" y="620"/>
                  </a:lnTo>
                  <a:lnTo>
                    <a:pt x="2528" y="566"/>
                  </a:lnTo>
                  <a:lnTo>
                    <a:pt x="2486" y="512"/>
                  </a:lnTo>
                  <a:lnTo>
                    <a:pt x="2442" y="462"/>
                  </a:lnTo>
                  <a:lnTo>
                    <a:pt x="2396" y="412"/>
                  </a:lnTo>
                  <a:lnTo>
                    <a:pt x="2346" y="366"/>
                  </a:lnTo>
                  <a:lnTo>
                    <a:pt x="2296" y="322"/>
                  </a:lnTo>
                  <a:lnTo>
                    <a:pt x="2242" y="280"/>
                  </a:lnTo>
                  <a:lnTo>
                    <a:pt x="2188" y="240"/>
                  </a:lnTo>
                  <a:lnTo>
                    <a:pt x="2130" y="204"/>
                  </a:lnTo>
                  <a:lnTo>
                    <a:pt x="2072" y="170"/>
                  </a:lnTo>
                  <a:lnTo>
                    <a:pt x="2012" y="140"/>
                  </a:lnTo>
                  <a:lnTo>
                    <a:pt x="1950" y="112"/>
                  </a:lnTo>
                  <a:lnTo>
                    <a:pt x="1886" y="86"/>
                  </a:lnTo>
                  <a:lnTo>
                    <a:pt x="1820" y="64"/>
                  </a:lnTo>
                  <a:lnTo>
                    <a:pt x="1754" y="46"/>
                  </a:lnTo>
                  <a:lnTo>
                    <a:pt x="1686" y="30"/>
                  </a:lnTo>
                  <a:lnTo>
                    <a:pt x="1618" y="18"/>
                  </a:lnTo>
                  <a:lnTo>
                    <a:pt x="1546" y="8"/>
                  </a:lnTo>
                  <a:lnTo>
                    <a:pt x="1476" y="2"/>
                  </a:lnTo>
                  <a:lnTo>
                    <a:pt x="1404" y="0"/>
                  </a:lnTo>
                  <a:lnTo>
                    <a:pt x="1404" y="0"/>
                  </a:lnTo>
                  <a:lnTo>
                    <a:pt x="1332" y="2"/>
                  </a:lnTo>
                  <a:lnTo>
                    <a:pt x="1260" y="8"/>
                  </a:lnTo>
                  <a:lnTo>
                    <a:pt x="1190" y="18"/>
                  </a:lnTo>
                  <a:lnTo>
                    <a:pt x="1122" y="30"/>
                  </a:lnTo>
                  <a:lnTo>
                    <a:pt x="1054" y="46"/>
                  </a:lnTo>
                  <a:lnTo>
                    <a:pt x="986" y="64"/>
                  </a:lnTo>
                  <a:lnTo>
                    <a:pt x="922" y="86"/>
                  </a:lnTo>
                  <a:lnTo>
                    <a:pt x="858" y="112"/>
                  </a:lnTo>
                  <a:lnTo>
                    <a:pt x="796" y="140"/>
                  </a:lnTo>
                  <a:lnTo>
                    <a:pt x="736" y="170"/>
                  </a:lnTo>
                  <a:lnTo>
                    <a:pt x="676" y="204"/>
                  </a:lnTo>
                  <a:lnTo>
                    <a:pt x="620" y="240"/>
                  </a:lnTo>
                  <a:lnTo>
                    <a:pt x="564" y="280"/>
                  </a:lnTo>
                  <a:lnTo>
                    <a:pt x="512" y="322"/>
                  </a:lnTo>
                  <a:lnTo>
                    <a:pt x="460" y="366"/>
                  </a:lnTo>
                  <a:lnTo>
                    <a:pt x="412" y="412"/>
                  </a:lnTo>
                  <a:lnTo>
                    <a:pt x="366" y="462"/>
                  </a:lnTo>
                  <a:lnTo>
                    <a:pt x="322" y="512"/>
                  </a:lnTo>
                  <a:lnTo>
                    <a:pt x="280" y="566"/>
                  </a:lnTo>
                  <a:lnTo>
                    <a:pt x="240" y="620"/>
                  </a:lnTo>
                  <a:lnTo>
                    <a:pt x="204" y="678"/>
                  </a:lnTo>
                  <a:lnTo>
                    <a:pt x="170" y="736"/>
                  </a:lnTo>
                  <a:lnTo>
                    <a:pt x="140" y="796"/>
                  </a:lnTo>
                  <a:lnTo>
                    <a:pt x="110" y="858"/>
                  </a:lnTo>
                  <a:lnTo>
                    <a:pt x="86" y="922"/>
                  </a:lnTo>
                  <a:lnTo>
                    <a:pt x="64" y="988"/>
                  </a:lnTo>
                  <a:lnTo>
                    <a:pt x="44" y="1054"/>
                  </a:lnTo>
                  <a:lnTo>
                    <a:pt x="30" y="1122"/>
                  </a:lnTo>
                  <a:lnTo>
                    <a:pt x="16" y="1190"/>
                  </a:lnTo>
                  <a:lnTo>
                    <a:pt x="8" y="1260"/>
                  </a:lnTo>
                  <a:lnTo>
                    <a:pt x="2" y="1332"/>
                  </a:lnTo>
                  <a:lnTo>
                    <a:pt x="0" y="1404"/>
                  </a:lnTo>
                  <a:lnTo>
                    <a:pt x="0" y="1404"/>
                  </a:lnTo>
                  <a:lnTo>
                    <a:pt x="0" y="1430"/>
                  </a:lnTo>
                  <a:lnTo>
                    <a:pt x="0" y="1430"/>
                  </a:lnTo>
                  <a:lnTo>
                    <a:pt x="40" y="1410"/>
                  </a:lnTo>
                  <a:lnTo>
                    <a:pt x="78" y="1392"/>
                  </a:lnTo>
                  <a:lnTo>
                    <a:pt x="118" y="1374"/>
                  </a:lnTo>
                  <a:lnTo>
                    <a:pt x="160" y="1358"/>
                  </a:lnTo>
                  <a:lnTo>
                    <a:pt x="200" y="1344"/>
                  </a:lnTo>
                  <a:lnTo>
                    <a:pt x="242" y="1330"/>
                  </a:lnTo>
                  <a:lnTo>
                    <a:pt x="284" y="1318"/>
                  </a:lnTo>
                  <a:lnTo>
                    <a:pt x="326" y="1306"/>
                  </a:lnTo>
                  <a:lnTo>
                    <a:pt x="370" y="1296"/>
                  </a:lnTo>
                  <a:lnTo>
                    <a:pt x="414" y="1286"/>
                  </a:lnTo>
                  <a:lnTo>
                    <a:pt x="458" y="1280"/>
                  </a:lnTo>
                  <a:lnTo>
                    <a:pt x="502" y="1272"/>
                  </a:lnTo>
                  <a:lnTo>
                    <a:pt x="548" y="1268"/>
                  </a:lnTo>
                  <a:lnTo>
                    <a:pt x="592" y="1264"/>
                  </a:lnTo>
                  <a:lnTo>
                    <a:pt x="638" y="1262"/>
                  </a:lnTo>
                  <a:lnTo>
                    <a:pt x="684" y="1262"/>
                  </a:lnTo>
                  <a:lnTo>
                    <a:pt x="684" y="1262"/>
                  </a:lnTo>
                  <a:lnTo>
                    <a:pt x="734" y="1262"/>
                  </a:lnTo>
                  <a:lnTo>
                    <a:pt x="782" y="1264"/>
                  </a:lnTo>
                  <a:lnTo>
                    <a:pt x="830" y="1268"/>
                  </a:lnTo>
                  <a:lnTo>
                    <a:pt x="878" y="1274"/>
                  </a:lnTo>
                  <a:lnTo>
                    <a:pt x="924" y="1282"/>
                  </a:lnTo>
                  <a:lnTo>
                    <a:pt x="970" y="1290"/>
                  </a:lnTo>
                  <a:lnTo>
                    <a:pt x="1016" y="1300"/>
                  </a:lnTo>
                  <a:lnTo>
                    <a:pt x="1062" y="1310"/>
                  </a:lnTo>
                  <a:lnTo>
                    <a:pt x="1108" y="1324"/>
                  </a:lnTo>
                  <a:lnTo>
                    <a:pt x="1152" y="1338"/>
                  </a:lnTo>
                  <a:lnTo>
                    <a:pt x="1196" y="1352"/>
                  </a:lnTo>
                  <a:lnTo>
                    <a:pt x="1238" y="1370"/>
                  </a:lnTo>
                  <a:lnTo>
                    <a:pt x="1280" y="1388"/>
                  </a:lnTo>
                  <a:lnTo>
                    <a:pt x="1322" y="1408"/>
                  </a:lnTo>
                  <a:lnTo>
                    <a:pt x="1364" y="1428"/>
                  </a:lnTo>
                  <a:lnTo>
                    <a:pt x="1404" y="145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5" name="Freeform 7"/>
            <p:cNvSpPr/>
            <p:nvPr/>
          </p:nvSpPr>
          <p:spPr bwMode="auto">
            <a:xfrm>
              <a:off x="6203950" y="2598738"/>
              <a:ext cx="3260725" cy="4114800"/>
            </a:xfrm>
            <a:custGeom>
              <a:avLst/>
              <a:gdLst>
                <a:gd name="T0" fmla="*/ 686 w 2054"/>
                <a:gd name="T1" fmla="*/ 1188 h 2592"/>
                <a:gd name="T2" fmla="*/ 682 w 2054"/>
                <a:gd name="T3" fmla="*/ 1286 h 2592"/>
                <a:gd name="T4" fmla="*/ 666 w 2054"/>
                <a:gd name="T5" fmla="*/ 1428 h 2592"/>
                <a:gd name="T6" fmla="*/ 636 w 2054"/>
                <a:gd name="T7" fmla="*/ 1566 h 2592"/>
                <a:gd name="T8" fmla="*/ 594 w 2054"/>
                <a:gd name="T9" fmla="*/ 1698 h 2592"/>
                <a:gd name="T10" fmla="*/ 540 w 2054"/>
                <a:gd name="T11" fmla="*/ 1826 h 2592"/>
                <a:gd name="T12" fmla="*/ 474 w 2054"/>
                <a:gd name="T13" fmla="*/ 1946 h 2592"/>
                <a:gd name="T14" fmla="*/ 398 w 2054"/>
                <a:gd name="T15" fmla="*/ 2060 h 2592"/>
                <a:gd name="T16" fmla="*/ 312 w 2054"/>
                <a:gd name="T17" fmla="*/ 2166 h 2592"/>
                <a:gd name="T18" fmla="*/ 216 w 2054"/>
                <a:gd name="T19" fmla="*/ 2264 h 2592"/>
                <a:gd name="T20" fmla="*/ 112 w 2054"/>
                <a:gd name="T21" fmla="*/ 2352 h 2592"/>
                <a:gd name="T22" fmla="*/ 0 w 2054"/>
                <a:gd name="T23" fmla="*/ 2432 h 2592"/>
                <a:gd name="T24" fmla="*/ 74 w 2054"/>
                <a:gd name="T25" fmla="*/ 2468 h 2592"/>
                <a:gd name="T26" fmla="*/ 190 w 2054"/>
                <a:gd name="T27" fmla="*/ 2514 h 2592"/>
                <a:gd name="T28" fmla="*/ 310 w 2054"/>
                <a:gd name="T29" fmla="*/ 2550 h 2592"/>
                <a:gd name="T30" fmla="*/ 436 w 2054"/>
                <a:gd name="T31" fmla="*/ 2574 h 2592"/>
                <a:gd name="T32" fmla="*/ 564 w 2054"/>
                <a:gd name="T33" fmla="*/ 2588 h 2592"/>
                <a:gd name="T34" fmla="*/ 650 w 2054"/>
                <a:gd name="T35" fmla="*/ 2592 h 2592"/>
                <a:gd name="T36" fmla="*/ 864 w 2054"/>
                <a:gd name="T37" fmla="*/ 2574 h 2592"/>
                <a:gd name="T38" fmla="*/ 1068 w 2054"/>
                <a:gd name="T39" fmla="*/ 2528 h 2592"/>
                <a:gd name="T40" fmla="*/ 1258 w 2054"/>
                <a:gd name="T41" fmla="*/ 2452 h 2592"/>
                <a:gd name="T42" fmla="*/ 1434 w 2054"/>
                <a:gd name="T43" fmla="*/ 2352 h 2592"/>
                <a:gd name="T44" fmla="*/ 1594 w 2054"/>
                <a:gd name="T45" fmla="*/ 2226 h 2592"/>
                <a:gd name="T46" fmla="*/ 1732 w 2054"/>
                <a:gd name="T47" fmla="*/ 2080 h 2592"/>
                <a:gd name="T48" fmla="*/ 1850 w 2054"/>
                <a:gd name="T49" fmla="*/ 1914 h 2592"/>
                <a:gd name="T50" fmla="*/ 1944 w 2054"/>
                <a:gd name="T51" fmla="*/ 1734 h 2592"/>
                <a:gd name="T52" fmla="*/ 2010 w 2054"/>
                <a:gd name="T53" fmla="*/ 1538 h 2592"/>
                <a:gd name="T54" fmla="*/ 2046 w 2054"/>
                <a:gd name="T55" fmla="*/ 1332 h 2592"/>
                <a:gd name="T56" fmla="*/ 2054 w 2054"/>
                <a:gd name="T57" fmla="*/ 1188 h 2592"/>
                <a:gd name="T58" fmla="*/ 2046 w 2054"/>
                <a:gd name="T59" fmla="*/ 1050 h 2592"/>
                <a:gd name="T60" fmla="*/ 2026 w 2054"/>
                <a:gd name="T61" fmla="*/ 914 h 2592"/>
                <a:gd name="T62" fmla="*/ 1994 w 2054"/>
                <a:gd name="T63" fmla="*/ 784 h 2592"/>
                <a:gd name="T64" fmla="*/ 1950 w 2054"/>
                <a:gd name="T65" fmla="*/ 658 h 2592"/>
                <a:gd name="T66" fmla="*/ 1894 w 2054"/>
                <a:gd name="T67" fmla="*/ 538 h 2592"/>
                <a:gd name="T68" fmla="*/ 1828 w 2054"/>
                <a:gd name="T69" fmla="*/ 426 h 2592"/>
                <a:gd name="T70" fmla="*/ 1752 w 2054"/>
                <a:gd name="T71" fmla="*/ 320 h 2592"/>
                <a:gd name="T72" fmla="*/ 1666 w 2054"/>
                <a:gd name="T73" fmla="*/ 220 h 2592"/>
                <a:gd name="T74" fmla="*/ 1572 w 2054"/>
                <a:gd name="T75" fmla="*/ 130 h 2592"/>
                <a:gd name="T76" fmla="*/ 1470 w 2054"/>
                <a:gd name="T77" fmla="*/ 50 h 2592"/>
                <a:gd name="T78" fmla="*/ 1396 w 2054"/>
                <a:gd name="T79" fmla="*/ 0 h 2592"/>
                <a:gd name="T80" fmla="*/ 1378 w 2054"/>
                <a:gd name="T81" fmla="*/ 132 h 2592"/>
                <a:gd name="T82" fmla="*/ 1348 w 2054"/>
                <a:gd name="T83" fmla="*/ 262 h 2592"/>
                <a:gd name="T84" fmla="*/ 1306 w 2054"/>
                <a:gd name="T85" fmla="*/ 386 h 2592"/>
                <a:gd name="T86" fmla="*/ 1254 w 2054"/>
                <a:gd name="T87" fmla="*/ 504 h 2592"/>
                <a:gd name="T88" fmla="*/ 1192 w 2054"/>
                <a:gd name="T89" fmla="*/ 616 h 2592"/>
                <a:gd name="T90" fmla="*/ 1122 w 2054"/>
                <a:gd name="T91" fmla="*/ 724 h 2592"/>
                <a:gd name="T92" fmla="*/ 1042 w 2054"/>
                <a:gd name="T93" fmla="*/ 824 h 2592"/>
                <a:gd name="T94" fmla="*/ 954 w 2054"/>
                <a:gd name="T95" fmla="*/ 916 h 2592"/>
                <a:gd name="T96" fmla="*/ 858 w 2054"/>
                <a:gd name="T97" fmla="*/ 1002 h 2592"/>
                <a:gd name="T98" fmla="*/ 756 w 2054"/>
                <a:gd name="T99" fmla="*/ 1078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54" h="2592">
                  <a:moveTo>
                    <a:pt x="684" y="1124"/>
                  </a:moveTo>
                  <a:lnTo>
                    <a:pt x="684" y="1124"/>
                  </a:lnTo>
                  <a:lnTo>
                    <a:pt x="686" y="1188"/>
                  </a:lnTo>
                  <a:lnTo>
                    <a:pt x="686" y="1188"/>
                  </a:lnTo>
                  <a:lnTo>
                    <a:pt x="684" y="1236"/>
                  </a:lnTo>
                  <a:lnTo>
                    <a:pt x="682" y="1286"/>
                  </a:lnTo>
                  <a:lnTo>
                    <a:pt x="678" y="1332"/>
                  </a:lnTo>
                  <a:lnTo>
                    <a:pt x="672" y="1380"/>
                  </a:lnTo>
                  <a:lnTo>
                    <a:pt x="666" y="1428"/>
                  </a:lnTo>
                  <a:lnTo>
                    <a:pt x="658" y="1474"/>
                  </a:lnTo>
                  <a:lnTo>
                    <a:pt x="648" y="1520"/>
                  </a:lnTo>
                  <a:lnTo>
                    <a:pt x="636" y="1566"/>
                  </a:lnTo>
                  <a:lnTo>
                    <a:pt x="624" y="1610"/>
                  </a:lnTo>
                  <a:lnTo>
                    <a:pt x="610" y="1654"/>
                  </a:lnTo>
                  <a:lnTo>
                    <a:pt x="594" y="1698"/>
                  </a:lnTo>
                  <a:lnTo>
                    <a:pt x="576" y="1742"/>
                  </a:lnTo>
                  <a:lnTo>
                    <a:pt x="558" y="1784"/>
                  </a:lnTo>
                  <a:lnTo>
                    <a:pt x="540" y="1826"/>
                  </a:lnTo>
                  <a:lnTo>
                    <a:pt x="518" y="1868"/>
                  </a:lnTo>
                  <a:lnTo>
                    <a:pt x="496" y="1908"/>
                  </a:lnTo>
                  <a:lnTo>
                    <a:pt x="474" y="1946"/>
                  </a:lnTo>
                  <a:lnTo>
                    <a:pt x="450" y="1986"/>
                  </a:lnTo>
                  <a:lnTo>
                    <a:pt x="424" y="2024"/>
                  </a:lnTo>
                  <a:lnTo>
                    <a:pt x="398" y="2060"/>
                  </a:lnTo>
                  <a:lnTo>
                    <a:pt x="370" y="2096"/>
                  </a:lnTo>
                  <a:lnTo>
                    <a:pt x="342" y="2132"/>
                  </a:lnTo>
                  <a:lnTo>
                    <a:pt x="312" y="2166"/>
                  </a:lnTo>
                  <a:lnTo>
                    <a:pt x="280" y="2200"/>
                  </a:lnTo>
                  <a:lnTo>
                    <a:pt x="250" y="2232"/>
                  </a:lnTo>
                  <a:lnTo>
                    <a:pt x="216" y="2264"/>
                  </a:lnTo>
                  <a:lnTo>
                    <a:pt x="182" y="2294"/>
                  </a:lnTo>
                  <a:lnTo>
                    <a:pt x="148" y="2324"/>
                  </a:lnTo>
                  <a:lnTo>
                    <a:pt x="112" y="2352"/>
                  </a:lnTo>
                  <a:lnTo>
                    <a:pt x="76" y="2380"/>
                  </a:lnTo>
                  <a:lnTo>
                    <a:pt x="38" y="2406"/>
                  </a:lnTo>
                  <a:lnTo>
                    <a:pt x="0" y="2432"/>
                  </a:lnTo>
                  <a:lnTo>
                    <a:pt x="0" y="2432"/>
                  </a:lnTo>
                  <a:lnTo>
                    <a:pt x="38" y="2450"/>
                  </a:lnTo>
                  <a:lnTo>
                    <a:pt x="74" y="2468"/>
                  </a:lnTo>
                  <a:lnTo>
                    <a:pt x="112" y="2484"/>
                  </a:lnTo>
                  <a:lnTo>
                    <a:pt x="152" y="2500"/>
                  </a:lnTo>
                  <a:lnTo>
                    <a:pt x="190" y="2514"/>
                  </a:lnTo>
                  <a:lnTo>
                    <a:pt x="230" y="2526"/>
                  </a:lnTo>
                  <a:lnTo>
                    <a:pt x="270" y="2538"/>
                  </a:lnTo>
                  <a:lnTo>
                    <a:pt x="310" y="2550"/>
                  </a:lnTo>
                  <a:lnTo>
                    <a:pt x="352" y="2558"/>
                  </a:lnTo>
                  <a:lnTo>
                    <a:pt x="394" y="2568"/>
                  </a:lnTo>
                  <a:lnTo>
                    <a:pt x="436" y="2574"/>
                  </a:lnTo>
                  <a:lnTo>
                    <a:pt x="478" y="2580"/>
                  </a:lnTo>
                  <a:lnTo>
                    <a:pt x="520" y="2586"/>
                  </a:lnTo>
                  <a:lnTo>
                    <a:pt x="564" y="2588"/>
                  </a:lnTo>
                  <a:lnTo>
                    <a:pt x="606" y="2590"/>
                  </a:lnTo>
                  <a:lnTo>
                    <a:pt x="650" y="2592"/>
                  </a:lnTo>
                  <a:lnTo>
                    <a:pt x="650" y="2592"/>
                  </a:lnTo>
                  <a:lnTo>
                    <a:pt x="722" y="2590"/>
                  </a:lnTo>
                  <a:lnTo>
                    <a:pt x="794" y="2584"/>
                  </a:lnTo>
                  <a:lnTo>
                    <a:pt x="864" y="2574"/>
                  </a:lnTo>
                  <a:lnTo>
                    <a:pt x="932" y="2562"/>
                  </a:lnTo>
                  <a:lnTo>
                    <a:pt x="1000" y="2546"/>
                  </a:lnTo>
                  <a:lnTo>
                    <a:pt x="1068" y="2528"/>
                  </a:lnTo>
                  <a:lnTo>
                    <a:pt x="1132" y="2506"/>
                  </a:lnTo>
                  <a:lnTo>
                    <a:pt x="1196" y="2480"/>
                  </a:lnTo>
                  <a:lnTo>
                    <a:pt x="1258" y="2452"/>
                  </a:lnTo>
                  <a:lnTo>
                    <a:pt x="1318" y="2422"/>
                  </a:lnTo>
                  <a:lnTo>
                    <a:pt x="1378" y="2388"/>
                  </a:lnTo>
                  <a:lnTo>
                    <a:pt x="1434" y="2352"/>
                  </a:lnTo>
                  <a:lnTo>
                    <a:pt x="1490" y="2312"/>
                  </a:lnTo>
                  <a:lnTo>
                    <a:pt x="1542" y="2270"/>
                  </a:lnTo>
                  <a:lnTo>
                    <a:pt x="1594" y="2226"/>
                  </a:lnTo>
                  <a:lnTo>
                    <a:pt x="1642" y="2180"/>
                  </a:lnTo>
                  <a:lnTo>
                    <a:pt x="1688" y="2130"/>
                  </a:lnTo>
                  <a:lnTo>
                    <a:pt x="1732" y="2080"/>
                  </a:lnTo>
                  <a:lnTo>
                    <a:pt x="1774" y="2026"/>
                  </a:lnTo>
                  <a:lnTo>
                    <a:pt x="1814" y="1972"/>
                  </a:lnTo>
                  <a:lnTo>
                    <a:pt x="1850" y="1914"/>
                  </a:lnTo>
                  <a:lnTo>
                    <a:pt x="1884" y="1856"/>
                  </a:lnTo>
                  <a:lnTo>
                    <a:pt x="1916" y="1796"/>
                  </a:lnTo>
                  <a:lnTo>
                    <a:pt x="1944" y="1734"/>
                  </a:lnTo>
                  <a:lnTo>
                    <a:pt x="1968" y="1670"/>
                  </a:lnTo>
                  <a:lnTo>
                    <a:pt x="1990" y="1604"/>
                  </a:lnTo>
                  <a:lnTo>
                    <a:pt x="2010" y="1538"/>
                  </a:lnTo>
                  <a:lnTo>
                    <a:pt x="2026" y="1470"/>
                  </a:lnTo>
                  <a:lnTo>
                    <a:pt x="2038" y="1402"/>
                  </a:lnTo>
                  <a:lnTo>
                    <a:pt x="2046" y="1332"/>
                  </a:lnTo>
                  <a:lnTo>
                    <a:pt x="2052" y="1260"/>
                  </a:lnTo>
                  <a:lnTo>
                    <a:pt x="2054" y="1188"/>
                  </a:lnTo>
                  <a:lnTo>
                    <a:pt x="2054" y="1188"/>
                  </a:lnTo>
                  <a:lnTo>
                    <a:pt x="2052" y="1142"/>
                  </a:lnTo>
                  <a:lnTo>
                    <a:pt x="2050" y="1094"/>
                  </a:lnTo>
                  <a:lnTo>
                    <a:pt x="2046" y="1050"/>
                  </a:lnTo>
                  <a:lnTo>
                    <a:pt x="2042" y="1004"/>
                  </a:lnTo>
                  <a:lnTo>
                    <a:pt x="2034" y="958"/>
                  </a:lnTo>
                  <a:lnTo>
                    <a:pt x="2026" y="914"/>
                  </a:lnTo>
                  <a:lnTo>
                    <a:pt x="2018" y="870"/>
                  </a:lnTo>
                  <a:lnTo>
                    <a:pt x="2006" y="826"/>
                  </a:lnTo>
                  <a:lnTo>
                    <a:pt x="1994" y="784"/>
                  </a:lnTo>
                  <a:lnTo>
                    <a:pt x="1980" y="742"/>
                  </a:lnTo>
                  <a:lnTo>
                    <a:pt x="1966" y="700"/>
                  </a:lnTo>
                  <a:lnTo>
                    <a:pt x="1950" y="658"/>
                  </a:lnTo>
                  <a:lnTo>
                    <a:pt x="1932" y="618"/>
                  </a:lnTo>
                  <a:lnTo>
                    <a:pt x="1914" y="578"/>
                  </a:lnTo>
                  <a:lnTo>
                    <a:pt x="1894" y="538"/>
                  </a:lnTo>
                  <a:lnTo>
                    <a:pt x="1874" y="500"/>
                  </a:lnTo>
                  <a:lnTo>
                    <a:pt x="1852" y="462"/>
                  </a:lnTo>
                  <a:lnTo>
                    <a:pt x="1828" y="426"/>
                  </a:lnTo>
                  <a:lnTo>
                    <a:pt x="1804" y="390"/>
                  </a:lnTo>
                  <a:lnTo>
                    <a:pt x="1778" y="354"/>
                  </a:lnTo>
                  <a:lnTo>
                    <a:pt x="1752" y="320"/>
                  </a:lnTo>
                  <a:lnTo>
                    <a:pt x="1724" y="286"/>
                  </a:lnTo>
                  <a:lnTo>
                    <a:pt x="1696" y="252"/>
                  </a:lnTo>
                  <a:lnTo>
                    <a:pt x="1666" y="220"/>
                  </a:lnTo>
                  <a:lnTo>
                    <a:pt x="1636" y="190"/>
                  </a:lnTo>
                  <a:lnTo>
                    <a:pt x="1604" y="160"/>
                  </a:lnTo>
                  <a:lnTo>
                    <a:pt x="1572" y="130"/>
                  </a:lnTo>
                  <a:lnTo>
                    <a:pt x="1538" y="102"/>
                  </a:lnTo>
                  <a:lnTo>
                    <a:pt x="1504" y="76"/>
                  </a:lnTo>
                  <a:lnTo>
                    <a:pt x="1470" y="50"/>
                  </a:lnTo>
                  <a:lnTo>
                    <a:pt x="1434" y="24"/>
                  </a:lnTo>
                  <a:lnTo>
                    <a:pt x="1396" y="0"/>
                  </a:lnTo>
                  <a:lnTo>
                    <a:pt x="1396" y="0"/>
                  </a:lnTo>
                  <a:lnTo>
                    <a:pt x="1392" y="44"/>
                  </a:lnTo>
                  <a:lnTo>
                    <a:pt x="1386" y="90"/>
                  </a:lnTo>
                  <a:lnTo>
                    <a:pt x="1378" y="132"/>
                  </a:lnTo>
                  <a:lnTo>
                    <a:pt x="1370" y="176"/>
                  </a:lnTo>
                  <a:lnTo>
                    <a:pt x="1360" y="218"/>
                  </a:lnTo>
                  <a:lnTo>
                    <a:pt x="1348" y="262"/>
                  </a:lnTo>
                  <a:lnTo>
                    <a:pt x="1336" y="304"/>
                  </a:lnTo>
                  <a:lnTo>
                    <a:pt x="1322" y="344"/>
                  </a:lnTo>
                  <a:lnTo>
                    <a:pt x="1306" y="386"/>
                  </a:lnTo>
                  <a:lnTo>
                    <a:pt x="1290" y="426"/>
                  </a:lnTo>
                  <a:lnTo>
                    <a:pt x="1272" y="464"/>
                  </a:lnTo>
                  <a:lnTo>
                    <a:pt x="1254" y="504"/>
                  </a:lnTo>
                  <a:lnTo>
                    <a:pt x="1236" y="542"/>
                  </a:lnTo>
                  <a:lnTo>
                    <a:pt x="1214" y="580"/>
                  </a:lnTo>
                  <a:lnTo>
                    <a:pt x="1192" y="616"/>
                  </a:lnTo>
                  <a:lnTo>
                    <a:pt x="1170" y="654"/>
                  </a:lnTo>
                  <a:lnTo>
                    <a:pt x="1146" y="688"/>
                  </a:lnTo>
                  <a:lnTo>
                    <a:pt x="1122" y="724"/>
                  </a:lnTo>
                  <a:lnTo>
                    <a:pt x="1096" y="758"/>
                  </a:lnTo>
                  <a:lnTo>
                    <a:pt x="1070" y="792"/>
                  </a:lnTo>
                  <a:lnTo>
                    <a:pt x="1042" y="824"/>
                  </a:lnTo>
                  <a:lnTo>
                    <a:pt x="1014" y="856"/>
                  </a:lnTo>
                  <a:lnTo>
                    <a:pt x="984" y="886"/>
                  </a:lnTo>
                  <a:lnTo>
                    <a:pt x="954" y="916"/>
                  </a:lnTo>
                  <a:lnTo>
                    <a:pt x="924" y="946"/>
                  </a:lnTo>
                  <a:lnTo>
                    <a:pt x="892" y="974"/>
                  </a:lnTo>
                  <a:lnTo>
                    <a:pt x="858" y="1002"/>
                  </a:lnTo>
                  <a:lnTo>
                    <a:pt x="826" y="1028"/>
                  </a:lnTo>
                  <a:lnTo>
                    <a:pt x="790" y="1052"/>
                  </a:lnTo>
                  <a:lnTo>
                    <a:pt x="756" y="1078"/>
                  </a:lnTo>
                  <a:lnTo>
                    <a:pt x="720" y="1100"/>
                  </a:lnTo>
                  <a:lnTo>
                    <a:pt x="684" y="1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6" name="Freeform 8"/>
            <p:cNvSpPr/>
            <p:nvPr/>
          </p:nvSpPr>
          <p:spPr bwMode="auto">
            <a:xfrm>
              <a:off x="6203950" y="2598738"/>
              <a:ext cx="3260725" cy="4114800"/>
            </a:xfrm>
            <a:custGeom>
              <a:avLst/>
              <a:gdLst>
                <a:gd name="T0" fmla="*/ 686 w 2054"/>
                <a:gd name="T1" fmla="*/ 1188 h 2592"/>
                <a:gd name="T2" fmla="*/ 682 w 2054"/>
                <a:gd name="T3" fmla="*/ 1286 h 2592"/>
                <a:gd name="T4" fmla="*/ 666 w 2054"/>
                <a:gd name="T5" fmla="*/ 1428 h 2592"/>
                <a:gd name="T6" fmla="*/ 636 w 2054"/>
                <a:gd name="T7" fmla="*/ 1566 h 2592"/>
                <a:gd name="T8" fmla="*/ 594 w 2054"/>
                <a:gd name="T9" fmla="*/ 1698 h 2592"/>
                <a:gd name="T10" fmla="*/ 540 w 2054"/>
                <a:gd name="T11" fmla="*/ 1826 h 2592"/>
                <a:gd name="T12" fmla="*/ 474 w 2054"/>
                <a:gd name="T13" fmla="*/ 1946 h 2592"/>
                <a:gd name="T14" fmla="*/ 398 w 2054"/>
                <a:gd name="T15" fmla="*/ 2060 h 2592"/>
                <a:gd name="T16" fmla="*/ 312 w 2054"/>
                <a:gd name="T17" fmla="*/ 2166 h 2592"/>
                <a:gd name="T18" fmla="*/ 216 w 2054"/>
                <a:gd name="T19" fmla="*/ 2264 h 2592"/>
                <a:gd name="T20" fmla="*/ 112 w 2054"/>
                <a:gd name="T21" fmla="*/ 2352 h 2592"/>
                <a:gd name="T22" fmla="*/ 0 w 2054"/>
                <a:gd name="T23" fmla="*/ 2432 h 2592"/>
                <a:gd name="T24" fmla="*/ 74 w 2054"/>
                <a:gd name="T25" fmla="*/ 2468 h 2592"/>
                <a:gd name="T26" fmla="*/ 190 w 2054"/>
                <a:gd name="T27" fmla="*/ 2514 h 2592"/>
                <a:gd name="T28" fmla="*/ 310 w 2054"/>
                <a:gd name="T29" fmla="*/ 2550 h 2592"/>
                <a:gd name="T30" fmla="*/ 436 w 2054"/>
                <a:gd name="T31" fmla="*/ 2574 h 2592"/>
                <a:gd name="T32" fmla="*/ 564 w 2054"/>
                <a:gd name="T33" fmla="*/ 2588 h 2592"/>
                <a:gd name="T34" fmla="*/ 650 w 2054"/>
                <a:gd name="T35" fmla="*/ 2592 h 2592"/>
                <a:gd name="T36" fmla="*/ 864 w 2054"/>
                <a:gd name="T37" fmla="*/ 2574 h 2592"/>
                <a:gd name="T38" fmla="*/ 1068 w 2054"/>
                <a:gd name="T39" fmla="*/ 2528 h 2592"/>
                <a:gd name="T40" fmla="*/ 1258 w 2054"/>
                <a:gd name="T41" fmla="*/ 2452 h 2592"/>
                <a:gd name="T42" fmla="*/ 1434 w 2054"/>
                <a:gd name="T43" fmla="*/ 2352 h 2592"/>
                <a:gd name="T44" fmla="*/ 1594 w 2054"/>
                <a:gd name="T45" fmla="*/ 2226 h 2592"/>
                <a:gd name="T46" fmla="*/ 1732 w 2054"/>
                <a:gd name="T47" fmla="*/ 2080 h 2592"/>
                <a:gd name="T48" fmla="*/ 1850 w 2054"/>
                <a:gd name="T49" fmla="*/ 1914 h 2592"/>
                <a:gd name="T50" fmla="*/ 1944 w 2054"/>
                <a:gd name="T51" fmla="*/ 1734 h 2592"/>
                <a:gd name="T52" fmla="*/ 2010 w 2054"/>
                <a:gd name="T53" fmla="*/ 1538 h 2592"/>
                <a:gd name="T54" fmla="*/ 2046 w 2054"/>
                <a:gd name="T55" fmla="*/ 1332 h 2592"/>
                <a:gd name="T56" fmla="*/ 2054 w 2054"/>
                <a:gd name="T57" fmla="*/ 1188 h 2592"/>
                <a:gd name="T58" fmla="*/ 2046 w 2054"/>
                <a:gd name="T59" fmla="*/ 1050 h 2592"/>
                <a:gd name="T60" fmla="*/ 2026 w 2054"/>
                <a:gd name="T61" fmla="*/ 914 h 2592"/>
                <a:gd name="T62" fmla="*/ 1994 w 2054"/>
                <a:gd name="T63" fmla="*/ 784 h 2592"/>
                <a:gd name="T64" fmla="*/ 1950 w 2054"/>
                <a:gd name="T65" fmla="*/ 658 h 2592"/>
                <a:gd name="T66" fmla="*/ 1894 w 2054"/>
                <a:gd name="T67" fmla="*/ 538 h 2592"/>
                <a:gd name="T68" fmla="*/ 1828 w 2054"/>
                <a:gd name="T69" fmla="*/ 426 h 2592"/>
                <a:gd name="T70" fmla="*/ 1752 w 2054"/>
                <a:gd name="T71" fmla="*/ 320 h 2592"/>
                <a:gd name="T72" fmla="*/ 1666 w 2054"/>
                <a:gd name="T73" fmla="*/ 220 h 2592"/>
                <a:gd name="T74" fmla="*/ 1572 w 2054"/>
                <a:gd name="T75" fmla="*/ 130 h 2592"/>
                <a:gd name="T76" fmla="*/ 1470 w 2054"/>
                <a:gd name="T77" fmla="*/ 50 h 2592"/>
                <a:gd name="T78" fmla="*/ 1396 w 2054"/>
                <a:gd name="T79" fmla="*/ 0 h 2592"/>
                <a:gd name="T80" fmla="*/ 1378 w 2054"/>
                <a:gd name="T81" fmla="*/ 132 h 2592"/>
                <a:gd name="T82" fmla="*/ 1348 w 2054"/>
                <a:gd name="T83" fmla="*/ 262 h 2592"/>
                <a:gd name="T84" fmla="*/ 1306 w 2054"/>
                <a:gd name="T85" fmla="*/ 386 h 2592"/>
                <a:gd name="T86" fmla="*/ 1254 w 2054"/>
                <a:gd name="T87" fmla="*/ 504 h 2592"/>
                <a:gd name="T88" fmla="*/ 1192 w 2054"/>
                <a:gd name="T89" fmla="*/ 616 h 2592"/>
                <a:gd name="T90" fmla="*/ 1122 w 2054"/>
                <a:gd name="T91" fmla="*/ 724 h 2592"/>
                <a:gd name="T92" fmla="*/ 1042 w 2054"/>
                <a:gd name="T93" fmla="*/ 824 h 2592"/>
                <a:gd name="T94" fmla="*/ 954 w 2054"/>
                <a:gd name="T95" fmla="*/ 916 h 2592"/>
                <a:gd name="T96" fmla="*/ 858 w 2054"/>
                <a:gd name="T97" fmla="*/ 1002 h 2592"/>
                <a:gd name="T98" fmla="*/ 756 w 2054"/>
                <a:gd name="T99" fmla="*/ 1078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54" h="2592">
                  <a:moveTo>
                    <a:pt x="684" y="1124"/>
                  </a:moveTo>
                  <a:lnTo>
                    <a:pt x="684" y="1124"/>
                  </a:lnTo>
                  <a:lnTo>
                    <a:pt x="686" y="1188"/>
                  </a:lnTo>
                  <a:lnTo>
                    <a:pt x="686" y="1188"/>
                  </a:lnTo>
                  <a:lnTo>
                    <a:pt x="684" y="1236"/>
                  </a:lnTo>
                  <a:lnTo>
                    <a:pt x="682" y="1286"/>
                  </a:lnTo>
                  <a:lnTo>
                    <a:pt x="678" y="1332"/>
                  </a:lnTo>
                  <a:lnTo>
                    <a:pt x="672" y="1380"/>
                  </a:lnTo>
                  <a:lnTo>
                    <a:pt x="666" y="1428"/>
                  </a:lnTo>
                  <a:lnTo>
                    <a:pt x="658" y="1474"/>
                  </a:lnTo>
                  <a:lnTo>
                    <a:pt x="648" y="1520"/>
                  </a:lnTo>
                  <a:lnTo>
                    <a:pt x="636" y="1566"/>
                  </a:lnTo>
                  <a:lnTo>
                    <a:pt x="624" y="1610"/>
                  </a:lnTo>
                  <a:lnTo>
                    <a:pt x="610" y="1654"/>
                  </a:lnTo>
                  <a:lnTo>
                    <a:pt x="594" y="1698"/>
                  </a:lnTo>
                  <a:lnTo>
                    <a:pt x="576" y="1742"/>
                  </a:lnTo>
                  <a:lnTo>
                    <a:pt x="558" y="1784"/>
                  </a:lnTo>
                  <a:lnTo>
                    <a:pt x="540" y="1826"/>
                  </a:lnTo>
                  <a:lnTo>
                    <a:pt x="518" y="1868"/>
                  </a:lnTo>
                  <a:lnTo>
                    <a:pt x="496" y="1908"/>
                  </a:lnTo>
                  <a:lnTo>
                    <a:pt x="474" y="1946"/>
                  </a:lnTo>
                  <a:lnTo>
                    <a:pt x="450" y="1986"/>
                  </a:lnTo>
                  <a:lnTo>
                    <a:pt x="424" y="2024"/>
                  </a:lnTo>
                  <a:lnTo>
                    <a:pt x="398" y="2060"/>
                  </a:lnTo>
                  <a:lnTo>
                    <a:pt x="370" y="2096"/>
                  </a:lnTo>
                  <a:lnTo>
                    <a:pt x="342" y="2132"/>
                  </a:lnTo>
                  <a:lnTo>
                    <a:pt x="312" y="2166"/>
                  </a:lnTo>
                  <a:lnTo>
                    <a:pt x="280" y="2200"/>
                  </a:lnTo>
                  <a:lnTo>
                    <a:pt x="250" y="2232"/>
                  </a:lnTo>
                  <a:lnTo>
                    <a:pt x="216" y="2264"/>
                  </a:lnTo>
                  <a:lnTo>
                    <a:pt x="182" y="2294"/>
                  </a:lnTo>
                  <a:lnTo>
                    <a:pt x="148" y="2324"/>
                  </a:lnTo>
                  <a:lnTo>
                    <a:pt x="112" y="2352"/>
                  </a:lnTo>
                  <a:lnTo>
                    <a:pt x="76" y="2380"/>
                  </a:lnTo>
                  <a:lnTo>
                    <a:pt x="38" y="2406"/>
                  </a:lnTo>
                  <a:lnTo>
                    <a:pt x="0" y="2432"/>
                  </a:lnTo>
                  <a:lnTo>
                    <a:pt x="0" y="2432"/>
                  </a:lnTo>
                  <a:lnTo>
                    <a:pt x="38" y="2450"/>
                  </a:lnTo>
                  <a:lnTo>
                    <a:pt x="74" y="2468"/>
                  </a:lnTo>
                  <a:lnTo>
                    <a:pt x="112" y="2484"/>
                  </a:lnTo>
                  <a:lnTo>
                    <a:pt x="152" y="2500"/>
                  </a:lnTo>
                  <a:lnTo>
                    <a:pt x="190" y="2514"/>
                  </a:lnTo>
                  <a:lnTo>
                    <a:pt x="230" y="2526"/>
                  </a:lnTo>
                  <a:lnTo>
                    <a:pt x="270" y="2538"/>
                  </a:lnTo>
                  <a:lnTo>
                    <a:pt x="310" y="2550"/>
                  </a:lnTo>
                  <a:lnTo>
                    <a:pt x="352" y="2558"/>
                  </a:lnTo>
                  <a:lnTo>
                    <a:pt x="394" y="2568"/>
                  </a:lnTo>
                  <a:lnTo>
                    <a:pt x="436" y="2574"/>
                  </a:lnTo>
                  <a:lnTo>
                    <a:pt x="478" y="2580"/>
                  </a:lnTo>
                  <a:lnTo>
                    <a:pt x="520" y="2586"/>
                  </a:lnTo>
                  <a:lnTo>
                    <a:pt x="564" y="2588"/>
                  </a:lnTo>
                  <a:lnTo>
                    <a:pt x="606" y="2590"/>
                  </a:lnTo>
                  <a:lnTo>
                    <a:pt x="650" y="2592"/>
                  </a:lnTo>
                  <a:lnTo>
                    <a:pt x="650" y="2592"/>
                  </a:lnTo>
                  <a:lnTo>
                    <a:pt x="722" y="2590"/>
                  </a:lnTo>
                  <a:lnTo>
                    <a:pt x="794" y="2584"/>
                  </a:lnTo>
                  <a:lnTo>
                    <a:pt x="864" y="2574"/>
                  </a:lnTo>
                  <a:lnTo>
                    <a:pt x="932" y="2562"/>
                  </a:lnTo>
                  <a:lnTo>
                    <a:pt x="1000" y="2546"/>
                  </a:lnTo>
                  <a:lnTo>
                    <a:pt x="1068" y="2528"/>
                  </a:lnTo>
                  <a:lnTo>
                    <a:pt x="1132" y="2506"/>
                  </a:lnTo>
                  <a:lnTo>
                    <a:pt x="1196" y="2480"/>
                  </a:lnTo>
                  <a:lnTo>
                    <a:pt x="1258" y="2452"/>
                  </a:lnTo>
                  <a:lnTo>
                    <a:pt x="1318" y="2422"/>
                  </a:lnTo>
                  <a:lnTo>
                    <a:pt x="1378" y="2388"/>
                  </a:lnTo>
                  <a:lnTo>
                    <a:pt x="1434" y="2352"/>
                  </a:lnTo>
                  <a:lnTo>
                    <a:pt x="1490" y="2312"/>
                  </a:lnTo>
                  <a:lnTo>
                    <a:pt x="1542" y="2270"/>
                  </a:lnTo>
                  <a:lnTo>
                    <a:pt x="1594" y="2226"/>
                  </a:lnTo>
                  <a:lnTo>
                    <a:pt x="1642" y="2180"/>
                  </a:lnTo>
                  <a:lnTo>
                    <a:pt x="1688" y="2130"/>
                  </a:lnTo>
                  <a:lnTo>
                    <a:pt x="1732" y="2080"/>
                  </a:lnTo>
                  <a:lnTo>
                    <a:pt x="1774" y="2026"/>
                  </a:lnTo>
                  <a:lnTo>
                    <a:pt x="1814" y="1972"/>
                  </a:lnTo>
                  <a:lnTo>
                    <a:pt x="1850" y="1914"/>
                  </a:lnTo>
                  <a:lnTo>
                    <a:pt x="1884" y="1856"/>
                  </a:lnTo>
                  <a:lnTo>
                    <a:pt x="1916" y="1796"/>
                  </a:lnTo>
                  <a:lnTo>
                    <a:pt x="1944" y="1734"/>
                  </a:lnTo>
                  <a:lnTo>
                    <a:pt x="1968" y="1670"/>
                  </a:lnTo>
                  <a:lnTo>
                    <a:pt x="1990" y="1604"/>
                  </a:lnTo>
                  <a:lnTo>
                    <a:pt x="2010" y="1538"/>
                  </a:lnTo>
                  <a:lnTo>
                    <a:pt x="2026" y="1470"/>
                  </a:lnTo>
                  <a:lnTo>
                    <a:pt x="2038" y="1402"/>
                  </a:lnTo>
                  <a:lnTo>
                    <a:pt x="2046" y="1332"/>
                  </a:lnTo>
                  <a:lnTo>
                    <a:pt x="2052" y="1260"/>
                  </a:lnTo>
                  <a:lnTo>
                    <a:pt x="2054" y="1188"/>
                  </a:lnTo>
                  <a:lnTo>
                    <a:pt x="2054" y="1188"/>
                  </a:lnTo>
                  <a:lnTo>
                    <a:pt x="2052" y="1142"/>
                  </a:lnTo>
                  <a:lnTo>
                    <a:pt x="2050" y="1094"/>
                  </a:lnTo>
                  <a:lnTo>
                    <a:pt x="2046" y="1050"/>
                  </a:lnTo>
                  <a:lnTo>
                    <a:pt x="2042" y="1004"/>
                  </a:lnTo>
                  <a:lnTo>
                    <a:pt x="2034" y="958"/>
                  </a:lnTo>
                  <a:lnTo>
                    <a:pt x="2026" y="914"/>
                  </a:lnTo>
                  <a:lnTo>
                    <a:pt x="2018" y="870"/>
                  </a:lnTo>
                  <a:lnTo>
                    <a:pt x="2006" y="826"/>
                  </a:lnTo>
                  <a:lnTo>
                    <a:pt x="1994" y="784"/>
                  </a:lnTo>
                  <a:lnTo>
                    <a:pt x="1980" y="742"/>
                  </a:lnTo>
                  <a:lnTo>
                    <a:pt x="1966" y="700"/>
                  </a:lnTo>
                  <a:lnTo>
                    <a:pt x="1950" y="658"/>
                  </a:lnTo>
                  <a:lnTo>
                    <a:pt x="1932" y="618"/>
                  </a:lnTo>
                  <a:lnTo>
                    <a:pt x="1914" y="578"/>
                  </a:lnTo>
                  <a:lnTo>
                    <a:pt x="1894" y="538"/>
                  </a:lnTo>
                  <a:lnTo>
                    <a:pt x="1874" y="500"/>
                  </a:lnTo>
                  <a:lnTo>
                    <a:pt x="1852" y="462"/>
                  </a:lnTo>
                  <a:lnTo>
                    <a:pt x="1828" y="426"/>
                  </a:lnTo>
                  <a:lnTo>
                    <a:pt x="1804" y="390"/>
                  </a:lnTo>
                  <a:lnTo>
                    <a:pt x="1778" y="354"/>
                  </a:lnTo>
                  <a:lnTo>
                    <a:pt x="1752" y="320"/>
                  </a:lnTo>
                  <a:lnTo>
                    <a:pt x="1724" y="286"/>
                  </a:lnTo>
                  <a:lnTo>
                    <a:pt x="1696" y="252"/>
                  </a:lnTo>
                  <a:lnTo>
                    <a:pt x="1666" y="220"/>
                  </a:lnTo>
                  <a:lnTo>
                    <a:pt x="1636" y="190"/>
                  </a:lnTo>
                  <a:lnTo>
                    <a:pt x="1604" y="160"/>
                  </a:lnTo>
                  <a:lnTo>
                    <a:pt x="1572" y="130"/>
                  </a:lnTo>
                  <a:lnTo>
                    <a:pt x="1538" y="102"/>
                  </a:lnTo>
                  <a:lnTo>
                    <a:pt x="1504" y="76"/>
                  </a:lnTo>
                  <a:lnTo>
                    <a:pt x="1470" y="50"/>
                  </a:lnTo>
                  <a:lnTo>
                    <a:pt x="1434" y="24"/>
                  </a:lnTo>
                  <a:lnTo>
                    <a:pt x="1396" y="0"/>
                  </a:lnTo>
                  <a:lnTo>
                    <a:pt x="1396" y="0"/>
                  </a:lnTo>
                  <a:lnTo>
                    <a:pt x="1392" y="44"/>
                  </a:lnTo>
                  <a:lnTo>
                    <a:pt x="1386" y="90"/>
                  </a:lnTo>
                  <a:lnTo>
                    <a:pt x="1378" y="132"/>
                  </a:lnTo>
                  <a:lnTo>
                    <a:pt x="1370" y="176"/>
                  </a:lnTo>
                  <a:lnTo>
                    <a:pt x="1360" y="218"/>
                  </a:lnTo>
                  <a:lnTo>
                    <a:pt x="1348" y="262"/>
                  </a:lnTo>
                  <a:lnTo>
                    <a:pt x="1336" y="304"/>
                  </a:lnTo>
                  <a:lnTo>
                    <a:pt x="1322" y="344"/>
                  </a:lnTo>
                  <a:lnTo>
                    <a:pt x="1306" y="386"/>
                  </a:lnTo>
                  <a:lnTo>
                    <a:pt x="1290" y="426"/>
                  </a:lnTo>
                  <a:lnTo>
                    <a:pt x="1272" y="464"/>
                  </a:lnTo>
                  <a:lnTo>
                    <a:pt x="1254" y="504"/>
                  </a:lnTo>
                  <a:lnTo>
                    <a:pt x="1236" y="542"/>
                  </a:lnTo>
                  <a:lnTo>
                    <a:pt x="1214" y="580"/>
                  </a:lnTo>
                  <a:lnTo>
                    <a:pt x="1192" y="616"/>
                  </a:lnTo>
                  <a:lnTo>
                    <a:pt x="1170" y="654"/>
                  </a:lnTo>
                  <a:lnTo>
                    <a:pt x="1146" y="688"/>
                  </a:lnTo>
                  <a:lnTo>
                    <a:pt x="1122" y="724"/>
                  </a:lnTo>
                  <a:lnTo>
                    <a:pt x="1096" y="758"/>
                  </a:lnTo>
                  <a:lnTo>
                    <a:pt x="1070" y="792"/>
                  </a:lnTo>
                  <a:lnTo>
                    <a:pt x="1042" y="824"/>
                  </a:lnTo>
                  <a:lnTo>
                    <a:pt x="1014" y="856"/>
                  </a:lnTo>
                  <a:lnTo>
                    <a:pt x="984" y="886"/>
                  </a:lnTo>
                  <a:lnTo>
                    <a:pt x="954" y="916"/>
                  </a:lnTo>
                  <a:lnTo>
                    <a:pt x="924" y="946"/>
                  </a:lnTo>
                  <a:lnTo>
                    <a:pt x="892" y="974"/>
                  </a:lnTo>
                  <a:lnTo>
                    <a:pt x="858" y="1002"/>
                  </a:lnTo>
                  <a:lnTo>
                    <a:pt x="826" y="1028"/>
                  </a:lnTo>
                  <a:lnTo>
                    <a:pt x="790" y="1052"/>
                  </a:lnTo>
                  <a:lnTo>
                    <a:pt x="756" y="1078"/>
                  </a:lnTo>
                  <a:lnTo>
                    <a:pt x="720" y="1100"/>
                  </a:lnTo>
                  <a:lnTo>
                    <a:pt x="684" y="1124"/>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7" name="Freeform 9"/>
            <p:cNvSpPr/>
            <p:nvPr/>
          </p:nvSpPr>
          <p:spPr bwMode="auto">
            <a:xfrm>
              <a:off x="6203950" y="2255838"/>
              <a:ext cx="2114550" cy="2003425"/>
            </a:xfrm>
            <a:custGeom>
              <a:avLst/>
              <a:gdLst>
                <a:gd name="T0" fmla="*/ 0 w 1332"/>
                <a:gd name="T1" fmla="*/ 160 h 1262"/>
                <a:gd name="T2" fmla="*/ 136 w 1332"/>
                <a:gd name="T3" fmla="*/ 258 h 1262"/>
                <a:gd name="T4" fmla="*/ 258 w 1332"/>
                <a:gd name="T5" fmla="*/ 368 h 1262"/>
                <a:gd name="T6" fmla="*/ 368 w 1332"/>
                <a:gd name="T7" fmla="*/ 492 h 1262"/>
                <a:gd name="T8" fmla="*/ 462 w 1332"/>
                <a:gd name="T9" fmla="*/ 626 h 1262"/>
                <a:gd name="T10" fmla="*/ 542 w 1332"/>
                <a:gd name="T11" fmla="*/ 772 h 1262"/>
                <a:gd name="T12" fmla="*/ 592 w 1332"/>
                <a:gd name="T13" fmla="*/ 888 h 1262"/>
                <a:gd name="T14" fmla="*/ 620 w 1332"/>
                <a:gd name="T15" fmla="*/ 968 h 1262"/>
                <a:gd name="T16" fmla="*/ 642 w 1332"/>
                <a:gd name="T17" fmla="*/ 1050 h 1262"/>
                <a:gd name="T18" fmla="*/ 660 w 1332"/>
                <a:gd name="T19" fmla="*/ 1134 h 1262"/>
                <a:gd name="T20" fmla="*/ 674 w 1332"/>
                <a:gd name="T21" fmla="*/ 1218 h 1262"/>
                <a:gd name="T22" fmla="*/ 678 w 1332"/>
                <a:gd name="T23" fmla="*/ 1262 h 1262"/>
                <a:gd name="T24" fmla="*/ 810 w 1332"/>
                <a:gd name="T25" fmla="*/ 1168 h 1262"/>
                <a:gd name="T26" fmla="*/ 930 w 1332"/>
                <a:gd name="T27" fmla="*/ 1058 h 1262"/>
                <a:gd name="T28" fmla="*/ 1038 w 1332"/>
                <a:gd name="T29" fmla="*/ 938 h 1262"/>
                <a:gd name="T30" fmla="*/ 1130 w 1332"/>
                <a:gd name="T31" fmla="*/ 804 h 1262"/>
                <a:gd name="T32" fmla="*/ 1206 w 1332"/>
                <a:gd name="T33" fmla="*/ 660 h 1262"/>
                <a:gd name="T34" fmla="*/ 1238 w 1332"/>
                <a:gd name="T35" fmla="*/ 584 h 1262"/>
                <a:gd name="T36" fmla="*/ 1266 w 1332"/>
                <a:gd name="T37" fmla="*/ 506 h 1262"/>
                <a:gd name="T38" fmla="*/ 1290 w 1332"/>
                <a:gd name="T39" fmla="*/ 426 h 1262"/>
                <a:gd name="T40" fmla="*/ 1308 w 1332"/>
                <a:gd name="T41" fmla="*/ 346 h 1262"/>
                <a:gd name="T42" fmla="*/ 1322 w 1332"/>
                <a:gd name="T43" fmla="*/ 262 h 1262"/>
                <a:gd name="T44" fmla="*/ 1332 w 1332"/>
                <a:gd name="T45" fmla="*/ 178 h 1262"/>
                <a:gd name="T46" fmla="*/ 1292 w 1332"/>
                <a:gd name="T47" fmla="*/ 156 h 1262"/>
                <a:gd name="T48" fmla="*/ 1214 w 1332"/>
                <a:gd name="T49" fmla="*/ 120 h 1262"/>
                <a:gd name="T50" fmla="*/ 1134 w 1332"/>
                <a:gd name="T51" fmla="*/ 86 h 1262"/>
                <a:gd name="T52" fmla="*/ 1050 w 1332"/>
                <a:gd name="T53" fmla="*/ 58 h 1262"/>
                <a:gd name="T54" fmla="*/ 964 w 1332"/>
                <a:gd name="T55" fmla="*/ 36 h 1262"/>
                <a:gd name="T56" fmla="*/ 878 w 1332"/>
                <a:gd name="T57" fmla="*/ 20 h 1262"/>
                <a:gd name="T58" fmla="*/ 788 w 1332"/>
                <a:gd name="T59" fmla="*/ 8 h 1262"/>
                <a:gd name="T60" fmla="*/ 696 w 1332"/>
                <a:gd name="T61" fmla="*/ 2 h 1262"/>
                <a:gd name="T62" fmla="*/ 650 w 1332"/>
                <a:gd name="T63" fmla="*/ 0 h 1262"/>
                <a:gd name="T64" fmla="*/ 564 w 1332"/>
                <a:gd name="T65" fmla="*/ 4 h 1262"/>
                <a:gd name="T66" fmla="*/ 478 w 1332"/>
                <a:gd name="T67" fmla="*/ 12 h 1262"/>
                <a:gd name="T68" fmla="*/ 394 w 1332"/>
                <a:gd name="T69" fmla="*/ 24 h 1262"/>
                <a:gd name="T70" fmla="*/ 310 w 1332"/>
                <a:gd name="T71" fmla="*/ 42 h 1262"/>
                <a:gd name="T72" fmla="*/ 230 w 1332"/>
                <a:gd name="T73" fmla="*/ 66 h 1262"/>
                <a:gd name="T74" fmla="*/ 152 w 1332"/>
                <a:gd name="T75" fmla="*/ 92 h 1262"/>
                <a:gd name="T76" fmla="*/ 74 w 1332"/>
                <a:gd name="T77" fmla="*/ 124 h 1262"/>
                <a:gd name="T78" fmla="*/ 0 w 1332"/>
                <a:gd name="T79" fmla="*/ 160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2" h="1262">
                  <a:moveTo>
                    <a:pt x="0" y="160"/>
                  </a:moveTo>
                  <a:lnTo>
                    <a:pt x="0" y="160"/>
                  </a:lnTo>
                  <a:lnTo>
                    <a:pt x="70" y="208"/>
                  </a:lnTo>
                  <a:lnTo>
                    <a:pt x="136" y="258"/>
                  </a:lnTo>
                  <a:lnTo>
                    <a:pt x="198" y="310"/>
                  </a:lnTo>
                  <a:lnTo>
                    <a:pt x="258" y="368"/>
                  </a:lnTo>
                  <a:lnTo>
                    <a:pt x="314" y="428"/>
                  </a:lnTo>
                  <a:lnTo>
                    <a:pt x="368" y="492"/>
                  </a:lnTo>
                  <a:lnTo>
                    <a:pt x="416" y="558"/>
                  </a:lnTo>
                  <a:lnTo>
                    <a:pt x="462" y="626"/>
                  </a:lnTo>
                  <a:lnTo>
                    <a:pt x="504" y="698"/>
                  </a:lnTo>
                  <a:lnTo>
                    <a:pt x="542" y="772"/>
                  </a:lnTo>
                  <a:lnTo>
                    <a:pt x="576" y="850"/>
                  </a:lnTo>
                  <a:lnTo>
                    <a:pt x="592" y="888"/>
                  </a:lnTo>
                  <a:lnTo>
                    <a:pt x="606" y="928"/>
                  </a:lnTo>
                  <a:lnTo>
                    <a:pt x="620" y="968"/>
                  </a:lnTo>
                  <a:lnTo>
                    <a:pt x="632" y="1008"/>
                  </a:lnTo>
                  <a:lnTo>
                    <a:pt x="642" y="1050"/>
                  </a:lnTo>
                  <a:lnTo>
                    <a:pt x="652" y="1092"/>
                  </a:lnTo>
                  <a:lnTo>
                    <a:pt x="660" y="1134"/>
                  </a:lnTo>
                  <a:lnTo>
                    <a:pt x="668" y="1176"/>
                  </a:lnTo>
                  <a:lnTo>
                    <a:pt x="674" y="1218"/>
                  </a:lnTo>
                  <a:lnTo>
                    <a:pt x="678" y="1262"/>
                  </a:lnTo>
                  <a:lnTo>
                    <a:pt x="678" y="1262"/>
                  </a:lnTo>
                  <a:lnTo>
                    <a:pt x="746" y="1216"/>
                  </a:lnTo>
                  <a:lnTo>
                    <a:pt x="810" y="1168"/>
                  </a:lnTo>
                  <a:lnTo>
                    <a:pt x="872" y="1114"/>
                  </a:lnTo>
                  <a:lnTo>
                    <a:pt x="930" y="1058"/>
                  </a:lnTo>
                  <a:lnTo>
                    <a:pt x="986" y="1000"/>
                  </a:lnTo>
                  <a:lnTo>
                    <a:pt x="1038" y="938"/>
                  </a:lnTo>
                  <a:lnTo>
                    <a:pt x="1086" y="872"/>
                  </a:lnTo>
                  <a:lnTo>
                    <a:pt x="1130" y="804"/>
                  </a:lnTo>
                  <a:lnTo>
                    <a:pt x="1170" y="734"/>
                  </a:lnTo>
                  <a:lnTo>
                    <a:pt x="1206" y="660"/>
                  </a:lnTo>
                  <a:lnTo>
                    <a:pt x="1224" y="622"/>
                  </a:lnTo>
                  <a:lnTo>
                    <a:pt x="1238" y="584"/>
                  </a:lnTo>
                  <a:lnTo>
                    <a:pt x="1254" y="546"/>
                  </a:lnTo>
                  <a:lnTo>
                    <a:pt x="1266" y="506"/>
                  </a:lnTo>
                  <a:lnTo>
                    <a:pt x="1278" y="468"/>
                  </a:lnTo>
                  <a:lnTo>
                    <a:pt x="1290" y="426"/>
                  </a:lnTo>
                  <a:lnTo>
                    <a:pt x="1300" y="386"/>
                  </a:lnTo>
                  <a:lnTo>
                    <a:pt x="1308" y="346"/>
                  </a:lnTo>
                  <a:lnTo>
                    <a:pt x="1316" y="304"/>
                  </a:lnTo>
                  <a:lnTo>
                    <a:pt x="1322" y="262"/>
                  </a:lnTo>
                  <a:lnTo>
                    <a:pt x="1328" y="220"/>
                  </a:lnTo>
                  <a:lnTo>
                    <a:pt x="1332" y="178"/>
                  </a:lnTo>
                  <a:lnTo>
                    <a:pt x="1332" y="178"/>
                  </a:lnTo>
                  <a:lnTo>
                    <a:pt x="1292" y="156"/>
                  </a:lnTo>
                  <a:lnTo>
                    <a:pt x="1254" y="138"/>
                  </a:lnTo>
                  <a:lnTo>
                    <a:pt x="1214" y="120"/>
                  </a:lnTo>
                  <a:lnTo>
                    <a:pt x="1174" y="102"/>
                  </a:lnTo>
                  <a:lnTo>
                    <a:pt x="1134" y="86"/>
                  </a:lnTo>
                  <a:lnTo>
                    <a:pt x="1092" y="72"/>
                  </a:lnTo>
                  <a:lnTo>
                    <a:pt x="1050" y="58"/>
                  </a:lnTo>
                  <a:lnTo>
                    <a:pt x="1008" y="46"/>
                  </a:lnTo>
                  <a:lnTo>
                    <a:pt x="964" y="36"/>
                  </a:lnTo>
                  <a:lnTo>
                    <a:pt x="922" y="26"/>
                  </a:lnTo>
                  <a:lnTo>
                    <a:pt x="878" y="20"/>
                  </a:lnTo>
                  <a:lnTo>
                    <a:pt x="832" y="12"/>
                  </a:lnTo>
                  <a:lnTo>
                    <a:pt x="788" y="8"/>
                  </a:lnTo>
                  <a:lnTo>
                    <a:pt x="742" y="4"/>
                  </a:lnTo>
                  <a:lnTo>
                    <a:pt x="696" y="2"/>
                  </a:lnTo>
                  <a:lnTo>
                    <a:pt x="650" y="0"/>
                  </a:lnTo>
                  <a:lnTo>
                    <a:pt x="650" y="0"/>
                  </a:lnTo>
                  <a:lnTo>
                    <a:pt x="606" y="2"/>
                  </a:lnTo>
                  <a:lnTo>
                    <a:pt x="564" y="4"/>
                  </a:lnTo>
                  <a:lnTo>
                    <a:pt x="520" y="6"/>
                  </a:lnTo>
                  <a:lnTo>
                    <a:pt x="478" y="12"/>
                  </a:lnTo>
                  <a:lnTo>
                    <a:pt x="436" y="18"/>
                  </a:lnTo>
                  <a:lnTo>
                    <a:pt x="394" y="24"/>
                  </a:lnTo>
                  <a:lnTo>
                    <a:pt x="352" y="32"/>
                  </a:lnTo>
                  <a:lnTo>
                    <a:pt x="310" y="42"/>
                  </a:lnTo>
                  <a:lnTo>
                    <a:pt x="270" y="54"/>
                  </a:lnTo>
                  <a:lnTo>
                    <a:pt x="230" y="66"/>
                  </a:lnTo>
                  <a:lnTo>
                    <a:pt x="190" y="78"/>
                  </a:lnTo>
                  <a:lnTo>
                    <a:pt x="152" y="92"/>
                  </a:lnTo>
                  <a:lnTo>
                    <a:pt x="112" y="108"/>
                  </a:lnTo>
                  <a:lnTo>
                    <a:pt x="74" y="124"/>
                  </a:lnTo>
                  <a:lnTo>
                    <a:pt x="38" y="142"/>
                  </a:lnTo>
                  <a:lnTo>
                    <a:pt x="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8" name="Freeform 10"/>
            <p:cNvSpPr/>
            <p:nvPr/>
          </p:nvSpPr>
          <p:spPr bwMode="auto">
            <a:xfrm>
              <a:off x="6203950" y="2255838"/>
              <a:ext cx="2114550" cy="2003425"/>
            </a:xfrm>
            <a:custGeom>
              <a:avLst/>
              <a:gdLst>
                <a:gd name="T0" fmla="*/ 0 w 1332"/>
                <a:gd name="T1" fmla="*/ 160 h 1262"/>
                <a:gd name="T2" fmla="*/ 136 w 1332"/>
                <a:gd name="T3" fmla="*/ 258 h 1262"/>
                <a:gd name="T4" fmla="*/ 258 w 1332"/>
                <a:gd name="T5" fmla="*/ 368 h 1262"/>
                <a:gd name="T6" fmla="*/ 368 w 1332"/>
                <a:gd name="T7" fmla="*/ 492 h 1262"/>
                <a:gd name="T8" fmla="*/ 462 w 1332"/>
                <a:gd name="T9" fmla="*/ 626 h 1262"/>
                <a:gd name="T10" fmla="*/ 542 w 1332"/>
                <a:gd name="T11" fmla="*/ 772 h 1262"/>
                <a:gd name="T12" fmla="*/ 592 w 1332"/>
                <a:gd name="T13" fmla="*/ 888 h 1262"/>
                <a:gd name="T14" fmla="*/ 620 w 1332"/>
                <a:gd name="T15" fmla="*/ 968 h 1262"/>
                <a:gd name="T16" fmla="*/ 642 w 1332"/>
                <a:gd name="T17" fmla="*/ 1050 h 1262"/>
                <a:gd name="T18" fmla="*/ 660 w 1332"/>
                <a:gd name="T19" fmla="*/ 1134 h 1262"/>
                <a:gd name="T20" fmla="*/ 674 w 1332"/>
                <a:gd name="T21" fmla="*/ 1218 h 1262"/>
                <a:gd name="T22" fmla="*/ 678 w 1332"/>
                <a:gd name="T23" fmla="*/ 1262 h 1262"/>
                <a:gd name="T24" fmla="*/ 810 w 1332"/>
                <a:gd name="T25" fmla="*/ 1168 h 1262"/>
                <a:gd name="T26" fmla="*/ 930 w 1332"/>
                <a:gd name="T27" fmla="*/ 1058 h 1262"/>
                <a:gd name="T28" fmla="*/ 1038 w 1332"/>
                <a:gd name="T29" fmla="*/ 938 h 1262"/>
                <a:gd name="T30" fmla="*/ 1130 w 1332"/>
                <a:gd name="T31" fmla="*/ 804 h 1262"/>
                <a:gd name="T32" fmla="*/ 1206 w 1332"/>
                <a:gd name="T33" fmla="*/ 660 h 1262"/>
                <a:gd name="T34" fmla="*/ 1238 w 1332"/>
                <a:gd name="T35" fmla="*/ 584 h 1262"/>
                <a:gd name="T36" fmla="*/ 1266 w 1332"/>
                <a:gd name="T37" fmla="*/ 506 h 1262"/>
                <a:gd name="T38" fmla="*/ 1290 w 1332"/>
                <a:gd name="T39" fmla="*/ 426 h 1262"/>
                <a:gd name="T40" fmla="*/ 1308 w 1332"/>
                <a:gd name="T41" fmla="*/ 346 h 1262"/>
                <a:gd name="T42" fmla="*/ 1322 w 1332"/>
                <a:gd name="T43" fmla="*/ 262 h 1262"/>
                <a:gd name="T44" fmla="*/ 1332 w 1332"/>
                <a:gd name="T45" fmla="*/ 178 h 1262"/>
                <a:gd name="T46" fmla="*/ 1292 w 1332"/>
                <a:gd name="T47" fmla="*/ 156 h 1262"/>
                <a:gd name="T48" fmla="*/ 1214 w 1332"/>
                <a:gd name="T49" fmla="*/ 120 h 1262"/>
                <a:gd name="T50" fmla="*/ 1134 w 1332"/>
                <a:gd name="T51" fmla="*/ 86 h 1262"/>
                <a:gd name="T52" fmla="*/ 1050 w 1332"/>
                <a:gd name="T53" fmla="*/ 58 h 1262"/>
                <a:gd name="T54" fmla="*/ 964 w 1332"/>
                <a:gd name="T55" fmla="*/ 36 h 1262"/>
                <a:gd name="T56" fmla="*/ 878 w 1332"/>
                <a:gd name="T57" fmla="*/ 20 h 1262"/>
                <a:gd name="T58" fmla="*/ 788 w 1332"/>
                <a:gd name="T59" fmla="*/ 8 h 1262"/>
                <a:gd name="T60" fmla="*/ 696 w 1332"/>
                <a:gd name="T61" fmla="*/ 2 h 1262"/>
                <a:gd name="T62" fmla="*/ 650 w 1332"/>
                <a:gd name="T63" fmla="*/ 0 h 1262"/>
                <a:gd name="T64" fmla="*/ 564 w 1332"/>
                <a:gd name="T65" fmla="*/ 4 h 1262"/>
                <a:gd name="T66" fmla="*/ 478 w 1332"/>
                <a:gd name="T67" fmla="*/ 12 h 1262"/>
                <a:gd name="T68" fmla="*/ 394 w 1332"/>
                <a:gd name="T69" fmla="*/ 24 h 1262"/>
                <a:gd name="T70" fmla="*/ 310 w 1332"/>
                <a:gd name="T71" fmla="*/ 42 h 1262"/>
                <a:gd name="T72" fmla="*/ 230 w 1332"/>
                <a:gd name="T73" fmla="*/ 66 h 1262"/>
                <a:gd name="T74" fmla="*/ 152 w 1332"/>
                <a:gd name="T75" fmla="*/ 92 h 1262"/>
                <a:gd name="T76" fmla="*/ 74 w 1332"/>
                <a:gd name="T77" fmla="*/ 124 h 1262"/>
                <a:gd name="T78" fmla="*/ 0 w 1332"/>
                <a:gd name="T79" fmla="*/ 160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2" h="1262">
                  <a:moveTo>
                    <a:pt x="0" y="160"/>
                  </a:moveTo>
                  <a:lnTo>
                    <a:pt x="0" y="160"/>
                  </a:lnTo>
                  <a:lnTo>
                    <a:pt x="70" y="208"/>
                  </a:lnTo>
                  <a:lnTo>
                    <a:pt x="136" y="258"/>
                  </a:lnTo>
                  <a:lnTo>
                    <a:pt x="198" y="310"/>
                  </a:lnTo>
                  <a:lnTo>
                    <a:pt x="258" y="368"/>
                  </a:lnTo>
                  <a:lnTo>
                    <a:pt x="314" y="428"/>
                  </a:lnTo>
                  <a:lnTo>
                    <a:pt x="368" y="492"/>
                  </a:lnTo>
                  <a:lnTo>
                    <a:pt x="416" y="558"/>
                  </a:lnTo>
                  <a:lnTo>
                    <a:pt x="462" y="626"/>
                  </a:lnTo>
                  <a:lnTo>
                    <a:pt x="504" y="698"/>
                  </a:lnTo>
                  <a:lnTo>
                    <a:pt x="542" y="772"/>
                  </a:lnTo>
                  <a:lnTo>
                    <a:pt x="576" y="850"/>
                  </a:lnTo>
                  <a:lnTo>
                    <a:pt x="592" y="888"/>
                  </a:lnTo>
                  <a:lnTo>
                    <a:pt x="606" y="928"/>
                  </a:lnTo>
                  <a:lnTo>
                    <a:pt x="620" y="968"/>
                  </a:lnTo>
                  <a:lnTo>
                    <a:pt x="632" y="1008"/>
                  </a:lnTo>
                  <a:lnTo>
                    <a:pt x="642" y="1050"/>
                  </a:lnTo>
                  <a:lnTo>
                    <a:pt x="652" y="1092"/>
                  </a:lnTo>
                  <a:lnTo>
                    <a:pt x="660" y="1134"/>
                  </a:lnTo>
                  <a:lnTo>
                    <a:pt x="668" y="1176"/>
                  </a:lnTo>
                  <a:lnTo>
                    <a:pt x="674" y="1218"/>
                  </a:lnTo>
                  <a:lnTo>
                    <a:pt x="678" y="1262"/>
                  </a:lnTo>
                  <a:lnTo>
                    <a:pt x="678" y="1262"/>
                  </a:lnTo>
                  <a:lnTo>
                    <a:pt x="746" y="1216"/>
                  </a:lnTo>
                  <a:lnTo>
                    <a:pt x="810" y="1168"/>
                  </a:lnTo>
                  <a:lnTo>
                    <a:pt x="872" y="1114"/>
                  </a:lnTo>
                  <a:lnTo>
                    <a:pt x="930" y="1058"/>
                  </a:lnTo>
                  <a:lnTo>
                    <a:pt x="986" y="1000"/>
                  </a:lnTo>
                  <a:lnTo>
                    <a:pt x="1038" y="938"/>
                  </a:lnTo>
                  <a:lnTo>
                    <a:pt x="1086" y="872"/>
                  </a:lnTo>
                  <a:lnTo>
                    <a:pt x="1130" y="804"/>
                  </a:lnTo>
                  <a:lnTo>
                    <a:pt x="1170" y="734"/>
                  </a:lnTo>
                  <a:lnTo>
                    <a:pt x="1206" y="660"/>
                  </a:lnTo>
                  <a:lnTo>
                    <a:pt x="1224" y="622"/>
                  </a:lnTo>
                  <a:lnTo>
                    <a:pt x="1238" y="584"/>
                  </a:lnTo>
                  <a:lnTo>
                    <a:pt x="1254" y="546"/>
                  </a:lnTo>
                  <a:lnTo>
                    <a:pt x="1266" y="506"/>
                  </a:lnTo>
                  <a:lnTo>
                    <a:pt x="1278" y="468"/>
                  </a:lnTo>
                  <a:lnTo>
                    <a:pt x="1290" y="426"/>
                  </a:lnTo>
                  <a:lnTo>
                    <a:pt x="1300" y="386"/>
                  </a:lnTo>
                  <a:lnTo>
                    <a:pt x="1308" y="346"/>
                  </a:lnTo>
                  <a:lnTo>
                    <a:pt x="1316" y="304"/>
                  </a:lnTo>
                  <a:lnTo>
                    <a:pt x="1322" y="262"/>
                  </a:lnTo>
                  <a:lnTo>
                    <a:pt x="1328" y="220"/>
                  </a:lnTo>
                  <a:lnTo>
                    <a:pt x="1332" y="178"/>
                  </a:lnTo>
                  <a:lnTo>
                    <a:pt x="1332" y="178"/>
                  </a:lnTo>
                  <a:lnTo>
                    <a:pt x="1292" y="156"/>
                  </a:lnTo>
                  <a:lnTo>
                    <a:pt x="1254" y="138"/>
                  </a:lnTo>
                  <a:lnTo>
                    <a:pt x="1214" y="120"/>
                  </a:lnTo>
                  <a:lnTo>
                    <a:pt x="1174" y="102"/>
                  </a:lnTo>
                  <a:lnTo>
                    <a:pt x="1134" y="86"/>
                  </a:lnTo>
                  <a:lnTo>
                    <a:pt x="1092" y="72"/>
                  </a:lnTo>
                  <a:lnTo>
                    <a:pt x="1050" y="58"/>
                  </a:lnTo>
                  <a:lnTo>
                    <a:pt x="1008" y="46"/>
                  </a:lnTo>
                  <a:lnTo>
                    <a:pt x="964" y="36"/>
                  </a:lnTo>
                  <a:lnTo>
                    <a:pt x="922" y="26"/>
                  </a:lnTo>
                  <a:lnTo>
                    <a:pt x="878" y="20"/>
                  </a:lnTo>
                  <a:lnTo>
                    <a:pt x="832" y="12"/>
                  </a:lnTo>
                  <a:lnTo>
                    <a:pt x="788" y="8"/>
                  </a:lnTo>
                  <a:lnTo>
                    <a:pt x="742" y="4"/>
                  </a:lnTo>
                  <a:lnTo>
                    <a:pt x="696" y="2"/>
                  </a:lnTo>
                  <a:lnTo>
                    <a:pt x="650" y="0"/>
                  </a:lnTo>
                  <a:lnTo>
                    <a:pt x="650" y="0"/>
                  </a:lnTo>
                  <a:lnTo>
                    <a:pt x="606" y="2"/>
                  </a:lnTo>
                  <a:lnTo>
                    <a:pt x="564" y="4"/>
                  </a:lnTo>
                  <a:lnTo>
                    <a:pt x="520" y="6"/>
                  </a:lnTo>
                  <a:lnTo>
                    <a:pt x="478" y="12"/>
                  </a:lnTo>
                  <a:lnTo>
                    <a:pt x="436" y="18"/>
                  </a:lnTo>
                  <a:lnTo>
                    <a:pt x="394" y="24"/>
                  </a:lnTo>
                  <a:lnTo>
                    <a:pt x="352" y="32"/>
                  </a:lnTo>
                  <a:lnTo>
                    <a:pt x="310" y="42"/>
                  </a:lnTo>
                  <a:lnTo>
                    <a:pt x="270" y="54"/>
                  </a:lnTo>
                  <a:lnTo>
                    <a:pt x="230" y="66"/>
                  </a:lnTo>
                  <a:lnTo>
                    <a:pt x="190" y="78"/>
                  </a:lnTo>
                  <a:lnTo>
                    <a:pt x="152" y="92"/>
                  </a:lnTo>
                  <a:lnTo>
                    <a:pt x="112" y="108"/>
                  </a:lnTo>
                  <a:lnTo>
                    <a:pt x="74" y="124"/>
                  </a:lnTo>
                  <a:lnTo>
                    <a:pt x="38" y="142"/>
                  </a:lnTo>
                  <a:lnTo>
                    <a:pt x="0" y="16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9" name="Freeform 11"/>
            <p:cNvSpPr/>
            <p:nvPr/>
          </p:nvSpPr>
          <p:spPr bwMode="auto">
            <a:xfrm>
              <a:off x="2727325" y="2598738"/>
              <a:ext cx="3257550" cy="4114800"/>
            </a:xfrm>
            <a:custGeom>
              <a:avLst/>
              <a:gdLst>
                <a:gd name="T0" fmla="*/ 1370 w 2052"/>
                <a:gd name="T1" fmla="*/ 1124 h 2592"/>
                <a:gd name="T2" fmla="*/ 1298 w 2052"/>
                <a:gd name="T3" fmla="*/ 1078 h 2592"/>
                <a:gd name="T4" fmla="*/ 1194 w 2052"/>
                <a:gd name="T5" fmla="*/ 1002 h 2592"/>
                <a:gd name="T6" fmla="*/ 1100 w 2052"/>
                <a:gd name="T7" fmla="*/ 916 h 2592"/>
                <a:gd name="T8" fmla="*/ 1012 w 2052"/>
                <a:gd name="T9" fmla="*/ 824 h 2592"/>
                <a:gd name="T10" fmla="*/ 932 w 2052"/>
                <a:gd name="T11" fmla="*/ 724 h 2592"/>
                <a:gd name="T12" fmla="*/ 860 w 2052"/>
                <a:gd name="T13" fmla="*/ 616 h 2592"/>
                <a:gd name="T14" fmla="*/ 798 w 2052"/>
                <a:gd name="T15" fmla="*/ 504 h 2592"/>
                <a:gd name="T16" fmla="*/ 746 w 2052"/>
                <a:gd name="T17" fmla="*/ 386 h 2592"/>
                <a:gd name="T18" fmla="*/ 706 w 2052"/>
                <a:gd name="T19" fmla="*/ 262 h 2592"/>
                <a:gd name="T20" fmla="*/ 676 w 2052"/>
                <a:gd name="T21" fmla="*/ 132 h 2592"/>
                <a:gd name="T22" fmla="*/ 656 w 2052"/>
                <a:gd name="T23" fmla="*/ 0 h 2592"/>
                <a:gd name="T24" fmla="*/ 584 w 2052"/>
                <a:gd name="T25" fmla="*/ 50 h 2592"/>
                <a:gd name="T26" fmla="*/ 482 w 2052"/>
                <a:gd name="T27" fmla="*/ 130 h 2592"/>
                <a:gd name="T28" fmla="*/ 388 w 2052"/>
                <a:gd name="T29" fmla="*/ 220 h 2592"/>
                <a:gd name="T30" fmla="*/ 302 w 2052"/>
                <a:gd name="T31" fmla="*/ 320 h 2592"/>
                <a:gd name="T32" fmla="*/ 226 w 2052"/>
                <a:gd name="T33" fmla="*/ 426 h 2592"/>
                <a:gd name="T34" fmla="*/ 160 w 2052"/>
                <a:gd name="T35" fmla="*/ 538 h 2592"/>
                <a:gd name="T36" fmla="*/ 104 w 2052"/>
                <a:gd name="T37" fmla="*/ 658 h 2592"/>
                <a:gd name="T38" fmla="*/ 60 w 2052"/>
                <a:gd name="T39" fmla="*/ 784 h 2592"/>
                <a:gd name="T40" fmla="*/ 26 w 2052"/>
                <a:gd name="T41" fmla="*/ 914 h 2592"/>
                <a:gd name="T42" fmla="*/ 6 w 2052"/>
                <a:gd name="T43" fmla="*/ 1050 h 2592"/>
                <a:gd name="T44" fmla="*/ 0 w 2052"/>
                <a:gd name="T45" fmla="*/ 1188 h 2592"/>
                <a:gd name="T46" fmla="*/ 6 w 2052"/>
                <a:gd name="T47" fmla="*/ 1332 h 2592"/>
                <a:gd name="T48" fmla="*/ 44 w 2052"/>
                <a:gd name="T49" fmla="*/ 1538 h 2592"/>
                <a:gd name="T50" fmla="*/ 110 w 2052"/>
                <a:gd name="T51" fmla="*/ 1734 h 2592"/>
                <a:gd name="T52" fmla="*/ 204 w 2052"/>
                <a:gd name="T53" fmla="*/ 1914 h 2592"/>
                <a:gd name="T54" fmla="*/ 320 w 2052"/>
                <a:gd name="T55" fmla="*/ 2080 h 2592"/>
                <a:gd name="T56" fmla="*/ 460 w 2052"/>
                <a:gd name="T57" fmla="*/ 2226 h 2592"/>
                <a:gd name="T58" fmla="*/ 618 w 2052"/>
                <a:gd name="T59" fmla="*/ 2352 h 2592"/>
                <a:gd name="T60" fmla="*/ 796 w 2052"/>
                <a:gd name="T61" fmla="*/ 2452 h 2592"/>
                <a:gd name="T62" fmla="*/ 986 w 2052"/>
                <a:gd name="T63" fmla="*/ 2528 h 2592"/>
                <a:gd name="T64" fmla="*/ 1190 w 2052"/>
                <a:gd name="T65" fmla="*/ 2574 h 2592"/>
                <a:gd name="T66" fmla="*/ 1402 w 2052"/>
                <a:gd name="T67" fmla="*/ 2592 h 2592"/>
                <a:gd name="T68" fmla="*/ 1490 w 2052"/>
                <a:gd name="T69" fmla="*/ 2588 h 2592"/>
                <a:gd name="T70" fmla="*/ 1618 w 2052"/>
                <a:gd name="T71" fmla="*/ 2574 h 2592"/>
                <a:gd name="T72" fmla="*/ 1742 w 2052"/>
                <a:gd name="T73" fmla="*/ 2550 h 2592"/>
                <a:gd name="T74" fmla="*/ 1864 w 2052"/>
                <a:gd name="T75" fmla="*/ 2514 h 2592"/>
                <a:gd name="T76" fmla="*/ 1978 w 2052"/>
                <a:gd name="T77" fmla="*/ 2468 h 2592"/>
                <a:gd name="T78" fmla="*/ 2052 w 2052"/>
                <a:gd name="T79" fmla="*/ 2432 h 2592"/>
                <a:gd name="T80" fmla="*/ 1940 w 2052"/>
                <a:gd name="T81" fmla="*/ 2352 h 2592"/>
                <a:gd name="T82" fmla="*/ 1836 w 2052"/>
                <a:gd name="T83" fmla="*/ 2264 h 2592"/>
                <a:gd name="T84" fmla="*/ 1742 w 2052"/>
                <a:gd name="T85" fmla="*/ 2166 h 2592"/>
                <a:gd name="T86" fmla="*/ 1656 w 2052"/>
                <a:gd name="T87" fmla="*/ 2060 h 2592"/>
                <a:gd name="T88" fmla="*/ 1580 w 2052"/>
                <a:gd name="T89" fmla="*/ 1946 h 2592"/>
                <a:gd name="T90" fmla="*/ 1514 w 2052"/>
                <a:gd name="T91" fmla="*/ 1826 h 2592"/>
                <a:gd name="T92" fmla="*/ 1460 w 2052"/>
                <a:gd name="T93" fmla="*/ 1698 h 2592"/>
                <a:gd name="T94" fmla="*/ 1418 w 2052"/>
                <a:gd name="T95" fmla="*/ 1566 h 2592"/>
                <a:gd name="T96" fmla="*/ 1388 w 2052"/>
                <a:gd name="T97" fmla="*/ 1428 h 2592"/>
                <a:gd name="T98" fmla="*/ 1372 w 2052"/>
                <a:gd name="T99" fmla="*/ 1286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52" h="2592">
                  <a:moveTo>
                    <a:pt x="1368" y="1188"/>
                  </a:moveTo>
                  <a:lnTo>
                    <a:pt x="1368" y="1188"/>
                  </a:lnTo>
                  <a:lnTo>
                    <a:pt x="1370" y="1124"/>
                  </a:lnTo>
                  <a:lnTo>
                    <a:pt x="1370" y="1124"/>
                  </a:lnTo>
                  <a:lnTo>
                    <a:pt x="1334" y="1100"/>
                  </a:lnTo>
                  <a:lnTo>
                    <a:pt x="1298" y="1078"/>
                  </a:lnTo>
                  <a:lnTo>
                    <a:pt x="1262" y="1052"/>
                  </a:lnTo>
                  <a:lnTo>
                    <a:pt x="1228" y="1028"/>
                  </a:lnTo>
                  <a:lnTo>
                    <a:pt x="1194" y="1002"/>
                  </a:lnTo>
                  <a:lnTo>
                    <a:pt x="1162" y="974"/>
                  </a:lnTo>
                  <a:lnTo>
                    <a:pt x="1130" y="946"/>
                  </a:lnTo>
                  <a:lnTo>
                    <a:pt x="1100" y="916"/>
                  </a:lnTo>
                  <a:lnTo>
                    <a:pt x="1068" y="886"/>
                  </a:lnTo>
                  <a:lnTo>
                    <a:pt x="1040" y="856"/>
                  </a:lnTo>
                  <a:lnTo>
                    <a:pt x="1012" y="824"/>
                  </a:lnTo>
                  <a:lnTo>
                    <a:pt x="984" y="792"/>
                  </a:lnTo>
                  <a:lnTo>
                    <a:pt x="958" y="758"/>
                  </a:lnTo>
                  <a:lnTo>
                    <a:pt x="932" y="724"/>
                  </a:lnTo>
                  <a:lnTo>
                    <a:pt x="906" y="688"/>
                  </a:lnTo>
                  <a:lnTo>
                    <a:pt x="884" y="654"/>
                  </a:lnTo>
                  <a:lnTo>
                    <a:pt x="860" y="616"/>
                  </a:lnTo>
                  <a:lnTo>
                    <a:pt x="838" y="580"/>
                  </a:lnTo>
                  <a:lnTo>
                    <a:pt x="818" y="542"/>
                  </a:lnTo>
                  <a:lnTo>
                    <a:pt x="798" y="504"/>
                  </a:lnTo>
                  <a:lnTo>
                    <a:pt x="780" y="464"/>
                  </a:lnTo>
                  <a:lnTo>
                    <a:pt x="764" y="426"/>
                  </a:lnTo>
                  <a:lnTo>
                    <a:pt x="746" y="386"/>
                  </a:lnTo>
                  <a:lnTo>
                    <a:pt x="732" y="344"/>
                  </a:lnTo>
                  <a:lnTo>
                    <a:pt x="718" y="304"/>
                  </a:lnTo>
                  <a:lnTo>
                    <a:pt x="706" y="262"/>
                  </a:lnTo>
                  <a:lnTo>
                    <a:pt x="694" y="218"/>
                  </a:lnTo>
                  <a:lnTo>
                    <a:pt x="684" y="176"/>
                  </a:lnTo>
                  <a:lnTo>
                    <a:pt x="676" y="132"/>
                  </a:lnTo>
                  <a:lnTo>
                    <a:pt x="668" y="90"/>
                  </a:lnTo>
                  <a:lnTo>
                    <a:pt x="662" y="44"/>
                  </a:lnTo>
                  <a:lnTo>
                    <a:pt x="656" y="0"/>
                  </a:lnTo>
                  <a:lnTo>
                    <a:pt x="656" y="0"/>
                  </a:lnTo>
                  <a:lnTo>
                    <a:pt x="620" y="24"/>
                  </a:lnTo>
                  <a:lnTo>
                    <a:pt x="584" y="50"/>
                  </a:lnTo>
                  <a:lnTo>
                    <a:pt x="550" y="76"/>
                  </a:lnTo>
                  <a:lnTo>
                    <a:pt x="514" y="102"/>
                  </a:lnTo>
                  <a:lnTo>
                    <a:pt x="482" y="130"/>
                  </a:lnTo>
                  <a:lnTo>
                    <a:pt x="450" y="160"/>
                  </a:lnTo>
                  <a:lnTo>
                    <a:pt x="418" y="190"/>
                  </a:lnTo>
                  <a:lnTo>
                    <a:pt x="388" y="220"/>
                  </a:lnTo>
                  <a:lnTo>
                    <a:pt x="358" y="252"/>
                  </a:lnTo>
                  <a:lnTo>
                    <a:pt x="330" y="286"/>
                  </a:lnTo>
                  <a:lnTo>
                    <a:pt x="302" y="320"/>
                  </a:lnTo>
                  <a:lnTo>
                    <a:pt x="276" y="354"/>
                  </a:lnTo>
                  <a:lnTo>
                    <a:pt x="250" y="390"/>
                  </a:lnTo>
                  <a:lnTo>
                    <a:pt x="226" y="426"/>
                  </a:lnTo>
                  <a:lnTo>
                    <a:pt x="202" y="462"/>
                  </a:lnTo>
                  <a:lnTo>
                    <a:pt x="180" y="500"/>
                  </a:lnTo>
                  <a:lnTo>
                    <a:pt x="160" y="538"/>
                  </a:lnTo>
                  <a:lnTo>
                    <a:pt x="140" y="578"/>
                  </a:lnTo>
                  <a:lnTo>
                    <a:pt x="120" y="618"/>
                  </a:lnTo>
                  <a:lnTo>
                    <a:pt x="104" y="658"/>
                  </a:lnTo>
                  <a:lnTo>
                    <a:pt x="88" y="700"/>
                  </a:lnTo>
                  <a:lnTo>
                    <a:pt x="72" y="742"/>
                  </a:lnTo>
                  <a:lnTo>
                    <a:pt x="60" y="784"/>
                  </a:lnTo>
                  <a:lnTo>
                    <a:pt x="46" y="826"/>
                  </a:lnTo>
                  <a:lnTo>
                    <a:pt x="36" y="870"/>
                  </a:lnTo>
                  <a:lnTo>
                    <a:pt x="26" y="914"/>
                  </a:lnTo>
                  <a:lnTo>
                    <a:pt x="18" y="958"/>
                  </a:lnTo>
                  <a:lnTo>
                    <a:pt x="12" y="1004"/>
                  </a:lnTo>
                  <a:lnTo>
                    <a:pt x="6" y="1050"/>
                  </a:lnTo>
                  <a:lnTo>
                    <a:pt x="2" y="1094"/>
                  </a:lnTo>
                  <a:lnTo>
                    <a:pt x="0" y="1142"/>
                  </a:lnTo>
                  <a:lnTo>
                    <a:pt x="0" y="1188"/>
                  </a:lnTo>
                  <a:lnTo>
                    <a:pt x="0" y="1188"/>
                  </a:lnTo>
                  <a:lnTo>
                    <a:pt x="2" y="1260"/>
                  </a:lnTo>
                  <a:lnTo>
                    <a:pt x="6" y="1332"/>
                  </a:lnTo>
                  <a:lnTo>
                    <a:pt x="16" y="1402"/>
                  </a:lnTo>
                  <a:lnTo>
                    <a:pt x="28" y="1470"/>
                  </a:lnTo>
                  <a:lnTo>
                    <a:pt x="44" y="1538"/>
                  </a:lnTo>
                  <a:lnTo>
                    <a:pt x="62" y="1604"/>
                  </a:lnTo>
                  <a:lnTo>
                    <a:pt x="84" y="1670"/>
                  </a:lnTo>
                  <a:lnTo>
                    <a:pt x="110" y="1734"/>
                  </a:lnTo>
                  <a:lnTo>
                    <a:pt x="138" y="1796"/>
                  </a:lnTo>
                  <a:lnTo>
                    <a:pt x="170" y="1856"/>
                  </a:lnTo>
                  <a:lnTo>
                    <a:pt x="204" y="1914"/>
                  </a:lnTo>
                  <a:lnTo>
                    <a:pt x="240" y="1972"/>
                  </a:lnTo>
                  <a:lnTo>
                    <a:pt x="278" y="2026"/>
                  </a:lnTo>
                  <a:lnTo>
                    <a:pt x="320" y="2080"/>
                  </a:lnTo>
                  <a:lnTo>
                    <a:pt x="364" y="2130"/>
                  </a:lnTo>
                  <a:lnTo>
                    <a:pt x="412" y="2180"/>
                  </a:lnTo>
                  <a:lnTo>
                    <a:pt x="460" y="2226"/>
                  </a:lnTo>
                  <a:lnTo>
                    <a:pt x="510" y="2270"/>
                  </a:lnTo>
                  <a:lnTo>
                    <a:pt x="564" y="2312"/>
                  </a:lnTo>
                  <a:lnTo>
                    <a:pt x="618" y="2352"/>
                  </a:lnTo>
                  <a:lnTo>
                    <a:pt x="676" y="2388"/>
                  </a:lnTo>
                  <a:lnTo>
                    <a:pt x="734" y="2422"/>
                  </a:lnTo>
                  <a:lnTo>
                    <a:pt x="796" y="2452"/>
                  </a:lnTo>
                  <a:lnTo>
                    <a:pt x="858" y="2480"/>
                  </a:lnTo>
                  <a:lnTo>
                    <a:pt x="920" y="2506"/>
                  </a:lnTo>
                  <a:lnTo>
                    <a:pt x="986" y="2528"/>
                  </a:lnTo>
                  <a:lnTo>
                    <a:pt x="1052" y="2546"/>
                  </a:lnTo>
                  <a:lnTo>
                    <a:pt x="1120" y="2562"/>
                  </a:lnTo>
                  <a:lnTo>
                    <a:pt x="1190" y="2574"/>
                  </a:lnTo>
                  <a:lnTo>
                    <a:pt x="1260" y="2584"/>
                  </a:lnTo>
                  <a:lnTo>
                    <a:pt x="1330" y="2590"/>
                  </a:lnTo>
                  <a:lnTo>
                    <a:pt x="1402" y="2592"/>
                  </a:lnTo>
                  <a:lnTo>
                    <a:pt x="1402" y="2592"/>
                  </a:lnTo>
                  <a:lnTo>
                    <a:pt x="1446" y="2590"/>
                  </a:lnTo>
                  <a:lnTo>
                    <a:pt x="1490" y="2588"/>
                  </a:lnTo>
                  <a:lnTo>
                    <a:pt x="1534" y="2586"/>
                  </a:lnTo>
                  <a:lnTo>
                    <a:pt x="1576" y="2580"/>
                  </a:lnTo>
                  <a:lnTo>
                    <a:pt x="1618" y="2574"/>
                  </a:lnTo>
                  <a:lnTo>
                    <a:pt x="1660" y="2568"/>
                  </a:lnTo>
                  <a:lnTo>
                    <a:pt x="1702" y="2558"/>
                  </a:lnTo>
                  <a:lnTo>
                    <a:pt x="1742" y="2550"/>
                  </a:lnTo>
                  <a:lnTo>
                    <a:pt x="1784" y="2538"/>
                  </a:lnTo>
                  <a:lnTo>
                    <a:pt x="1824" y="2526"/>
                  </a:lnTo>
                  <a:lnTo>
                    <a:pt x="1864" y="2514"/>
                  </a:lnTo>
                  <a:lnTo>
                    <a:pt x="1902" y="2500"/>
                  </a:lnTo>
                  <a:lnTo>
                    <a:pt x="1940" y="2484"/>
                  </a:lnTo>
                  <a:lnTo>
                    <a:pt x="1978" y="2468"/>
                  </a:lnTo>
                  <a:lnTo>
                    <a:pt x="2016" y="2450"/>
                  </a:lnTo>
                  <a:lnTo>
                    <a:pt x="2052" y="2432"/>
                  </a:lnTo>
                  <a:lnTo>
                    <a:pt x="2052" y="2432"/>
                  </a:lnTo>
                  <a:lnTo>
                    <a:pt x="2014" y="2406"/>
                  </a:lnTo>
                  <a:lnTo>
                    <a:pt x="1978" y="2380"/>
                  </a:lnTo>
                  <a:lnTo>
                    <a:pt x="1940" y="2352"/>
                  </a:lnTo>
                  <a:lnTo>
                    <a:pt x="1906" y="2324"/>
                  </a:lnTo>
                  <a:lnTo>
                    <a:pt x="1870" y="2294"/>
                  </a:lnTo>
                  <a:lnTo>
                    <a:pt x="1836" y="2264"/>
                  </a:lnTo>
                  <a:lnTo>
                    <a:pt x="1804" y="2232"/>
                  </a:lnTo>
                  <a:lnTo>
                    <a:pt x="1772" y="2200"/>
                  </a:lnTo>
                  <a:lnTo>
                    <a:pt x="1742" y="2166"/>
                  </a:lnTo>
                  <a:lnTo>
                    <a:pt x="1712" y="2132"/>
                  </a:lnTo>
                  <a:lnTo>
                    <a:pt x="1684" y="2096"/>
                  </a:lnTo>
                  <a:lnTo>
                    <a:pt x="1656" y="2060"/>
                  </a:lnTo>
                  <a:lnTo>
                    <a:pt x="1630" y="2024"/>
                  </a:lnTo>
                  <a:lnTo>
                    <a:pt x="1604" y="1986"/>
                  </a:lnTo>
                  <a:lnTo>
                    <a:pt x="1580" y="1946"/>
                  </a:lnTo>
                  <a:lnTo>
                    <a:pt x="1556" y="1908"/>
                  </a:lnTo>
                  <a:lnTo>
                    <a:pt x="1534" y="1868"/>
                  </a:lnTo>
                  <a:lnTo>
                    <a:pt x="1514" y="1826"/>
                  </a:lnTo>
                  <a:lnTo>
                    <a:pt x="1494" y="1784"/>
                  </a:lnTo>
                  <a:lnTo>
                    <a:pt x="1476" y="1742"/>
                  </a:lnTo>
                  <a:lnTo>
                    <a:pt x="1460" y="1698"/>
                  </a:lnTo>
                  <a:lnTo>
                    <a:pt x="1444" y="1654"/>
                  </a:lnTo>
                  <a:lnTo>
                    <a:pt x="1430" y="1610"/>
                  </a:lnTo>
                  <a:lnTo>
                    <a:pt x="1418" y="1566"/>
                  </a:lnTo>
                  <a:lnTo>
                    <a:pt x="1406" y="1520"/>
                  </a:lnTo>
                  <a:lnTo>
                    <a:pt x="1396" y="1474"/>
                  </a:lnTo>
                  <a:lnTo>
                    <a:pt x="1388" y="1428"/>
                  </a:lnTo>
                  <a:lnTo>
                    <a:pt x="1380" y="1380"/>
                  </a:lnTo>
                  <a:lnTo>
                    <a:pt x="1376" y="1332"/>
                  </a:lnTo>
                  <a:lnTo>
                    <a:pt x="1372" y="1286"/>
                  </a:lnTo>
                  <a:lnTo>
                    <a:pt x="1370" y="1236"/>
                  </a:lnTo>
                  <a:lnTo>
                    <a:pt x="1368" y="11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0" name="Freeform 12"/>
            <p:cNvSpPr/>
            <p:nvPr/>
          </p:nvSpPr>
          <p:spPr bwMode="auto">
            <a:xfrm>
              <a:off x="2727325" y="2598738"/>
              <a:ext cx="3257550" cy="4114800"/>
            </a:xfrm>
            <a:custGeom>
              <a:avLst/>
              <a:gdLst>
                <a:gd name="T0" fmla="*/ 1370 w 2052"/>
                <a:gd name="T1" fmla="*/ 1124 h 2592"/>
                <a:gd name="T2" fmla="*/ 1298 w 2052"/>
                <a:gd name="T3" fmla="*/ 1078 h 2592"/>
                <a:gd name="T4" fmla="*/ 1194 w 2052"/>
                <a:gd name="T5" fmla="*/ 1002 h 2592"/>
                <a:gd name="T6" fmla="*/ 1100 w 2052"/>
                <a:gd name="T7" fmla="*/ 916 h 2592"/>
                <a:gd name="T8" fmla="*/ 1012 w 2052"/>
                <a:gd name="T9" fmla="*/ 824 h 2592"/>
                <a:gd name="T10" fmla="*/ 932 w 2052"/>
                <a:gd name="T11" fmla="*/ 724 h 2592"/>
                <a:gd name="T12" fmla="*/ 860 w 2052"/>
                <a:gd name="T13" fmla="*/ 616 h 2592"/>
                <a:gd name="T14" fmla="*/ 798 w 2052"/>
                <a:gd name="T15" fmla="*/ 504 h 2592"/>
                <a:gd name="T16" fmla="*/ 746 w 2052"/>
                <a:gd name="T17" fmla="*/ 386 h 2592"/>
                <a:gd name="T18" fmla="*/ 706 w 2052"/>
                <a:gd name="T19" fmla="*/ 262 h 2592"/>
                <a:gd name="T20" fmla="*/ 676 w 2052"/>
                <a:gd name="T21" fmla="*/ 132 h 2592"/>
                <a:gd name="T22" fmla="*/ 656 w 2052"/>
                <a:gd name="T23" fmla="*/ 0 h 2592"/>
                <a:gd name="T24" fmla="*/ 584 w 2052"/>
                <a:gd name="T25" fmla="*/ 50 h 2592"/>
                <a:gd name="T26" fmla="*/ 482 w 2052"/>
                <a:gd name="T27" fmla="*/ 130 h 2592"/>
                <a:gd name="T28" fmla="*/ 388 w 2052"/>
                <a:gd name="T29" fmla="*/ 220 h 2592"/>
                <a:gd name="T30" fmla="*/ 302 w 2052"/>
                <a:gd name="T31" fmla="*/ 320 h 2592"/>
                <a:gd name="T32" fmla="*/ 226 w 2052"/>
                <a:gd name="T33" fmla="*/ 426 h 2592"/>
                <a:gd name="T34" fmla="*/ 160 w 2052"/>
                <a:gd name="T35" fmla="*/ 538 h 2592"/>
                <a:gd name="T36" fmla="*/ 104 w 2052"/>
                <a:gd name="T37" fmla="*/ 658 h 2592"/>
                <a:gd name="T38" fmla="*/ 60 w 2052"/>
                <a:gd name="T39" fmla="*/ 784 h 2592"/>
                <a:gd name="T40" fmla="*/ 26 w 2052"/>
                <a:gd name="T41" fmla="*/ 914 h 2592"/>
                <a:gd name="T42" fmla="*/ 6 w 2052"/>
                <a:gd name="T43" fmla="*/ 1050 h 2592"/>
                <a:gd name="T44" fmla="*/ 0 w 2052"/>
                <a:gd name="T45" fmla="*/ 1188 h 2592"/>
                <a:gd name="T46" fmla="*/ 6 w 2052"/>
                <a:gd name="T47" fmla="*/ 1332 h 2592"/>
                <a:gd name="T48" fmla="*/ 44 w 2052"/>
                <a:gd name="T49" fmla="*/ 1538 h 2592"/>
                <a:gd name="T50" fmla="*/ 110 w 2052"/>
                <a:gd name="T51" fmla="*/ 1734 h 2592"/>
                <a:gd name="T52" fmla="*/ 204 w 2052"/>
                <a:gd name="T53" fmla="*/ 1914 h 2592"/>
                <a:gd name="T54" fmla="*/ 320 w 2052"/>
                <a:gd name="T55" fmla="*/ 2080 h 2592"/>
                <a:gd name="T56" fmla="*/ 460 w 2052"/>
                <a:gd name="T57" fmla="*/ 2226 h 2592"/>
                <a:gd name="T58" fmla="*/ 618 w 2052"/>
                <a:gd name="T59" fmla="*/ 2352 h 2592"/>
                <a:gd name="T60" fmla="*/ 796 w 2052"/>
                <a:gd name="T61" fmla="*/ 2452 h 2592"/>
                <a:gd name="T62" fmla="*/ 986 w 2052"/>
                <a:gd name="T63" fmla="*/ 2528 h 2592"/>
                <a:gd name="T64" fmla="*/ 1190 w 2052"/>
                <a:gd name="T65" fmla="*/ 2574 h 2592"/>
                <a:gd name="T66" fmla="*/ 1402 w 2052"/>
                <a:gd name="T67" fmla="*/ 2592 h 2592"/>
                <a:gd name="T68" fmla="*/ 1490 w 2052"/>
                <a:gd name="T69" fmla="*/ 2588 h 2592"/>
                <a:gd name="T70" fmla="*/ 1618 w 2052"/>
                <a:gd name="T71" fmla="*/ 2574 h 2592"/>
                <a:gd name="T72" fmla="*/ 1742 w 2052"/>
                <a:gd name="T73" fmla="*/ 2550 h 2592"/>
                <a:gd name="T74" fmla="*/ 1864 w 2052"/>
                <a:gd name="T75" fmla="*/ 2514 h 2592"/>
                <a:gd name="T76" fmla="*/ 1978 w 2052"/>
                <a:gd name="T77" fmla="*/ 2468 h 2592"/>
                <a:gd name="T78" fmla="*/ 2052 w 2052"/>
                <a:gd name="T79" fmla="*/ 2432 h 2592"/>
                <a:gd name="T80" fmla="*/ 1940 w 2052"/>
                <a:gd name="T81" fmla="*/ 2352 h 2592"/>
                <a:gd name="T82" fmla="*/ 1836 w 2052"/>
                <a:gd name="T83" fmla="*/ 2264 h 2592"/>
                <a:gd name="T84" fmla="*/ 1742 w 2052"/>
                <a:gd name="T85" fmla="*/ 2166 h 2592"/>
                <a:gd name="T86" fmla="*/ 1656 w 2052"/>
                <a:gd name="T87" fmla="*/ 2060 h 2592"/>
                <a:gd name="T88" fmla="*/ 1580 w 2052"/>
                <a:gd name="T89" fmla="*/ 1946 h 2592"/>
                <a:gd name="T90" fmla="*/ 1514 w 2052"/>
                <a:gd name="T91" fmla="*/ 1826 h 2592"/>
                <a:gd name="T92" fmla="*/ 1460 w 2052"/>
                <a:gd name="T93" fmla="*/ 1698 h 2592"/>
                <a:gd name="T94" fmla="*/ 1418 w 2052"/>
                <a:gd name="T95" fmla="*/ 1566 h 2592"/>
                <a:gd name="T96" fmla="*/ 1388 w 2052"/>
                <a:gd name="T97" fmla="*/ 1428 h 2592"/>
                <a:gd name="T98" fmla="*/ 1372 w 2052"/>
                <a:gd name="T99" fmla="*/ 1286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52" h="2592">
                  <a:moveTo>
                    <a:pt x="1368" y="1188"/>
                  </a:moveTo>
                  <a:lnTo>
                    <a:pt x="1368" y="1188"/>
                  </a:lnTo>
                  <a:lnTo>
                    <a:pt x="1370" y="1124"/>
                  </a:lnTo>
                  <a:lnTo>
                    <a:pt x="1370" y="1124"/>
                  </a:lnTo>
                  <a:lnTo>
                    <a:pt x="1334" y="1100"/>
                  </a:lnTo>
                  <a:lnTo>
                    <a:pt x="1298" y="1078"/>
                  </a:lnTo>
                  <a:lnTo>
                    <a:pt x="1262" y="1052"/>
                  </a:lnTo>
                  <a:lnTo>
                    <a:pt x="1228" y="1028"/>
                  </a:lnTo>
                  <a:lnTo>
                    <a:pt x="1194" y="1002"/>
                  </a:lnTo>
                  <a:lnTo>
                    <a:pt x="1162" y="974"/>
                  </a:lnTo>
                  <a:lnTo>
                    <a:pt x="1130" y="946"/>
                  </a:lnTo>
                  <a:lnTo>
                    <a:pt x="1100" y="916"/>
                  </a:lnTo>
                  <a:lnTo>
                    <a:pt x="1068" y="886"/>
                  </a:lnTo>
                  <a:lnTo>
                    <a:pt x="1040" y="856"/>
                  </a:lnTo>
                  <a:lnTo>
                    <a:pt x="1012" y="824"/>
                  </a:lnTo>
                  <a:lnTo>
                    <a:pt x="984" y="792"/>
                  </a:lnTo>
                  <a:lnTo>
                    <a:pt x="958" y="758"/>
                  </a:lnTo>
                  <a:lnTo>
                    <a:pt x="932" y="724"/>
                  </a:lnTo>
                  <a:lnTo>
                    <a:pt x="906" y="688"/>
                  </a:lnTo>
                  <a:lnTo>
                    <a:pt x="884" y="654"/>
                  </a:lnTo>
                  <a:lnTo>
                    <a:pt x="860" y="616"/>
                  </a:lnTo>
                  <a:lnTo>
                    <a:pt x="838" y="580"/>
                  </a:lnTo>
                  <a:lnTo>
                    <a:pt x="818" y="542"/>
                  </a:lnTo>
                  <a:lnTo>
                    <a:pt x="798" y="504"/>
                  </a:lnTo>
                  <a:lnTo>
                    <a:pt x="780" y="464"/>
                  </a:lnTo>
                  <a:lnTo>
                    <a:pt x="764" y="426"/>
                  </a:lnTo>
                  <a:lnTo>
                    <a:pt x="746" y="386"/>
                  </a:lnTo>
                  <a:lnTo>
                    <a:pt x="732" y="344"/>
                  </a:lnTo>
                  <a:lnTo>
                    <a:pt x="718" y="304"/>
                  </a:lnTo>
                  <a:lnTo>
                    <a:pt x="706" y="262"/>
                  </a:lnTo>
                  <a:lnTo>
                    <a:pt x="694" y="218"/>
                  </a:lnTo>
                  <a:lnTo>
                    <a:pt x="684" y="176"/>
                  </a:lnTo>
                  <a:lnTo>
                    <a:pt x="676" y="132"/>
                  </a:lnTo>
                  <a:lnTo>
                    <a:pt x="668" y="90"/>
                  </a:lnTo>
                  <a:lnTo>
                    <a:pt x="662" y="44"/>
                  </a:lnTo>
                  <a:lnTo>
                    <a:pt x="656" y="0"/>
                  </a:lnTo>
                  <a:lnTo>
                    <a:pt x="656" y="0"/>
                  </a:lnTo>
                  <a:lnTo>
                    <a:pt x="620" y="24"/>
                  </a:lnTo>
                  <a:lnTo>
                    <a:pt x="584" y="50"/>
                  </a:lnTo>
                  <a:lnTo>
                    <a:pt x="550" y="76"/>
                  </a:lnTo>
                  <a:lnTo>
                    <a:pt x="514" y="102"/>
                  </a:lnTo>
                  <a:lnTo>
                    <a:pt x="482" y="130"/>
                  </a:lnTo>
                  <a:lnTo>
                    <a:pt x="450" y="160"/>
                  </a:lnTo>
                  <a:lnTo>
                    <a:pt x="418" y="190"/>
                  </a:lnTo>
                  <a:lnTo>
                    <a:pt x="388" y="220"/>
                  </a:lnTo>
                  <a:lnTo>
                    <a:pt x="358" y="252"/>
                  </a:lnTo>
                  <a:lnTo>
                    <a:pt x="330" y="286"/>
                  </a:lnTo>
                  <a:lnTo>
                    <a:pt x="302" y="320"/>
                  </a:lnTo>
                  <a:lnTo>
                    <a:pt x="276" y="354"/>
                  </a:lnTo>
                  <a:lnTo>
                    <a:pt x="250" y="390"/>
                  </a:lnTo>
                  <a:lnTo>
                    <a:pt x="226" y="426"/>
                  </a:lnTo>
                  <a:lnTo>
                    <a:pt x="202" y="462"/>
                  </a:lnTo>
                  <a:lnTo>
                    <a:pt x="180" y="500"/>
                  </a:lnTo>
                  <a:lnTo>
                    <a:pt x="160" y="538"/>
                  </a:lnTo>
                  <a:lnTo>
                    <a:pt x="140" y="578"/>
                  </a:lnTo>
                  <a:lnTo>
                    <a:pt x="120" y="618"/>
                  </a:lnTo>
                  <a:lnTo>
                    <a:pt x="104" y="658"/>
                  </a:lnTo>
                  <a:lnTo>
                    <a:pt x="88" y="700"/>
                  </a:lnTo>
                  <a:lnTo>
                    <a:pt x="72" y="742"/>
                  </a:lnTo>
                  <a:lnTo>
                    <a:pt x="60" y="784"/>
                  </a:lnTo>
                  <a:lnTo>
                    <a:pt x="46" y="826"/>
                  </a:lnTo>
                  <a:lnTo>
                    <a:pt x="36" y="870"/>
                  </a:lnTo>
                  <a:lnTo>
                    <a:pt x="26" y="914"/>
                  </a:lnTo>
                  <a:lnTo>
                    <a:pt x="18" y="958"/>
                  </a:lnTo>
                  <a:lnTo>
                    <a:pt x="12" y="1004"/>
                  </a:lnTo>
                  <a:lnTo>
                    <a:pt x="6" y="1050"/>
                  </a:lnTo>
                  <a:lnTo>
                    <a:pt x="2" y="1094"/>
                  </a:lnTo>
                  <a:lnTo>
                    <a:pt x="0" y="1142"/>
                  </a:lnTo>
                  <a:lnTo>
                    <a:pt x="0" y="1188"/>
                  </a:lnTo>
                  <a:lnTo>
                    <a:pt x="0" y="1188"/>
                  </a:lnTo>
                  <a:lnTo>
                    <a:pt x="2" y="1260"/>
                  </a:lnTo>
                  <a:lnTo>
                    <a:pt x="6" y="1332"/>
                  </a:lnTo>
                  <a:lnTo>
                    <a:pt x="16" y="1402"/>
                  </a:lnTo>
                  <a:lnTo>
                    <a:pt x="28" y="1470"/>
                  </a:lnTo>
                  <a:lnTo>
                    <a:pt x="44" y="1538"/>
                  </a:lnTo>
                  <a:lnTo>
                    <a:pt x="62" y="1604"/>
                  </a:lnTo>
                  <a:lnTo>
                    <a:pt x="84" y="1670"/>
                  </a:lnTo>
                  <a:lnTo>
                    <a:pt x="110" y="1734"/>
                  </a:lnTo>
                  <a:lnTo>
                    <a:pt x="138" y="1796"/>
                  </a:lnTo>
                  <a:lnTo>
                    <a:pt x="170" y="1856"/>
                  </a:lnTo>
                  <a:lnTo>
                    <a:pt x="204" y="1914"/>
                  </a:lnTo>
                  <a:lnTo>
                    <a:pt x="240" y="1972"/>
                  </a:lnTo>
                  <a:lnTo>
                    <a:pt x="278" y="2026"/>
                  </a:lnTo>
                  <a:lnTo>
                    <a:pt x="320" y="2080"/>
                  </a:lnTo>
                  <a:lnTo>
                    <a:pt x="364" y="2130"/>
                  </a:lnTo>
                  <a:lnTo>
                    <a:pt x="412" y="2180"/>
                  </a:lnTo>
                  <a:lnTo>
                    <a:pt x="460" y="2226"/>
                  </a:lnTo>
                  <a:lnTo>
                    <a:pt x="510" y="2270"/>
                  </a:lnTo>
                  <a:lnTo>
                    <a:pt x="564" y="2312"/>
                  </a:lnTo>
                  <a:lnTo>
                    <a:pt x="618" y="2352"/>
                  </a:lnTo>
                  <a:lnTo>
                    <a:pt x="676" y="2388"/>
                  </a:lnTo>
                  <a:lnTo>
                    <a:pt x="734" y="2422"/>
                  </a:lnTo>
                  <a:lnTo>
                    <a:pt x="796" y="2452"/>
                  </a:lnTo>
                  <a:lnTo>
                    <a:pt x="858" y="2480"/>
                  </a:lnTo>
                  <a:lnTo>
                    <a:pt x="920" y="2506"/>
                  </a:lnTo>
                  <a:lnTo>
                    <a:pt x="986" y="2528"/>
                  </a:lnTo>
                  <a:lnTo>
                    <a:pt x="1052" y="2546"/>
                  </a:lnTo>
                  <a:lnTo>
                    <a:pt x="1120" y="2562"/>
                  </a:lnTo>
                  <a:lnTo>
                    <a:pt x="1190" y="2574"/>
                  </a:lnTo>
                  <a:lnTo>
                    <a:pt x="1260" y="2584"/>
                  </a:lnTo>
                  <a:lnTo>
                    <a:pt x="1330" y="2590"/>
                  </a:lnTo>
                  <a:lnTo>
                    <a:pt x="1402" y="2592"/>
                  </a:lnTo>
                  <a:lnTo>
                    <a:pt x="1402" y="2592"/>
                  </a:lnTo>
                  <a:lnTo>
                    <a:pt x="1446" y="2590"/>
                  </a:lnTo>
                  <a:lnTo>
                    <a:pt x="1490" y="2588"/>
                  </a:lnTo>
                  <a:lnTo>
                    <a:pt x="1534" y="2586"/>
                  </a:lnTo>
                  <a:lnTo>
                    <a:pt x="1576" y="2580"/>
                  </a:lnTo>
                  <a:lnTo>
                    <a:pt x="1618" y="2574"/>
                  </a:lnTo>
                  <a:lnTo>
                    <a:pt x="1660" y="2568"/>
                  </a:lnTo>
                  <a:lnTo>
                    <a:pt x="1702" y="2558"/>
                  </a:lnTo>
                  <a:lnTo>
                    <a:pt x="1742" y="2550"/>
                  </a:lnTo>
                  <a:lnTo>
                    <a:pt x="1784" y="2538"/>
                  </a:lnTo>
                  <a:lnTo>
                    <a:pt x="1824" y="2526"/>
                  </a:lnTo>
                  <a:lnTo>
                    <a:pt x="1864" y="2514"/>
                  </a:lnTo>
                  <a:lnTo>
                    <a:pt x="1902" y="2500"/>
                  </a:lnTo>
                  <a:lnTo>
                    <a:pt x="1940" y="2484"/>
                  </a:lnTo>
                  <a:lnTo>
                    <a:pt x="1978" y="2468"/>
                  </a:lnTo>
                  <a:lnTo>
                    <a:pt x="2016" y="2450"/>
                  </a:lnTo>
                  <a:lnTo>
                    <a:pt x="2052" y="2432"/>
                  </a:lnTo>
                  <a:lnTo>
                    <a:pt x="2052" y="2432"/>
                  </a:lnTo>
                  <a:lnTo>
                    <a:pt x="2014" y="2406"/>
                  </a:lnTo>
                  <a:lnTo>
                    <a:pt x="1978" y="2380"/>
                  </a:lnTo>
                  <a:lnTo>
                    <a:pt x="1940" y="2352"/>
                  </a:lnTo>
                  <a:lnTo>
                    <a:pt x="1906" y="2324"/>
                  </a:lnTo>
                  <a:lnTo>
                    <a:pt x="1870" y="2294"/>
                  </a:lnTo>
                  <a:lnTo>
                    <a:pt x="1836" y="2264"/>
                  </a:lnTo>
                  <a:lnTo>
                    <a:pt x="1804" y="2232"/>
                  </a:lnTo>
                  <a:lnTo>
                    <a:pt x="1772" y="2200"/>
                  </a:lnTo>
                  <a:lnTo>
                    <a:pt x="1742" y="2166"/>
                  </a:lnTo>
                  <a:lnTo>
                    <a:pt x="1712" y="2132"/>
                  </a:lnTo>
                  <a:lnTo>
                    <a:pt x="1684" y="2096"/>
                  </a:lnTo>
                  <a:lnTo>
                    <a:pt x="1656" y="2060"/>
                  </a:lnTo>
                  <a:lnTo>
                    <a:pt x="1630" y="2024"/>
                  </a:lnTo>
                  <a:lnTo>
                    <a:pt x="1604" y="1986"/>
                  </a:lnTo>
                  <a:lnTo>
                    <a:pt x="1580" y="1946"/>
                  </a:lnTo>
                  <a:lnTo>
                    <a:pt x="1556" y="1908"/>
                  </a:lnTo>
                  <a:lnTo>
                    <a:pt x="1534" y="1868"/>
                  </a:lnTo>
                  <a:lnTo>
                    <a:pt x="1514" y="1826"/>
                  </a:lnTo>
                  <a:lnTo>
                    <a:pt x="1494" y="1784"/>
                  </a:lnTo>
                  <a:lnTo>
                    <a:pt x="1476" y="1742"/>
                  </a:lnTo>
                  <a:lnTo>
                    <a:pt x="1460" y="1698"/>
                  </a:lnTo>
                  <a:lnTo>
                    <a:pt x="1444" y="1654"/>
                  </a:lnTo>
                  <a:lnTo>
                    <a:pt x="1430" y="1610"/>
                  </a:lnTo>
                  <a:lnTo>
                    <a:pt x="1418" y="1566"/>
                  </a:lnTo>
                  <a:lnTo>
                    <a:pt x="1406" y="1520"/>
                  </a:lnTo>
                  <a:lnTo>
                    <a:pt x="1396" y="1474"/>
                  </a:lnTo>
                  <a:lnTo>
                    <a:pt x="1388" y="1428"/>
                  </a:lnTo>
                  <a:lnTo>
                    <a:pt x="1380" y="1380"/>
                  </a:lnTo>
                  <a:lnTo>
                    <a:pt x="1376" y="1332"/>
                  </a:lnTo>
                  <a:lnTo>
                    <a:pt x="1372" y="1286"/>
                  </a:lnTo>
                  <a:lnTo>
                    <a:pt x="1370" y="1236"/>
                  </a:lnTo>
                  <a:lnTo>
                    <a:pt x="1368" y="1188"/>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1" name="Freeform 13"/>
            <p:cNvSpPr/>
            <p:nvPr/>
          </p:nvSpPr>
          <p:spPr bwMode="auto">
            <a:xfrm>
              <a:off x="3873500" y="2255838"/>
              <a:ext cx="2111375" cy="2003425"/>
            </a:xfrm>
            <a:custGeom>
              <a:avLst/>
              <a:gdLst>
                <a:gd name="T0" fmla="*/ 654 w 1330"/>
                <a:gd name="T1" fmla="*/ 1262 h 1262"/>
                <a:gd name="T2" fmla="*/ 664 w 1330"/>
                <a:gd name="T3" fmla="*/ 1176 h 1262"/>
                <a:gd name="T4" fmla="*/ 680 w 1330"/>
                <a:gd name="T5" fmla="*/ 1092 h 1262"/>
                <a:gd name="T6" fmla="*/ 700 w 1330"/>
                <a:gd name="T7" fmla="*/ 1008 h 1262"/>
                <a:gd name="T8" fmla="*/ 726 w 1330"/>
                <a:gd name="T9" fmla="*/ 928 h 1262"/>
                <a:gd name="T10" fmla="*/ 754 w 1330"/>
                <a:gd name="T11" fmla="*/ 850 h 1262"/>
                <a:gd name="T12" fmla="*/ 826 w 1330"/>
                <a:gd name="T13" fmla="*/ 698 h 1262"/>
                <a:gd name="T14" fmla="*/ 914 w 1330"/>
                <a:gd name="T15" fmla="*/ 558 h 1262"/>
                <a:gd name="T16" fmla="*/ 1018 w 1330"/>
                <a:gd name="T17" fmla="*/ 428 h 1262"/>
                <a:gd name="T18" fmla="*/ 1134 w 1330"/>
                <a:gd name="T19" fmla="*/ 310 h 1262"/>
                <a:gd name="T20" fmla="*/ 1262 w 1330"/>
                <a:gd name="T21" fmla="*/ 208 h 1262"/>
                <a:gd name="T22" fmla="*/ 1330 w 1330"/>
                <a:gd name="T23" fmla="*/ 160 h 1262"/>
                <a:gd name="T24" fmla="*/ 1256 w 1330"/>
                <a:gd name="T25" fmla="*/ 124 h 1262"/>
                <a:gd name="T26" fmla="*/ 1180 w 1330"/>
                <a:gd name="T27" fmla="*/ 92 h 1262"/>
                <a:gd name="T28" fmla="*/ 1102 w 1330"/>
                <a:gd name="T29" fmla="*/ 66 h 1262"/>
                <a:gd name="T30" fmla="*/ 1020 w 1330"/>
                <a:gd name="T31" fmla="*/ 42 h 1262"/>
                <a:gd name="T32" fmla="*/ 938 w 1330"/>
                <a:gd name="T33" fmla="*/ 24 h 1262"/>
                <a:gd name="T34" fmla="*/ 854 w 1330"/>
                <a:gd name="T35" fmla="*/ 12 h 1262"/>
                <a:gd name="T36" fmla="*/ 768 w 1330"/>
                <a:gd name="T37" fmla="*/ 4 h 1262"/>
                <a:gd name="T38" fmla="*/ 680 w 1330"/>
                <a:gd name="T39" fmla="*/ 0 h 1262"/>
                <a:gd name="T40" fmla="*/ 634 w 1330"/>
                <a:gd name="T41" fmla="*/ 2 h 1262"/>
                <a:gd name="T42" fmla="*/ 544 w 1330"/>
                <a:gd name="T43" fmla="*/ 8 h 1262"/>
                <a:gd name="T44" fmla="*/ 454 w 1330"/>
                <a:gd name="T45" fmla="*/ 20 h 1262"/>
                <a:gd name="T46" fmla="*/ 366 w 1330"/>
                <a:gd name="T47" fmla="*/ 36 h 1262"/>
                <a:gd name="T48" fmla="*/ 282 w 1330"/>
                <a:gd name="T49" fmla="*/ 58 h 1262"/>
                <a:gd name="T50" fmla="*/ 198 w 1330"/>
                <a:gd name="T51" fmla="*/ 86 h 1262"/>
                <a:gd name="T52" fmla="*/ 116 w 1330"/>
                <a:gd name="T53" fmla="*/ 120 h 1262"/>
                <a:gd name="T54" fmla="*/ 38 w 1330"/>
                <a:gd name="T55" fmla="*/ 156 h 1262"/>
                <a:gd name="T56" fmla="*/ 0 w 1330"/>
                <a:gd name="T57" fmla="*/ 178 h 1262"/>
                <a:gd name="T58" fmla="*/ 10 w 1330"/>
                <a:gd name="T59" fmla="*/ 262 h 1262"/>
                <a:gd name="T60" fmla="*/ 22 w 1330"/>
                <a:gd name="T61" fmla="*/ 346 h 1262"/>
                <a:gd name="T62" fmla="*/ 42 w 1330"/>
                <a:gd name="T63" fmla="*/ 426 h 1262"/>
                <a:gd name="T64" fmla="*/ 64 w 1330"/>
                <a:gd name="T65" fmla="*/ 506 h 1262"/>
                <a:gd name="T66" fmla="*/ 92 w 1330"/>
                <a:gd name="T67" fmla="*/ 584 h 1262"/>
                <a:gd name="T68" fmla="*/ 124 w 1330"/>
                <a:gd name="T69" fmla="*/ 660 h 1262"/>
                <a:gd name="T70" fmla="*/ 202 w 1330"/>
                <a:gd name="T71" fmla="*/ 804 h 1262"/>
                <a:gd name="T72" fmla="*/ 294 w 1330"/>
                <a:gd name="T73" fmla="*/ 938 h 1262"/>
                <a:gd name="T74" fmla="*/ 402 w 1330"/>
                <a:gd name="T75" fmla="*/ 1058 h 1262"/>
                <a:gd name="T76" fmla="*/ 522 w 1330"/>
                <a:gd name="T77" fmla="*/ 1168 h 1262"/>
                <a:gd name="T78" fmla="*/ 654 w 1330"/>
                <a:gd name="T79" fmla="*/ 1262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0" h="1262">
                  <a:moveTo>
                    <a:pt x="654" y="1262"/>
                  </a:moveTo>
                  <a:lnTo>
                    <a:pt x="654" y="1262"/>
                  </a:lnTo>
                  <a:lnTo>
                    <a:pt x="658" y="1218"/>
                  </a:lnTo>
                  <a:lnTo>
                    <a:pt x="664" y="1176"/>
                  </a:lnTo>
                  <a:lnTo>
                    <a:pt x="672" y="1134"/>
                  </a:lnTo>
                  <a:lnTo>
                    <a:pt x="680" y="1092"/>
                  </a:lnTo>
                  <a:lnTo>
                    <a:pt x="690" y="1050"/>
                  </a:lnTo>
                  <a:lnTo>
                    <a:pt x="700" y="1008"/>
                  </a:lnTo>
                  <a:lnTo>
                    <a:pt x="712" y="968"/>
                  </a:lnTo>
                  <a:lnTo>
                    <a:pt x="726" y="928"/>
                  </a:lnTo>
                  <a:lnTo>
                    <a:pt x="740" y="888"/>
                  </a:lnTo>
                  <a:lnTo>
                    <a:pt x="754" y="850"/>
                  </a:lnTo>
                  <a:lnTo>
                    <a:pt x="788" y="772"/>
                  </a:lnTo>
                  <a:lnTo>
                    <a:pt x="826" y="698"/>
                  </a:lnTo>
                  <a:lnTo>
                    <a:pt x="868" y="626"/>
                  </a:lnTo>
                  <a:lnTo>
                    <a:pt x="914" y="558"/>
                  </a:lnTo>
                  <a:lnTo>
                    <a:pt x="964" y="492"/>
                  </a:lnTo>
                  <a:lnTo>
                    <a:pt x="1018" y="428"/>
                  </a:lnTo>
                  <a:lnTo>
                    <a:pt x="1074" y="368"/>
                  </a:lnTo>
                  <a:lnTo>
                    <a:pt x="1134" y="310"/>
                  </a:lnTo>
                  <a:lnTo>
                    <a:pt x="1196" y="258"/>
                  </a:lnTo>
                  <a:lnTo>
                    <a:pt x="1262" y="208"/>
                  </a:lnTo>
                  <a:lnTo>
                    <a:pt x="1330" y="160"/>
                  </a:lnTo>
                  <a:lnTo>
                    <a:pt x="1330" y="160"/>
                  </a:lnTo>
                  <a:lnTo>
                    <a:pt x="1294" y="142"/>
                  </a:lnTo>
                  <a:lnTo>
                    <a:pt x="1256" y="124"/>
                  </a:lnTo>
                  <a:lnTo>
                    <a:pt x="1218" y="108"/>
                  </a:lnTo>
                  <a:lnTo>
                    <a:pt x="1180" y="92"/>
                  </a:lnTo>
                  <a:lnTo>
                    <a:pt x="1142" y="78"/>
                  </a:lnTo>
                  <a:lnTo>
                    <a:pt x="1102" y="66"/>
                  </a:lnTo>
                  <a:lnTo>
                    <a:pt x="1062" y="54"/>
                  </a:lnTo>
                  <a:lnTo>
                    <a:pt x="1020" y="42"/>
                  </a:lnTo>
                  <a:lnTo>
                    <a:pt x="980" y="32"/>
                  </a:lnTo>
                  <a:lnTo>
                    <a:pt x="938" y="24"/>
                  </a:lnTo>
                  <a:lnTo>
                    <a:pt x="896" y="18"/>
                  </a:lnTo>
                  <a:lnTo>
                    <a:pt x="854" y="12"/>
                  </a:lnTo>
                  <a:lnTo>
                    <a:pt x="812" y="6"/>
                  </a:lnTo>
                  <a:lnTo>
                    <a:pt x="768" y="4"/>
                  </a:lnTo>
                  <a:lnTo>
                    <a:pt x="724" y="2"/>
                  </a:lnTo>
                  <a:lnTo>
                    <a:pt x="680" y="0"/>
                  </a:lnTo>
                  <a:lnTo>
                    <a:pt x="680" y="0"/>
                  </a:lnTo>
                  <a:lnTo>
                    <a:pt x="634" y="2"/>
                  </a:lnTo>
                  <a:lnTo>
                    <a:pt x="588" y="4"/>
                  </a:lnTo>
                  <a:lnTo>
                    <a:pt x="544" y="8"/>
                  </a:lnTo>
                  <a:lnTo>
                    <a:pt x="498" y="12"/>
                  </a:lnTo>
                  <a:lnTo>
                    <a:pt x="454" y="20"/>
                  </a:lnTo>
                  <a:lnTo>
                    <a:pt x="410" y="26"/>
                  </a:lnTo>
                  <a:lnTo>
                    <a:pt x="366" y="36"/>
                  </a:lnTo>
                  <a:lnTo>
                    <a:pt x="324" y="46"/>
                  </a:lnTo>
                  <a:lnTo>
                    <a:pt x="282" y="58"/>
                  </a:lnTo>
                  <a:lnTo>
                    <a:pt x="240" y="72"/>
                  </a:lnTo>
                  <a:lnTo>
                    <a:pt x="198" y="86"/>
                  </a:lnTo>
                  <a:lnTo>
                    <a:pt x="158" y="102"/>
                  </a:lnTo>
                  <a:lnTo>
                    <a:pt x="116" y="120"/>
                  </a:lnTo>
                  <a:lnTo>
                    <a:pt x="78" y="138"/>
                  </a:lnTo>
                  <a:lnTo>
                    <a:pt x="38" y="156"/>
                  </a:lnTo>
                  <a:lnTo>
                    <a:pt x="0" y="178"/>
                  </a:lnTo>
                  <a:lnTo>
                    <a:pt x="0" y="178"/>
                  </a:lnTo>
                  <a:lnTo>
                    <a:pt x="4" y="220"/>
                  </a:lnTo>
                  <a:lnTo>
                    <a:pt x="10" y="262"/>
                  </a:lnTo>
                  <a:lnTo>
                    <a:pt x="16" y="304"/>
                  </a:lnTo>
                  <a:lnTo>
                    <a:pt x="22" y="346"/>
                  </a:lnTo>
                  <a:lnTo>
                    <a:pt x="32" y="386"/>
                  </a:lnTo>
                  <a:lnTo>
                    <a:pt x="42" y="426"/>
                  </a:lnTo>
                  <a:lnTo>
                    <a:pt x="52" y="468"/>
                  </a:lnTo>
                  <a:lnTo>
                    <a:pt x="64" y="506"/>
                  </a:lnTo>
                  <a:lnTo>
                    <a:pt x="78" y="546"/>
                  </a:lnTo>
                  <a:lnTo>
                    <a:pt x="92" y="584"/>
                  </a:lnTo>
                  <a:lnTo>
                    <a:pt x="108" y="622"/>
                  </a:lnTo>
                  <a:lnTo>
                    <a:pt x="124" y="660"/>
                  </a:lnTo>
                  <a:lnTo>
                    <a:pt x="162" y="734"/>
                  </a:lnTo>
                  <a:lnTo>
                    <a:pt x="202" y="804"/>
                  </a:lnTo>
                  <a:lnTo>
                    <a:pt x="246" y="872"/>
                  </a:lnTo>
                  <a:lnTo>
                    <a:pt x="294" y="938"/>
                  </a:lnTo>
                  <a:lnTo>
                    <a:pt x="346" y="1000"/>
                  </a:lnTo>
                  <a:lnTo>
                    <a:pt x="402" y="1058"/>
                  </a:lnTo>
                  <a:lnTo>
                    <a:pt x="460" y="1114"/>
                  </a:lnTo>
                  <a:lnTo>
                    <a:pt x="522" y="1168"/>
                  </a:lnTo>
                  <a:lnTo>
                    <a:pt x="586" y="1216"/>
                  </a:lnTo>
                  <a:lnTo>
                    <a:pt x="654" y="1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2" name="Freeform 14"/>
            <p:cNvSpPr/>
            <p:nvPr/>
          </p:nvSpPr>
          <p:spPr bwMode="auto">
            <a:xfrm>
              <a:off x="3873500" y="2255838"/>
              <a:ext cx="2111375" cy="2003425"/>
            </a:xfrm>
            <a:custGeom>
              <a:avLst/>
              <a:gdLst>
                <a:gd name="T0" fmla="*/ 654 w 1330"/>
                <a:gd name="T1" fmla="*/ 1262 h 1262"/>
                <a:gd name="T2" fmla="*/ 664 w 1330"/>
                <a:gd name="T3" fmla="*/ 1176 h 1262"/>
                <a:gd name="T4" fmla="*/ 680 w 1330"/>
                <a:gd name="T5" fmla="*/ 1092 h 1262"/>
                <a:gd name="T6" fmla="*/ 700 w 1330"/>
                <a:gd name="T7" fmla="*/ 1008 h 1262"/>
                <a:gd name="T8" fmla="*/ 726 w 1330"/>
                <a:gd name="T9" fmla="*/ 928 h 1262"/>
                <a:gd name="T10" fmla="*/ 754 w 1330"/>
                <a:gd name="T11" fmla="*/ 850 h 1262"/>
                <a:gd name="T12" fmla="*/ 826 w 1330"/>
                <a:gd name="T13" fmla="*/ 698 h 1262"/>
                <a:gd name="T14" fmla="*/ 914 w 1330"/>
                <a:gd name="T15" fmla="*/ 558 h 1262"/>
                <a:gd name="T16" fmla="*/ 1018 w 1330"/>
                <a:gd name="T17" fmla="*/ 428 h 1262"/>
                <a:gd name="T18" fmla="*/ 1134 w 1330"/>
                <a:gd name="T19" fmla="*/ 310 h 1262"/>
                <a:gd name="T20" fmla="*/ 1262 w 1330"/>
                <a:gd name="T21" fmla="*/ 208 h 1262"/>
                <a:gd name="T22" fmla="*/ 1330 w 1330"/>
                <a:gd name="T23" fmla="*/ 160 h 1262"/>
                <a:gd name="T24" fmla="*/ 1256 w 1330"/>
                <a:gd name="T25" fmla="*/ 124 h 1262"/>
                <a:gd name="T26" fmla="*/ 1180 w 1330"/>
                <a:gd name="T27" fmla="*/ 92 h 1262"/>
                <a:gd name="T28" fmla="*/ 1102 w 1330"/>
                <a:gd name="T29" fmla="*/ 66 h 1262"/>
                <a:gd name="T30" fmla="*/ 1020 w 1330"/>
                <a:gd name="T31" fmla="*/ 42 h 1262"/>
                <a:gd name="T32" fmla="*/ 938 w 1330"/>
                <a:gd name="T33" fmla="*/ 24 h 1262"/>
                <a:gd name="T34" fmla="*/ 854 w 1330"/>
                <a:gd name="T35" fmla="*/ 12 h 1262"/>
                <a:gd name="T36" fmla="*/ 768 w 1330"/>
                <a:gd name="T37" fmla="*/ 4 h 1262"/>
                <a:gd name="T38" fmla="*/ 680 w 1330"/>
                <a:gd name="T39" fmla="*/ 0 h 1262"/>
                <a:gd name="T40" fmla="*/ 634 w 1330"/>
                <a:gd name="T41" fmla="*/ 2 h 1262"/>
                <a:gd name="T42" fmla="*/ 544 w 1330"/>
                <a:gd name="T43" fmla="*/ 8 h 1262"/>
                <a:gd name="T44" fmla="*/ 454 w 1330"/>
                <a:gd name="T45" fmla="*/ 20 h 1262"/>
                <a:gd name="T46" fmla="*/ 366 w 1330"/>
                <a:gd name="T47" fmla="*/ 36 h 1262"/>
                <a:gd name="T48" fmla="*/ 282 w 1330"/>
                <a:gd name="T49" fmla="*/ 58 h 1262"/>
                <a:gd name="T50" fmla="*/ 198 w 1330"/>
                <a:gd name="T51" fmla="*/ 86 h 1262"/>
                <a:gd name="T52" fmla="*/ 116 w 1330"/>
                <a:gd name="T53" fmla="*/ 120 h 1262"/>
                <a:gd name="T54" fmla="*/ 38 w 1330"/>
                <a:gd name="T55" fmla="*/ 156 h 1262"/>
                <a:gd name="T56" fmla="*/ 0 w 1330"/>
                <a:gd name="T57" fmla="*/ 178 h 1262"/>
                <a:gd name="T58" fmla="*/ 10 w 1330"/>
                <a:gd name="T59" fmla="*/ 262 h 1262"/>
                <a:gd name="T60" fmla="*/ 22 w 1330"/>
                <a:gd name="T61" fmla="*/ 346 h 1262"/>
                <a:gd name="T62" fmla="*/ 42 w 1330"/>
                <a:gd name="T63" fmla="*/ 426 h 1262"/>
                <a:gd name="T64" fmla="*/ 64 w 1330"/>
                <a:gd name="T65" fmla="*/ 506 h 1262"/>
                <a:gd name="T66" fmla="*/ 92 w 1330"/>
                <a:gd name="T67" fmla="*/ 584 h 1262"/>
                <a:gd name="T68" fmla="*/ 124 w 1330"/>
                <a:gd name="T69" fmla="*/ 660 h 1262"/>
                <a:gd name="T70" fmla="*/ 202 w 1330"/>
                <a:gd name="T71" fmla="*/ 804 h 1262"/>
                <a:gd name="T72" fmla="*/ 294 w 1330"/>
                <a:gd name="T73" fmla="*/ 938 h 1262"/>
                <a:gd name="T74" fmla="*/ 402 w 1330"/>
                <a:gd name="T75" fmla="*/ 1058 h 1262"/>
                <a:gd name="T76" fmla="*/ 522 w 1330"/>
                <a:gd name="T77" fmla="*/ 1168 h 1262"/>
                <a:gd name="T78" fmla="*/ 654 w 1330"/>
                <a:gd name="T79" fmla="*/ 1262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0" h="1262">
                  <a:moveTo>
                    <a:pt x="654" y="1262"/>
                  </a:moveTo>
                  <a:lnTo>
                    <a:pt x="654" y="1262"/>
                  </a:lnTo>
                  <a:lnTo>
                    <a:pt x="658" y="1218"/>
                  </a:lnTo>
                  <a:lnTo>
                    <a:pt x="664" y="1176"/>
                  </a:lnTo>
                  <a:lnTo>
                    <a:pt x="672" y="1134"/>
                  </a:lnTo>
                  <a:lnTo>
                    <a:pt x="680" y="1092"/>
                  </a:lnTo>
                  <a:lnTo>
                    <a:pt x="690" y="1050"/>
                  </a:lnTo>
                  <a:lnTo>
                    <a:pt x="700" y="1008"/>
                  </a:lnTo>
                  <a:lnTo>
                    <a:pt x="712" y="968"/>
                  </a:lnTo>
                  <a:lnTo>
                    <a:pt x="726" y="928"/>
                  </a:lnTo>
                  <a:lnTo>
                    <a:pt x="740" y="888"/>
                  </a:lnTo>
                  <a:lnTo>
                    <a:pt x="754" y="850"/>
                  </a:lnTo>
                  <a:lnTo>
                    <a:pt x="788" y="772"/>
                  </a:lnTo>
                  <a:lnTo>
                    <a:pt x="826" y="698"/>
                  </a:lnTo>
                  <a:lnTo>
                    <a:pt x="868" y="626"/>
                  </a:lnTo>
                  <a:lnTo>
                    <a:pt x="914" y="558"/>
                  </a:lnTo>
                  <a:lnTo>
                    <a:pt x="964" y="492"/>
                  </a:lnTo>
                  <a:lnTo>
                    <a:pt x="1018" y="428"/>
                  </a:lnTo>
                  <a:lnTo>
                    <a:pt x="1074" y="368"/>
                  </a:lnTo>
                  <a:lnTo>
                    <a:pt x="1134" y="310"/>
                  </a:lnTo>
                  <a:lnTo>
                    <a:pt x="1196" y="258"/>
                  </a:lnTo>
                  <a:lnTo>
                    <a:pt x="1262" y="208"/>
                  </a:lnTo>
                  <a:lnTo>
                    <a:pt x="1330" y="160"/>
                  </a:lnTo>
                  <a:lnTo>
                    <a:pt x="1330" y="160"/>
                  </a:lnTo>
                  <a:lnTo>
                    <a:pt x="1294" y="142"/>
                  </a:lnTo>
                  <a:lnTo>
                    <a:pt x="1256" y="124"/>
                  </a:lnTo>
                  <a:lnTo>
                    <a:pt x="1218" y="108"/>
                  </a:lnTo>
                  <a:lnTo>
                    <a:pt x="1180" y="92"/>
                  </a:lnTo>
                  <a:lnTo>
                    <a:pt x="1142" y="78"/>
                  </a:lnTo>
                  <a:lnTo>
                    <a:pt x="1102" y="66"/>
                  </a:lnTo>
                  <a:lnTo>
                    <a:pt x="1062" y="54"/>
                  </a:lnTo>
                  <a:lnTo>
                    <a:pt x="1020" y="42"/>
                  </a:lnTo>
                  <a:lnTo>
                    <a:pt x="980" y="32"/>
                  </a:lnTo>
                  <a:lnTo>
                    <a:pt x="938" y="24"/>
                  </a:lnTo>
                  <a:lnTo>
                    <a:pt x="896" y="18"/>
                  </a:lnTo>
                  <a:lnTo>
                    <a:pt x="854" y="12"/>
                  </a:lnTo>
                  <a:lnTo>
                    <a:pt x="812" y="6"/>
                  </a:lnTo>
                  <a:lnTo>
                    <a:pt x="768" y="4"/>
                  </a:lnTo>
                  <a:lnTo>
                    <a:pt x="724" y="2"/>
                  </a:lnTo>
                  <a:lnTo>
                    <a:pt x="680" y="0"/>
                  </a:lnTo>
                  <a:lnTo>
                    <a:pt x="680" y="0"/>
                  </a:lnTo>
                  <a:lnTo>
                    <a:pt x="634" y="2"/>
                  </a:lnTo>
                  <a:lnTo>
                    <a:pt x="588" y="4"/>
                  </a:lnTo>
                  <a:lnTo>
                    <a:pt x="544" y="8"/>
                  </a:lnTo>
                  <a:lnTo>
                    <a:pt x="498" y="12"/>
                  </a:lnTo>
                  <a:lnTo>
                    <a:pt x="454" y="20"/>
                  </a:lnTo>
                  <a:lnTo>
                    <a:pt x="410" y="26"/>
                  </a:lnTo>
                  <a:lnTo>
                    <a:pt x="366" y="36"/>
                  </a:lnTo>
                  <a:lnTo>
                    <a:pt x="324" y="46"/>
                  </a:lnTo>
                  <a:lnTo>
                    <a:pt x="282" y="58"/>
                  </a:lnTo>
                  <a:lnTo>
                    <a:pt x="240" y="72"/>
                  </a:lnTo>
                  <a:lnTo>
                    <a:pt x="198" y="86"/>
                  </a:lnTo>
                  <a:lnTo>
                    <a:pt x="158" y="102"/>
                  </a:lnTo>
                  <a:lnTo>
                    <a:pt x="116" y="120"/>
                  </a:lnTo>
                  <a:lnTo>
                    <a:pt x="78" y="138"/>
                  </a:lnTo>
                  <a:lnTo>
                    <a:pt x="38" y="156"/>
                  </a:lnTo>
                  <a:lnTo>
                    <a:pt x="0" y="178"/>
                  </a:lnTo>
                  <a:lnTo>
                    <a:pt x="0" y="178"/>
                  </a:lnTo>
                  <a:lnTo>
                    <a:pt x="4" y="220"/>
                  </a:lnTo>
                  <a:lnTo>
                    <a:pt x="10" y="262"/>
                  </a:lnTo>
                  <a:lnTo>
                    <a:pt x="16" y="304"/>
                  </a:lnTo>
                  <a:lnTo>
                    <a:pt x="22" y="346"/>
                  </a:lnTo>
                  <a:lnTo>
                    <a:pt x="32" y="386"/>
                  </a:lnTo>
                  <a:lnTo>
                    <a:pt x="42" y="426"/>
                  </a:lnTo>
                  <a:lnTo>
                    <a:pt x="52" y="468"/>
                  </a:lnTo>
                  <a:lnTo>
                    <a:pt x="64" y="506"/>
                  </a:lnTo>
                  <a:lnTo>
                    <a:pt x="78" y="546"/>
                  </a:lnTo>
                  <a:lnTo>
                    <a:pt x="92" y="584"/>
                  </a:lnTo>
                  <a:lnTo>
                    <a:pt x="108" y="622"/>
                  </a:lnTo>
                  <a:lnTo>
                    <a:pt x="124" y="660"/>
                  </a:lnTo>
                  <a:lnTo>
                    <a:pt x="162" y="734"/>
                  </a:lnTo>
                  <a:lnTo>
                    <a:pt x="202" y="804"/>
                  </a:lnTo>
                  <a:lnTo>
                    <a:pt x="246" y="872"/>
                  </a:lnTo>
                  <a:lnTo>
                    <a:pt x="294" y="938"/>
                  </a:lnTo>
                  <a:lnTo>
                    <a:pt x="346" y="1000"/>
                  </a:lnTo>
                  <a:lnTo>
                    <a:pt x="402" y="1058"/>
                  </a:lnTo>
                  <a:lnTo>
                    <a:pt x="460" y="1114"/>
                  </a:lnTo>
                  <a:lnTo>
                    <a:pt x="522" y="1168"/>
                  </a:lnTo>
                  <a:lnTo>
                    <a:pt x="586" y="1216"/>
                  </a:lnTo>
                  <a:lnTo>
                    <a:pt x="654" y="1262"/>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3" name="Freeform 15"/>
            <p:cNvSpPr/>
            <p:nvPr/>
          </p:nvSpPr>
          <p:spPr bwMode="auto">
            <a:xfrm>
              <a:off x="5010150" y="4443413"/>
              <a:ext cx="2171700" cy="1952625"/>
            </a:xfrm>
            <a:custGeom>
              <a:avLst/>
              <a:gdLst>
                <a:gd name="T0" fmla="*/ 1368 w 1368"/>
                <a:gd name="T1" fmla="*/ 26 h 1230"/>
                <a:gd name="T2" fmla="*/ 1368 w 1368"/>
                <a:gd name="T3" fmla="*/ 0 h 1230"/>
                <a:gd name="T4" fmla="*/ 1290 w 1368"/>
                <a:gd name="T5" fmla="*/ 38 h 1230"/>
                <a:gd name="T6" fmla="*/ 1210 w 1368"/>
                <a:gd name="T7" fmla="*/ 72 h 1230"/>
                <a:gd name="T8" fmla="*/ 1126 w 1368"/>
                <a:gd name="T9" fmla="*/ 100 h 1230"/>
                <a:gd name="T10" fmla="*/ 1042 w 1368"/>
                <a:gd name="T11" fmla="*/ 124 h 1230"/>
                <a:gd name="T12" fmla="*/ 954 w 1368"/>
                <a:gd name="T13" fmla="*/ 144 h 1230"/>
                <a:gd name="T14" fmla="*/ 866 w 1368"/>
                <a:gd name="T15" fmla="*/ 158 h 1230"/>
                <a:gd name="T16" fmla="*/ 776 w 1368"/>
                <a:gd name="T17" fmla="*/ 166 h 1230"/>
                <a:gd name="T18" fmla="*/ 684 w 1368"/>
                <a:gd name="T19" fmla="*/ 168 h 1230"/>
                <a:gd name="T20" fmla="*/ 638 w 1368"/>
                <a:gd name="T21" fmla="*/ 168 h 1230"/>
                <a:gd name="T22" fmla="*/ 546 w 1368"/>
                <a:gd name="T23" fmla="*/ 162 h 1230"/>
                <a:gd name="T24" fmla="*/ 456 w 1368"/>
                <a:gd name="T25" fmla="*/ 150 h 1230"/>
                <a:gd name="T26" fmla="*/ 370 w 1368"/>
                <a:gd name="T27" fmla="*/ 134 h 1230"/>
                <a:gd name="T28" fmla="*/ 284 w 1368"/>
                <a:gd name="T29" fmla="*/ 112 h 1230"/>
                <a:gd name="T30" fmla="*/ 200 w 1368"/>
                <a:gd name="T31" fmla="*/ 86 h 1230"/>
                <a:gd name="T32" fmla="*/ 118 w 1368"/>
                <a:gd name="T33" fmla="*/ 56 h 1230"/>
                <a:gd name="T34" fmla="*/ 38 w 1368"/>
                <a:gd name="T35" fmla="*/ 20 h 1230"/>
                <a:gd name="T36" fmla="*/ 0 w 1368"/>
                <a:gd name="T37" fmla="*/ 0 h 1230"/>
                <a:gd name="T38" fmla="*/ 0 w 1368"/>
                <a:gd name="T39" fmla="*/ 26 h 1230"/>
                <a:gd name="T40" fmla="*/ 2 w 1368"/>
                <a:gd name="T41" fmla="*/ 120 h 1230"/>
                <a:gd name="T42" fmla="*/ 12 w 1368"/>
                <a:gd name="T43" fmla="*/ 214 h 1230"/>
                <a:gd name="T44" fmla="*/ 28 w 1368"/>
                <a:gd name="T45" fmla="*/ 306 h 1230"/>
                <a:gd name="T46" fmla="*/ 48 w 1368"/>
                <a:gd name="T47" fmla="*/ 396 h 1230"/>
                <a:gd name="T48" fmla="*/ 76 w 1368"/>
                <a:gd name="T49" fmla="*/ 482 h 1230"/>
                <a:gd name="T50" fmla="*/ 108 w 1368"/>
                <a:gd name="T51" fmla="*/ 566 h 1230"/>
                <a:gd name="T52" fmla="*/ 146 w 1368"/>
                <a:gd name="T53" fmla="*/ 648 h 1230"/>
                <a:gd name="T54" fmla="*/ 188 w 1368"/>
                <a:gd name="T55" fmla="*/ 728 h 1230"/>
                <a:gd name="T56" fmla="*/ 236 w 1368"/>
                <a:gd name="T57" fmla="*/ 804 h 1230"/>
                <a:gd name="T58" fmla="*/ 288 w 1368"/>
                <a:gd name="T59" fmla="*/ 876 h 1230"/>
                <a:gd name="T60" fmla="*/ 344 w 1368"/>
                <a:gd name="T61" fmla="*/ 946 h 1230"/>
                <a:gd name="T62" fmla="*/ 404 w 1368"/>
                <a:gd name="T63" fmla="*/ 1010 h 1230"/>
                <a:gd name="T64" fmla="*/ 468 w 1368"/>
                <a:gd name="T65" fmla="*/ 1072 h 1230"/>
                <a:gd name="T66" fmla="*/ 536 w 1368"/>
                <a:gd name="T67" fmla="*/ 1130 h 1230"/>
                <a:gd name="T68" fmla="*/ 608 w 1368"/>
                <a:gd name="T69" fmla="*/ 1182 h 1230"/>
                <a:gd name="T70" fmla="*/ 684 w 1368"/>
                <a:gd name="T71" fmla="*/ 1230 h 1230"/>
                <a:gd name="T72" fmla="*/ 722 w 1368"/>
                <a:gd name="T73" fmla="*/ 1206 h 1230"/>
                <a:gd name="T74" fmla="*/ 796 w 1368"/>
                <a:gd name="T75" fmla="*/ 1156 h 1230"/>
                <a:gd name="T76" fmla="*/ 866 w 1368"/>
                <a:gd name="T77" fmla="*/ 1102 h 1230"/>
                <a:gd name="T78" fmla="*/ 932 w 1368"/>
                <a:gd name="T79" fmla="*/ 1042 h 1230"/>
                <a:gd name="T80" fmla="*/ 994 w 1368"/>
                <a:gd name="T81" fmla="*/ 978 h 1230"/>
                <a:gd name="T82" fmla="*/ 1052 w 1368"/>
                <a:gd name="T83" fmla="*/ 912 h 1230"/>
                <a:gd name="T84" fmla="*/ 1106 w 1368"/>
                <a:gd name="T85" fmla="*/ 840 h 1230"/>
                <a:gd name="T86" fmla="*/ 1156 w 1368"/>
                <a:gd name="T87" fmla="*/ 766 h 1230"/>
                <a:gd name="T88" fmla="*/ 1202 w 1368"/>
                <a:gd name="T89" fmla="*/ 688 h 1230"/>
                <a:gd name="T90" fmla="*/ 1242 w 1368"/>
                <a:gd name="T91" fmla="*/ 608 h 1230"/>
                <a:gd name="T92" fmla="*/ 1276 w 1368"/>
                <a:gd name="T93" fmla="*/ 524 h 1230"/>
                <a:gd name="T94" fmla="*/ 1306 w 1368"/>
                <a:gd name="T95" fmla="*/ 440 h 1230"/>
                <a:gd name="T96" fmla="*/ 1330 w 1368"/>
                <a:gd name="T97" fmla="*/ 350 h 1230"/>
                <a:gd name="T98" fmla="*/ 1348 w 1368"/>
                <a:gd name="T99" fmla="*/ 260 h 1230"/>
                <a:gd name="T100" fmla="*/ 1360 w 1368"/>
                <a:gd name="T101" fmla="*/ 168 h 1230"/>
                <a:gd name="T102" fmla="*/ 1368 w 1368"/>
                <a:gd name="T103" fmla="*/ 74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68" h="1230">
                  <a:moveTo>
                    <a:pt x="1368" y="26"/>
                  </a:moveTo>
                  <a:lnTo>
                    <a:pt x="1368" y="26"/>
                  </a:lnTo>
                  <a:lnTo>
                    <a:pt x="1368" y="0"/>
                  </a:lnTo>
                  <a:lnTo>
                    <a:pt x="1368" y="0"/>
                  </a:lnTo>
                  <a:lnTo>
                    <a:pt x="1328" y="20"/>
                  </a:lnTo>
                  <a:lnTo>
                    <a:pt x="1290" y="38"/>
                  </a:lnTo>
                  <a:lnTo>
                    <a:pt x="1250" y="56"/>
                  </a:lnTo>
                  <a:lnTo>
                    <a:pt x="1210" y="72"/>
                  </a:lnTo>
                  <a:lnTo>
                    <a:pt x="1168" y="86"/>
                  </a:lnTo>
                  <a:lnTo>
                    <a:pt x="1126" y="100"/>
                  </a:lnTo>
                  <a:lnTo>
                    <a:pt x="1084" y="112"/>
                  </a:lnTo>
                  <a:lnTo>
                    <a:pt x="1042" y="124"/>
                  </a:lnTo>
                  <a:lnTo>
                    <a:pt x="998" y="134"/>
                  </a:lnTo>
                  <a:lnTo>
                    <a:pt x="954" y="144"/>
                  </a:lnTo>
                  <a:lnTo>
                    <a:pt x="910" y="150"/>
                  </a:lnTo>
                  <a:lnTo>
                    <a:pt x="866" y="158"/>
                  </a:lnTo>
                  <a:lnTo>
                    <a:pt x="820" y="162"/>
                  </a:lnTo>
                  <a:lnTo>
                    <a:pt x="776" y="166"/>
                  </a:lnTo>
                  <a:lnTo>
                    <a:pt x="730" y="168"/>
                  </a:lnTo>
                  <a:lnTo>
                    <a:pt x="684" y="168"/>
                  </a:lnTo>
                  <a:lnTo>
                    <a:pt x="684" y="168"/>
                  </a:lnTo>
                  <a:lnTo>
                    <a:pt x="638" y="168"/>
                  </a:lnTo>
                  <a:lnTo>
                    <a:pt x="592" y="166"/>
                  </a:lnTo>
                  <a:lnTo>
                    <a:pt x="546" y="162"/>
                  </a:lnTo>
                  <a:lnTo>
                    <a:pt x="502" y="158"/>
                  </a:lnTo>
                  <a:lnTo>
                    <a:pt x="456" y="150"/>
                  </a:lnTo>
                  <a:lnTo>
                    <a:pt x="412" y="144"/>
                  </a:lnTo>
                  <a:lnTo>
                    <a:pt x="370" y="134"/>
                  </a:lnTo>
                  <a:lnTo>
                    <a:pt x="326" y="124"/>
                  </a:lnTo>
                  <a:lnTo>
                    <a:pt x="284" y="112"/>
                  </a:lnTo>
                  <a:lnTo>
                    <a:pt x="240" y="100"/>
                  </a:lnTo>
                  <a:lnTo>
                    <a:pt x="200" y="86"/>
                  </a:lnTo>
                  <a:lnTo>
                    <a:pt x="158" y="72"/>
                  </a:lnTo>
                  <a:lnTo>
                    <a:pt x="118" y="56"/>
                  </a:lnTo>
                  <a:lnTo>
                    <a:pt x="78" y="38"/>
                  </a:lnTo>
                  <a:lnTo>
                    <a:pt x="38" y="20"/>
                  </a:lnTo>
                  <a:lnTo>
                    <a:pt x="0" y="0"/>
                  </a:lnTo>
                  <a:lnTo>
                    <a:pt x="0" y="0"/>
                  </a:lnTo>
                  <a:lnTo>
                    <a:pt x="0" y="26"/>
                  </a:lnTo>
                  <a:lnTo>
                    <a:pt x="0" y="26"/>
                  </a:lnTo>
                  <a:lnTo>
                    <a:pt x="0" y="74"/>
                  </a:lnTo>
                  <a:lnTo>
                    <a:pt x="2" y="120"/>
                  </a:lnTo>
                  <a:lnTo>
                    <a:pt x="6" y="168"/>
                  </a:lnTo>
                  <a:lnTo>
                    <a:pt x="12" y="214"/>
                  </a:lnTo>
                  <a:lnTo>
                    <a:pt x="18" y="260"/>
                  </a:lnTo>
                  <a:lnTo>
                    <a:pt x="28" y="306"/>
                  </a:lnTo>
                  <a:lnTo>
                    <a:pt x="38" y="350"/>
                  </a:lnTo>
                  <a:lnTo>
                    <a:pt x="48" y="396"/>
                  </a:lnTo>
                  <a:lnTo>
                    <a:pt x="62" y="440"/>
                  </a:lnTo>
                  <a:lnTo>
                    <a:pt x="76" y="482"/>
                  </a:lnTo>
                  <a:lnTo>
                    <a:pt x="92" y="524"/>
                  </a:lnTo>
                  <a:lnTo>
                    <a:pt x="108" y="566"/>
                  </a:lnTo>
                  <a:lnTo>
                    <a:pt x="126" y="608"/>
                  </a:lnTo>
                  <a:lnTo>
                    <a:pt x="146" y="648"/>
                  </a:lnTo>
                  <a:lnTo>
                    <a:pt x="166" y="688"/>
                  </a:lnTo>
                  <a:lnTo>
                    <a:pt x="188" y="728"/>
                  </a:lnTo>
                  <a:lnTo>
                    <a:pt x="210" y="766"/>
                  </a:lnTo>
                  <a:lnTo>
                    <a:pt x="236" y="804"/>
                  </a:lnTo>
                  <a:lnTo>
                    <a:pt x="260" y="840"/>
                  </a:lnTo>
                  <a:lnTo>
                    <a:pt x="288" y="876"/>
                  </a:lnTo>
                  <a:lnTo>
                    <a:pt x="314" y="912"/>
                  </a:lnTo>
                  <a:lnTo>
                    <a:pt x="344" y="946"/>
                  </a:lnTo>
                  <a:lnTo>
                    <a:pt x="374" y="978"/>
                  </a:lnTo>
                  <a:lnTo>
                    <a:pt x="404" y="1010"/>
                  </a:lnTo>
                  <a:lnTo>
                    <a:pt x="436" y="1042"/>
                  </a:lnTo>
                  <a:lnTo>
                    <a:pt x="468" y="1072"/>
                  </a:lnTo>
                  <a:lnTo>
                    <a:pt x="502" y="1102"/>
                  </a:lnTo>
                  <a:lnTo>
                    <a:pt x="536" y="1130"/>
                  </a:lnTo>
                  <a:lnTo>
                    <a:pt x="572" y="1156"/>
                  </a:lnTo>
                  <a:lnTo>
                    <a:pt x="608" y="1182"/>
                  </a:lnTo>
                  <a:lnTo>
                    <a:pt x="646" y="1206"/>
                  </a:lnTo>
                  <a:lnTo>
                    <a:pt x="684" y="1230"/>
                  </a:lnTo>
                  <a:lnTo>
                    <a:pt x="684" y="1230"/>
                  </a:lnTo>
                  <a:lnTo>
                    <a:pt x="722" y="1206"/>
                  </a:lnTo>
                  <a:lnTo>
                    <a:pt x="758" y="1182"/>
                  </a:lnTo>
                  <a:lnTo>
                    <a:pt x="796" y="1156"/>
                  </a:lnTo>
                  <a:lnTo>
                    <a:pt x="830" y="1130"/>
                  </a:lnTo>
                  <a:lnTo>
                    <a:pt x="866" y="1102"/>
                  </a:lnTo>
                  <a:lnTo>
                    <a:pt x="898" y="1072"/>
                  </a:lnTo>
                  <a:lnTo>
                    <a:pt x="932" y="1042"/>
                  </a:lnTo>
                  <a:lnTo>
                    <a:pt x="964" y="1010"/>
                  </a:lnTo>
                  <a:lnTo>
                    <a:pt x="994" y="978"/>
                  </a:lnTo>
                  <a:lnTo>
                    <a:pt x="1024" y="946"/>
                  </a:lnTo>
                  <a:lnTo>
                    <a:pt x="1052" y="912"/>
                  </a:lnTo>
                  <a:lnTo>
                    <a:pt x="1080" y="876"/>
                  </a:lnTo>
                  <a:lnTo>
                    <a:pt x="1106" y="840"/>
                  </a:lnTo>
                  <a:lnTo>
                    <a:pt x="1132" y="804"/>
                  </a:lnTo>
                  <a:lnTo>
                    <a:pt x="1156" y="766"/>
                  </a:lnTo>
                  <a:lnTo>
                    <a:pt x="1180" y="728"/>
                  </a:lnTo>
                  <a:lnTo>
                    <a:pt x="1202" y="688"/>
                  </a:lnTo>
                  <a:lnTo>
                    <a:pt x="1222" y="648"/>
                  </a:lnTo>
                  <a:lnTo>
                    <a:pt x="1242" y="608"/>
                  </a:lnTo>
                  <a:lnTo>
                    <a:pt x="1260" y="566"/>
                  </a:lnTo>
                  <a:lnTo>
                    <a:pt x="1276" y="524"/>
                  </a:lnTo>
                  <a:lnTo>
                    <a:pt x="1292" y="482"/>
                  </a:lnTo>
                  <a:lnTo>
                    <a:pt x="1306" y="440"/>
                  </a:lnTo>
                  <a:lnTo>
                    <a:pt x="1318" y="396"/>
                  </a:lnTo>
                  <a:lnTo>
                    <a:pt x="1330" y="350"/>
                  </a:lnTo>
                  <a:lnTo>
                    <a:pt x="1340" y="306"/>
                  </a:lnTo>
                  <a:lnTo>
                    <a:pt x="1348" y="260"/>
                  </a:lnTo>
                  <a:lnTo>
                    <a:pt x="1356" y="214"/>
                  </a:lnTo>
                  <a:lnTo>
                    <a:pt x="1360" y="168"/>
                  </a:lnTo>
                  <a:lnTo>
                    <a:pt x="1364" y="120"/>
                  </a:lnTo>
                  <a:lnTo>
                    <a:pt x="1368" y="74"/>
                  </a:lnTo>
                  <a:lnTo>
                    <a:pt x="1368"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4" name="Freeform 16"/>
            <p:cNvSpPr/>
            <p:nvPr/>
          </p:nvSpPr>
          <p:spPr bwMode="auto">
            <a:xfrm>
              <a:off x="5010150" y="4443413"/>
              <a:ext cx="2171700" cy="1952625"/>
            </a:xfrm>
            <a:custGeom>
              <a:avLst/>
              <a:gdLst>
                <a:gd name="T0" fmla="*/ 1368 w 1368"/>
                <a:gd name="T1" fmla="*/ 26 h 1230"/>
                <a:gd name="T2" fmla="*/ 1368 w 1368"/>
                <a:gd name="T3" fmla="*/ 0 h 1230"/>
                <a:gd name="T4" fmla="*/ 1290 w 1368"/>
                <a:gd name="T5" fmla="*/ 38 h 1230"/>
                <a:gd name="T6" fmla="*/ 1210 w 1368"/>
                <a:gd name="T7" fmla="*/ 72 h 1230"/>
                <a:gd name="T8" fmla="*/ 1126 w 1368"/>
                <a:gd name="T9" fmla="*/ 100 h 1230"/>
                <a:gd name="T10" fmla="*/ 1042 w 1368"/>
                <a:gd name="T11" fmla="*/ 124 h 1230"/>
                <a:gd name="T12" fmla="*/ 954 w 1368"/>
                <a:gd name="T13" fmla="*/ 144 h 1230"/>
                <a:gd name="T14" fmla="*/ 866 w 1368"/>
                <a:gd name="T15" fmla="*/ 158 h 1230"/>
                <a:gd name="T16" fmla="*/ 776 w 1368"/>
                <a:gd name="T17" fmla="*/ 166 h 1230"/>
                <a:gd name="T18" fmla="*/ 684 w 1368"/>
                <a:gd name="T19" fmla="*/ 168 h 1230"/>
                <a:gd name="T20" fmla="*/ 638 w 1368"/>
                <a:gd name="T21" fmla="*/ 168 h 1230"/>
                <a:gd name="T22" fmla="*/ 546 w 1368"/>
                <a:gd name="T23" fmla="*/ 162 h 1230"/>
                <a:gd name="T24" fmla="*/ 456 w 1368"/>
                <a:gd name="T25" fmla="*/ 150 h 1230"/>
                <a:gd name="T26" fmla="*/ 370 w 1368"/>
                <a:gd name="T27" fmla="*/ 134 h 1230"/>
                <a:gd name="T28" fmla="*/ 284 w 1368"/>
                <a:gd name="T29" fmla="*/ 112 h 1230"/>
                <a:gd name="T30" fmla="*/ 200 w 1368"/>
                <a:gd name="T31" fmla="*/ 86 h 1230"/>
                <a:gd name="T32" fmla="*/ 118 w 1368"/>
                <a:gd name="T33" fmla="*/ 56 h 1230"/>
                <a:gd name="T34" fmla="*/ 38 w 1368"/>
                <a:gd name="T35" fmla="*/ 20 h 1230"/>
                <a:gd name="T36" fmla="*/ 0 w 1368"/>
                <a:gd name="T37" fmla="*/ 0 h 1230"/>
                <a:gd name="T38" fmla="*/ 0 w 1368"/>
                <a:gd name="T39" fmla="*/ 26 h 1230"/>
                <a:gd name="T40" fmla="*/ 2 w 1368"/>
                <a:gd name="T41" fmla="*/ 120 h 1230"/>
                <a:gd name="T42" fmla="*/ 12 w 1368"/>
                <a:gd name="T43" fmla="*/ 214 h 1230"/>
                <a:gd name="T44" fmla="*/ 28 w 1368"/>
                <a:gd name="T45" fmla="*/ 306 h 1230"/>
                <a:gd name="T46" fmla="*/ 48 w 1368"/>
                <a:gd name="T47" fmla="*/ 396 h 1230"/>
                <a:gd name="T48" fmla="*/ 76 w 1368"/>
                <a:gd name="T49" fmla="*/ 482 h 1230"/>
                <a:gd name="T50" fmla="*/ 108 w 1368"/>
                <a:gd name="T51" fmla="*/ 566 h 1230"/>
                <a:gd name="T52" fmla="*/ 146 w 1368"/>
                <a:gd name="T53" fmla="*/ 648 h 1230"/>
                <a:gd name="T54" fmla="*/ 188 w 1368"/>
                <a:gd name="T55" fmla="*/ 728 h 1230"/>
                <a:gd name="T56" fmla="*/ 236 w 1368"/>
                <a:gd name="T57" fmla="*/ 804 h 1230"/>
                <a:gd name="T58" fmla="*/ 288 w 1368"/>
                <a:gd name="T59" fmla="*/ 876 h 1230"/>
                <a:gd name="T60" fmla="*/ 344 w 1368"/>
                <a:gd name="T61" fmla="*/ 946 h 1230"/>
                <a:gd name="T62" fmla="*/ 404 w 1368"/>
                <a:gd name="T63" fmla="*/ 1010 h 1230"/>
                <a:gd name="T64" fmla="*/ 468 w 1368"/>
                <a:gd name="T65" fmla="*/ 1072 h 1230"/>
                <a:gd name="T66" fmla="*/ 536 w 1368"/>
                <a:gd name="T67" fmla="*/ 1130 h 1230"/>
                <a:gd name="T68" fmla="*/ 608 w 1368"/>
                <a:gd name="T69" fmla="*/ 1182 h 1230"/>
                <a:gd name="T70" fmla="*/ 684 w 1368"/>
                <a:gd name="T71" fmla="*/ 1230 h 1230"/>
                <a:gd name="T72" fmla="*/ 722 w 1368"/>
                <a:gd name="T73" fmla="*/ 1206 h 1230"/>
                <a:gd name="T74" fmla="*/ 796 w 1368"/>
                <a:gd name="T75" fmla="*/ 1156 h 1230"/>
                <a:gd name="T76" fmla="*/ 866 w 1368"/>
                <a:gd name="T77" fmla="*/ 1102 h 1230"/>
                <a:gd name="T78" fmla="*/ 932 w 1368"/>
                <a:gd name="T79" fmla="*/ 1042 h 1230"/>
                <a:gd name="T80" fmla="*/ 994 w 1368"/>
                <a:gd name="T81" fmla="*/ 978 h 1230"/>
                <a:gd name="T82" fmla="*/ 1052 w 1368"/>
                <a:gd name="T83" fmla="*/ 912 h 1230"/>
                <a:gd name="T84" fmla="*/ 1106 w 1368"/>
                <a:gd name="T85" fmla="*/ 840 h 1230"/>
                <a:gd name="T86" fmla="*/ 1156 w 1368"/>
                <a:gd name="T87" fmla="*/ 766 h 1230"/>
                <a:gd name="T88" fmla="*/ 1202 w 1368"/>
                <a:gd name="T89" fmla="*/ 688 h 1230"/>
                <a:gd name="T90" fmla="*/ 1242 w 1368"/>
                <a:gd name="T91" fmla="*/ 608 h 1230"/>
                <a:gd name="T92" fmla="*/ 1276 w 1368"/>
                <a:gd name="T93" fmla="*/ 524 h 1230"/>
                <a:gd name="T94" fmla="*/ 1306 w 1368"/>
                <a:gd name="T95" fmla="*/ 440 h 1230"/>
                <a:gd name="T96" fmla="*/ 1330 w 1368"/>
                <a:gd name="T97" fmla="*/ 350 h 1230"/>
                <a:gd name="T98" fmla="*/ 1348 w 1368"/>
                <a:gd name="T99" fmla="*/ 260 h 1230"/>
                <a:gd name="T100" fmla="*/ 1360 w 1368"/>
                <a:gd name="T101" fmla="*/ 168 h 1230"/>
                <a:gd name="T102" fmla="*/ 1368 w 1368"/>
                <a:gd name="T103" fmla="*/ 74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68" h="1230">
                  <a:moveTo>
                    <a:pt x="1368" y="26"/>
                  </a:moveTo>
                  <a:lnTo>
                    <a:pt x="1368" y="26"/>
                  </a:lnTo>
                  <a:lnTo>
                    <a:pt x="1368" y="0"/>
                  </a:lnTo>
                  <a:lnTo>
                    <a:pt x="1368" y="0"/>
                  </a:lnTo>
                  <a:lnTo>
                    <a:pt x="1328" y="20"/>
                  </a:lnTo>
                  <a:lnTo>
                    <a:pt x="1290" y="38"/>
                  </a:lnTo>
                  <a:lnTo>
                    <a:pt x="1250" y="56"/>
                  </a:lnTo>
                  <a:lnTo>
                    <a:pt x="1210" y="72"/>
                  </a:lnTo>
                  <a:lnTo>
                    <a:pt x="1168" y="86"/>
                  </a:lnTo>
                  <a:lnTo>
                    <a:pt x="1126" y="100"/>
                  </a:lnTo>
                  <a:lnTo>
                    <a:pt x="1084" y="112"/>
                  </a:lnTo>
                  <a:lnTo>
                    <a:pt x="1042" y="124"/>
                  </a:lnTo>
                  <a:lnTo>
                    <a:pt x="998" y="134"/>
                  </a:lnTo>
                  <a:lnTo>
                    <a:pt x="954" y="144"/>
                  </a:lnTo>
                  <a:lnTo>
                    <a:pt x="910" y="150"/>
                  </a:lnTo>
                  <a:lnTo>
                    <a:pt x="866" y="158"/>
                  </a:lnTo>
                  <a:lnTo>
                    <a:pt x="820" y="162"/>
                  </a:lnTo>
                  <a:lnTo>
                    <a:pt x="776" y="166"/>
                  </a:lnTo>
                  <a:lnTo>
                    <a:pt x="730" y="168"/>
                  </a:lnTo>
                  <a:lnTo>
                    <a:pt x="684" y="168"/>
                  </a:lnTo>
                  <a:lnTo>
                    <a:pt x="684" y="168"/>
                  </a:lnTo>
                  <a:lnTo>
                    <a:pt x="638" y="168"/>
                  </a:lnTo>
                  <a:lnTo>
                    <a:pt x="592" y="166"/>
                  </a:lnTo>
                  <a:lnTo>
                    <a:pt x="546" y="162"/>
                  </a:lnTo>
                  <a:lnTo>
                    <a:pt x="502" y="158"/>
                  </a:lnTo>
                  <a:lnTo>
                    <a:pt x="456" y="150"/>
                  </a:lnTo>
                  <a:lnTo>
                    <a:pt x="412" y="144"/>
                  </a:lnTo>
                  <a:lnTo>
                    <a:pt x="370" y="134"/>
                  </a:lnTo>
                  <a:lnTo>
                    <a:pt x="326" y="124"/>
                  </a:lnTo>
                  <a:lnTo>
                    <a:pt x="284" y="112"/>
                  </a:lnTo>
                  <a:lnTo>
                    <a:pt x="240" y="100"/>
                  </a:lnTo>
                  <a:lnTo>
                    <a:pt x="200" y="86"/>
                  </a:lnTo>
                  <a:lnTo>
                    <a:pt x="158" y="72"/>
                  </a:lnTo>
                  <a:lnTo>
                    <a:pt x="118" y="56"/>
                  </a:lnTo>
                  <a:lnTo>
                    <a:pt x="78" y="38"/>
                  </a:lnTo>
                  <a:lnTo>
                    <a:pt x="38" y="20"/>
                  </a:lnTo>
                  <a:lnTo>
                    <a:pt x="0" y="0"/>
                  </a:lnTo>
                  <a:lnTo>
                    <a:pt x="0" y="0"/>
                  </a:lnTo>
                  <a:lnTo>
                    <a:pt x="0" y="26"/>
                  </a:lnTo>
                  <a:lnTo>
                    <a:pt x="0" y="26"/>
                  </a:lnTo>
                  <a:lnTo>
                    <a:pt x="0" y="74"/>
                  </a:lnTo>
                  <a:lnTo>
                    <a:pt x="2" y="120"/>
                  </a:lnTo>
                  <a:lnTo>
                    <a:pt x="6" y="168"/>
                  </a:lnTo>
                  <a:lnTo>
                    <a:pt x="12" y="214"/>
                  </a:lnTo>
                  <a:lnTo>
                    <a:pt x="18" y="260"/>
                  </a:lnTo>
                  <a:lnTo>
                    <a:pt x="28" y="306"/>
                  </a:lnTo>
                  <a:lnTo>
                    <a:pt x="38" y="350"/>
                  </a:lnTo>
                  <a:lnTo>
                    <a:pt x="48" y="396"/>
                  </a:lnTo>
                  <a:lnTo>
                    <a:pt x="62" y="440"/>
                  </a:lnTo>
                  <a:lnTo>
                    <a:pt x="76" y="482"/>
                  </a:lnTo>
                  <a:lnTo>
                    <a:pt x="92" y="524"/>
                  </a:lnTo>
                  <a:lnTo>
                    <a:pt x="108" y="566"/>
                  </a:lnTo>
                  <a:lnTo>
                    <a:pt x="126" y="608"/>
                  </a:lnTo>
                  <a:lnTo>
                    <a:pt x="146" y="648"/>
                  </a:lnTo>
                  <a:lnTo>
                    <a:pt x="166" y="688"/>
                  </a:lnTo>
                  <a:lnTo>
                    <a:pt x="188" y="728"/>
                  </a:lnTo>
                  <a:lnTo>
                    <a:pt x="210" y="766"/>
                  </a:lnTo>
                  <a:lnTo>
                    <a:pt x="236" y="804"/>
                  </a:lnTo>
                  <a:lnTo>
                    <a:pt x="260" y="840"/>
                  </a:lnTo>
                  <a:lnTo>
                    <a:pt x="288" y="876"/>
                  </a:lnTo>
                  <a:lnTo>
                    <a:pt x="314" y="912"/>
                  </a:lnTo>
                  <a:lnTo>
                    <a:pt x="344" y="946"/>
                  </a:lnTo>
                  <a:lnTo>
                    <a:pt x="374" y="978"/>
                  </a:lnTo>
                  <a:lnTo>
                    <a:pt x="404" y="1010"/>
                  </a:lnTo>
                  <a:lnTo>
                    <a:pt x="436" y="1042"/>
                  </a:lnTo>
                  <a:lnTo>
                    <a:pt x="468" y="1072"/>
                  </a:lnTo>
                  <a:lnTo>
                    <a:pt x="502" y="1102"/>
                  </a:lnTo>
                  <a:lnTo>
                    <a:pt x="536" y="1130"/>
                  </a:lnTo>
                  <a:lnTo>
                    <a:pt x="572" y="1156"/>
                  </a:lnTo>
                  <a:lnTo>
                    <a:pt x="608" y="1182"/>
                  </a:lnTo>
                  <a:lnTo>
                    <a:pt x="646" y="1206"/>
                  </a:lnTo>
                  <a:lnTo>
                    <a:pt x="684" y="1230"/>
                  </a:lnTo>
                  <a:lnTo>
                    <a:pt x="684" y="1230"/>
                  </a:lnTo>
                  <a:lnTo>
                    <a:pt x="722" y="1206"/>
                  </a:lnTo>
                  <a:lnTo>
                    <a:pt x="758" y="1182"/>
                  </a:lnTo>
                  <a:lnTo>
                    <a:pt x="796" y="1156"/>
                  </a:lnTo>
                  <a:lnTo>
                    <a:pt x="830" y="1130"/>
                  </a:lnTo>
                  <a:lnTo>
                    <a:pt x="866" y="1102"/>
                  </a:lnTo>
                  <a:lnTo>
                    <a:pt x="898" y="1072"/>
                  </a:lnTo>
                  <a:lnTo>
                    <a:pt x="932" y="1042"/>
                  </a:lnTo>
                  <a:lnTo>
                    <a:pt x="964" y="1010"/>
                  </a:lnTo>
                  <a:lnTo>
                    <a:pt x="994" y="978"/>
                  </a:lnTo>
                  <a:lnTo>
                    <a:pt x="1024" y="946"/>
                  </a:lnTo>
                  <a:lnTo>
                    <a:pt x="1052" y="912"/>
                  </a:lnTo>
                  <a:lnTo>
                    <a:pt x="1080" y="876"/>
                  </a:lnTo>
                  <a:lnTo>
                    <a:pt x="1106" y="840"/>
                  </a:lnTo>
                  <a:lnTo>
                    <a:pt x="1132" y="804"/>
                  </a:lnTo>
                  <a:lnTo>
                    <a:pt x="1156" y="766"/>
                  </a:lnTo>
                  <a:lnTo>
                    <a:pt x="1180" y="728"/>
                  </a:lnTo>
                  <a:lnTo>
                    <a:pt x="1202" y="688"/>
                  </a:lnTo>
                  <a:lnTo>
                    <a:pt x="1222" y="648"/>
                  </a:lnTo>
                  <a:lnTo>
                    <a:pt x="1242" y="608"/>
                  </a:lnTo>
                  <a:lnTo>
                    <a:pt x="1260" y="566"/>
                  </a:lnTo>
                  <a:lnTo>
                    <a:pt x="1276" y="524"/>
                  </a:lnTo>
                  <a:lnTo>
                    <a:pt x="1292" y="482"/>
                  </a:lnTo>
                  <a:lnTo>
                    <a:pt x="1306" y="440"/>
                  </a:lnTo>
                  <a:lnTo>
                    <a:pt x="1318" y="396"/>
                  </a:lnTo>
                  <a:lnTo>
                    <a:pt x="1330" y="350"/>
                  </a:lnTo>
                  <a:lnTo>
                    <a:pt x="1340" y="306"/>
                  </a:lnTo>
                  <a:lnTo>
                    <a:pt x="1348" y="260"/>
                  </a:lnTo>
                  <a:lnTo>
                    <a:pt x="1356" y="214"/>
                  </a:lnTo>
                  <a:lnTo>
                    <a:pt x="1360" y="168"/>
                  </a:lnTo>
                  <a:lnTo>
                    <a:pt x="1364" y="120"/>
                  </a:lnTo>
                  <a:lnTo>
                    <a:pt x="1368" y="74"/>
                  </a:lnTo>
                  <a:lnTo>
                    <a:pt x="1368" y="26"/>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grpSp>
      <p:sp>
        <p:nvSpPr>
          <p:cNvPr id="95" name="TextBox 46"/>
          <p:cNvSpPr txBox="1"/>
          <p:nvPr/>
        </p:nvSpPr>
        <p:spPr>
          <a:xfrm>
            <a:off x="5387175" y="2206092"/>
            <a:ext cx="1528419" cy="1569660"/>
          </a:xfrm>
          <a:prstGeom prst="rect">
            <a:avLst/>
          </a:prstGeom>
          <a:noFill/>
        </p:spPr>
        <p:txBody>
          <a:bodyPr wrap="square" rtlCol="0">
            <a:spAutoFit/>
          </a:bodyPr>
          <a:lstStyle/>
          <a:p>
            <a:pPr algn="ctr"/>
            <a:endParaRPr lang="id-ID" sz="9600" b="1" dirty="0">
              <a:solidFill>
                <a:schemeClr val="bg1"/>
              </a:solidFill>
            </a:endParaRPr>
          </a:p>
        </p:txBody>
      </p:sp>
      <p:sp>
        <p:nvSpPr>
          <p:cNvPr id="96" name="TextBox 47"/>
          <p:cNvSpPr txBox="1"/>
          <p:nvPr/>
        </p:nvSpPr>
        <p:spPr>
          <a:xfrm>
            <a:off x="4199484" y="4124763"/>
            <a:ext cx="1528419" cy="1569660"/>
          </a:xfrm>
          <a:prstGeom prst="rect">
            <a:avLst/>
          </a:prstGeom>
          <a:noFill/>
        </p:spPr>
        <p:txBody>
          <a:bodyPr wrap="square" rtlCol="0">
            <a:spAutoFit/>
          </a:bodyPr>
          <a:lstStyle/>
          <a:p>
            <a:pPr algn="ctr"/>
            <a:endParaRPr lang="id-ID" sz="9600" b="1" dirty="0">
              <a:solidFill>
                <a:schemeClr val="bg1"/>
              </a:solidFill>
            </a:endParaRPr>
          </a:p>
        </p:txBody>
      </p:sp>
      <p:sp>
        <p:nvSpPr>
          <p:cNvPr id="97" name="TextBox 48"/>
          <p:cNvSpPr txBox="1"/>
          <p:nvPr/>
        </p:nvSpPr>
        <p:spPr>
          <a:xfrm>
            <a:off x="6464096" y="4171482"/>
            <a:ext cx="1528419" cy="1569660"/>
          </a:xfrm>
          <a:prstGeom prst="rect">
            <a:avLst/>
          </a:prstGeom>
          <a:noFill/>
        </p:spPr>
        <p:txBody>
          <a:bodyPr wrap="square" rtlCol="0">
            <a:spAutoFit/>
          </a:bodyPr>
          <a:lstStyle/>
          <a:p>
            <a:pPr algn="ctr"/>
            <a:endParaRPr lang="id-ID" sz="9600" b="1" dirty="0">
              <a:solidFill>
                <a:schemeClr val="bg1"/>
              </a:solidFill>
            </a:endParaRPr>
          </a:p>
        </p:txBody>
      </p:sp>
      <p:sp>
        <p:nvSpPr>
          <p:cNvPr id="98" name="TextBox 49"/>
          <p:cNvSpPr txBox="1"/>
          <p:nvPr/>
        </p:nvSpPr>
        <p:spPr>
          <a:xfrm>
            <a:off x="4953623" y="3436510"/>
            <a:ext cx="832182" cy="1107996"/>
          </a:xfrm>
          <a:prstGeom prst="rect">
            <a:avLst/>
          </a:prstGeom>
          <a:noFill/>
        </p:spPr>
        <p:txBody>
          <a:bodyPr wrap="square" rtlCol="0">
            <a:spAutoFit/>
          </a:bodyPr>
          <a:lstStyle/>
          <a:p>
            <a:pPr algn="ctr"/>
            <a:endParaRPr lang="id-ID" sz="6600" b="1" dirty="0">
              <a:solidFill>
                <a:schemeClr val="bg1"/>
              </a:solidFill>
            </a:endParaRPr>
          </a:p>
        </p:txBody>
      </p:sp>
      <p:sp>
        <p:nvSpPr>
          <p:cNvPr id="99" name="TextBox 50"/>
          <p:cNvSpPr txBox="1"/>
          <p:nvPr/>
        </p:nvSpPr>
        <p:spPr>
          <a:xfrm>
            <a:off x="6386351" y="3436510"/>
            <a:ext cx="832182" cy="1107996"/>
          </a:xfrm>
          <a:prstGeom prst="rect">
            <a:avLst/>
          </a:prstGeom>
          <a:noFill/>
        </p:spPr>
        <p:txBody>
          <a:bodyPr wrap="square" rtlCol="0">
            <a:spAutoFit/>
          </a:bodyPr>
          <a:lstStyle/>
          <a:p>
            <a:pPr algn="ctr"/>
            <a:endParaRPr lang="id-ID" sz="6600" b="1" dirty="0">
              <a:solidFill>
                <a:schemeClr val="bg1"/>
              </a:solidFill>
            </a:endParaRPr>
          </a:p>
        </p:txBody>
      </p:sp>
      <p:sp>
        <p:nvSpPr>
          <p:cNvPr id="100" name="TextBox 51"/>
          <p:cNvSpPr txBox="1"/>
          <p:nvPr/>
        </p:nvSpPr>
        <p:spPr>
          <a:xfrm>
            <a:off x="5679069" y="4654231"/>
            <a:ext cx="832182" cy="1107996"/>
          </a:xfrm>
          <a:prstGeom prst="rect">
            <a:avLst/>
          </a:prstGeom>
          <a:noFill/>
        </p:spPr>
        <p:txBody>
          <a:bodyPr wrap="square" rtlCol="0">
            <a:spAutoFit/>
          </a:bodyPr>
          <a:lstStyle/>
          <a:p>
            <a:pPr algn="ctr"/>
            <a:endParaRPr lang="id-ID" sz="6600" b="1" dirty="0">
              <a:solidFill>
                <a:schemeClr val="bg1"/>
              </a:solidFill>
            </a:endParaRPr>
          </a:p>
        </p:txBody>
      </p:sp>
      <p:sp>
        <p:nvSpPr>
          <p:cNvPr id="101" name="Oval 54"/>
          <p:cNvSpPr/>
          <p:nvPr/>
        </p:nvSpPr>
        <p:spPr>
          <a:xfrm>
            <a:off x="8536602" y="3893079"/>
            <a:ext cx="318234" cy="318228"/>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rgbClr val="070707"/>
              </a:solidFill>
              <a:effectLst/>
              <a:uLnTx/>
              <a:uFillTx/>
              <a:latin typeface="Calibri" panose="020F0502020204030204"/>
            </a:endParaRPr>
          </a:p>
        </p:txBody>
      </p:sp>
      <p:sp>
        <p:nvSpPr>
          <p:cNvPr id="102" name="Oval 55"/>
          <p:cNvSpPr/>
          <p:nvPr/>
        </p:nvSpPr>
        <p:spPr>
          <a:xfrm>
            <a:off x="8590678" y="3945670"/>
            <a:ext cx="210083" cy="210078"/>
          </a:xfrm>
          <a:prstGeom prst="ellipse">
            <a:avLst/>
          </a:prstGeom>
          <a:solidFill>
            <a:srgbClr val="F4F4F4"/>
          </a:solidFill>
          <a:ln w="88900" cap="flat" cmpd="sng" algn="ctr">
            <a:solidFill>
              <a:srgbClr val="5870B0"/>
            </a:solidFill>
            <a:prstDash val="solid"/>
          </a:ln>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rgbClr val="070707"/>
              </a:solidFill>
              <a:effectLst/>
              <a:uLnTx/>
              <a:uFillTx/>
              <a:latin typeface="Calibri" panose="020F0502020204030204"/>
            </a:endParaRPr>
          </a:p>
        </p:txBody>
      </p:sp>
      <p:sp>
        <p:nvSpPr>
          <p:cNvPr id="103" name="Oval 57"/>
          <p:cNvSpPr/>
          <p:nvPr/>
        </p:nvSpPr>
        <p:spPr>
          <a:xfrm>
            <a:off x="8536602" y="2383992"/>
            <a:ext cx="318234" cy="318228"/>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rgbClr val="070707"/>
              </a:solidFill>
              <a:effectLst/>
              <a:uLnTx/>
              <a:uFillTx/>
              <a:latin typeface="Calibri" panose="020F0502020204030204"/>
            </a:endParaRPr>
          </a:p>
        </p:txBody>
      </p:sp>
      <p:sp>
        <p:nvSpPr>
          <p:cNvPr id="104" name="Oval 58"/>
          <p:cNvSpPr/>
          <p:nvPr/>
        </p:nvSpPr>
        <p:spPr>
          <a:xfrm>
            <a:off x="8590678" y="2436583"/>
            <a:ext cx="210083" cy="210078"/>
          </a:xfrm>
          <a:prstGeom prst="ellipse">
            <a:avLst/>
          </a:prstGeom>
          <a:solidFill>
            <a:srgbClr val="F4F4F4"/>
          </a:solidFill>
          <a:ln w="88900" cap="flat" cmpd="sng" algn="ctr">
            <a:solidFill>
              <a:srgbClr val="5870B0"/>
            </a:solidFill>
            <a:prstDash val="solid"/>
          </a:ln>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rgbClr val="070707"/>
              </a:solidFill>
              <a:effectLst/>
              <a:uLnTx/>
              <a:uFillTx/>
              <a:latin typeface="Calibri" panose="020F0502020204030204"/>
            </a:endParaRPr>
          </a:p>
        </p:txBody>
      </p:sp>
      <p:sp>
        <p:nvSpPr>
          <p:cNvPr id="105" name="Oval 64"/>
          <p:cNvSpPr/>
          <p:nvPr/>
        </p:nvSpPr>
        <p:spPr>
          <a:xfrm>
            <a:off x="8536602" y="5228791"/>
            <a:ext cx="318234" cy="318228"/>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rgbClr val="070707"/>
              </a:solidFill>
              <a:effectLst/>
              <a:uLnTx/>
              <a:uFillTx/>
              <a:latin typeface="Calibri" panose="020F0502020204030204"/>
            </a:endParaRPr>
          </a:p>
        </p:txBody>
      </p:sp>
      <p:sp>
        <p:nvSpPr>
          <p:cNvPr id="106" name="Oval 65"/>
          <p:cNvSpPr/>
          <p:nvPr/>
        </p:nvSpPr>
        <p:spPr>
          <a:xfrm>
            <a:off x="8590678" y="5281382"/>
            <a:ext cx="210083" cy="210078"/>
          </a:xfrm>
          <a:prstGeom prst="ellipse">
            <a:avLst/>
          </a:prstGeom>
          <a:solidFill>
            <a:srgbClr val="F4F4F4"/>
          </a:solidFill>
          <a:ln w="88900" cap="flat" cmpd="sng" algn="ctr">
            <a:solidFill>
              <a:srgbClr val="5870B0"/>
            </a:solidFill>
            <a:prstDash val="solid"/>
          </a:ln>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rgbClr val="070707"/>
              </a:solidFill>
              <a:effectLst/>
              <a:uLnTx/>
              <a:uFillTx/>
              <a:latin typeface="Calibri" panose="020F0502020204030204"/>
            </a:endParaRPr>
          </a:p>
        </p:txBody>
      </p:sp>
      <p:sp>
        <p:nvSpPr>
          <p:cNvPr id="107" name="Oval 69"/>
          <p:cNvSpPr/>
          <p:nvPr/>
        </p:nvSpPr>
        <p:spPr>
          <a:xfrm>
            <a:off x="3388127" y="2362734"/>
            <a:ext cx="318234" cy="318228"/>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marL="0" marR="0" lvl="0" indent="0" algn="r"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rgbClr val="070707"/>
              </a:solidFill>
              <a:effectLst/>
              <a:uLnTx/>
              <a:uFillTx/>
              <a:latin typeface="Calibri" panose="020F0502020204030204"/>
            </a:endParaRPr>
          </a:p>
        </p:txBody>
      </p:sp>
      <p:sp>
        <p:nvSpPr>
          <p:cNvPr id="108" name="Oval 70"/>
          <p:cNvSpPr/>
          <p:nvPr/>
        </p:nvSpPr>
        <p:spPr>
          <a:xfrm>
            <a:off x="3442203" y="2415325"/>
            <a:ext cx="210083" cy="210078"/>
          </a:xfrm>
          <a:prstGeom prst="ellipse">
            <a:avLst/>
          </a:prstGeom>
          <a:solidFill>
            <a:srgbClr val="F4F4F4"/>
          </a:solidFill>
          <a:ln w="88900" cap="flat" cmpd="sng" algn="ctr">
            <a:solidFill>
              <a:srgbClr val="5870B0"/>
            </a:solidFill>
            <a:prstDash val="solid"/>
          </a:ln>
          <a:effectLst/>
        </p:spPr>
        <p:txBody>
          <a:bodyPr rtlCol="0" anchor="ctr"/>
          <a:lstStyle/>
          <a:p>
            <a:pPr marL="0" marR="0" lvl="0" indent="0" algn="r"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rgbClr val="070707"/>
              </a:solidFill>
              <a:effectLst/>
              <a:uLnTx/>
              <a:uFillTx/>
              <a:latin typeface="Calibri" panose="020F0502020204030204"/>
            </a:endParaRPr>
          </a:p>
        </p:txBody>
      </p:sp>
      <p:sp>
        <p:nvSpPr>
          <p:cNvPr id="109" name="Oval 74"/>
          <p:cNvSpPr/>
          <p:nvPr/>
        </p:nvSpPr>
        <p:spPr>
          <a:xfrm>
            <a:off x="3335485" y="3903255"/>
            <a:ext cx="318234" cy="318228"/>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marL="0" marR="0" lvl="0" indent="0" algn="r"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rgbClr val="070707"/>
              </a:solidFill>
              <a:effectLst/>
              <a:uLnTx/>
              <a:uFillTx/>
              <a:latin typeface="Calibri" panose="020F0502020204030204"/>
            </a:endParaRPr>
          </a:p>
        </p:txBody>
      </p:sp>
      <p:sp>
        <p:nvSpPr>
          <p:cNvPr id="110" name="Oval 75"/>
          <p:cNvSpPr/>
          <p:nvPr/>
        </p:nvSpPr>
        <p:spPr>
          <a:xfrm>
            <a:off x="3389561" y="3955846"/>
            <a:ext cx="210083" cy="210078"/>
          </a:xfrm>
          <a:prstGeom prst="ellipse">
            <a:avLst/>
          </a:prstGeom>
          <a:solidFill>
            <a:srgbClr val="F4F4F4"/>
          </a:solidFill>
          <a:ln w="88900" cap="flat" cmpd="sng" algn="ctr">
            <a:solidFill>
              <a:srgbClr val="5870B0"/>
            </a:solidFill>
            <a:prstDash val="solid"/>
          </a:ln>
          <a:effectLst/>
        </p:spPr>
        <p:txBody>
          <a:bodyPr rtlCol="0" anchor="ctr"/>
          <a:lstStyle/>
          <a:p>
            <a:pPr marL="0" marR="0" lvl="0" indent="0" algn="r"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rgbClr val="070707"/>
              </a:solidFill>
              <a:effectLst/>
              <a:uLnTx/>
              <a:uFillTx/>
              <a:latin typeface="Calibri" panose="020F0502020204030204"/>
            </a:endParaRPr>
          </a:p>
        </p:txBody>
      </p:sp>
      <p:sp>
        <p:nvSpPr>
          <p:cNvPr id="111" name="Oval 79"/>
          <p:cNvSpPr/>
          <p:nvPr/>
        </p:nvSpPr>
        <p:spPr>
          <a:xfrm>
            <a:off x="3335484" y="5273630"/>
            <a:ext cx="318234" cy="318228"/>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marL="0" marR="0" lvl="0" indent="0" algn="r"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rgbClr val="070707"/>
              </a:solidFill>
              <a:effectLst/>
              <a:uLnTx/>
              <a:uFillTx/>
              <a:latin typeface="Calibri" panose="020F0502020204030204"/>
            </a:endParaRPr>
          </a:p>
        </p:txBody>
      </p:sp>
      <p:sp>
        <p:nvSpPr>
          <p:cNvPr id="112" name="Oval 80"/>
          <p:cNvSpPr/>
          <p:nvPr/>
        </p:nvSpPr>
        <p:spPr>
          <a:xfrm>
            <a:off x="3389560" y="5326221"/>
            <a:ext cx="210083" cy="210078"/>
          </a:xfrm>
          <a:prstGeom prst="ellipse">
            <a:avLst/>
          </a:prstGeom>
          <a:solidFill>
            <a:srgbClr val="F4F4F4"/>
          </a:solidFill>
          <a:ln w="88900" cap="flat" cmpd="sng" algn="ctr">
            <a:solidFill>
              <a:srgbClr val="5870B0"/>
            </a:solidFill>
            <a:prstDash val="solid"/>
          </a:ln>
          <a:effectLst/>
        </p:spPr>
        <p:txBody>
          <a:bodyPr rtlCol="0" anchor="ctr"/>
          <a:lstStyle/>
          <a:p>
            <a:pPr marL="0" marR="0" lvl="0" indent="0" algn="r"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rgbClr val="070707"/>
              </a:solidFill>
              <a:effectLst/>
              <a:uLnTx/>
              <a:uFillTx/>
              <a:latin typeface="Calibri" panose="020F0502020204030204"/>
            </a:endParaRPr>
          </a:p>
        </p:txBody>
      </p:sp>
      <p:sp>
        <p:nvSpPr>
          <p:cNvPr id="113" name="文本框 112"/>
          <p:cNvSpPr txBox="1"/>
          <p:nvPr/>
        </p:nvSpPr>
        <p:spPr>
          <a:xfrm>
            <a:off x="8908912" y="2206092"/>
            <a:ext cx="2101095" cy="784830"/>
          </a:xfrm>
          <a:prstGeom prst="rect">
            <a:avLst/>
          </a:prstGeom>
          <a:noFill/>
        </p:spPr>
        <p:txBody>
          <a:bodyPr wrap="square" rtlCol="0">
            <a:spAutoFit/>
          </a:bodyPr>
          <a:lstStyle/>
          <a:p>
            <a:pPr>
              <a:lnSpc>
                <a:spcPct val="125000"/>
              </a:lnSpc>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4" name="文本框 113"/>
          <p:cNvSpPr txBox="1"/>
          <p:nvPr/>
        </p:nvSpPr>
        <p:spPr>
          <a:xfrm>
            <a:off x="8908912" y="3635822"/>
            <a:ext cx="2101095" cy="784830"/>
          </a:xfrm>
          <a:prstGeom prst="rect">
            <a:avLst/>
          </a:prstGeom>
          <a:noFill/>
        </p:spPr>
        <p:txBody>
          <a:bodyPr wrap="square" rtlCol="0">
            <a:spAutoFit/>
          </a:bodyPr>
          <a:lstStyle/>
          <a:p>
            <a:pPr>
              <a:lnSpc>
                <a:spcPct val="125000"/>
              </a:lnSpc>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5" name="文本框 114"/>
          <p:cNvSpPr txBox="1"/>
          <p:nvPr/>
        </p:nvSpPr>
        <p:spPr>
          <a:xfrm>
            <a:off x="8908912" y="5038845"/>
            <a:ext cx="2101095" cy="784830"/>
          </a:xfrm>
          <a:prstGeom prst="rect">
            <a:avLst/>
          </a:prstGeom>
          <a:noFill/>
        </p:spPr>
        <p:txBody>
          <a:bodyPr wrap="square" rtlCol="0">
            <a:spAutoFit/>
          </a:bodyPr>
          <a:lstStyle/>
          <a:p>
            <a:pPr>
              <a:lnSpc>
                <a:spcPct val="125000"/>
              </a:lnSpc>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6" name="文本框 115"/>
          <p:cNvSpPr txBox="1"/>
          <p:nvPr/>
        </p:nvSpPr>
        <p:spPr>
          <a:xfrm>
            <a:off x="1169592" y="2206092"/>
            <a:ext cx="2101095" cy="784830"/>
          </a:xfrm>
          <a:prstGeom prst="rect">
            <a:avLst/>
          </a:prstGeom>
          <a:noFill/>
        </p:spPr>
        <p:txBody>
          <a:bodyPr wrap="square" rtlCol="0">
            <a:spAutoFit/>
          </a:bodyPr>
          <a:lstStyle/>
          <a:p>
            <a:pPr algn="r">
              <a:lnSpc>
                <a:spcPct val="125000"/>
              </a:lnSpc>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7" name="文本框 116"/>
          <p:cNvSpPr txBox="1"/>
          <p:nvPr/>
        </p:nvSpPr>
        <p:spPr>
          <a:xfrm>
            <a:off x="1169592" y="3635822"/>
            <a:ext cx="2101095" cy="784830"/>
          </a:xfrm>
          <a:prstGeom prst="rect">
            <a:avLst/>
          </a:prstGeom>
          <a:noFill/>
        </p:spPr>
        <p:txBody>
          <a:bodyPr wrap="square" rtlCol="0">
            <a:spAutoFit/>
          </a:bodyPr>
          <a:lstStyle/>
          <a:p>
            <a:pPr algn="r">
              <a:lnSpc>
                <a:spcPct val="125000"/>
              </a:lnSpc>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8" name="文本框 117"/>
          <p:cNvSpPr txBox="1"/>
          <p:nvPr/>
        </p:nvSpPr>
        <p:spPr>
          <a:xfrm>
            <a:off x="1169592" y="5038845"/>
            <a:ext cx="2101095" cy="784830"/>
          </a:xfrm>
          <a:prstGeom prst="rect">
            <a:avLst/>
          </a:prstGeom>
          <a:noFill/>
        </p:spPr>
        <p:txBody>
          <a:bodyPr wrap="square" rtlCol="0">
            <a:spAutoFit/>
          </a:bodyPr>
          <a:lstStyle/>
          <a:p>
            <a:pPr algn="r">
              <a:lnSpc>
                <a:spcPct val="125000"/>
              </a:lnSpc>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9" name="文本框 118"/>
          <p:cNvSpPr txBox="1"/>
          <p:nvPr/>
        </p:nvSpPr>
        <p:spPr>
          <a:xfrm>
            <a:off x="5450237" y="2540787"/>
            <a:ext cx="1261711" cy="646331"/>
          </a:xfrm>
          <a:prstGeom prst="rect">
            <a:avLst/>
          </a:prstGeom>
          <a:noFill/>
        </p:spPr>
        <p:txBody>
          <a:bodyPr wrap="square" rtlCol="0">
            <a:spAutoFit/>
          </a:bodyPr>
          <a:lstStyle/>
          <a:p>
            <a:pPr algn="ctr"/>
            <a:r>
              <a:rPr lang="en-US" altLang="zh-CN" dirty="0" smtClean="0">
                <a:solidFill>
                  <a:schemeClr val="bg1"/>
                </a:solidFill>
              </a:rPr>
              <a:t>add your title here</a:t>
            </a:r>
            <a:endParaRPr lang="zh-CN" altLang="en-US" dirty="0">
              <a:solidFill>
                <a:schemeClr val="bg1"/>
              </a:solidFill>
            </a:endParaRPr>
          </a:p>
        </p:txBody>
      </p:sp>
      <p:sp>
        <p:nvSpPr>
          <p:cNvPr id="120" name="文本框 119"/>
          <p:cNvSpPr txBox="1"/>
          <p:nvPr/>
        </p:nvSpPr>
        <p:spPr>
          <a:xfrm>
            <a:off x="6627406" y="4460879"/>
            <a:ext cx="1261711" cy="646331"/>
          </a:xfrm>
          <a:prstGeom prst="rect">
            <a:avLst/>
          </a:prstGeom>
          <a:noFill/>
        </p:spPr>
        <p:txBody>
          <a:bodyPr wrap="square" rtlCol="0">
            <a:spAutoFit/>
          </a:bodyPr>
          <a:lstStyle/>
          <a:p>
            <a:pPr algn="ctr"/>
            <a:r>
              <a:rPr lang="en-US" altLang="zh-CN" dirty="0" smtClean="0">
                <a:solidFill>
                  <a:schemeClr val="bg1"/>
                </a:solidFill>
              </a:rPr>
              <a:t>add your title here</a:t>
            </a:r>
            <a:endParaRPr lang="zh-CN" altLang="en-US" dirty="0">
              <a:solidFill>
                <a:schemeClr val="bg1"/>
              </a:solidFill>
            </a:endParaRPr>
          </a:p>
        </p:txBody>
      </p:sp>
      <p:sp>
        <p:nvSpPr>
          <p:cNvPr id="121" name="文本框 120"/>
          <p:cNvSpPr txBox="1"/>
          <p:nvPr/>
        </p:nvSpPr>
        <p:spPr>
          <a:xfrm>
            <a:off x="4276641" y="4460879"/>
            <a:ext cx="1261711" cy="646331"/>
          </a:xfrm>
          <a:prstGeom prst="rect">
            <a:avLst/>
          </a:prstGeom>
          <a:noFill/>
        </p:spPr>
        <p:txBody>
          <a:bodyPr wrap="square" rtlCol="0">
            <a:spAutoFit/>
          </a:bodyPr>
          <a:lstStyle/>
          <a:p>
            <a:pPr algn="ctr"/>
            <a:r>
              <a:rPr lang="en-US" altLang="zh-CN" dirty="0" smtClean="0">
                <a:solidFill>
                  <a:schemeClr val="bg1"/>
                </a:solidFill>
              </a:rPr>
              <a:t>add your title here</a:t>
            </a:r>
            <a:endParaRPr lang="zh-CN" altLang="en-US"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1" name="组合 40"/>
          <p:cNvGrpSpPr/>
          <p:nvPr/>
        </p:nvGrpSpPr>
        <p:grpSpPr>
          <a:xfrm>
            <a:off x="4451504" y="2894703"/>
            <a:ext cx="2232828" cy="2151530"/>
            <a:chOff x="2605335" y="2353235"/>
            <a:chExt cx="2232828" cy="2151530"/>
          </a:xfrm>
        </p:grpSpPr>
        <p:sp>
          <p:nvSpPr>
            <p:cNvPr id="42" name="矩形 41"/>
            <p:cNvSpPr/>
            <p:nvPr/>
          </p:nvSpPr>
          <p:spPr>
            <a:xfrm>
              <a:off x="2648428" y="2353235"/>
              <a:ext cx="2151529" cy="2151530"/>
            </a:xfrm>
            <a:prstGeom prst="rect">
              <a:avLst/>
            </a:prstGeom>
            <a:noFill/>
            <a:ln w="38100">
              <a:solidFill>
                <a:srgbClr val="587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5870B0"/>
                </a:solidFill>
              </a:endParaRPr>
            </a:p>
          </p:txBody>
        </p:sp>
        <p:sp>
          <p:nvSpPr>
            <p:cNvPr id="43" name="文本框 42"/>
            <p:cNvSpPr txBox="1"/>
            <p:nvPr/>
          </p:nvSpPr>
          <p:spPr>
            <a:xfrm>
              <a:off x="2605335" y="2978562"/>
              <a:ext cx="1358263" cy="830997"/>
            </a:xfrm>
            <a:prstGeom prst="rect">
              <a:avLst/>
            </a:prstGeom>
            <a:noFill/>
            <a:ln>
              <a:noFill/>
            </a:ln>
          </p:spPr>
          <p:txBody>
            <a:bodyPr wrap="square" rtlCol="0">
              <a:spAutoFit/>
            </a:bodyPr>
            <a:lstStyle/>
            <a:p>
              <a:pPr algn="ctr"/>
              <a:r>
                <a:rPr lang="zh-CN" altLang="en-US" sz="4800" dirty="0">
                  <a:solidFill>
                    <a:srgbClr val="5870B0"/>
                  </a:solidFill>
                  <a:latin typeface="禹卫书法行书简体" panose="02000603000000000000" pitchFamily="2" charset="-122"/>
                  <a:ea typeface="禹卫书法行书简体" panose="02000603000000000000" pitchFamily="2" charset="-122"/>
                </a:rPr>
                <a:t>肆</a:t>
              </a:r>
              <a:endParaRPr lang="zh-CN" altLang="en-US" sz="4800" dirty="0">
                <a:solidFill>
                  <a:srgbClr val="5870B0"/>
                </a:solidFill>
                <a:latin typeface="禹卫书法行书简体" panose="02000603000000000000" pitchFamily="2" charset="-122"/>
                <a:ea typeface="禹卫书法行书简体" panose="02000603000000000000" pitchFamily="2" charset="-122"/>
              </a:endParaRPr>
            </a:p>
          </p:txBody>
        </p:sp>
        <p:sp>
          <p:nvSpPr>
            <p:cNvPr id="44" name="文本框 43"/>
            <p:cNvSpPr txBox="1"/>
            <p:nvPr/>
          </p:nvSpPr>
          <p:spPr>
            <a:xfrm>
              <a:off x="3479900" y="3508703"/>
              <a:ext cx="1358263" cy="369332"/>
            </a:xfrm>
            <a:prstGeom prst="rect">
              <a:avLst/>
            </a:prstGeom>
            <a:noFill/>
            <a:ln>
              <a:noFill/>
            </a:ln>
          </p:spPr>
          <p:txBody>
            <a:bodyPr wrap="square" rtlCol="0">
              <a:spAutoFit/>
            </a:bodyPr>
            <a:lstStyle/>
            <a:p>
              <a:pPr algn="ctr"/>
              <a:r>
                <a:rPr lang="en-US" altLang="zh-CN" dirty="0" smtClean="0">
                  <a:solidFill>
                    <a:srgbClr val="5870B0"/>
                  </a:solidFill>
                  <a:latin typeface="微软雅黑" panose="020B0503020204020204" pitchFamily="34" charset="-122"/>
                  <a:ea typeface="微软雅黑" panose="020B0503020204020204" pitchFamily="34" charset="-122"/>
                </a:rPr>
                <a:t>reply</a:t>
              </a:r>
              <a:endParaRPr lang="zh-CN" altLang="en-US" dirty="0">
                <a:solidFill>
                  <a:srgbClr val="5870B0"/>
                </a:solidFill>
                <a:latin typeface="微软雅黑" panose="020B0503020204020204" pitchFamily="34" charset="-122"/>
                <a:ea typeface="微软雅黑" panose="020B0503020204020204" pitchFamily="34" charset="-122"/>
              </a:endParaRPr>
            </a:p>
          </p:txBody>
        </p:sp>
        <p:cxnSp>
          <p:nvCxnSpPr>
            <p:cNvPr id="45" name="直接连接符 44"/>
            <p:cNvCxnSpPr>
              <a:stCxn id="43" idx="0"/>
            </p:cNvCxnSpPr>
            <p:nvPr/>
          </p:nvCxnSpPr>
          <p:spPr>
            <a:xfrm flipV="1">
              <a:off x="3284467" y="2684438"/>
              <a:ext cx="1" cy="294124"/>
            </a:xfrm>
            <a:prstGeom prst="line">
              <a:avLst/>
            </a:prstGeom>
            <a:ln w="38100">
              <a:solidFill>
                <a:srgbClr val="5870B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284466" y="2694208"/>
              <a:ext cx="850137" cy="0"/>
            </a:xfrm>
            <a:prstGeom prst="line">
              <a:avLst/>
            </a:prstGeom>
            <a:ln w="38100">
              <a:solidFill>
                <a:srgbClr val="5870B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134603" y="2684436"/>
              <a:ext cx="0" cy="921227"/>
            </a:xfrm>
            <a:prstGeom prst="line">
              <a:avLst/>
            </a:prstGeom>
            <a:ln w="38100">
              <a:solidFill>
                <a:srgbClr val="5870B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134603" y="3875035"/>
              <a:ext cx="0" cy="298529"/>
            </a:xfrm>
            <a:prstGeom prst="line">
              <a:avLst/>
            </a:prstGeom>
            <a:ln w="38100">
              <a:solidFill>
                <a:srgbClr val="5870B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flipV="1">
              <a:off x="3284466" y="4163792"/>
              <a:ext cx="850137" cy="0"/>
            </a:xfrm>
            <a:prstGeom prst="line">
              <a:avLst/>
            </a:prstGeom>
            <a:ln w="38100">
              <a:solidFill>
                <a:srgbClr val="5870B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endCxn id="43" idx="2"/>
            </p:cNvCxnSpPr>
            <p:nvPr/>
          </p:nvCxnSpPr>
          <p:spPr>
            <a:xfrm flipV="1">
              <a:off x="3284466" y="3809560"/>
              <a:ext cx="1" cy="364010"/>
            </a:xfrm>
            <a:prstGeom prst="line">
              <a:avLst/>
            </a:prstGeom>
            <a:ln w="38100">
              <a:solidFill>
                <a:srgbClr val="5870B0"/>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6558437" y="3381530"/>
            <a:ext cx="5022106" cy="1107996"/>
            <a:chOff x="3584947" y="3664126"/>
            <a:chExt cx="5022106" cy="1107996"/>
          </a:xfrm>
        </p:grpSpPr>
        <p:sp>
          <p:nvSpPr>
            <p:cNvPr id="17" name="文本框 16"/>
            <p:cNvSpPr txBox="1"/>
            <p:nvPr/>
          </p:nvSpPr>
          <p:spPr>
            <a:xfrm>
              <a:off x="3616036" y="3664126"/>
              <a:ext cx="4959929" cy="646331"/>
            </a:xfrm>
            <a:prstGeom prst="rect">
              <a:avLst/>
            </a:prstGeom>
            <a:noFill/>
          </p:spPr>
          <p:txBody>
            <a:bodyPr wrap="square" rtlCol="0">
              <a:spAutoFit/>
            </a:bodyPr>
            <a:lstStyle/>
            <a:p>
              <a:pPr algn="ctr"/>
              <a:r>
                <a:rPr lang="zh-CN" altLang="en-US" sz="3600" dirty="0">
                  <a:solidFill>
                    <a:srgbClr val="5870B0"/>
                  </a:solidFill>
                  <a:latin typeface="微软雅黑" panose="020B0503020204020204" pitchFamily="34" charset="-122"/>
                  <a:ea typeface="微软雅黑" panose="020B0503020204020204" pitchFamily="34" charset="-122"/>
                </a:rPr>
                <a:t>课题实践的可行性</a:t>
              </a:r>
              <a:endParaRPr lang="en-US" altLang="zh-CN" sz="3600" dirty="0">
                <a:solidFill>
                  <a:srgbClr val="5870B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3584947" y="4310457"/>
              <a:ext cx="5022106" cy="461665"/>
            </a:xfrm>
            <a:prstGeom prst="snip1Rect">
              <a:avLst>
                <a:gd name="adj" fmla="val 0"/>
              </a:avLst>
            </a:prstGeom>
            <a:noFill/>
            <a:ln w="28575">
              <a:noFill/>
            </a:ln>
          </p:spPr>
          <p:txBody>
            <a:bodyPr wrap="square" rtlCol="0">
              <a:spAutoFit/>
            </a:bodyPr>
            <a:lstStyle/>
            <a:p>
              <a:pPr algn="ctr"/>
              <a:r>
                <a:rPr lang="en-US" altLang="zh-CN" sz="2400" dirty="0">
                  <a:solidFill>
                    <a:srgbClr val="5870B0"/>
                  </a:solidFill>
                  <a:latin typeface="微软雅黑" panose="020B0503020204020204" pitchFamily="34" charset="-122"/>
                  <a:ea typeface="微软雅黑" panose="020B0503020204020204" pitchFamily="34" charset="-122"/>
                  <a:cs typeface="Arial" panose="020B0604020202020204" pitchFamily="34" charset="0"/>
                </a:rPr>
                <a:t>The Difficulty Of Practice </a:t>
              </a:r>
              <a:endParaRPr lang="zh-CN" altLang="en-US" sz="2400" dirty="0">
                <a:solidFill>
                  <a:srgbClr val="5870B0"/>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56675"/>
            <a:ext cx="1050007"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菱形 3"/>
          <p:cNvSpPr/>
          <p:nvPr/>
        </p:nvSpPr>
        <p:spPr>
          <a:xfrm>
            <a:off x="757382" y="228600"/>
            <a:ext cx="1041400" cy="1041400"/>
          </a:xfrm>
          <a:prstGeom prst="diamond">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1776992" y="456675"/>
            <a:ext cx="415008"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1522994" y="456675"/>
            <a:ext cx="161006"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1268996" y="456675"/>
            <a:ext cx="161006"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48904" y="474867"/>
            <a:ext cx="658356" cy="523220"/>
          </a:xfrm>
          <a:prstGeom prst="rect">
            <a:avLst/>
          </a:prstGeom>
          <a:noFill/>
        </p:spPr>
        <p:txBody>
          <a:bodyPr wrap="square" rtlCol="0">
            <a:spAutoFit/>
          </a:bodyPr>
          <a:lstStyle/>
          <a:p>
            <a:pPr algn="ctr"/>
            <a:r>
              <a:rPr lang="en-US" altLang="zh-CN" sz="2800" b="1" dirty="0" smtClean="0">
                <a:ln w="28575">
                  <a:noFill/>
                </a:ln>
                <a:solidFill>
                  <a:schemeClr val="bg1"/>
                </a:solidFill>
                <a:latin typeface="微软雅黑" panose="020B0503020204020204" pitchFamily="34" charset="-122"/>
                <a:ea typeface="微软雅黑" panose="020B0503020204020204" pitchFamily="34" charset="-122"/>
              </a:rPr>
              <a:t>04</a:t>
            </a:r>
            <a:endParaRPr lang="zh-CN" altLang="en-US" sz="44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0" y="6731000"/>
            <a:ext cx="12192000" cy="67506"/>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777499" y="376279"/>
            <a:ext cx="4959929" cy="369332"/>
          </a:xfrm>
          <a:prstGeom prst="rect">
            <a:avLst/>
          </a:prstGeom>
          <a:noFill/>
        </p:spPr>
        <p:txBody>
          <a:bodyPr wrap="square" rtlCol="0">
            <a:spAutoFit/>
          </a:bodyPr>
          <a:lstStyle/>
          <a:p>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777499" y="795125"/>
            <a:ext cx="5022106" cy="369332"/>
          </a:xfrm>
          <a:prstGeom prst="snip1Rect">
            <a:avLst>
              <a:gd name="adj" fmla="val 0"/>
            </a:avLst>
          </a:prstGeom>
          <a:noFill/>
          <a:ln w="28575">
            <a:noFill/>
          </a:ln>
        </p:spPr>
        <p:txBody>
          <a:bodyPr wrap="square" rtlCol="0">
            <a:spAutoFit/>
          </a:bodyPr>
          <a:lstStyle/>
          <a:p>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54" name="Shape 650"/>
          <p:cNvSpPr/>
          <p:nvPr/>
        </p:nvSpPr>
        <p:spPr>
          <a:xfrm>
            <a:off x="2284770" y="2120076"/>
            <a:ext cx="897560" cy="8975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870B0"/>
          </a:solidFill>
          <a:ln w="50800">
            <a:solidFill>
              <a:schemeClr val="bg1"/>
            </a:solidFill>
            <a:miter lim="400000"/>
          </a:ln>
        </p:spPr>
        <p:txBody>
          <a:bodyPr lIns="50800" tIns="50800" rIns="50800" bIns="50800" anchor="ctr"/>
          <a:lstStyle/>
          <a:p>
            <a:pPr lvl="0"/>
            <a:endParaRPr>
              <a:solidFill>
                <a:schemeClr val="tx1">
                  <a:lumMod val="75000"/>
                  <a:lumOff val="25000"/>
                </a:schemeClr>
              </a:solidFill>
            </a:endParaRPr>
          </a:p>
        </p:txBody>
      </p:sp>
      <p:sp>
        <p:nvSpPr>
          <p:cNvPr id="55" name="Shape 652"/>
          <p:cNvSpPr/>
          <p:nvPr/>
        </p:nvSpPr>
        <p:spPr>
          <a:xfrm>
            <a:off x="4536153" y="2120076"/>
            <a:ext cx="897560" cy="8975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870B0"/>
          </a:solidFill>
          <a:ln w="50800">
            <a:solidFill>
              <a:schemeClr val="bg1"/>
            </a:solidFill>
            <a:miter lim="400000"/>
          </a:ln>
        </p:spPr>
        <p:txBody>
          <a:bodyPr lIns="50800" tIns="50800" rIns="50800" bIns="50800" anchor="ctr"/>
          <a:lstStyle/>
          <a:p>
            <a:pPr lvl="0"/>
            <a:endParaRPr>
              <a:solidFill>
                <a:schemeClr val="tx1">
                  <a:lumMod val="75000"/>
                  <a:lumOff val="25000"/>
                </a:schemeClr>
              </a:solidFill>
            </a:endParaRPr>
          </a:p>
        </p:txBody>
      </p:sp>
      <p:sp>
        <p:nvSpPr>
          <p:cNvPr id="56" name="Shape 654"/>
          <p:cNvSpPr/>
          <p:nvPr/>
        </p:nvSpPr>
        <p:spPr>
          <a:xfrm>
            <a:off x="6787537" y="2120076"/>
            <a:ext cx="897560" cy="8975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870B0"/>
          </a:solidFill>
          <a:ln w="50800">
            <a:solidFill>
              <a:schemeClr val="bg1"/>
            </a:solidFill>
            <a:miter lim="400000"/>
          </a:ln>
        </p:spPr>
        <p:txBody>
          <a:bodyPr lIns="50800" tIns="50800" rIns="50800" bIns="50800" anchor="ctr"/>
          <a:lstStyle/>
          <a:p>
            <a:pPr lvl="0"/>
            <a:endParaRPr>
              <a:solidFill>
                <a:schemeClr val="tx1">
                  <a:lumMod val="75000"/>
                  <a:lumOff val="25000"/>
                </a:schemeClr>
              </a:solidFill>
            </a:endParaRPr>
          </a:p>
        </p:txBody>
      </p:sp>
      <p:sp>
        <p:nvSpPr>
          <p:cNvPr id="57" name="Shape 656"/>
          <p:cNvSpPr/>
          <p:nvPr/>
        </p:nvSpPr>
        <p:spPr>
          <a:xfrm>
            <a:off x="9038920" y="2120076"/>
            <a:ext cx="897560" cy="8975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870B0"/>
          </a:solidFill>
          <a:ln w="50800">
            <a:solidFill>
              <a:schemeClr val="bg1"/>
            </a:solidFill>
            <a:miter lim="400000"/>
          </a:ln>
        </p:spPr>
        <p:txBody>
          <a:bodyPr lIns="50800" tIns="50800" rIns="50800" bIns="50800" anchor="ctr"/>
          <a:lstStyle/>
          <a:p>
            <a:pPr lvl="0"/>
            <a:endParaRPr>
              <a:solidFill>
                <a:schemeClr val="tx1">
                  <a:lumMod val="75000"/>
                  <a:lumOff val="25000"/>
                </a:schemeClr>
              </a:solidFill>
            </a:endParaRPr>
          </a:p>
        </p:txBody>
      </p:sp>
      <p:sp>
        <p:nvSpPr>
          <p:cNvPr id="61" name="Shape 666"/>
          <p:cNvSpPr/>
          <p:nvPr/>
        </p:nvSpPr>
        <p:spPr>
          <a:xfrm>
            <a:off x="3410461" y="4191233"/>
            <a:ext cx="897560" cy="8975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870B0"/>
          </a:solidFill>
          <a:ln w="50800">
            <a:solidFill>
              <a:schemeClr val="bg1"/>
            </a:solidFill>
            <a:miter lim="400000"/>
          </a:ln>
        </p:spPr>
        <p:txBody>
          <a:bodyPr lIns="50800" tIns="50800" rIns="50800" bIns="50800" anchor="ctr"/>
          <a:lstStyle/>
          <a:p>
            <a:pPr lvl="0"/>
            <a:endParaRPr>
              <a:solidFill>
                <a:schemeClr val="tx1">
                  <a:lumMod val="75000"/>
                  <a:lumOff val="25000"/>
                </a:schemeClr>
              </a:solidFill>
            </a:endParaRPr>
          </a:p>
        </p:txBody>
      </p:sp>
      <p:sp>
        <p:nvSpPr>
          <p:cNvPr id="62" name="Shape 668"/>
          <p:cNvSpPr/>
          <p:nvPr/>
        </p:nvSpPr>
        <p:spPr>
          <a:xfrm>
            <a:off x="5661845" y="4191233"/>
            <a:ext cx="897560" cy="8975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870B0"/>
          </a:solidFill>
          <a:ln w="50800">
            <a:solidFill>
              <a:schemeClr val="bg1"/>
            </a:solidFill>
            <a:miter lim="400000"/>
          </a:ln>
        </p:spPr>
        <p:txBody>
          <a:bodyPr lIns="50800" tIns="50800" rIns="50800" bIns="50800" anchor="ctr"/>
          <a:lstStyle/>
          <a:p>
            <a:pPr lvl="0"/>
            <a:endParaRPr>
              <a:solidFill>
                <a:schemeClr val="tx1">
                  <a:lumMod val="75000"/>
                  <a:lumOff val="25000"/>
                </a:schemeClr>
              </a:solidFill>
            </a:endParaRPr>
          </a:p>
        </p:txBody>
      </p:sp>
      <p:sp>
        <p:nvSpPr>
          <p:cNvPr id="69" name="Shape 670"/>
          <p:cNvSpPr/>
          <p:nvPr/>
        </p:nvSpPr>
        <p:spPr>
          <a:xfrm>
            <a:off x="7913228" y="4191233"/>
            <a:ext cx="897560" cy="8975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870B0"/>
          </a:solidFill>
          <a:ln w="50800">
            <a:solidFill>
              <a:schemeClr val="bg1"/>
            </a:solidFill>
            <a:miter lim="400000"/>
          </a:ln>
        </p:spPr>
        <p:txBody>
          <a:bodyPr lIns="50800" tIns="50800" rIns="50800" bIns="50800" anchor="ctr"/>
          <a:lstStyle/>
          <a:p>
            <a:pPr lvl="0"/>
            <a:endParaRPr>
              <a:solidFill>
                <a:schemeClr val="tx1">
                  <a:lumMod val="75000"/>
                  <a:lumOff val="25000"/>
                </a:schemeClr>
              </a:solidFill>
            </a:endParaRPr>
          </a:p>
        </p:txBody>
      </p:sp>
      <p:sp>
        <p:nvSpPr>
          <p:cNvPr id="70" name="Shape 678"/>
          <p:cNvSpPr/>
          <p:nvPr/>
        </p:nvSpPr>
        <p:spPr>
          <a:xfrm>
            <a:off x="4861638" y="2366047"/>
            <a:ext cx="239055" cy="387433"/>
          </a:xfrm>
          <a:custGeom>
            <a:avLst/>
            <a:gdLst/>
            <a:ahLst/>
            <a:cxnLst>
              <a:cxn ang="0">
                <a:pos x="wd2" y="hd2"/>
              </a:cxn>
              <a:cxn ang="5400000">
                <a:pos x="wd2" y="hd2"/>
              </a:cxn>
              <a:cxn ang="10800000">
                <a:pos x="wd2" y="hd2"/>
              </a:cxn>
              <a:cxn ang="16200000">
                <a:pos x="wd2" y="hd2"/>
              </a:cxn>
            </a:cxnLst>
            <a:rect l="0" t="0" r="r" b="b"/>
            <a:pathLst>
              <a:path w="17648" h="21126" extrusionOk="0">
                <a:moveTo>
                  <a:pt x="11560" y="0"/>
                </a:moveTo>
                <a:lnTo>
                  <a:pt x="9120" y="0"/>
                </a:lnTo>
                <a:lnTo>
                  <a:pt x="9120" y="14690"/>
                </a:lnTo>
                <a:cubicBezTo>
                  <a:pt x="7770" y="14305"/>
                  <a:pt x="6024" y="14300"/>
                  <a:pt x="4302" y="14763"/>
                </a:cubicBezTo>
                <a:cubicBezTo>
                  <a:pt x="1215" y="15592"/>
                  <a:pt x="-624" y="17611"/>
                  <a:pt x="195" y="19269"/>
                </a:cubicBezTo>
                <a:cubicBezTo>
                  <a:pt x="1012" y="20929"/>
                  <a:pt x="4176" y="21600"/>
                  <a:pt x="7262" y="20771"/>
                </a:cubicBezTo>
                <a:cubicBezTo>
                  <a:pt x="9884" y="20067"/>
                  <a:pt x="11598" y="18505"/>
                  <a:pt x="11556" y="17035"/>
                </a:cubicBezTo>
                <a:lnTo>
                  <a:pt x="11560" y="5021"/>
                </a:lnTo>
                <a:cubicBezTo>
                  <a:pt x="15816" y="5517"/>
                  <a:pt x="16107" y="9491"/>
                  <a:pt x="15598" y="10604"/>
                </a:cubicBezTo>
                <a:cubicBezTo>
                  <a:pt x="15403" y="11027"/>
                  <a:pt x="15744" y="11343"/>
                  <a:pt x="16387" y="10604"/>
                </a:cubicBezTo>
                <a:cubicBezTo>
                  <a:pt x="20976" y="5333"/>
                  <a:pt x="11560" y="3007"/>
                  <a:pt x="11560" y="0"/>
                </a:cubicBezTo>
                <a:close/>
              </a:path>
            </a:pathLst>
          </a:custGeom>
          <a:solidFill>
            <a:schemeClr val="bg1"/>
          </a:solidFill>
          <a:ln w="12700">
            <a:miter lim="400000"/>
          </a:ln>
        </p:spPr>
        <p:txBody>
          <a:bodyPr lIns="38100" tIns="38100" rIns="38100" bIns="38100" anchor="ctr"/>
          <a:lstStyle/>
          <a:p>
            <a:pPr lvl="0"/>
            <a:endParaRPr>
              <a:solidFill>
                <a:schemeClr val="tx1">
                  <a:lumMod val="75000"/>
                  <a:lumOff val="25000"/>
                </a:schemeClr>
              </a:solidFill>
            </a:endParaRPr>
          </a:p>
        </p:txBody>
      </p:sp>
      <p:sp>
        <p:nvSpPr>
          <p:cNvPr id="71" name="Shape 679"/>
          <p:cNvSpPr/>
          <p:nvPr/>
        </p:nvSpPr>
        <p:spPr>
          <a:xfrm>
            <a:off x="9288905" y="2426024"/>
            <a:ext cx="397591" cy="285664"/>
          </a:xfrm>
          <a:custGeom>
            <a:avLst/>
            <a:gdLst/>
            <a:ahLst/>
            <a:cxnLst>
              <a:cxn ang="0">
                <a:pos x="wd2" y="hd2"/>
              </a:cxn>
              <a:cxn ang="5400000">
                <a:pos x="wd2" y="hd2"/>
              </a:cxn>
              <a:cxn ang="10800000">
                <a:pos x="wd2" y="hd2"/>
              </a:cxn>
              <a:cxn ang="16200000">
                <a:pos x="wd2" y="hd2"/>
              </a:cxn>
            </a:cxnLst>
            <a:rect l="0" t="0" r="r" b="b"/>
            <a:pathLst>
              <a:path w="21600" h="21600" extrusionOk="0">
                <a:moveTo>
                  <a:pt x="2348" y="2618"/>
                </a:moveTo>
                <a:cubicBezTo>
                  <a:pt x="13148" y="2618"/>
                  <a:pt x="13148" y="2618"/>
                  <a:pt x="13148" y="2618"/>
                </a:cubicBezTo>
                <a:cubicBezTo>
                  <a:pt x="13148" y="2618"/>
                  <a:pt x="13148" y="2618"/>
                  <a:pt x="13148" y="2618"/>
                </a:cubicBezTo>
                <a:cubicBezTo>
                  <a:pt x="13148" y="1309"/>
                  <a:pt x="13148" y="1309"/>
                  <a:pt x="13148" y="1309"/>
                </a:cubicBezTo>
                <a:cubicBezTo>
                  <a:pt x="13148" y="655"/>
                  <a:pt x="13148" y="0"/>
                  <a:pt x="13617" y="0"/>
                </a:cubicBezTo>
                <a:cubicBezTo>
                  <a:pt x="17843" y="0"/>
                  <a:pt x="17843" y="0"/>
                  <a:pt x="17843" y="0"/>
                </a:cubicBezTo>
                <a:cubicBezTo>
                  <a:pt x="18313" y="0"/>
                  <a:pt x="18783" y="655"/>
                  <a:pt x="18783" y="1309"/>
                </a:cubicBezTo>
                <a:cubicBezTo>
                  <a:pt x="18783" y="2618"/>
                  <a:pt x="18783" y="2618"/>
                  <a:pt x="18783" y="2618"/>
                </a:cubicBezTo>
                <a:cubicBezTo>
                  <a:pt x="18783" y="2618"/>
                  <a:pt x="18783" y="2618"/>
                  <a:pt x="18783" y="2618"/>
                </a:cubicBezTo>
                <a:cubicBezTo>
                  <a:pt x="19252" y="2618"/>
                  <a:pt x="19252" y="2618"/>
                  <a:pt x="19252" y="2618"/>
                </a:cubicBezTo>
                <a:cubicBezTo>
                  <a:pt x="20661" y="2618"/>
                  <a:pt x="21600" y="3927"/>
                  <a:pt x="21600" y="5891"/>
                </a:cubicBezTo>
                <a:cubicBezTo>
                  <a:pt x="21600" y="18327"/>
                  <a:pt x="21600" y="18327"/>
                  <a:pt x="21600" y="18327"/>
                </a:cubicBezTo>
                <a:cubicBezTo>
                  <a:pt x="21600" y="20291"/>
                  <a:pt x="20661" y="21600"/>
                  <a:pt x="19252" y="21600"/>
                </a:cubicBezTo>
                <a:cubicBezTo>
                  <a:pt x="2348" y="21600"/>
                  <a:pt x="2348" y="21600"/>
                  <a:pt x="2348" y="21600"/>
                </a:cubicBezTo>
                <a:cubicBezTo>
                  <a:pt x="939" y="21600"/>
                  <a:pt x="0" y="20291"/>
                  <a:pt x="0" y="18327"/>
                </a:cubicBezTo>
                <a:cubicBezTo>
                  <a:pt x="0" y="5891"/>
                  <a:pt x="0" y="5891"/>
                  <a:pt x="0" y="5891"/>
                </a:cubicBezTo>
                <a:cubicBezTo>
                  <a:pt x="0" y="3927"/>
                  <a:pt x="939" y="2618"/>
                  <a:pt x="2348" y="2618"/>
                </a:cubicBezTo>
                <a:close/>
                <a:moveTo>
                  <a:pt x="14087" y="2618"/>
                </a:moveTo>
                <a:cubicBezTo>
                  <a:pt x="17374" y="2618"/>
                  <a:pt x="17374" y="2618"/>
                  <a:pt x="17374" y="2618"/>
                </a:cubicBezTo>
                <a:cubicBezTo>
                  <a:pt x="17374" y="1309"/>
                  <a:pt x="17374" y="1309"/>
                  <a:pt x="17374" y="1309"/>
                </a:cubicBezTo>
                <a:cubicBezTo>
                  <a:pt x="14087" y="1309"/>
                  <a:pt x="14087" y="1309"/>
                  <a:pt x="14087" y="1309"/>
                </a:cubicBezTo>
                <a:cubicBezTo>
                  <a:pt x="14087" y="2618"/>
                  <a:pt x="14087" y="2618"/>
                  <a:pt x="14087" y="2618"/>
                </a:cubicBezTo>
                <a:close/>
                <a:moveTo>
                  <a:pt x="11270" y="4582"/>
                </a:moveTo>
                <a:cubicBezTo>
                  <a:pt x="7983" y="4582"/>
                  <a:pt x="5635" y="7855"/>
                  <a:pt x="5635" y="12436"/>
                </a:cubicBezTo>
                <a:cubicBezTo>
                  <a:pt x="5635" y="16364"/>
                  <a:pt x="7983" y="19636"/>
                  <a:pt x="11270" y="19636"/>
                </a:cubicBezTo>
                <a:cubicBezTo>
                  <a:pt x="14087" y="19636"/>
                  <a:pt x="16435" y="16364"/>
                  <a:pt x="16435" y="12436"/>
                </a:cubicBezTo>
                <a:cubicBezTo>
                  <a:pt x="16435" y="7855"/>
                  <a:pt x="14087" y="4582"/>
                  <a:pt x="11270" y="4582"/>
                </a:cubicBezTo>
                <a:close/>
                <a:moveTo>
                  <a:pt x="14557" y="12436"/>
                </a:moveTo>
                <a:cubicBezTo>
                  <a:pt x="14557" y="9818"/>
                  <a:pt x="13148" y="7200"/>
                  <a:pt x="11270" y="7200"/>
                </a:cubicBezTo>
                <a:cubicBezTo>
                  <a:pt x="8922" y="7200"/>
                  <a:pt x="7513" y="9818"/>
                  <a:pt x="7513" y="12436"/>
                </a:cubicBezTo>
                <a:cubicBezTo>
                  <a:pt x="7513" y="15055"/>
                  <a:pt x="8922" y="17018"/>
                  <a:pt x="11270" y="17018"/>
                </a:cubicBezTo>
                <a:cubicBezTo>
                  <a:pt x="13148" y="17018"/>
                  <a:pt x="14557" y="15055"/>
                  <a:pt x="14557" y="12436"/>
                </a:cubicBezTo>
                <a:close/>
                <a:moveTo>
                  <a:pt x="11270" y="6545"/>
                </a:moveTo>
                <a:cubicBezTo>
                  <a:pt x="8452" y="6545"/>
                  <a:pt x="6574" y="9164"/>
                  <a:pt x="6574" y="12436"/>
                </a:cubicBezTo>
                <a:cubicBezTo>
                  <a:pt x="6574" y="15709"/>
                  <a:pt x="8452" y="18327"/>
                  <a:pt x="11270" y="18327"/>
                </a:cubicBezTo>
                <a:cubicBezTo>
                  <a:pt x="13617" y="18327"/>
                  <a:pt x="15496" y="15709"/>
                  <a:pt x="15496" y="12436"/>
                </a:cubicBezTo>
                <a:cubicBezTo>
                  <a:pt x="15496" y="9164"/>
                  <a:pt x="13617" y="6545"/>
                  <a:pt x="11270" y="6545"/>
                </a:cubicBezTo>
                <a:close/>
              </a:path>
            </a:pathLst>
          </a:custGeom>
          <a:solidFill>
            <a:schemeClr val="bg1"/>
          </a:solidFill>
          <a:ln w="12700">
            <a:miter lim="400000"/>
          </a:ln>
        </p:spPr>
        <p:txBody>
          <a:bodyPr lIns="0" tIns="0" rIns="0" bIns="0"/>
          <a:lstStyle/>
          <a:p>
            <a:pPr lvl="0"/>
            <a:endParaRPr>
              <a:solidFill>
                <a:schemeClr val="tx1">
                  <a:lumMod val="75000"/>
                  <a:lumOff val="25000"/>
                </a:schemeClr>
              </a:solidFill>
            </a:endParaRPr>
          </a:p>
        </p:txBody>
      </p:sp>
      <p:sp>
        <p:nvSpPr>
          <p:cNvPr id="72" name="Shape 680"/>
          <p:cNvSpPr/>
          <p:nvPr/>
        </p:nvSpPr>
        <p:spPr>
          <a:xfrm>
            <a:off x="3691490" y="4472261"/>
            <a:ext cx="335502" cy="335502"/>
          </a:xfrm>
          <a:custGeom>
            <a:avLst/>
            <a:gdLst/>
            <a:ahLst/>
            <a:cxnLst>
              <a:cxn ang="0">
                <a:pos x="wd2" y="hd2"/>
              </a:cxn>
              <a:cxn ang="5400000">
                <a:pos x="wd2" y="hd2"/>
              </a:cxn>
              <a:cxn ang="10800000">
                <a:pos x="wd2" y="hd2"/>
              </a:cxn>
              <a:cxn ang="16200000">
                <a:pos x="wd2" y="hd2"/>
              </a:cxn>
            </a:cxnLst>
            <a:rect l="0" t="0" r="r" b="b"/>
            <a:pathLst>
              <a:path w="21600" h="21600" extrusionOk="0">
                <a:moveTo>
                  <a:pt x="7856" y="13527"/>
                </a:moveTo>
                <a:lnTo>
                  <a:pt x="21138" y="9731"/>
                </a:lnTo>
                <a:cubicBezTo>
                  <a:pt x="21392" y="9659"/>
                  <a:pt x="21600" y="9385"/>
                  <a:pt x="21600" y="9120"/>
                </a:cubicBezTo>
                <a:lnTo>
                  <a:pt x="21600" y="2520"/>
                </a:lnTo>
                <a:lnTo>
                  <a:pt x="4680" y="2520"/>
                </a:lnTo>
                <a:lnTo>
                  <a:pt x="4680" y="481"/>
                </a:lnTo>
                <a:cubicBezTo>
                  <a:pt x="4680" y="217"/>
                  <a:pt x="4465" y="0"/>
                  <a:pt x="4200" y="0"/>
                </a:cubicBezTo>
                <a:lnTo>
                  <a:pt x="480" y="0"/>
                </a:lnTo>
                <a:cubicBezTo>
                  <a:pt x="217" y="0"/>
                  <a:pt x="0" y="217"/>
                  <a:pt x="0" y="481"/>
                </a:cubicBezTo>
                <a:lnTo>
                  <a:pt x="0" y="2400"/>
                </a:lnTo>
                <a:lnTo>
                  <a:pt x="2332" y="2400"/>
                </a:lnTo>
                <a:lnTo>
                  <a:pt x="4693" y="13269"/>
                </a:lnTo>
                <a:lnTo>
                  <a:pt x="4920" y="14400"/>
                </a:lnTo>
                <a:lnTo>
                  <a:pt x="4920" y="16200"/>
                </a:lnTo>
                <a:cubicBezTo>
                  <a:pt x="4920" y="16463"/>
                  <a:pt x="5137" y="16680"/>
                  <a:pt x="5400" y="16680"/>
                </a:cubicBezTo>
                <a:lnTo>
                  <a:pt x="6001" y="16680"/>
                </a:lnTo>
                <a:lnTo>
                  <a:pt x="17999" y="16680"/>
                </a:lnTo>
                <a:lnTo>
                  <a:pt x="21119" y="16680"/>
                </a:lnTo>
                <a:cubicBezTo>
                  <a:pt x="21383" y="16680"/>
                  <a:pt x="21600" y="16463"/>
                  <a:pt x="21600" y="16200"/>
                </a:cubicBezTo>
                <a:lnTo>
                  <a:pt x="21600" y="14400"/>
                </a:lnTo>
                <a:lnTo>
                  <a:pt x="8103" y="14400"/>
                </a:lnTo>
                <a:cubicBezTo>
                  <a:pt x="6723" y="14400"/>
                  <a:pt x="6694" y="13860"/>
                  <a:pt x="7856" y="13527"/>
                </a:cubicBezTo>
                <a:close/>
                <a:moveTo>
                  <a:pt x="15599" y="19200"/>
                </a:moveTo>
                <a:cubicBezTo>
                  <a:pt x="15599" y="20525"/>
                  <a:pt x="16674" y="21600"/>
                  <a:pt x="17999" y="21600"/>
                </a:cubicBezTo>
                <a:cubicBezTo>
                  <a:pt x="19326" y="21600"/>
                  <a:pt x="20399" y="20525"/>
                  <a:pt x="20399" y="19200"/>
                </a:cubicBezTo>
                <a:cubicBezTo>
                  <a:pt x="20399" y="17874"/>
                  <a:pt x="19326" y="16800"/>
                  <a:pt x="17999" y="16800"/>
                </a:cubicBezTo>
                <a:cubicBezTo>
                  <a:pt x="16674" y="16800"/>
                  <a:pt x="15599" y="17874"/>
                  <a:pt x="15599" y="19200"/>
                </a:cubicBezTo>
                <a:close/>
                <a:moveTo>
                  <a:pt x="3599" y="19200"/>
                </a:moveTo>
                <a:cubicBezTo>
                  <a:pt x="3599" y="20525"/>
                  <a:pt x="4674" y="21600"/>
                  <a:pt x="6001" y="21600"/>
                </a:cubicBezTo>
                <a:cubicBezTo>
                  <a:pt x="7326" y="21600"/>
                  <a:pt x="8399" y="20525"/>
                  <a:pt x="8399" y="19200"/>
                </a:cubicBezTo>
                <a:cubicBezTo>
                  <a:pt x="8399" y="17874"/>
                  <a:pt x="7326" y="16800"/>
                  <a:pt x="6001" y="16800"/>
                </a:cubicBezTo>
                <a:cubicBezTo>
                  <a:pt x="4674" y="16800"/>
                  <a:pt x="3599" y="17874"/>
                  <a:pt x="3599" y="19200"/>
                </a:cubicBezTo>
                <a:close/>
              </a:path>
            </a:pathLst>
          </a:custGeom>
          <a:solidFill>
            <a:schemeClr val="bg1"/>
          </a:solidFill>
          <a:ln w="12700">
            <a:miter lim="400000"/>
          </a:ln>
        </p:spPr>
        <p:txBody>
          <a:bodyPr lIns="38100" tIns="38100" rIns="38100" bIns="38100" anchor="ctr"/>
          <a:lstStyle/>
          <a:p>
            <a:pPr lvl="0"/>
            <a:endParaRPr>
              <a:solidFill>
                <a:schemeClr val="tx1">
                  <a:lumMod val="75000"/>
                  <a:lumOff val="25000"/>
                </a:schemeClr>
              </a:solidFill>
            </a:endParaRPr>
          </a:p>
        </p:txBody>
      </p:sp>
      <p:sp>
        <p:nvSpPr>
          <p:cNvPr id="73" name="Shape 681"/>
          <p:cNvSpPr/>
          <p:nvPr/>
        </p:nvSpPr>
        <p:spPr>
          <a:xfrm>
            <a:off x="5965116" y="4432143"/>
            <a:ext cx="291017" cy="415738"/>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chemeClr val="bg1"/>
          </a:solidFill>
          <a:ln w="12700">
            <a:miter lim="400000"/>
          </a:ln>
        </p:spPr>
        <p:txBody>
          <a:bodyPr lIns="38100" tIns="38100" rIns="38100" bIns="38100" anchor="ctr"/>
          <a:lstStyle/>
          <a:p>
            <a:pPr lvl="0"/>
            <a:endParaRPr>
              <a:solidFill>
                <a:schemeClr val="tx1">
                  <a:lumMod val="75000"/>
                  <a:lumOff val="25000"/>
                </a:schemeClr>
              </a:solidFill>
            </a:endParaRPr>
          </a:p>
        </p:txBody>
      </p:sp>
      <p:sp>
        <p:nvSpPr>
          <p:cNvPr id="74" name="Shape 682"/>
          <p:cNvSpPr/>
          <p:nvPr/>
        </p:nvSpPr>
        <p:spPr>
          <a:xfrm>
            <a:off x="2520483" y="2401105"/>
            <a:ext cx="426190" cy="335502"/>
          </a:xfrm>
          <a:custGeom>
            <a:avLst/>
            <a:gdLst/>
            <a:ahLst/>
            <a:cxnLst>
              <a:cxn ang="0">
                <a:pos x="wd2" y="hd2"/>
              </a:cxn>
              <a:cxn ang="5400000">
                <a:pos x="wd2" y="hd2"/>
              </a:cxn>
              <a:cxn ang="10800000">
                <a:pos x="wd2" y="hd2"/>
              </a:cxn>
              <a:cxn ang="16200000">
                <a:pos x="wd2" y="hd2"/>
              </a:cxn>
            </a:cxnLst>
            <a:rect l="0" t="0" r="r" b="b"/>
            <a:pathLst>
              <a:path w="20317" h="19134" extrusionOk="0">
                <a:moveTo>
                  <a:pt x="5102" y="1944"/>
                </a:moveTo>
                <a:cubicBezTo>
                  <a:pt x="971" y="4812"/>
                  <a:pt x="1208" y="9482"/>
                  <a:pt x="1350" y="11210"/>
                </a:cubicBezTo>
                <a:cubicBezTo>
                  <a:pt x="6685" y="3649"/>
                  <a:pt x="14666" y="4016"/>
                  <a:pt x="14666" y="4016"/>
                </a:cubicBezTo>
                <a:cubicBezTo>
                  <a:pt x="14666" y="4016"/>
                  <a:pt x="3354" y="8659"/>
                  <a:pt x="31" y="17966"/>
                </a:cubicBezTo>
                <a:cubicBezTo>
                  <a:pt x="-231" y="18701"/>
                  <a:pt x="1262" y="19657"/>
                  <a:pt x="1603" y="18788"/>
                </a:cubicBezTo>
                <a:cubicBezTo>
                  <a:pt x="2620" y="16199"/>
                  <a:pt x="4039" y="14258"/>
                  <a:pt x="4039" y="14258"/>
                </a:cubicBezTo>
                <a:cubicBezTo>
                  <a:pt x="6130" y="15189"/>
                  <a:pt x="9747" y="16280"/>
                  <a:pt x="12312" y="14121"/>
                </a:cubicBezTo>
                <a:cubicBezTo>
                  <a:pt x="15719" y="11254"/>
                  <a:pt x="15370" y="4897"/>
                  <a:pt x="20233" y="1801"/>
                </a:cubicBezTo>
                <a:cubicBezTo>
                  <a:pt x="21369" y="1079"/>
                  <a:pt x="10701" y="-1943"/>
                  <a:pt x="5102" y="1944"/>
                </a:cubicBezTo>
                <a:close/>
              </a:path>
            </a:pathLst>
          </a:custGeom>
          <a:solidFill>
            <a:schemeClr val="bg1"/>
          </a:solidFill>
          <a:ln w="12700">
            <a:miter lim="400000"/>
          </a:ln>
        </p:spPr>
        <p:txBody>
          <a:bodyPr lIns="38100" tIns="38100" rIns="38100" bIns="38100" anchor="ctr"/>
          <a:lstStyle/>
          <a:p>
            <a:pPr lvl="0"/>
            <a:endParaRPr>
              <a:solidFill>
                <a:schemeClr val="tx1">
                  <a:lumMod val="75000"/>
                  <a:lumOff val="25000"/>
                </a:schemeClr>
              </a:solidFill>
            </a:endParaRPr>
          </a:p>
        </p:txBody>
      </p:sp>
      <p:sp>
        <p:nvSpPr>
          <p:cNvPr id="75" name="Shape 683"/>
          <p:cNvSpPr/>
          <p:nvPr/>
        </p:nvSpPr>
        <p:spPr>
          <a:xfrm>
            <a:off x="8200966" y="4429072"/>
            <a:ext cx="322085" cy="335502"/>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bg1"/>
          </a:solidFill>
          <a:ln w="12700">
            <a:miter lim="400000"/>
          </a:ln>
        </p:spPr>
        <p:txBody>
          <a:bodyPr lIns="38100" tIns="38100" rIns="38100" bIns="38100" anchor="ctr"/>
          <a:lstStyle/>
          <a:p>
            <a:pPr lvl="0"/>
            <a:endParaRPr>
              <a:solidFill>
                <a:schemeClr val="tx1">
                  <a:lumMod val="75000"/>
                  <a:lumOff val="25000"/>
                </a:schemeClr>
              </a:solidFill>
            </a:endParaRPr>
          </a:p>
        </p:txBody>
      </p:sp>
      <p:sp>
        <p:nvSpPr>
          <p:cNvPr id="76" name="Shape 685"/>
          <p:cNvSpPr/>
          <p:nvPr/>
        </p:nvSpPr>
        <p:spPr>
          <a:xfrm>
            <a:off x="7035532" y="2422975"/>
            <a:ext cx="408482" cy="291762"/>
          </a:xfrm>
          <a:custGeom>
            <a:avLst/>
            <a:gdLst/>
            <a:ahLst/>
            <a:cxnLst>
              <a:cxn ang="0">
                <a:pos x="wd2" y="hd2"/>
              </a:cxn>
              <a:cxn ang="5400000">
                <a:pos x="wd2" y="hd2"/>
              </a:cxn>
              <a:cxn ang="10800000">
                <a:pos x="wd2" y="hd2"/>
              </a:cxn>
              <a:cxn ang="16200000">
                <a:pos x="wd2" y="hd2"/>
              </a:cxn>
            </a:cxnLst>
            <a:rect l="0" t="0" r="r" b="b"/>
            <a:pathLst>
              <a:path w="21600" h="21600" extrusionOk="0">
                <a:moveTo>
                  <a:pt x="8376" y="15428"/>
                </a:moveTo>
                <a:lnTo>
                  <a:pt x="8376" y="6172"/>
                </a:lnTo>
                <a:lnTo>
                  <a:pt x="13886" y="10798"/>
                </a:lnTo>
                <a:cubicBezTo>
                  <a:pt x="13886" y="10798"/>
                  <a:pt x="8376" y="15428"/>
                  <a:pt x="8376" y="15428"/>
                </a:cubicBezTo>
                <a:close/>
                <a:moveTo>
                  <a:pt x="21600" y="3084"/>
                </a:moveTo>
                <a:lnTo>
                  <a:pt x="21600" y="1234"/>
                </a:lnTo>
                <a:cubicBezTo>
                  <a:pt x="21600" y="554"/>
                  <a:pt x="21205" y="0"/>
                  <a:pt x="20719" y="0"/>
                </a:cubicBezTo>
                <a:lnTo>
                  <a:pt x="881" y="0"/>
                </a:lnTo>
                <a:cubicBezTo>
                  <a:pt x="394" y="0"/>
                  <a:pt x="0" y="554"/>
                  <a:pt x="0" y="1234"/>
                </a:cubicBezTo>
                <a:lnTo>
                  <a:pt x="0" y="3084"/>
                </a:lnTo>
                <a:lnTo>
                  <a:pt x="2204" y="3084"/>
                </a:lnTo>
                <a:lnTo>
                  <a:pt x="2204" y="6172"/>
                </a:lnTo>
                <a:lnTo>
                  <a:pt x="0" y="6172"/>
                </a:lnTo>
                <a:lnTo>
                  <a:pt x="0" y="9256"/>
                </a:lnTo>
                <a:lnTo>
                  <a:pt x="2204" y="9256"/>
                </a:lnTo>
                <a:lnTo>
                  <a:pt x="2204" y="12344"/>
                </a:lnTo>
                <a:lnTo>
                  <a:pt x="0" y="12344"/>
                </a:lnTo>
                <a:lnTo>
                  <a:pt x="0" y="15428"/>
                </a:lnTo>
                <a:lnTo>
                  <a:pt x="2204" y="15428"/>
                </a:lnTo>
                <a:lnTo>
                  <a:pt x="2204" y="18516"/>
                </a:lnTo>
                <a:lnTo>
                  <a:pt x="0" y="18516"/>
                </a:lnTo>
                <a:lnTo>
                  <a:pt x="0" y="20366"/>
                </a:lnTo>
                <a:cubicBezTo>
                  <a:pt x="0" y="21046"/>
                  <a:pt x="394" y="21600"/>
                  <a:pt x="881" y="21600"/>
                </a:cubicBezTo>
                <a:lnTo>
                  <a:pt x="20719" y="21600"/>
                </a:lnTo>
                <a:cubicBezTo>
                  <a:pt x="21205" y="21600"/>
                  <a:pt x="21600" y="21046"/>
                  <a:pt x="21600" y="20366"/>
                </a:cubicBezTo>
                <a:lnTo>
                  <a:pt x="21600" y="18516"/>
                </a:lnTo>
                <a:lnTo>
                  <a:pt x="19396" y="18516"/>
                </a:lnTo>
                <a:lnTo>
                  <a:pt x="19396" y="15428"/>
                </a:lnTo>
                <a:lnTo>
                  <a:pt x="21600" y="15428"/>
                </a:lnTo>
                <a:lnTo>
                  <a:pt x="21600" y="12344"/>
                </a:lnTo>
                <a:lnTo>
                  <a:pt x="19396" y="12344"/>
                </a:lnTo>
                <a:lnTo>
                  <a:pt x="19396" y="9256"/>
                </a:lnTo>
                <a:lnTo>
                  <a:pt x="21600" y="9256"/>
                </a:lnTo>
                <a:lnTo>
                  <a:pt x="21600" y="6172"/>
                </a:lnTo>
                <a:lnTo>
                  <a:pt x="19396" y="6172"/>
                </a:lnTo>
                <a:lnTo>
                  <a:pt x="19396" y="3084"/>
                </a:lnTo>
                <a:cubicBezTo>
                  <a:pt x="19396" y="3084"/>
                  <a:pt x="21600" y="3084"/>
                  <a:pt x="21600" y="3084"/>
                </a:cubicBezTo>
                <a:close/>
              </a:path>
            </a:pathLst>
          </a:custGeom>
          <a:solidFill>
            <a:schemeClr val="bg1"/>
          </a:solidFill>
          <a:ln w="12700">
            <a:miter lim="400000"/>
          </a:ln>
        </p:spPr>
        <p:txBody>
          <a:bodyPr lIns="38100" tIns="38100" rIns="38100" bIns="38100" anchor="ctr"/>
          <a:lstStyle/>
          <a:p>
            <a:pPr lvl="0"/>
            <a:endParaRPr>
              <a:solidFill>
                <a:schemeClr val="tx1">
                  <a:lumMod val="75000"/>
                  <a:lumOff val="25000"/>
                </a:schemeClr>
              </a:solidFill>
            </a:endParaRPr>
          </a:p>
        </p:txBody>
      </p:sp>
      <p:sp>
        <p:nvSpPr>
          <p:cNvPr id="77" name="文本框 76"/>
          <p:cNvSpPr txBox="1"/>
          <p:nvPr/>
        </p:nvSpPr>
        <p:spPr>
          <a:xfrm>
            <a:off x="1787235" y="3399686"/>
            <a:ext cx="1863801"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1603851" y="3134273"/>
            <a:ext cx="2230569"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4017804" y="3399686"/>
            <a:ext cx="1863801"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3834420" y="3134273"/>
            <a:ext cx="2230569"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6248373" y="3399686"/>
            <a:ext cx="1863801"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6064989" y="3134273"/>
            <a:ext cx="2230569"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8478942" y="3399686"/>
            <a:ext cx="1863801"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8295558" y="3134273"/>
            <a:ext cx="2230569"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文本框 84"/>
          <p:cNvSpPr txBox="1"/>
          <p:nvPr/>
        </p:nvSpPr>
        <p:spPr>
          <a:xfrm>
            <a:off x="2941162" y="5476328"/>
            <a:ext cx="1863801"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2757778" y="5210915"/>
            <a:ext cx="2230569"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5171731" y="5476328"/>
            <a:ext cx="1863801"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4988347" y="5210915"/>
            <a:ext cx="2230569"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7402300" y="5476328"/>
            <a:ext cx="1863801"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7218916" y="5210915"/>
            <a:ext cx="2230569"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56675"/>
            <a:ext cx="1050007"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菱形 3"/>
          <p:cNvSpPr/>
          <p:nvPr/>
        </p:nvSpPr>
        <p:spPr>
          <a:xfrm>
            <a:off x="757382" y="228600"/>
            <a:ext cx="1041400" cy="1041400"/>
          </a:xfrm>
          <a:prstGeom prst="diamond">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1776992" y="456675"/>
            <a:ext cx="415008"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1522994" y="456675"/>
            <a:ext cx="161006"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1268996" y="456675"/>
            <a:ext cx="161006"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48904" y="474867"/>
            <a:ext cx="658356" cy="523220"/>
          </a:xfrm>
          <a:prstGeom prst="rect">
            <a:avLst/>
          </a:prstGeom>
          <a:noFill/>
        </p:spPr>
        <p:txBody>
          <a:bodyPr wrap="square" rtlCol="0">
            <a:spAutoFit/>
          </a:bodyPr>
          <a:lstStyle/>
          <a:p>
            <a:pPr algn="ctr"/>
            <a:r>
              <a:rPr lang="en-US" altLang="zh-CN" sz="2800" b="1" dirty="0" smtClean="0">
                <a:ln w="28575">
                  <a:noFill/>
                </a:ln>
                <a:solidFill>
                  <a:schemeClr val="bg1"/>
                </a:solidFill>
                <a:latin typeface="微软雅黑" panose="020B0503020204020204" pitchFamily="34" charset="-122"/>
                <a:ea typeface="微软雅黑" panose="020B0503020204020204" pitchFamily="34" charset="-122"/>
              </a:rPr>
              <a:t>04</a:t>
            </a:r>
            <a:endParaRPr lang="zh-CN" altLang="en-US" sz="44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0" y="6731000"/>
            <a:ext cx="12192000" cy="67506"/>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777499" y="376279"/>
            <a:ext cx="4959929" cy="369332"/>
          </a:xfrm>
          <a:prstGeom prst="rect">
            <a:avLst/>
          </a:prstGeom>
          <a:noFill/>
        </p:spPr>
        <p:txBody>
          <a:bodyPr wrap="square" rtlCol="0">
            <a:spAutoFit/>
          </a:bodyPr>
          <a:lstStyle/>
          <a:p>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777499" y="795125"/>
            <a:ext cx="5022106" cy="369332"/>
          </a:xfrm>
          <a:prstGeom prst="snip1Rect">
            <a:avLst>
              <a:gd name="adj" fmla="val 0"/>
            </a:avLst>
          </a:prstGeom>
          <a:noFill/>
          <a:ln w="28575">
            <a:noFill/>
          </a:ln>
        </p:spPr>
        <p:txBody>
          <a:bodyPr wrap="square" rtlCol="0">
            <a:spAutoFit/>
          </a:bodyPr>
          <a:lstStyle/>
          <a:p>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aphicFrame>
        <p:nvGraphicFramePr>
          <p:cNvPr id="13" name="Chart 7"/>
          <p:cNvGraphicFramePr/>
          <p:nvPr/>
        </p:nvGraphicFramePr>
        <p:xfrm>
          <a:off x="1628497" y="2156043"/>
          <a:ext cx="6376090" cy="2327079"/>
        </p:xfrm>
        <a:graphic>
          <a:graphicData uri="http://schemas.openxmlformats.org/drawingml/2006/chart">
            <c:chart xmlns:c="http://schemas.openxmlformats.org/drawingml/2006/chart" xmlns:r="http://schemas.openxmlformats.org/officeDocument/2006/relationships" r:id="rId1"/>
          </a:graphicData>
        </a:graphic>
      </p:graphicFrame>
      <p:sp>
        <p:nvSpPr>
          <p:cNvPr id="14" name="文本框 13"/>
          <p:cNvSpPr txBox="1"/>
          <p:nvPr/>
        </p:nvSpPr>
        <p:spPr>
          <a:xfrm>
            <a:off x="8468148" y="2647723"/>
            <a:ext cx="2249556" cy="147732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8478861" y="2401790"/>
            <a:ext cx="108328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791130" y="4841376"/>
            <a:ext cx="2693381" cy="784830"/>
            <a:chOff x="1791130" y="5075418"/>
            <a:chExt cx="2693381" cy="784830"/>
          </a:xfrm>
        </p:grpSpPr>
        <p:sp>
          <p:nvSpPr>
            <p:cNvPr id="17" name="Rounded Rectangle 8"/>
            <p:cNvSpPr/>
            <p:nvPr/>
          </p:nvSpPr>
          <p:spPr>
            <a:xfrm>
              <a:off x="1791130" y="5093994"/>
              <a:ext cx="582786" cy="582786"/>
            </a:xfrm>
            <a:prstGeom prst="roundRect">
              <a:avLst>
                <a:gd name="adj" fmla="val 9183"/>
              </a:avLst>
            </a:prstGeom>
            <a:solidFill>
              <a:srgbClr val="5870B0"/>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18"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3978" y="5181764"/>
              <a:ext cx="437090" cy="437090"/>
            </a:xfrm>
            <a:prstGeom prst="rect">
              <a:avLst/>
            </a:prstGeom>
          </p:spPr>
        </p:pic>
        <p:sp>
          <p:nvSpPr>
            <p:cNvPr id="21" name="文本框 20"/>
            <p:cNvSpPr txBox="1"/>
            <p:nvPr/>
          </p:nvSpPr>
          <p:spPr>
            <a:xfrm>
              <a:off x="2350777" y="5075418"/>
              <a:ext cx="2133734"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4921812" y="4841376"/>
            <a:ext cx="2695526" cy="784830"/>
            <a:chOff x="4069522" y="5075418"/>
            <a:chExt cx="2695526" cy="784830"/>
          </a:xfrm>
        </p:grpSpPr>
        <p:sp>
          <p:nvSpPr>
            <p:cNvPr id="25" name="Rounded Rectangle 9"/>
            <p:cNvSpPr/>
            <p:nvPr/>
          </p:nvSpPr>
          <p:spPr>
            <a:xfrm>
              <a:off x="4069522" y="5093994"/>
              <a:ext cx="582786" cy="582786"/>
            </a:xfrm>
            <a:prstGeom prst="roundRect">
              <a:avLst>
                <a:gd name="adj" fmla="val 6808"/>
              </a:avLst>
            </a:prstGeom>
            <a:solidFill>
              <a:srgbClr val="5870B0"/>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27"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421" y="5181764"/>
              <a:ext cx="437090" cy="437090"/>
            </a:xfrm>
            <a:prstGeom prst="rect">
              <a:avLst/>
            </a:prstGeom>
          </p:spPr>
        </p:pic>
        <p:sp>
          <p:nvSpPr>
            <p:cNvPr id="28" name="文本框 27"/>
            <p:cNvSpPr txBox="1"/>
            <p:nvPr/>
          </p:nvSpPr>
          <p:spPr>
            <a:xfrm>
              <a:off x="4702017" y="5075418"/>
              <a:ext cx="2063031"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8054639" y="4841376"/>
            <a:ext cx="2847770" cy="784830"/>
            <a:chOff x="6347914" y="5075418"/>
            <a:chExt cx="2847770" cy="784830"/>
          </a:xfrm>
        </p:grpSpPr>
        <p:sp>
          <p:nvSpPr>
            <p:cNvPr id="30" name="Rounded Rectangle 10"/>
            <p:cNvSpPr/>
            <p:nvPr/>
          </p:nvSpPr>
          <p:spPr>
            <a:xfrm>
              <a:off x="6347914" y="5093994"/>
              <a:ext cx="582786" cy="582786"/>
            </a:xfrm>
            <a:prstGeom prst="roundRect">
              <a:avLst>
                <a:gd name="adj" fmla="val 6808"/>
              </a:avLst>
            </a:prstGeom>
            <a:solidFill>
              <a:srgbClr val="5870B0"/>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31"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6150" y="5181764"/>
              <a:ext cx="437090" cy="437090"/>
            </a:xfrm>
            <a:prstGeom prst="rect">
              <a:avLst/>
            </a:prstGeom>
          </p:spPr>
        </p:pic>
        <p:sp>
          <p:nvSpPr>
            <p:cNvPr id="32" name="文本框 31"/>
            <p:cNvSpPr txBox="1"/>
            <p:nvPr/>
          </p:nvSpPr>
          <p:spPr>
            <a:xfrm>
              <a:off x="7053257" y="5075418"/>
              <a:ext cx="2142427"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1" name="组合 40"/>
          <p:cNvGrpSpPr/>
          <p:nvPr/>
        </p:nvGrpSpPr>
        <p:grpSpPr>
          <a:xfrm>
            <a:off x="4451504" y="2894703"/>
            <a:ext cx="2232828" cy="2151530"/>
            <a:chOff x="2605335" y="2353235"/>
            <a:chExt cx="2232828" cy="2151530"/>
          </a:xfrm>
        </p:grpSpPr>
        <p:sp>
          <p:nvSpPr>
            <p:cNvPr id="42" name="矩形 41"/>
            <p:cNvSpPr/>
            <p:nvPr/>
          </p:nvSpPr>
          <p:spPr>
            <a:xfrm>
              <a:off x="2648428" y="2353235"/>
              <a:ext cx="2151529" cy="2151530"/>
            </a:xfrm>
            <a:prstGeom prst="rect">
              <a:avLst/>
            </a:prstGeom>
            <a:noFill/>
            <a:ln w="38100">
              <a:solidFill>
                <a:srgbClr val="587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5870B0"/>
                </a:solidFill>
              </a:endParaRPr>
            </a:p>
          </p:txBody>
        </p:sp>
        <p:sp>
          <p:nvSpPr>
            <p:cNvPr id="43" name="文本框 42"/>
            <p:cNvSpPr txBox="1"/>
            <p:nvPr/>
          </p:nvSpPr>
          <p:spPr>
            <a:xfrm>
              <a:off x="2605335" y="2978562"/>
              <a:ext cx="1358263" cy="830997"/>
            </a:xfrm>
            <a:prstGeom prst="rect">
              <a:avLst/>
            </a:prstGeom>
            <a:noFill/>
            <a:ln>
              <a:noFill/>
            </a:ln>
          </p:spPr>
          <p:txBody>
            <a:bodyPr wrap="square" rtlCol="0">
              <a:spAutoFit/>
            </a:bodyPr>
            <a:lstStyle/>
            <a:p>
              <a:pPr algn="ctr"/>
              <a:r>
                <a:rPr lang="zh-CN" altLang="en-US" sz="4800" dirty="0" smtClean="0">
                  <a:solidFill>
                    <a:srgbClr val="5870B0"/>
                  </a:solidFill>
                  <a:latin typeface="禹卫书法行书简体" panose="02000603000000000000" pitchFamily="2" charset="-122"/>
                  <a:ea typeface="禹卫书法行书简体" panose="02000603000000000000" pitchFamily="2" charset="-122"/>
                </a:rPr>
                <a:t>伍</a:t>
              </a:r>
              <a:endParaRPr lang="zh-CN" altLang="en-US" sz="4800" dirty="0">
                <a:solidFill>
                  <a:srgbClr val="5870B0"/>
                </a:solidFill>
                <a:latin typeface="禹卫书法行书简体" panose="02000603000000000000" pitchFamily="2" charset="-122"/>
                <a:ea typeface="禹卫书法行书简体" panose="02000603000000000000" pitchFamily="2" charset="-122"/>
              </a:endParaRPr>
            </a:p>
          </p:txBody>
        </p:sp>
        <p:sp>
          <p:nvSpPr>
            <p:cNvPr id="44" name="文本框 43"/>
            <p:cNvSpPr txBox="1"/>
            <p:nvPr/>
          </p:nvSpPr>
          <p:spPr>
            <a:xfrm>
              <a:off x="3479900" y="3508703"/>
              <a:ext cx="1358263" cy="369332"/>
            </a:xfrm>
            <a:prstGeom prst="rect">
              <a:avLst/>
            </a:prstGeom>
            <a:noFill/>
            <a:ln>
              <a:noFill/>
            </a:ln>
          </p:spPr>
          <p:txBody>
            <a:bodyPr wrap="square" rtlCol="0">
              <a:spAutoFit/>
            </a:bodyPr>
            <a:lstStyle/>
            <a:p>
              <a:pPr algn="ctr"/>
              <a:r>
                <a:rPr lang="en-US" altLang="zh-CN" dirty="0" smtClean="0">
                  <a:solidFill>
                    <a:srgbClr val="5870B0"/>
                  </a:solidFill>
                  <a:latin typeface="微软雅黑" panose="020B0503020204020204" pitchFamily="34" charset="-122"/>
                  <a:ea typeface="微软雅黑" panose="020B0503020204020204" pitchFamily="34" charset="-122"/>
                </a:rPr>
                <a:t>reply</a:t>
              </a:r>
              <a:endParaRPr lang="zh-CN" altLang="en-US" dirty="0">
                <a:solidFill>
                  <a:srgbClr val="5870B0"/>
                </a:solidFill>
                <a:latin typeface="微软雅黑" panose="020B0503020204020204" pitchFamily="34" charset="-122"/>
                <a:ea typeface="微软雅黑" panose="020B0503020204020204" pitchFamily="34" charset="-122"/>
              </a:endParaRPr>
            </a:p>
          </p:txBody>
        </p:sp>
        <p:cxnSp>
          <p:nvCxnSpPr>
            <p:cNvPr id="45" name="直接连接符 44"/>
            <p:cNvCxnSpPr>
              <a:stCxn id="43" idx="0"/>
            </p:cNvCxnSpPr>
            <p:nvPr/>
          </p:nvCxnSpPr>
          <p:spPr>
            <a:xfrm flipV="1">
              <a:off x="3284467" y="2684438"/>
              <a:ext cx="1" cy="294124"/>
            </a:xfrm>
            <a:prstGeom prst="line">
              <a:avLst/>
            </a:prstGeom>
            <a:ln w="38100">
              <a:solidFill>
                <a:srgbClr val="5870B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284466" y="2694208"/>
              <a:ext cx="850137" cy="0"/>
            </a:xfrm>
            <a:prstGeom prst="line">
              <a:avLst/>
            </a:prstGeom>
            <a:ln w="38100">
              <a:solidFill>
                <a:srgbClr val="5870B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134603" y="2684436"/>
              <a:ext cx="0" cy="921227"/>
            </a:xfrm>
            <a:prstGeom prst="line">
              <a:avLst/>
            </a:prstGeom>
            <a:ln w="38100">
              <a:solidFill>
                <a:srgbClr val="5870B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134603" y="3875035"/>
              <a:ext cx="0" cy="298529"/>
            </a:xfrm>
            <a:prstGeom prst="line">
              <a:avLst/>
            </a:prstGeom>
            <a:ln w="38100">
              <a:solidFill>
                <a:srgbClr val="5870B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flipV="1">
              <a:off x="3284466" y="4163792"/>
              <a:ext cx="850137" cy="0"/>
            </a:xfrm>
            <a:prstGeom prst="line">
              <a:avLst/>
            </a:prstGeom>
            <a:ln w="38100">
              <a:solidFill>
                <a:srgbClr val="5870B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endCxn id="43" idx="2"/>
            </p:cNvCxnSpPr>
            <p:nvPr/>
          </p:nvCxnSpPr>
          <p:spPr>
            <a:xfrm flipV="1">
              <a:off x="3284466" y="3809560"/>
              <a:ext cx="1" cy="364010"/>
            </a:xfrm>
            <a:prstGeom prst="line">
              <a:avLst/>
            </a:prstGeom>
            <a:ln w="38100">
              <a:solidFill>
                <a:srgbClr val="5870B0"/>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6473995" y="3381530"/>
            <a:ext cx="5022106" cy="1107996"/>
            <a:chOff x="3584947" y="3664126"/>
            <a:chExt cx="5022106" cy="1107996"/>
          </a:xfrm>
        </p:grpSpPr>
        <p:sp>
          <p:nvSpPr>
            <p:cNvPr id="20" name="文本框 19"/>
            <p:cNvSpPr txBox="1"/>
            <p:nvPr/>
          </p:nvSpPr>
          <p:spPr>
            <a:xfrm>
              <a:off x="3616036" y="3664126"/>
              <a:ext cx="4959929" cy="646331"/>
            </a:xfrm>
            <a:prstGeom prst="rect">
              <a:avLst/>
            </a:prstGeom>
            <a:noFill/>
          </p:spPr>
          <p:txBody>
            <a:bodyPr wrap="square" rtlCol="0">
              <a:spAutoFit/>
            </a:bodyPr>
            <a:lstStyle/>
            <a:p>
              <a:pPr algn="ctr"/>
              <a:r>
                <a:rPr lang="zh-CN" altLang="en-US" sz="3600" dirty="0">
                  <a:solidFill>
                    <a:srgbClr val="5870B0"/>
                  </a:solidFill>
                  <a:latin typeface="微软雅黑" panose="020B0503020204020204" pitchFamily="34" charset="-122"/>
                  <a:ea typeface="微软雅黑" panose="020B0503020204020204" pitchFamily="34" charset="-122"/>
                </a:rPr>
                <a:t>课题研究的结论</a:t>
              </a:r>
              <a:endParaRPr lang="en-US" altLang="zh-CN" sz="3600" dirty="0">
                <a:solidFill>
                  <a:srgbClr val="5870B0"/>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3584947" y="4310457"/>
              <a:ext cx="5022106" cy="461665"/>
            </a:xfrm>
            <a:prstGeom prst="snip1Rect">
              <a:avLst>
                <a:gd name="adj" fmla="val 0"/>
              </a:avLst>
            </a:prstGeom>
            <a:noFill/>
            <a:ln w="28575">
              <a:noFill/>
            </a:ln>
          </p:spPr>
          <p:txBody>
            <a:bodyPr wrap="square" rtlCol="0">
              <a:spAutoFit/>
            </a:bodyPr>
            <a:lstStyle/>
            <a:p>
              <a:pPr algn="ctr"/>
              <a:r>
                <a:rPr lang="en-US" altLang="zh-CN" sz="2400" dirty="0">
                  <a:solidFill>
                    <a:srgbClr val="5870B0"/>
                  </a:solidFill>
                  <a:latin typeface="微软雅黑" panose="020B0503020204020204" pitchFamily="34" charset="-122"/>
                  <a:ea typeface="微软雅黑" panose="020B0503020204020204" pitchFamily="34" charset="-122"/>
                  <a:cs typeface="Arial" panose="020B0604020202020204" pitchFamily="34" charset="0"/>
                </a:rPr>
                <a:t>The Conclusion Of Study</a:t>
              </a:r>
              <a:endParaRPr lang="zh-CN" altLang="en-US" sz="2400" dirty="0">
                <a:solidFill>
                  <a:srgbClr val="5870B0"/>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56675"/>
            <a:ext cx="1050007"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菱形 3"/>
          <p:cNvSpPr/>
          <p:nvPr/>
        </p:nvSpPr>
        <p:spPr>
          <a:xfrm>
            <a:off x="757382" y="228600"/>
            <a:ext cx="1041400" cy="1041400"/>
          </a:xfrm>
          <a:prstGeom prst="diamond">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1776992" y="456675"/>
            <a:ext cx="415008"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1522994" y="456675"/>
            <a:ext cx="161006"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1268996" y="456675"/>
            <a:ext cx="161006"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48904" y="474867"/>
            <a:ext cx="658356" cy="523220"/>
          </a:xfrm>
          <a:prstGeom prst="rect">
            <a:avLst/>
          </a:prstGeom>
          <a:noFill/>
        </p:spPr>
        <p:txBody>
          <a:bodyPr wrap="square" rtlCol="0">
            <a:spAutoFit/>
          </a:bodyPr>
          <a:lstStyle/>
          <a:p>
            <a:pPr algn="ctr"/>
            <a:r>
              <a:rPr lang="en-US" altLang="zh-CN" sz="2800" b="1" dirty="0" smtClean="0">
                <a:ln w="28575">
                  <a:noFill/>
                </a:ln>
                <a:solidFill>
                  <a:schemeClr val="bg1"/>
                </a:solidFill>
                <a:latin typeface="微软雅黑" panose="020B0503020204020204" pitchFamily="34" charset="-122"/>
                <a:ea typeface="微软雅黑" panose="020B0503020204020204" pitchFamily="34" charset="-122"/>
              </a:rPr>
              <a:t>05</a:t>
            </a:r>
            <a:endParaRPr lang="zh-CN" altLang="en-US" sz="44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0" y="6731000"/>
            <a:ext cx="12192000" cy="67506"/>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818933" y="201039"/>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研究的结论</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818933" y="795125"/>
            <a:ext cx="5022106" cy="369332"/>
          </a:xfrm>
          <a:prstGeom prst="snip1Rect">
            <a:avLst>
              <a:gd name="adj" fmla="val 0"/>
            </a:avLst>
          </a:prstGeom>
          <a:noFill/>
          <a:ln w="28575">
            <a:noFill/>
          </a:ln>
        </p:spPr>
        <p:txBody>
          <a:bodyPr wrap="square" rtlCol="0">
            <a:spAutoFit/>
          </a:bodyPr>
          <a:lstStyle/>
          <a:p>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60" name="Oval 54"/>
          <p:cNvSpPr>
            <a:spLocks noChangeArrowheads="1"/>
          </p:cNvSpPr>
          <p:nvPr/>
        </p:nvSpPr>
        <p:spPr bwMode="auto">
          <a:xfrm>
            <a:off x="6457655" y="4395257"/>
            <a:ext cx="32558" cy="32624"/>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61" name="Freeform 7"/>
          <p:cNvSpPr/>
          <p:nvPr/>
        </p:nvSpPr>
        <p:spPr bwMode="auto">
          <a:xfrm>
            <a:off x="5947246" y="2658952"/>
            <a:ext cx="1053367" cy="1663254"/>
          </a:xfrm>
          <a:custGeom>
            <a:avLst/>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rgbClr val="5870B0"/>
          </a:solidFill>
          <a:ln>
            <a:noFill/>
          </a:ln>
        </p:spPr>
        <p:txBody>
          <a:bodyPr vert="horz" wrap="square" lIns="91440" tIns="45720" rIns="91440" bIns="45720" numCol="1" anchor="t" anchorCtr="0" compatLnSpc="1"/>
          <a:lstStyle/>
          <a:p>
            <a:endParaRPr lang="id-ID">
              <a:solidFill>
                <a:schemeClr val="bg1"/>
              </a:solidFill>
            </a:endParaRPr>
          </a:p>
        </p:txBody>
      </p:sp>
      <p:sp>
        <p:nvSpPr>
          <p:cNvPr id="62" name="Freeform 7"/>
          <p:cNvSpPr/>
          <p:nvPr/>
        </p:nvSpPr>
        <p:spPr bwMode="auto">
          <a:xfrm>
            <a:off x="7106996" y="1984869"/>
            <a:ext cx="1053367" cy="1663255"/>
          </a:xfrm>
          <a:custGeom>
            <a:avLst/>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rgbClr val="5870B0"/>
          </a:solidFill>
          <a:ln>
            <a:noFill/>
          </a:ln>
        </p:spPr>
        <p:txBody>
          <a:bodyPr vert="horz" wrap="square" lIns="91440" tIns="45720" rIns="91440" bIns="45720" numCol="1" anchor="t" anchorCtr="0" compatLnSpc="1"/>
          <a:lstStyle/>
          <a:p>
            <a:endParaRPr lang="id-ID">
              <a:solidFill>
                <a:schemeClr val="bg1"/>
              </a:solidFill>
            </a:endParaRPr>
          </a:p>
        </p:txBody>
      </p:sp>
      <p:sp>
        <p:nvSpPr>
          <p:cNvPr id="63" name="Freeform 7"/>
          <p:cNvSpPr/>
          <p:nvPr/>
        </p:nvSpPr>
        <p:spPr bwMode="auto">
          <a:xfrm>
            <a:off x="8286172" y="2658953"/>
            <a:ext cx="1053367" cy="1663255"/>
          </a:xfrm>
          <a:custGeom>
            <a:avLst/>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rgbClr val="5870B0"/>
          </a:solidFill>
          <a:ln>
            <a:noFill/>
          </a:ln>
        </p:spPr>
        <p:txBody>
          <a:bodyPr vert="horz" wrap="square" lIns="91440" tIns="45720" rIns="91440" bIns="45720" numCol="1" anchor="t" anchorCtr="0" compatLnSpc="1"/>
          <a:lstStyle/>
          <a:p>
            <a:endParaRPr lang="id-ID">
              <a:solidFill>
                <a:schemeClr val="bg1"/>
              </a:solidFill>
            </a:endParaRPr>
          </a:p>
        </p:txBody>
      </p:sp>
      <p:sp>
        <p:nvSpPr>
          <p:cNvPr id="64" name="Freeform 7"/>
          <p:cNvSpPr/>
          <p:nvPr/>
        </p:nvSpPr>
        <p:spPr bwMode="auto">
          <a:xfrm>
            <a:off x="9503023" y="1984869"/>
            <a:ext cx="1053367" cy="1663255"/>
          </a:xfrm>
          <a:custGeom>
            <a:avLst/>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rgbClr val="5870B0"/>
          </a:solidFill>
          <a:ln>
            <a:noFill/>
          </a:ln>
        </p:spPr>
        <p:txBody>
          <a:bodyPr vert="horz" wrap="square" lIns="91440" tIns="45720" rIns="91440" bIns="45720" numCol="1" anchor="t" anchorCtr="0" compatLnSpc="1"/>
          <a:lstStyle/>
          <a:p>
            <a:endParaRPr lang="id-ID">
              <a:solidFill>
                <a:schemeClr val="bg1"/>
              </a:solidFill>
            </a:endParaRPr>
          </a:p>
        </p:txBody>
      </p:sp>
      <p:sp>
        <p:nvSpPr>
          <p:cNvPr id="65" name="Oval 93"/>
          <p:cNvSpPr/>
          <p:nvPr/>
        </p:nvSpPr>
        <p:spPr>
          <a:xfrm>
            <a:off x="6272368" y="4970235"/>
            <a:ext cx="403122" cy="403122"/>
          </a:xfrm>
          <a:prstGeom prst="ellipse">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66" name="TextBox 33"/>
          <p:cNvSpPr txBox="1"/>
          <p:nvPr/>
        </p:nvSpPr>
        <p:spPr>
          <a:xfrm>
            <a:off x="6316677" y="4994500"/>
            <a:ext cx="314510" cy="400110"/>
          </a:xfrm>
          <a:prstGeom prst="rect">
            <a:avLst/>
          </a:prstGeom>
          <a:noFill/>
        </p:spPr>
        <p:txBody>
          <a:bodyPr wrap="none" rtlCol="0">
            <a:spAutoFit/>
          </a:bodyPr>
          <a:lstStyle/>
          <a:p>
            <a:pPr algn="ctr"/>
            <a:r>
              <a:rPr lang="id-ID" sz="2000" b="1" dirty="0" smtClean="0">
                <a:solidFill>
                  <a:schemeClr val="bg1"/>
                </a:solidFill>
              </a:rPr>
              <a:t>1</a:t>
            </a:r>
            <a:endParaRPr lang="id-ID" sz="2000" b="1" dirty="0">
              <a:solidFill>
                <a:schemeClr val="bg1"/>
              </a:solidFill>
            </a:endParaRPr>
          </a:p>
        </p:txBody>
      </p:sp>
      <p:sp>
        <p:nvSpPr>
          <p:cNvPr id="67" name="Oval 53"/>
          <p:cNvSpPr/>
          <p:nvPr/>
        </p:nvSpPr>
        <p:spPr>
          <a:xfrm>
            <a:off x="7432117" y="4970235"/>
            <a:ext cx="403122" cy="403122"/>
          </a:xfrm>
          <a:prstGeom prst="ellipse">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68" name="TextBox 36"/>
          <p:cNvSpPr txBox="1"/>
          <p:nvPr/>
        </p:nvSpPr>
        <p:spPr>
          <a:xfrm>
            <a:off x="7476426" y="4994500"/>
            <a:ext cx="314510" cy="400110"/>
          </a:xfrm>
          <a:prstGeom prst="rect">
            <a:avLst/>
          </a:prstGeom>
          <a:noFill/>
        </p:spPr>
        <p:txBody>
          <a:bodyPr wrap="none" rtlCol="0">
            <a:spAutoFit/>
          </a:bodyPr>
          <a:lstStyle/>
          <a:p>
            <a:pPr algn="ctr"/>
            <a:r>
              <a:rPr lang="id-ID" sz="2000" b="1" dirty="0" smtClean="0">
                <a:solidFill>
                  <a:schemeClr val="bg1"/>
                </a:solidFill>
              </a:rPr>
              <a:t>2</a:t>
            </a:r>
            <a:endParaRPr lang="id-ID" sz="2000" b="1" dirty="0">
              <a:solidFill>
                <a:schemeClr val="bg1"/>
              </a:solidFill>
            </a:endParaRPr>
          </a:p>
        </p:txBody>
      </p:sp>
      <p:sp>
        <p:nvSpPr>
          <p:cNvPr id="69" name="Oval 106"/>
          <p:cNvSpPr/>
          <p:nvPr/>
        </p:nvSpPr>
        <p:spPr>
          <a:xfrm>
            <a:off x="8588751" y="4970235"/>
            <a:ext cx="403122" cy="403122"/>
          </a:xfrm>
          <a:prstGeom prst="ellipse">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70" name="TextBox 39"/>
          <p:cNvSpPr txBox="1"/>
          <p:nvPr/>
        </p:nvSpPr>
        <p:spPr>
          <a:xfrm>
            <a:off x="8655600" y="4994500"/>
            <a:ext cx="314510" cy="400110"/>
          </a:xfrm>
          <a:prstGeom prst="rect">
            <a:avLst/>
          </a:prstGeom>
          <a:noFill/>
        </p:spPr>
        <p:txBody>
          <a:bodyPr wrap="none" rtlCol="0">
            <a:spAutoFit/>
          </a:bodyPr>
          <a:lstStyle/>
          <a:p>
            <a:pPr algn="ctr"/>
            <a:r>
              <a:rPr lang="id-ID" sz="2000" b="1" dirty="0" smtClean="0">
                <a:solidFill>
                  <a:schemeClr val="bg1"/>
                </a:solidFill>
              </a:rPr>
              <a:t>3</a:t>
            </a:r>
            <a:endParaRPr lang="id-ID" sz="2000" b="1" dirty="0">
              <a:solidFill>
                <a:schemeClr val="bg1"/>
              </a:solidFill>
            </a:endParaRPr>
          </a:p>
        </p:txBody>
      </p:sp>
      <p:sp>
        <p:nvSpPr>
          <p:cNvPr id="71" name="Oval 124"/>
          <p:cNvSpPr/>
          <p:nvPr/>
        </p:nvSpPr>
        <p:spPr>
          <a:xfrm>
            <a:off x="9828146" y="4970235"/>
            <a:ext cx="403122" cy="403122"/>
          </a:xfrm>
          <a:prstGeom prst="ellipse">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72" name="TextBox 42"/>
          <p:cNvSpPr txBox="1"/>
          <p:nvPr/>
        </p:nvSpPr>
        <p:spPr>
          <a:xfrm>
            <a:off x="9872452" y="4994500"/>
            <a:ext cx="314510" cy="400110"/>
          </a:xfrm>
          <a:prstGeom prst="rect">
            <a:avLst/>
          </a:prstGeom>
          <a:noFill/>
        </p:spPr>
        <p:txBody>
          <a:bodyPr wrap="none" rtlCol="0">
            <a:spAutoFit/>
          </a:bodyPr>
          <a:lstStyle/>
          <a:p>
            <a:pPr algn="ctr"/>
            <a:r>
              <a:rPr lang="id-ID" sz="2000" b="1" dirty="0" smtClean="0">
                <a:solidFill>
                  <a:schemeClr val="bg1"/>
                </a:solidFill>
              </a:rPr>
              <a:t>4</a:t>
            </a:r>
            <a:endParaRPr lang="id-ID" sz="2000" b="1" dirty="0">
              <a:solidFill>
                <a:schemeClr val="bg1"/>
              </a:solidFill>
            </a:endParaRPr>
          </a:p>
        </p:txBody>
      </p:sp>
      <p:sp>
        <p:nvSpPr>
          <p:cNvPr id="73" name="Oval 93"/>
          <p:cNvSpPr/>
          <p:nvPr/>
        </p:nvSpPr>
        <p:spPr>
          <a:xfrm>
            <a:off x="1646593" y="2058865"/>
            <a:ext cx="614523" cy="614520"/>
          </a:xfrm>
          <a:prstGeom prst="ellipse">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74" name="TextBox 51"/>
          <p:cNvSpPr txBox="1"/>
          <p:nvPr/>
        </p:nvSpPr>
        <p:spPr>
          <a:xfrm>
            <a:off x="1751657" y="2115252"/>
            <a:ext cx="367408" cy="523220"/>
          </a:xfrm>
          <a:prstGeom prst="rect">
            <a:avLst/>
          </a:prstGeom>
          <a:noFill/>
        </p:spPr>
        <p:txBody>
          <a:bodyPr wrap="none" rtlCol="0">
            <a:spAutoFit/>
          </a:bodyPr>
          <a:lstStyle/>
          <a:p>
            <a:pPr algn="ctr"/>
            <a:r>
              <a:rPr lang="id-ID" sz="2800" b="1" dirty="0" smtClean="0">
                <a:solidFill>
                  <a:schemeClr val="bg1"/>
                </a:solidFill>
              </a:rPr>
              <a:t>1</a:t>
            </a:r>
            <a:endParaRPr lang="id-ID" sz="2800" b="1" dirty="0">
              <a:solidFill>
                <a:schemeClr val="bg1"/>
              </a:solidFill>
            </a:endParaRPr>
          </a:p>
        </p:txBody>
      </p:sp>
      <p:sp>
        <p:nvSpPr>
          <p:cNvPr id="75" name="Oval 53"/>
          <p:cNvSpPr/>
          <p:nvPr/>
        </p:nvSpPr>
        <p:spPr>
          <a:xfrm>
            <a:off x="1646590" y="2992421"/>
            <a:ext cx="614523" cy="614520"/>
          </a:xfrm>
          <a:prstGeom prst="ellipse">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76" name="TextBox 53"/>
          <p:cNvSpPr txBox="1"/>
          <p:nvPr/>
        </p:nvSpPr>
        <p:spPr>
          <a:xfrm>
            <a:off x="1751654" y="3048810"/>
            <a:ext cx="367408" cy="523220"/>
          </a:xfrm>
          <a:prstGeom prst="rect">
            <a:avLst/>
          </a:prstGeom>
          <a:noFill/>
        </p:spPr>
        <p:txBody>
          <a:bodyPr wrap="none" rtlCol="0">
            <a:spAutoFit/>
          </a:bodyPr>
          <a:lstStyle/>
          <a:p>
            <a:pPr algn="ctr"/>
            <a:r>
              <a:rPr lang="id-ID" sz="2800" b="1" dirty="0" smtClean="0">
                <a:solidFill>
                  <a:schemeClr val="bg1"/>
                </a:solidFill>
              </a:rPr>
              <a:t>2</a:t>
            </a:r>
            <a:endParaRPr lang="id-ID" sz="2800" b="1" dirty="0">
              <a:solidFill>
                <a:schemeClr val="bg1"/>
              </a:solidFill>
            </a:endParaRPr>
          </a:p>
        </p:txBody>
      </p:sp>
      <p:sp>
        <p:nvSpPr>
          <p:cNvPr id="77" name="Oval 106"/>
          <p:cNvSpPr/>
          <p:nvPr/>
        </p:nvSpPr>
        <p:spPr>
          <a:xfrm>
            <a:off x="1635612" y="3920963"/>
            <a:ext cx="614523" cy="614520"/>
          </a:xfrm>
          <a:prstGeom prst="ellipse">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78" name="TextBox 55"/>
          <p:cNvSpPr txBox="1"/>
          <p:nvPr/>
        </p:nvSpPr>
        <p:spPr>
          <a:xfrm>
            <a:off x="1775034" y="3977352"/>
            <a:ext cx="367408" cy="523220"/>
          </a:xfrm>
          <a:prstGeom prst="rect">
            <a:avLst/>
          </a:prstGeom>
          <a:noFill/>
        </p:spPr>
        <p:txBody>
          <a:bodyPr wrap="none" rtlCol="0">
            <a:spAutoFit/>
          </a:bodyPr>
          <a:lstStyle/>
          <a:p>
            <a:pPr algn="ctr"/>
            <a:r>
              <a:rPr lang="id-ID" sz="2800" b="1" dirty="0" smtClean="0">
                <a:solidFill>
                  <a:schemeClr val="bg1"/>
                </a:solidFill>
              </a:rPr>
              <a:t>3</a:t>
            </a:r>
            <a:endParaRPr lang="id-ID" sz="2800" b="1" dirty="0">
              <a:solidFill>
                <a:schemeClr val="bg1"/>
              </a:solidFill>
            </a:endParaRPr>
          </a:p>
        </p:txBody>
      </p:sp>
      <p:sp>
        <p:nvSpPr>
          <p:cNvPr id="79" name="Oval 124"/>
          <p:cNvSpPr/>
          <p:nvPr/>
        </p:nvSpPr>
        <p:spPr>
          <a:xfrm>
            <a:off x="1635610" y="4801951"/>
            <a:ext cx="614523" cy="614520"/>
          </a:xfrm>
          <a:prstGeom prst="ellipse">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80" name="TextBox 57"/>
          <p:cNvSpPr txBox="1"/>
          <p:nvPr/>
        </p:nvSpPr>
        <p:spPr>
          <a:xfrm>
            <a:off x="1740669" y="4858340"/>
            <a:ext cx="367408" cy="523220"/>
          </a:xfrm>
          <a:prstGeom prst="rect">
            <a:avLst/>
          </a:prstGeom>
          <a:noFill/>
        </p:spPr>
        <p:txBody>
          <a:bodyPr wrap="none" rtlCol="0">
            <a:spAutoFit/>
          </a:bodyPr>
          <a:lstStyle/>
          <a:p>
            <a:pPr algn="ctr"/>
            <a:r>
              <a:rPr lang="id-ID" sz="2800" b="1" dirty="0" smtClean="0">
                <a:solidFill>
                  <a:schemeClr val="bg1"/>
                </a:solidFill>
              </a:rPr>
              <a:t>4</a:t>
            </a:r>
            <a:endParaRPr lang="id-ID" sz="2800" b="1" dirty="0">
              <a:solidFill>
                <a:schemeClr val="bg1"/>
              </a:solidFill>
            </a:endParaRPr>
          </a:p>
        </p:txBody>
      </p:sp>
      <p:sp>
        <p:nvSpPr>
          <p:cNvPr id="81" name="Freeform 701"/>
          <p:cNvSpPr/>
          <p:nvPr/>
        </p:nvSpPr>
        <p:spPr bwMode="auto">
          <a:xfrm>
            <a:off x="6398208" y="2965908"/>
            <a:ext cx="151675" cy="95525"/>
          </a:xfrm>
          <a:custGeom>
            <a:avLst/>
            <a:gdLst>
              <a:gd name="T0" fmla="*/ 178 w 1302"/>
              <a:gd name="T1" fmla="*/ 0 h 820"/>
              <a:gd name="T2" fmla="*/ 1125 w 1302"/>
              <a:gd name="T3" fmla="*/ 0 h 820"/>
              <a:gd name="T4" fmla="*/ 1163 w 1302"/>
              <a:gd name="T5" fmla="*/ 4 h 820"/>
              <a:gd name="T6" fmla="*/ 1198 w 1302"/>
              <a:gd name="T7" fmla="*/ 15 h 820"/>
              <a:gd name="T8" fmla="*/ 1229 w 1302"/>
              <a:gd name="T9" fmla="*/ 34 h 820"/>
              <a:gd name="T10" fmla="*/ 1256 w 1302"/>
              <a:gd name="T11" fmla="*/ 57 h 820"/>
              <a:gd name="T12" fmla="*/ 1278 w 1302"/>
              <a:gd name="T13" fmla="*/ 85 h 820"/>
              <a:gd name="T14" fmla="*/ 1293 w 1302"/>
              <a:gd name="T15" fmla="*/ 118 h 820"/>
              <a:gd name="T16" fmla="*/ 1301 w 1302"/>
              <a:gd name="T17" fmla="*/ 153 h 820"/>
              <a:gd name="T18" fmla="*/ 1302 w 1302"/>
              <a:gd name="T19" fmla="*/ 192 h 820"/>
              <a:gd name="T20" fmla="*/ 1268 w 1302"/>
              <a:gd name="T21" fmla="*/ 628 h 820"/>
              <a:gd name="T22" fmla="*/ 1262 w 1302"/>
              <a:gd name="T23" fmla="*/ 667 h 820"/>
              <a:gd name="T24" fmla="*/ 1247 w 1302"/>
              <a:gd name="T25" fmla="*/ 702 h 820"/>
              <a:gd name="T26" fmla="*/ 1227 w 1302"/>
              <a:gd name="T27" fmla="*/ 735 h 820"/>
              <a:gd name="T28" fmla="*/ 1201 w 1302"/>
              <a:gd name="T29" fmla="*/ 763 h 820"/>
              <a:gd name="T30" fmla="*/ 1171 w 1302"/>
              <a:gd name="T31" fmla="*/ 787 h 820"/>
              <a:gd name="T32" fmla="*/ 1137 w 1302"/>
              <a:gd name="T33" fmla="*/ 805 h 820"/>
              <a:gd name="T34" fmla="*/ 1099 w 1302"/>
              <a:gd name="T35" fmla="*/ 816 h 820"/>
              <a:gd name="T36" fmla="*/ 1061 w 1302"/>
              <a:gd name="T37" fmla="*/ 820 h 820"/>
              <a:gd name="T38" fmla="*/ 241 w 1302"/>
              <a:gd name="T39" fmla="*/ 820 h 820"/>
              <a:gd name="T40" fmla="*/ 202 w 1302"/>
              <a:gd name="T41" fmla="*/ 816 h 820"/>
              <a:gd name="T42" fmla="*/ 165 w 1302"/>
              <a:gd name="T43" fmla="*/ 805 h 820"/>
              <a:gd name="T44" fmla="*/ 132 w 1302"/>
              <a:gd name="T45" fmla="*/ 787 h 820"/>
              <a:gd name="T46" fmla="*/ 102 w 1302"/>
              <a:gd name="T47" fmla="*/ 763 h 820"/>
              <a:gd name="T48" fmla="*/ 76 w 1302"/>
              <a:gd name="T49" fmla="*/ 735 h 820"/>
              <a:gd name="T50" fmla="*/ 56 w 1302"/>
              <a:gd name="T51" fmla="*/ 702 h 820"/>
              <a:gd name="T52" fmla="*/ 41 w 1302"/>
              <a:gd name="T53" fmla="*/ 667 h 820"/>
              <a:gd name="T54" fmla="*/ 34 w 1302"/>
              <a:gd name="T55" fmla="*/ 628 h 820"/>
              <a:gd name="T56" fmla="*/ 0 w 1302"/>
              <a:gd name="T57" fmla="*/ 192 h 820"/>
              <a:gd name="T58" fmla="*/ 2 w 1302"/>
              <a:gd name="T59" fmla="*/ 153 h 820"/>
              <a:gd name="T60" fmla="*/ 10 w 1302"/>
              <a:gd name="T61" fmla="*/ 118 h 820"/>
              <a:gd name="T62" fmla="*/ 25 w 1302"/>
              <a:gd name="T63" fmla="*/ 85 h 820"/>
              <a:gd name="T64" fmla="*/ 46 w 1302"/>
              <a:gd name="T65" fmla="*/ 57 h 820"/>
              <a:gd name="T66" fmla="*/ 72 w 1302"/>
              <a:gd name="T67" fmla="*/ 34 h 820"/>
              <a:gd name="T68" fmla="*/ 105 w 1302"/>
              <a:gd name="T69" fmla="*/ 15 h 820"/>
              <a:gd name="T70" fmla="*/ 140 w 1302"/>
              <a:gd name="T71" fmla="*/ 4 h 820"/>
              <a:gd name="T72" fmla="*/ 178 w 1302"/>
              <a:gd name="T73"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2" h="820">
                <a:moveTo>
                  <a:pt x="178" y="0"/>
                </a:moveTo>
                <a:lnTo>
                  <a:pt x="1125" y="0"/>
                </a:lnTo>
                <a:lnTo>
                  <a:pt x="1163" y="4"/>
                </a:lnTo>
                <a:lnTo>
                  <a:pt x="1198" y="15"/>
                </a:lnTo>
                <a:lnTo>
                  <a:pt x="1229" y="34"/>
                </a:lnTo>
                <a:lnTo>
                  <a:pt x="1256" y="57"/>
                </a:lnTo>
                <a:lnTo>
                  <a:pt x="1278" y="85"/>
                </a:lnTo>
                <a:lnTo>
                  <a:pt x="1293" y="118"/>
                </a:lnTo>
                <a:lnTo>
                  <a:pt x="1301" y="153"/>
                </a:lnTo>
                <a:lnTo>
                  <a:pt x="1302" y="192"/>
                </a:lnTo>
                <a:lnTo>
                  <a:pt x="1268" y="628"/>
                </a:lnTo>
                <a:lnTo>
                  <a:pt x="1262" y="667"/>
                </a:lnTo>
                <a:lnTo>
                  <a:pt x="1247" y="702"/>
                </a:lnTo>
                <a:lnTo>
                  <a:pt x="1227" y="735"/>
                </a:lnTo>
                <a:lnTo>
                  <a:pt x="1201" y="763"/>
                </a:lnTo>
                <a:lnTo>
                  <a:pt x="1171" y="787"/>
                </a:lnTo>
                <a:lnTo>
                  <a:pt x="1137" y="805"/>
                </a:lnTo>
                <a:lnTo>
                  <a:pt x="1099" y="816"/>
                </a:lnTo>
                <a:lnTo>
                  <a:pt x="1061" y="820"/>
                </a:lnTo>
                <a:lnTo>
                  <a:pt x="241" y="820"/>
                </a:lnTo>
                <a:lnTo>
                  <a:pt x="202" y="816"/>
                </a:lnTo>
                <a:lnTo>
                  <a:pt x="165" y="805"/>
                </a:lnTo>
                <a:lnTo>
                  <a:pt x="132" y="787"/>
                </a:lnTo>
                <a:lnTo>
                  <a:pt x="102" y="763"/>
                </a:lnTo>
                <a:lnTo>
                  <a:pt x="76" y="735"/>
                </a:lnTo>
                <a:lnTo>
                  <a:pt x="56" y="702"/>
                </a:lnTo>
                <a:lnTo>
                  <a:pt x="41" y="667"/>
                </a:lnTo>
                <a:lnTo>
                  <a:pt x="34" y="628"/>
                </a:lnTo>
                <a:lnTo>
                  <a:pt x="0" y="192"/>
                </a:lnTo>
                <a:lnTo>
                  <a:pt x="2" y="153"/>
                </a:lnTo>
                <a:lnTo>
                  <a:pt x="10" y="118"/>
                </a:lnTo>
                <a:lnTo>
                  <a:pt x="25" y="85"/>
                </a:lnTo>
                <a:lnTo>
                  <a:pt x="46" y="57"/>
                </a:lnTo>
                <a:lnTo>
                  <a:pt x="72" y="34"/>
                </a:lnTo>
                <a:lnTo>
                  <a:pt x="105" y="15"/>
                </a:lnTo>
                <a:lnTo>
                  <a:pt x="140" y="4"/>
                </a:lnTo>
                <a:lnTo>
                  <a:pt x="178" y="0"/>
                </a:lnTo>
                <a:close/>
              </a:path>
            </a:pathLst>
          </a:custGeom>
          <a:solidFill>
            <a:schemeClr val="bg1"/>
          </a:solidFill>
          <a:ln w="0">
            <a:noFill/>
            <a:prstDash val="solid"/>
            <a:round/>
          </a:ln>
        </p:spPr>
        <p:txBody>
          <a:bodyPr vert="horz" wrap="square" lIns="101600" tIns="50800" rIns="101600" bIns="50800" numCol="1" anchor="t" anchorCtr="0" compatLnSpc="1"/>
          <a:lstStyle/>
          <a:p>
            <a:endParaRPr lang="ru-RU" sz="1560">
              <a:solidFill>
                <a:schemeClr val="bg1"/>
              </a:solidFill>
            </a:endParaRPr>
          </a:p>
        </p:txBody>
      </p:sp>
      <p:sp>
        <p:nvSpPr>
          <p:cNvPr id="82" name="Freeform 702"/>
          <p:cNvSpPr>
            <a:spLocks noEditPoints="1"/>
          </p:cNvSpPr>
          <p:nvPr/>
        </p:nvSpPr>
        <p:spPr bwMode="auto">
          <a:xfrm>
            <a:off x="6348116" y="3087993"/>
            <a:ext cx="251627" cy="395147"/>
          </a:xfrm>
          <a:custGeom>
            <a:avLst/>
            <a:gdLst>
              <a:gd name="T0" fmla="*/ 1809 w 2160"/>
              <a:gd name="T1" fmla="*/ 2018 h 3393"/>
              <a:gd name="T2" fmla="*/ 531 w 2160"/>
              <a:gd name="T3" fmla="*/ 2637 h 3393"/>
              <a:gd name="T4" fmla="*/ 518 w 2160"/>
              <a:gd name="T5" fmla="*/ 2651 h 3393"/>
              <a:gd name="T6" fmla="*/ 544 w 2160"/>
              <a:gd name="T7" fmla="*/ 2688 h 3393"/>
              <a:gd name="T8" fmla="*/ 606 w 2160"/>
              <a:gd name="T9" fmla="*/ 2746 h 3393"/>
              <a:gd name="T10" fmla="*/ 651 w 2160"/>
              <a:gd name="T11" fmla="*/ 2781 h 3393"/>
              <a:gd name="T12" fmla="*/ 674 w 2160"/>
              <a:gd name="T13" fmla="*/ 2777 h 3393"/>
              <a:gd name="T14" fmla="*/ 1858 w 2160"/>
              <a:gd name="T15" fmla="*/ 2209 h 3393"/>
              <a:gd name="T16" fmla="*/ 1869 w 2160"/>
              <a:gd name="T17" fmla="*/ 2183 h 3393"/>
              <a:gd name="T18" fmla="*/ 1853 w 2160"/>
              <a:gd name="T19" fmla="*/ 2105 h 3393"/>
              <a:gd name="T20" fmla="*/ 1838 w 2160"/>
              <a:gd name="T21" fmla="*/ 2031 h 3393"/>
              <a:gd name="T22" fmla="*/ 1820 w 2160"/>
              <a:gd name="T23" fmla="*/ 2016 h 3393"/>
              <a:gd name="T24" fmla="*/ 1644 w 2160"/>
              <a:gd name="T25" fmla="*/ 1247 h 3393"/>
              <a:gd name="T26" fmla="*/ 363 w 2160"/>
              <a:gd name="T27" fmla="*/ 1866 h 3393"/>
              <a:gd name="T28" fmla="*/ 348 w 2160"/>
              <a:gd name="T29" fmla="*/ 1876 h 3393"/>
              <a:gd name="T30" fmla="*/ 332 w 2160"/>
              <a:gd name="T31" fmla="*/ 1921 h 3393"/>
              <a:gd name="T32" fmla="*/ 313 w 2160"/>
              <a:gd name="T33" fmla="*/ 2008 h 3393"/>
              <a:gd name="T34" fmla="*/ 295 w 2160"/>
              <a:gd name="T35" fmla="*/ 2091 h 3393"/>
              <a:gd name="T36" fmla="*/ 295 w 2160"/>
              <a:gd name="T37" fmla="*/ 2106 h 3393"/>
              <a:gd name="T38" fmla="*/ 300 w 2160"/>
              <a:gd name="T39" fmla="*/ 2110 h 3393"/>
              <a:gd name="T40" fmla="*/ 307 w 2160"/>
              <a:gd name="T41" fmla="*/ 2110 h 3393"/>
              <a:gd name="T42" fmla="*/ 310 w 2160"/>
              <a:gd name="T43" fmla="*/ 2109 h 3393"/>
              <a:gd name="T44" fmla="*/ 1698 w 2160"/>
              <a:gd name="T45" fmla="*/ 1434 h 3393"/>
              <a:gd name="T46" fmla="*/ 1708 w 2160"/>
              <a:gd name="T47" fmla="*/ 1410 h 3393"/>
              <a:gd name="T48" fmla="*/ 1692 w 2160"/>
              <a:gd name="T49" fmla="*/ 1334 h 3393"/>
              <a:gd name="T50" fmla="*/ 1675 w 2160"/>
              <a:gd name="T51" fmla="*/ 1261 h 3393"/>
              <a:gd name="T52" fmla="*/ 1658 w 2160"/>
              <a:gd name="T53" fmla="*/ 1245 h 3393"/>
              <a:gd name="T54" fmla="*/ 552 w 2160"/>
              <a:gd name="T55" fmla="*/ 908 h 3393"/>
              <a:gd name="T56" fmla="*/ 547 w 2160"/>
              <a:gd name="T57" fmla="*/ 913 h 3393"/>
              <a:gd name="T58" fmla="*/ 539 w 2160"/>
              <a:gd name="T59" fmla="*/ 929 h 3393"/>
              <a:gd name="T60" fmla="*/ 517 w 2160"/>
              <a:gd name="T61" fmla="*/ 1031 h 3393"/>
              <a:gd name="T62" fmla="*/ 497 w 2160"/>
              <a:gd name="T63" fmla="*/ 1132 h 3393"/>
              <a:gd name="T64" fmla="*/ 495 w 2160"/>
              <a:gd name="T65" fmla="*/ 1146 h 3393"/>
              <a:gd name="T66" fmla="*/ 499 w 2160"/>
              <a:gd name="T67" fmla="*/ 1150 h 3393"/>
              <a:gd name="T68" fmla="*/ 503 w 2160"/>
              <a:gd name="T69" fmla="*/ 1149 h 3393"/>
              <a:gd name="T70" fmla="*/ 1536 w 2160"/>
              <a:gd name="T71" fmla="*/ 660 h 3393"/>
              <a:gd name="T72" fmla="*/ 1544 w 2160"/>
              <a:gd name="T73" fmla="*/ 653 h 3393"/>
              <a:gd name="T74" fmla="*/ 1543 w 2160"/>
              <a:gd name="T75" fmla="*/ 622 h 3393"/>
              <a:gd name="T76" fmla="*/ 1531 w 2160"/>
              <a:gd name="T77" fmla="*/ 567 h 3393"/>
              <a:gd name="T78" fmla="*/ 1520 w 2160"/>
              <a:gd name="T79" fmla="*/ 517 h 3393"/>
              <a:gd name="T80" fmla="*/ 1510 w 2160"/>
              <a:gd name="T81" fmla="*/ 479 h 3393"/>
              <a:gd name="T82" fmla="*/ 1502 w 2160"/>
              <a:gd name="T83" fmla="*/ 468 h 3393"/>
              <a:gd name="T84" fmla="*/ 1489 w 2160"/>
              <a:gd name="T85" fmla="*/ 0 h 3393"/>
              <a:gd name="T86" fmla="*/ 1604 w 2160"/>
              <a:gd name="T87" fmla="*/ 33 h 3393"/>
              <a:gd name="T88" fmla="*/ 1690 w 2160"/>
              <a:gd name="T89" fmla="*/ 115 h 3393"/>
              <a:gd name="T90" fmla="*/ 2155 w 2160"/>
              <a:gd name="T91" fmla="*/ 2258 h 3393"/>
              <a:gd name="T92" fmla="*/ 2152 w 2160"/>
              <a:gd name="T93" fmla="*/ 2385 h 3393"/>
              <a:gd name="T94" fmla="*/ 2105 w 2160"/>
              <a:gd name="T95" fmla="*/ 2509 h 3393"/>
              <a:gd name="T96" fmla="*/ 1221 w 2160"/>
              <a:gd name="T97" fmla="*/ 3340 h 3393"/>
              <a:gd name="T98" fmla="*/ 1130 w 2160"/>
              <a:gd name="T99" fmla="*/ 3387 h 3393"/>
              <a:gd name="T100" fmla="*/ 1029 w 2160"/>
              <a:gd name="T101" fmla="*/ 3387 h 3393"/>
              <a:gd name="T102" fmla="*/ 938 w 2160"/>
              <a:gd name="T103" fmla="*/ 3340 h 3393"/>
              <a:gd name="T104" fmla="*/ 55 w 2160"/>
              <a:gd name="T105" fmla="*/ 2509 h 3393"/>
              <a:gd name="T106" fmla="*/ 7 w 2160"/>
              <a:gd name="T107" fmla="*/ 2385 h 3393"/>
              <a:gd name="T108" fmla="*/ 5 w 2160"/>
              <a:gd name="T109" fmla="*/ 2258 h 3393"/>
              <a:gd name="T110" fmla="*/ 468 w 2160"/>
              <a:gd name="T111" fmla="*/ 115 h 3393"/>
              <a:gd name="T112" fmla="*/ 556 w 2160"/>
              <a:gd name="T113" fmla="*/ 33 h 3393"/>
              <a:gd name="T114" fmla="*/ 670 w 2160"/>
              <a:gd name="T115" fmla="*/ 0 h 3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0" h="3393">
                <a:moveTo>
                  <a:pt x="1820" y="2016"/>
                </a:moveTo>
                <a:lnTo>
                  <a:pt x="1815" y="2017"/>
                </a:lnTo>
                <a:lnTo>
                  <a:pt x="1809" y="2018"/>
                </a:lnTo>
                <a:lnTo>
                  <a:pt x="1808" y="2020"/>
                </a:lnTo>
                <a:lnTo>
                  <a:pt x="532" y="2635"/>
                </a:lnTo>
                <a:lnTo>
                  <a:pt x="531" y="2637"/>
                </a:lnTo>
                <a:lnTo>
                  <a:pt x="525" y="2639"/>
                </a:lnTo>
                <a:lnTo>
                  <a:pt x="521" y="2645"/>
                </a:lnTo>
                <a:lnTo>
                  <a:pt x="518" y="2651"/>
                </a:lnTo>
                <a:lnTo>
                  <a:pt x="520" y="2660"/>
                </a:lnTo>
                <a:lnTo>
                  <a:pt x="526" y="2670"/>
                </a:lnTo>
                <a:lnTo>
                  <a:pt x="544" y="2688"/>
                </a:lnTo>
                <a:lnTo>
                  <a:pt x="563" y="2707"/>
                </a:lnTo>
                <a:lnTo>
                  <a:pt x="585" y="2726"/>
                </a:lnTo>
                <a:lnTo>
                  <a:pt x="606" y="2746"/>
                </a:lnTo>
                <a:lnTo>
                  <a:pt x="627" y="2764"/>
                </a:lnTo>
                <a:lnTo>
                  <a:pt x="643" y="2777"/>
                </a:lnTo>
                <a:lnTo>
                  <a:pt x="651" y="2781"/>
                </a:lnTo>
                <a:lnTo>
                  <a:pt x="659" y="2781"/>
                </a:lnTo>
                <a:lnTo>
                  <a:pt x="667" y="2780"/>
                </a:lnTo>
                <a:lnTo>
                  <a:pt x="674" y="2777"/>
                </a:lnTo>
                <a:lnTo>
                  <a:pt x="677" y="2776"/>
                </a:lnTo>
                <a:lnTo>
                  <a:pt x="1855" y="2210"/>
                </a:lnTo>
                <a:lnTo>
                  <a:pt x="1858" y="2209"/>
                </a:lnTo>
                <a:lnTo>
                  <a:pt x="1864" y="2204"/>
                </a:lnTo>
                <a:lnTo>
                  <a:pt x="1869" y="2194"/>
                </a:lnTo>
                <a:lnTo>
                  <a:pt x="1869" y="2183"/>
                </a:lnTo>
                <a:lnTo>
                  <a:pt x="1865" y="2162"/>
                </a:lnTo>
                <a:lnTo>
                  <a:pt x="1860" y="2135"/>
                </a:lnTo>
                <a:lnTo>
                  <a:pt x="1853" y="2105"/>
                </a:lnTo>
                <a:lnTo>
                  <a:pt x="1847" y="2077"/>
                </a:lnTo>
                <a:lnTo>
                  <a:pt x="1842" y="2051"/>
                </a:lnTo>
                <a:lnTo>
                  <a:pt x="1838" y="2031"/>
                </a:lnTo>
                <a:lnTo>
                  <a:pt x="1834" y="2021"/>
                </a:lnTo>
                <a:lnTo>
                  <a:pt x="1827" y="2017"/>
                </a:lnTo>
                <a:lnTo>
                  <a:pt x="1820" y="2016"/>
                </a:lnTo>
                <a:close/>
                <a:moveTo>
                  <a:pt x="1658" y="1245"/>
                </a:moveTo>
                <a:lnTo>
                  <a:pt x="1651" y="1245"/>
                </a:lnTo>
                <a:lnTo>
                  <a:pt x="1644" y="1247"/>
                </a:lnTo>
                <a:lnTo>
                  <a:pt x="1640" y="1249"/>
                </a:lnTo>
                <a:lnTo>
                  <a:pt x="1638" y="1250"/>
                </a:lnTo>
                <a:lnTo>
                  <a:pt x="363" y="1866"/>
                </a:lnTo>
                <a:lnTo>
                  <a:pt x="360" y="1867"/>
                </a:lnTo>
                <a:lnTo>
                  <a:pt x="355" y="1870"/>
                </a:lnTo>
                <a:lnTo>
                  <a:pt x="348" y="1876"/>
                </a:lnTo>
                <a:lnTo>
                  <a:pt x="340" y="1887"/>
                </a:lnTo>
                <a:lnTo>
                  <a:pt x="336" y="1899"/>
                </a:lnTo>
                <a:lnTo>
                  <a:pt x="332" y="1921"/>
                </a:lnTo>
                <a:lnTo>
                  <a:pt x="325" y="1947"/>
                </a:lnTo>
                <a:lnTo>
                  <a:pt x="319" y="1976"/>
                </a:lnTo>
                <a:lnTo>
                  <a:pt x="313" y="2008"/>
                </a:lnTo>
                <a:lnTo>
                  <a:pt x="306" y="2039"/>
                </a:lnTo>
                <a:lnTo>
                  <a:pt x="300" y="2067"/>
                </a:lnTo>
                <a:lnTo>
                  <a:pt x="295" y="2091"/>
                </a:lnTo>
                <a:lnTo>
                  <a:pt x="295" y="2097"/>
                </a:lnTo>
                <a:lnTo>
                  <a:pt x="295" y="2102"/>
                </a:lnTo>
                <a:lnTo>
                  <a:pt x="295" y="2106"/>
                </a:lnTo>
                <a:lnTo>
                  <a:pt x="296" y="2108"/>
                </a:lnTo>
                <a:lnTo>
                  <a:pt x="299" y="2110"/>
                </a:lnTo>
                <a:lnTo>
                  <a:pt x="300" y="2110"/>
                </a:lnTo>
                <a:lnTo>
                  <a:pt x="303" y="2110"/>
                </a:lnTo>
                <a:lnTo>
                  <a:pt x="305" y="2110"/>
                </a:lnTo>
                <a:lnTo>
                  <a:pt x="307" y="2110"/>
                </a:lnTo>
                <a:lnTo>
                  <a:pt x="309" y="2110"/>
                </a:lnTo>
                <a:lnTo>
                  <a:pt x="310" y="2109"/>
                </a:lnTo>
                <a:lnTo>
                  <a:pt x="310" y="2109"/>
                </a:lnTo>
                <a:lnTo>
                  <a:pt x="1692" y="1438"/>
                </a:lnTo>
                <a:lnTo>
                  <a:pt x="1694" y="1437"/>
                </a:lnTo>
                <a:lnTo>
                  <a:pt x="1698" y="1434"/>
                </a:lnTo>
                <a:lnTo>
                  <a:pt x="1704" y="1429"/>
                </a:lnTo>
                <a:lnTo>
                  <a:pt x="1707" y="1420"/>
                </a:lnTo>
                <a:lnTo>
                  <a:pt x="1708" y="1410"/>
                </a:lnTo>
                <a:lnTo>
                  <a:pt x="1704" y="1389"/>
                </a:lnTo>
                <a:lnTo>
                  <a:pt x="1698" y="1362"/>
                </a:lnTo>
                <a:lnTo>
                  <a:pt x="1692" y="1334"/>
                </a:lnTo>
                <a:lnTo>
                  <a:pt x="1686" y="1306"/>
                </a:lnTo>
                <a:lnTo>
                  <a:pt x="1681" y="1281"/>
                </a:lnTo>
                <a:lnTo>
                  <a:pt x="1675" y="1261"/>
                </a:lnTo>
                <a:lnTo>
                  <a:pt x="1671" y="1251"/>
                </a:lnTo>
                <a:lnTo>
                  <a:pt x="1666" y="1246"/>
                </a:lnTo>
                <a:lnTo>
                  <a:pt x="1658" y="1245"/>
                </a:lnTo>
                <a:close/>
                <a:moveTo>
                  <a:pt x="1495" y="467"/>
                </a:moveTo>
                <a:lnTo>
                  <a:pt x="1487" y="470"/>
                </a:lnTo>
                <a:lnTo>
                  <a:pt x="552" y="908"/>
                </a:lnTo>
                <a:lnTo>
                  <a:pt x="551" y="908"/>
                </a:lnTo>
                <a:lnTo>
                  <a:pt x="549" y="911"/>
                </a:lnTo>
                <a:lnTo>
                  <a:pt x="547" y="913"/>
                </a:lnTo>
                <a:lnTo>
                  <a:pt x="544" y="917"/>
                </a:lnTo>
                <a:lnTo>
                  <a:pt x="541" y="923"/>
                </a:lnTo>
                <a:lnTo>
                  <a:pt x="539" y="929"/>
                </a:lnTo>
                <a:lnTo>
                  <a:pt x="533" y="958"/>
                </a:lnTo>
                <a:lnTo>
                  <a:pt x="525" y="993"/>
                </a:lnTo>
                <a:lnTo>
                  <a:pt x="517" y="1031"/>
                </a:lnTo>
                <a:lnTo>
                  <a:pt x="509" y="1067"/>
                </a:lnTo>
                <a:lnTo>
                  <a:pt x="502" y="1103"/>
                </a:lnTo>
                <a:lnTo>
                  <a:pt x="497" y="1132"/>
                </a:lnTo>
                <a:lnTo>
                  <a:pt x="495" y="1138"/>
                </a:lnTo>
                <a:lnTo>
                  <a:pt x="495" y="1143"/>
                </a:lnTo>
                <a:lnTo>
                  <a:pt x="495" y="1146"/>
                </a:lnTo>
                <a:lnTo>
                  <a:pt x="497" y="1149"/>
                </a:lnTo>
                <a:lnTo>
                  <a:pt x="498" y="1150"/>
                </a:lnTo>
                <a:lnTo>
                  <a:pt x="499" y="1150"/>
                </a:lnTo>
                <a:lnTo>
                  <a:pt x="501" y="1150"/>
                </a:lnTo>
                <a:lnTo>
                  <a:pt x="503" y="1150"/>
                </a:lnTo>
                <a:lnTo>
                  <a:pt x="503" y="1149"/>
                </a:lnTo>
                <a:lnTo>
                  <a:pt x="505" y="1149"/>
                </a:lnTo>
                <a:lnTo>
                  <a:pt x="505" y="1149"/>
                </a:lnTo>
                <a:lnTo>
                  <a:pt x="1536" y="660"/>
                </a:lnTo>
                <a:lnTo>
                  <a:pt x="1537" y="660"/>
                </a:lnTo>
                <a:lnTo>
                  <a:pt x="1540" y="658"/>
                </a:lnTo>
                <a:lnTo>
                  <a:pt x="1544" y="653"/>
                </a:lnTo>
                <a:lnTo>
                  <a:pt x="1546" y="647"/>
                </a:lnTo>
                <a:lnTo>
                  <a:pt x="1546" y="636"/>
                </a:lnTo>
                <a:lnTo>
                  <a:pt x="1543" y="622"/>
                </a:lnTo>
                <a:lnTo>
                  <a:pt x="1539" y="606"/>
                </a:lnTo>
                <a:lnTo>
                  <a:pt x="1535" y="587"/>
                </a:lnTo>
                <a:lnTo>
                  <a:pt x="1531" y="567"/>
                </a:lnTo>
                <a:lnTo>
                  <a:pt x="1527" y="548"/>
                </a:lnTo>
                <a:lnTo>
                  <a:pt x="1523" y="530"/>
                </a:lnTo>
                <a:lnTo>
                  <a:pt x="1520" y="517"/>
                </a:lnTo>
                <a:lnTo>
                  <a:pt x="1518" y="507"/>
                </a:lnTo>
                <a:lnTo>
                  <a:pt x="1517" y="503"/>
                </a:lnTo>
                <a:lnTo>
                  <a:pt x="1510" y="479"/>
                </a:lnTo>
                <a:lnTo>
                  <a:pt x="1509" y="475"/>
                </a:lnTo>
                <a:lnTo>
                  <a:pt x="1506" y="471"/>
                </a:lnTo>
                <a:lnTo>
                  <a:pt x="1502" y="468"/>
                </a:lnTo>
                <a:lnTo>
                  <a:pt x="1495" y="467"/>
                </a:lnTo>
                <a:close/>
                <a:moveTo>
                  <a:pt x="670" y="0"/>
                </a:moveTo>
                <a:lnTo>
                  <a:pt x="1489" y="0"/>
                </a:lnTo>
                <a:lnTo>
                  <a:pt x="1529" y="4"/>
                </a:lnTo>
                <a:lnTo>
                  <a:pt x="1567" y="15"/>
                </a:lnTo>
                <a:lnTo>
                  <a:pt x="1604" y="33"/>
                </a:lnTo>
                <a:lnTo>
                  <a:pt x="1636" y="56"/>
                </a:lnTo>
                <a:lnTo>
                  <a:pt x="1666" y="84"/>
                </a:lnTo>
                <a:lnTo>
                  <a:pt x="1690" y="115"/>
                </a:lnTo>
                <a:lnTo>
                  <a:pt x="1709" y="150"/>
                </a:lnTo>
                <a:lnTo>
                  <a:pt x="1722" y="188"/>
                </a:lnTo>
                <a:lnTo>
                  <a:pt x="2155" y="2258"/>
                </a:lnTo>
                <a:lnTo>
                  <a:pt x="2160" y="2298"/>
                </a:lnTo>
                <a:lnTo>
                  <a:pt x="2159" y="2340"/>
                </a:lnTo>
                <a:lnTo>
                  <a:pt x="2152" y="2385"/>
                </a:lnTo>
                <a:lnTo>
                  <a:pt x="2141" y="2428"/>
                </a:lnTo>
                <a:lnTo>
                  <a:pt x="2125" y="2470"/>
                </a:lnTo>
                <a:lnTo>
                  <a:pt x="2105" y="2509"/>
                </a:lnTo>
                <a:lnTo>
                  <a:pt x="2080" y="2546"/>
                </a:lnTo>
                <a:lnTo>
                  <a:pt x="2052" y="2576"/>
                </a:lnTo>
                <a:lnTo>
                  <a:pt x="1221" y="3340"/>
                </a:lnTo>
                <a:lnTo>
                  <a:pt x="1194" y="3360"/>
                </a:lnTo>
                <a:lnTo>
                  <a:pt x="1163" y="3377"/>
                </a:lnTo>
                <a:lnTo>
                  <a:pt x="1130" y="3387"/>
                </a:lnTo>
                <a:lnTo>
                  <a:pt x="1096" y="3393"/>
                </a:lnTo>
                <a:lnTo>
                  <a:pt x="1062" y="3393"/>
                </a:lnTo>
                <a:lnTo>
                  <a:pt x="1029" y="3387"/>
                </a:lnTo>
                <a:lnTo>
                  <a:pt x="996" y="3377"/>
                </a:lnTo>
                <a:lnTo>
                  <a:pt x="966" y="3360"/>
                </a:lnTo>
                <a:lnTo>
                  <a:pt x="938" y="3340"/>
                </a:lnTo>
                <a:lnTo>
                  <a:pt x="107" y="2576"/>
                </a:lnTo>
                <a:lnTo>
                  <a:pt x="80" y="2546"/>
                </a:lnTo>
                <a:lnTo>
                  <a:pt x="55" y="2509"/>
                </a:lnTo>
                <a:lnTo>
                  <a:pt x="35" y="2470"/>
                </a:lnTo>
                <a:lnTo>
                  <a:pt x="19" y="2428"/>
                </a:lnTo>
                <a:lnTo>
                  <a:pt x="7" y="2385"/>
                </a:lnTo>
                <a:lnTo>
                  <a:pt x="1" y="2340"/>
                </a:lnTo>
                <a:lnTo>
                  <a:pt x="0" y="2298"/>
                </a:lnTo>
                <a:lnTo>
                  <a:pt x="5" y="2258"/>
                </a:lnTo>
                <a:lnTo>
                  <a:pt x="438" y="188"/>
                </a:lnTo>
                <a:lnTo>
                  <a:pt x="451" y="150"/>
                </a:lnTo>
                <a:lnTo>
                  <a:pt x="468" y="115"/>
                </a:lnTo>
                <a:lnTo>
                  <a:pt x="493" y="84"/>
                </a:lnTo>
                <a:lnTo>
                  <a:pt x="522" y="56"/>
                </a:lnTo>
                <a:lnTo>
                  <a:pt x="556" y="33"/>
                </a:lnTo>
                <a:lnTo>
                  <a:pt x="593" y="15"/>
                </a:lnTo>
                <a:lnTo>
                  <a:pt x="631" y="4"/>
                </a:lnTo>
                <a:lnTo>
                  <a:pt x="670" y="0"/>
                </a:lnTo>
                <a:close/>
              </a:path>
            </a:pathLst>
          </a:custGeom>
          <a:solidFill>
            <a:schemeClr val="bg1"/>
          </a:solidFill>
          <a:ln w="0">
            <a:noFill/>
            <a:prstDash val="solid"/>
            <a:round/>
          </a:ln>
        </p:spPr>
        <p:txBody>
          <a:bodyPr vert="horz" wrap="square" lIns="101600" tIns="50800" rIns="101600" bIns="50800" numCol="1" anchor="t" anchorCtr="0" compatLnSpc="1"/>
          <a:lstStyle/>
          <a:p>
            <a:endParaRPr lang="ru-RU" sz="1560">
              <a:solidFill>
                <a:schemeClr val="bg1"/>
              </a:solidFill>
            </a:endParaRPr>
          </a:p>
        </p:txBody>
      </p:sp>
      <p:sp>
        <p:nvSpPr>
          <p:cNvPr id="83" name="Freeform 5"/>
          <p:cNvSpPr>
            <a:spLocks noEditPoints="1"/>
          </p:cNvSpPr>
          <p:nvPr/>
        </p:nvSpPr>
        <p:spPr bwMode="auto">
          <a:xfrm>
            <a:off x="7371985" y="2280272"/>
            <a:ext cx="523386" cy="466299"/>
          </a:xfrm>
          <a:custGeom>
            <a:avLst/>
            <a:gdLst>
              <a:gd name="T0" fmla="*/ 2008 w 2233"/>
              <a:gd name="T1" fmla="*/ 356 h 1989"/>
              <a:gd name="T2" fmla="*/ 1539 w 2233"/>
              <a:gd name="T3" fmla="*/ 356 h 1989"/>
              <a:gd name="T4" fmla="*/ 1539 w 2233"/>
              <a:gd name="T5" fmla="*/ 219 h 1989"/>
              <a:gd name="T6" fmla="*/ 1320 w 2233"/>
              <a:gd name="T7" fmla="*/ 0 h 1989"/>
              <a:gd name="T8" fmla="*/ 913 w 2233"/>
              <a:gd name="T9" fmla="*/ 0 h 1989"/>
              <a:gd name="T10" fmla="*/ 695 w 2233"/>
              <a:gd name="T11" fmla="*/ 219 h 1989"/>
              <a:gd name="T12" fmla="*/ 695 w 2233"/>
              <a:gd name="T13" fmla="*/ 356 h 1989"/>
              <a:gd name="T14" fmla="*/ 226 w 2233"/>
              <a:gd name="T15" fmla="*/ 356 h 1989"/>
              <a:gd name="T16" fmla="*/ 0 w 2233"/>
              <a:gd name="T17" fmla="*/ 582 h 1989"/>
              <a:gd name="T18" fmla="*/ 0 w 2233"/>
              <a:gd name="T19" fmla="*/ 1764 h 1989"/>
              <a:gd name="T20" fmla="*/ 226 w 2233"/>
              <a:gd name="T21" fmla="*/ 1989 h 1989"/>
              <a:gd name="T22" fmla="*/ 2008 w 2233"/>
              <a:gd name="T23" fmla="*/ 1989 h 1989"/>
              <a:gd name="T24" fmla="*/ 2233 w 2233"/>
              <a:gd name="T25" fmla="*/ 1764 h 1989"/>
              <a:gd name="T26" fmla="*/ 2233 w 2233"/>
              <a:gd name="T27" fmla="*/ 582 h 1989"/>
              <a:gd name="T28" fmla="*/ 2008 w 2233"/>
              <a:gd name="T29" fmla="*/ 356 h 1989"/>
              <a:gd name="T30" fmla="*/ 880 w 2233"/>
              <a:gd name="T31" fmla="*/ 219 h 1989"/>
              <a:gd name="T32" fmla="*/ 913 w 2233"/>
              <a:gd name="T33" fmla="*/ 186 h 1989"/>
              <a:gd name="T34" fmla="*/ 1320 w 2233"/>
              <a:gd name="T35" fmla="*/ 186 h 1989"/>
              <a:gd name="T36" fmla="*/ 1353 w 2233"/>
              <a:gd name="T37" fmla="*/ 219 h 1989"/>
              <a:gd name="T38" fmla="*/ 1353 w 2233"/>
              <a:gd name="T39" fmla="*/ 356 h 1989"/>
              <a:gd name="T40" fmla="*/ 880 w 2233"/>
              <a:gd name="T41" fmla="*/ 356 h 1989"/>
              <a:gd name="T42" fmla="*/ 880 w 2233"/>
              <a:gd name="T43" fmla="*/ 219 h 1989"/>
              <a:gd name="T44" fmla="*/ 226 w 2233"/>
              <a:gd name="T45" fmla="*/ 489 h 1989"/>
              <a:gd name="T46" fmla="*/ 2008 w 2233"/>
              <a:gd name="T47" fmla="*/ 489 h 1989"/>
              <a:gd name="T48" fmla="*/ 2100 w 2233"/>
              <a:gd name="T49" fmla="*/ 582 h 1989"/>
              <a:gd name="T50" fmla="*/ 2100 w 2233"/>
              <a:gd name="T51" fmla="*/ 1096 h 1989"/>
              <a:gd name="T52" fmla="*/ 1285 w 2233"/>
              <a:gd name="T53" fmla="*/ 1096 h 1989"/>
              <a:gd name="T54" fmla="*/ 1285 w 2233"/>
              <a:gd name="T55" fmla="*/ 1053 h 1989"/>
              <a:gd name="T56" fmla="*/ 1206 w 2233"/>
              <a:gd name="T57" fmla="*/ 973 h 1989"/>
              <a:gd name="T58" fmla="*/ 1027 w 2233"/>
              <a:gd name="T59" fmla="*/ 973 h 1989"/>
              <a:gd name="T60" fmla="*/ 948 w 2233"/>
              <a:gd name="T61" fmla="*/ 1053 h 1989"/>
              <a:gd name="T62" fmla="*/ 948 w 2233"/>
              <a:gd name="T63" fmla="*/ 1096 h 1989"/>
              <a:gd name="T64" fmla="*/ 133 w 2233"/>
              <a:gd name="T65" fmla="*/ 1096 h 1989"/>
              <a:gd name="T66" fmla="*/ 133 w 2233"/>
              <a:gd name="T67" fmla="*/ 582 h 1989"/>
              <a:gd name="T68" fmla="*/ 226 w 2233"/>
              <a:gd name="T69" fmla="*/ 489 h 1989"/>
              <a:gd name="T70" fmla="*/ 1015 w 2233"/>
              <a:gd name="T71" fmla="*/ 1053 h 1989"/>
              <a:gd name="T72" fmla="*/ 1027 w 2233"/>
              <a:gd name="T73" fmla="*/ 1040 h 1989"/>
              <a:gd name="T74" fmla="*/ 1206 w 2233"/>
              <a:gd name="T75" fmla="*/ 1040 h 1989"/>
              <a:gd name="T76" fmla="*/ 1219 w 2233"/>
              <a:gd name="T77" fmla="*/ 1053 h 1989"/>
              <a:gd name="T78" fmla="*/ 1219 w 2233"/>
              <a:gd name="T79" fmla="*/ 1231 h 1989"/>
              <a:gd name="T80" fmla="*/ 1206 w 2233"/>
              <a:gd name="T81" fmla="*/ 1244 h 1989"/>
              <a:gd name="T82" fmla="*/ 1027 w 2233"/>
              <a:gd name="T83" fmla="*/ 1244 h 1989"/>
              <a:gd name="T84" fmla="*/ 1015 w 2233"/>
              <a:gd name="T85" fmla="*/ 1231 h 1989"/>
              <a:gd name="T86" fmla="*/ 1015 w 2233"/>
              <a:gd name="T87" fmla="*/ 1053 h 1989"/>
              <a:gd name="T88" fmla="*/ 2008 w 2233"/>
              <a:gd name="T89" fmla="*/ 1857 h 1989"/>
              <a:gd name="T90" fmla="*/ 226 w 2233"/>
              <a:gd name="T91" fmla="*/ 1857 h 1989"/>
              <a:gd name="T92" fmla="*/ 133 w 2233"/>
              <a:gd name="T93" fmla="*/ 1764 h 1989"/>
              <a:gd name="T94" fmla="*/ 133 w 2233"/>
              <a:gd name="T95" fmla="*/ 1162 h 1989"/>
              <a:gd name="T96" fmla="*/ 948 w 2233"/>
              <a:gd name="T97" fmla="*/ 1162 h 1989"/>
              <a:gd name="T98" fmla="*/ 948 w 2233"/>
              <a:gd name="T99" fmla="*/ 1231 h 1989"/>
              <a:gd name="T100" fmla="*/ 1027 w 2233"/>
              <a:gd name="T101" fmla="*/ 1310 h 1989"/>
              <a:gd name="T102" fmla="*/ 1206 w 2233"/>
              <a:gd name="T103" fmla="*/ 1310 h 1989"/>
              <a:gd name="T104" fmla="*/ 1285 w 2233"/>
              <a:gd name="T105" fmla="*/ 1231 h 1989"/>
              <a:gd name="T106" fmla="*/ 1285 w 2233"/>
              <a:gd name="T107" fmla="*/ 1162 h 1989"/>
              <a:gd name="T108" fmla="*/ 2100 w 2233"/>
              <a:gd name="T109" fmla="*/ 1162 h 1989"/>
              <a:gd name="T110" fmla="*/ 2100 w 2233"/>
              <a:gd name="T111" fmla="*/ 1764 h 1989"/>
              <a:gd name="T112" fmla="*/ 2008 w 2233"/>
              <a:gd name="T113" fmla="*/ 1857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33" h="1989">
                <a:moveTo>
                  <a:pt x="2008" y="356"/>
                </a:moveTo>
                <a:cubicBezTo>
                  <a:pt x="1539" y="356"/>
                  <a:pt x="1539" y="356"/>
                  <a:pt x="1539" y="356"/>
                </a:cubicBezTo>
                <a:cubicBezTo>
                  <a:pt x="1539" y="219"/>
                  <a:pt x="1539" y="219"/>
                  <a:pt x="1539" y="219"/>
                </a:cubicBezTo>
                <a:cubicBezTo>
                  <a:pt x="1539" y="98"/>
                  <a:pt x="1441" y="0"/>
                  <a:pt x="1320" y="0"/>
                </a:cubicBezTo>
                <a:cubicBezTo>
                  <a:pt x="913" y="0"/>
                  <a:pt x="913" y="0"/>
                  <a:pt x="913" y="0"/>
                </a:cubicBezTo>
                <a:cubicBezTo>
                  <a:pt x="793" y="0"/>
                  <a:pt x="695" y="98"/>
                  <a:pt x="695" y="219"/>
                </a:cubicBezTo>
                <a:cubicBezTo>
                  <a:pt x="695" y="356"/>
                  <a:pt x="695" y="356"/>
                  <a:pt x="695" y="356"/>
                </a:cubicBezTo>
                <a:cubicBezTo>
                  <a:pt x="226" y="356"/>
                  <a:pt x="226" y="356"/>
                  <a:pt x="226" y="356"/>
                </a:cubicBezTo>
                <a:cubicBezTo>
                  <a:pt x="102" y="356"/>
                  <a:pt x="0" y="457"/>
                  <a:pt x="0" y="582"/>
                </a:cubicBezTo>
                <a:cubicBezTo>
                  <a:pt x="0" y="1764"/>
                  <a:pt x="0" y="1764"/>
                  <a:pt x="0" y="1764"/>
                </a:cubicBezTo>
                <a:cubicBezTo>
                  <a:pt x="0" y="1888"/>
                  <a:pt x="102" y="1989"/>
                  <a:pt x="226" y="1989"/>
                </a:cubicBezTo>
                <a:cubicBezTo>
                  <a:pt x="2008" y="1989"/>
                  <a:pt x="2008" y="1989"/>
                  <a:pt x="2008" y="1989"/>
                </a:cubicBezTo>
                <a:cubicBezTo>
                  <a:pt x="2132" y="1989"/>
                  <a:pt x="2233" y="1888"/>
                  <a:pt x="2233" y="1764"/>
                </a:cubicBezTo>
                <a:cubicBezTo>
                  <a:pt x="2233" y="582"/>
                  <a:pt x="2233" y="582"/>
                  <a:pt x="2233" y="582"/>
                </a:cubicBezTo>
                <a:cubicBezTo>
                  <a:pt x="2233" y="457"/>
                  <a:pt x="2132" y="356"/>
                  <a:pt x="2008" y="356"/>
                </a:cubicBezTo>
                <a:close/>
                <a:moveTo>
                  <a:pt x="880" y="219"/>
                </a:moveTo>
                <a:cubicBezTo>
                  <a:pt x="880" y="201"/>
                  <a:pt x="895" y="186"/>
                  <a:pt x="913" y="186"/>
                </a:cubicBezTo>
                <a:cubicBezTo>
                  <a:pt x="1320" y="186"/>
                  <a:pt x="1320" y="186"/>
                  <a:pt x="1320" y="186"/>
                </a:cubicBezTo>
                <a:cubicBezTo>
                  <a:pt x="1339" y="186"/>
                  <a:pt x="1353" y="201"/>
                  <a:pt x="1353" y="219"/>
                </a:cubicBezTo>
                <a:cubicBezTo>
                  <a:pt x="1353" y="356"/>
                  <a:pt x="1353" y="356"/>
                  <a:pt x="1353" y="356"/>
                </a:cubicBezTo>
                <a:cubicBezTo>
                  <a:pt x="880" y="356"/>
                  <a:pt x="880" y="356"/>
                  <a:pt x="880" y="356"/>
                </a:cubicBezTo>
                <a:lnTo>
                  <a:pt x="880" y="219"/>
                </a:lnTo>
                <a:close/>
                <a:moveTo>
                  <a:pt x="226" y="489"/>
                </a:moveTo>
                <a:cubicBezTo>
                  <a:pt x="2008" y="489"/>
                  <a:pt x="2008" y="489"/>
                  <a:pt x="2008" y="489"/>
                </a:cubicBezTo>
                <a:cubicBezTo>
                  <a:pt x="2059" y="489"/>
                  <a:pt x="2100" y="531"/>
                  <a:pt x="2100" y="582"/>
                </a:cubicBezTo>
                <a:cubicBezTo>
                  <a:pt x="2100" y="1096"/>
                  <a:pt x="2100" y="1096"/>
                  <a:pt x="2100" y="1096"/>
                </a:cubicBezTo>
                <a:cubicBezTo>
                  <a:pt x="1285" y="1096"/>
                  <a:pt x="1285" y="1096"/>
                  <a:pt x="1285" y="1096"/>
                </a:cubicBezTo>
                <a:cubicBezTo>
                  <a:pt x="1285" y="1053"/>
                  <a:pt x="1285" y="1053"/>
                  <a:pt x="1285" y="1053"/>
                </a:cubicBezTo>
                <a:cubicBezTo>
                  <a:pt x="1285" y="1009"/>
                  <a:pt x="1250" y="973"/>
                  <a:pt x="1206" y="973"/>
                </a:cubicBezTo>
                <a:cubicBezTo>
                  <a:pt x="1027" y="973"/>
                  <a:pt x="1027" y="973"/>
                  <a:pt x="1027" y="973"/>
                </a:cubicBezTo>
                <a:cubicBezTo>
                  <a:pt x="984" y="973"/>
                  <a:pt x="948" y="1009"/>
                  <a:pt x="948" y="1053"/>
                </a:cubicBezTo>
                <a:cubicBezTo>
                  <a:pt x="948" y="1096"/>
                  <a:pt x="948" y="1096"/>
                  <a:pt x="948" y="1096"/>
                </a:cubicBezTo>
                <a:cubicBezTo>
                  <a:pt x="133" y="1096"/>
                  <a:pt x="133" y="1096"/>
                  <a:pt x="133" y="1096"/>
                </a:cubicBezTo>
                <a:cubicBezTo>
                  <a:pt x="133" y="582"/>
                  <a:pt x="133" y="582"/>
                  <a:pt x="133" y="582"/>
                </a:cubicBezTo>
                <a:cubicBezTo>
                  <a:pt x="133" y="531"/>
                  <a:pt x="175" y="489"/>
                  <a:pt x="226" y="489"/>
                </a:cubicBezTo>
                <a:close/>
                <a:moveTo>
                  <a:pt x="1015" y="1053"/>
                </a:moveTo>
                <a:cubicBezTo>
                  <a:pt x="1015" y="1046"/>
                  <a:pt x="1020" y="1040"/>
                  <a:pt x="1027" y="1040"/>
                </a:cubicBezTo>
                <a:cubicBezTo>
                  <a:pt x="1206" y="1040"/>
                  <a:pt x="1206" y="1040"/>
                  <a:pt x="1206" y="1040"/>
                </a:cubicBezTo>
                <a:cubicBezTo>
                  <a:pt x="1213" y="1040"/>
                  <a:pt x="1219" y="1046"/>
                  <a:pt x="1219" y="1053"/>
                </a:cubicBezTo>
                <a:cubicBezTo>
                  <a:pt x="1219" y="1231"/>
                  <a:pt x="1219" y="1231"/>
                  <a:pt x="1219" y="1231"/>
                </a:cubicBezTo>
                <a:cubicBezTo>
                  <a:pt x="1219" y="1238"/>
                  <a:pt x="1213" y="1244"/>
                  <a:pt x="1206" y="1244"/>
                </a:cubicBezTo>
                <a:cubicBezTo>
                  <a:pt x="1027" y="1244"/>
                  <a:pt x="1027" y="1244"/>
                  <a:pt x="1027" y="1244"/>
                </a:cubicBezTo>
                <a:cubicBezTo>
                  <a:pt x="1020" y="1244"/>
                  <a:pt x="1015" y="1238"/>
                  <a:pt x="1015" y="1231"/>
                </a:cubicBezTo>
                <a:lnTo>
                  <a:pt x="1015" y="1053"/>
                </a:lnTo>
                <a:close/>
                <a:moveTo>
                  <a:pt x="2008" y="1857"/>
                </a:moveTo>
                <a:cubicBezTo>
                  <a:pt x="226" y="1857"/>
                  <a:pt x="226" y="1857"/>
                  <a:pt x="226" y="1857"/>
                </a:cubicBezTo>
                <a:cubicBezTo>
                  <a:pt x="175" y="1857"/>
                  <a:pt x="133" y="1815"/>
                  <a:pt x="133" y="1764"/>
                </a:cubicBezTo>
                <a:cubicBezTo>
                  <a:pt x="133" y="1162"/>
                  <a:pt x="133" y="1162"/>
                  <a:pt x="133" y="1162"/>
                </a:cubicBezTo>
                <a:cubicBezTo>
                  <a:pt x="948" y="1162"/>
                  <a:pt x="948" y="1162"/>
                  <a:pt x="948" y="1162"/>
                </a:cubicBezTo>
                <a:cubicBezTo>
                  <a:pt x="948" y="1231"/>
                  <a:pt x="948" y="1231"/>
                  <a:pt x="948" y="1231"/>
                </a:cubicBezTo>
                <a:cubicBezTo>
                  <a:pt x="948" y="1275"/>
                  <a:pt x="984" y="1310"/>
                  <a:pt x="1027" y="1310"/>
                </a:cubicBezTo>
                <a:cubicBezTo>
                  <a:pt x="1206" y="1310"/>
                  <a:pt x="1206" y="1310"/>
                  <a:pt x="1206" y="1310"/>
                </a:cubicBezTo>
                <a:cubicBezTo>
                  <a:pt x="1250" y="1310"/>
                  <a:pt x="1285" y="1275"/>
                  <a:pt x="1285" y="1231"/>
                </a:cubicBezTo>
                <a:cubicBezTo>
                  <a:pt x="1285" y="1162"/>
                  <a:pt x="1285" y="1162"/>
                  <a:pt x="1285" y="1162"/>
                </a:cubicBezTo>
                <a:cubicBezTo>
                  <a:pt x="2100" y="1162"/>
                  <a:pt x="2100" y="1162"/>
                  <a:pt x="2100" y="1162"/>
                </a:cubicBezTo>
                <a:cubicBezTo>
                  <a:pt x="2100" y="1764"/>
                  <a:pt x="2100" y="1764"/>
                  <a:pt x="2100" y="1764"/>
                </a:cubicBezTo>
                <a:cubicBezTo>
                  <a:pt x="2100" y="1815"/>
                  <a:pt x="2059" y="1857"/>
                  <a:pt x="2008" y="1857"/>
                </a:cubicBezTo>
                <a:close/>
              </a:path>
            </a:pathLst>
          </a:custGeom>
          <a:solidFill>
            <a:schemeClr val="bg1"/>
          </a:solidFill>
          <a:ln>
            <a:noFill/>
          </a:ln>
        </p:spPr>
        <p:txBody>
          <a:bodyPr vert="horz" wrap="square" lIns="91440" tIns="45720" rIns="91440" bIns="45720" numCol="1" anchor="t" anchorCtr="0" compatLnSpc="1"/>
          <a:lstStyle/>
          <a:p>
            <a:endParaRPr lang="id-ID">
              <a:solidFill>
                <a:schemeClr val="bg1"/>
              </a:solidFill>
            </a:endParaRPr>
          </a:p>
        </p:txBody>
      </p:sp>
      <p:sp>
        <p:nvSpPr>
          <p:cNvPr id="84" name="Freeform 629"/>
          <p:cNvSpPr>
            <a:spLocks noEditPoints="1"/>
          </p:cNvSpPr>
          <p:nvPr/>
        </p:nvSpPr>
        <p:spPr bwMode="auto">
          <a:xfrm>
            <a:off x="8604986" y="3194325"/>
            <a:ext cx="203692" cy="203924"/>
          </a:xfrm>
          <a:custGeom>
            <a:avLst/>
            <a:gdLst>
              <a:gd name="T0" fmla="*/ 801 w 1763"/>
              <a:gd name="T1" fmla="*/ 192 h 1766"/>
              <a:gd name="T2" fmla="*/ 648 w 1763"/>
              <a:gd name="T3" fmla="*/ 229 h 1766"/>
              <a:gd name="T4" fmla="*/ 510 w 1763"/>
              <a:gd name="T5" fmla="*/ 296 h 1766"/>
              <a:gd name="T6" fmla="*/ 391 w 1763"/>
              <a:gd name="T7" fmla="*/ 392 h 1766"/>
              <a:gd name="T8" fmla="*/ 295 w 1763"/>
              <a:gd name="T9" fmla="*/ 511 h 1766"/>
              <a:gd name="T10" fmla="*/ 227 w 1763"/>
              <a:gd name="T11" fmla="*/ 649 h 1766"/>
              <a:gd name="T12" fmla="*/ 192 w 1763"/>
              <a:gd name="T13" fmla="*/ 802 h 1766"/>
              <a:gd name="T14" fmla="*/ 192 w 1763"/>
              <a:gd name="T15" fmla="*/ 964 h 1766"/>
              <a:gd name="T16" fmla="*/ 227 w 1763"/>
              <a:gd name="T17" fmla="*/ 1117 h 1766"/>
              <a:gd name="T18" fmla="*/ 295 w 1763"/>
              <a:gd name="T19" fmla="*/ 1255 h 1766"/>
              <a:gd name="T20" fmla="*/ 391 w 1763"/>
              <a:gd name="T21" fmla="*/ 1374 h 1766"/>
              <a:gd name="T22" fmla="*/ 510 w 1763"/>
              <a:gd name="T23" fmla="*/ 1470 h 1766"/>
              <a:gd name="T24" fmla="*/ 648 w 1763"/>
              <a:gd name="T25" fmla="*/ 1538 h 1766"/>
              <a:gd name="T26" fmla="*/ 801 w 1763"/>
              <a:gd name="T27" fmla="*/ 1574 h 1766"/>
              <a:gd name="T28" fmla="*/ 963 w 1763"/>
              <a:gd name="T29" fmla="*/ 1574 h 1766"/>
              <a:gd name="T30" fmla="*/ 1116 w 1763"/>
              <a:gd name="T31" fmla="*/ 1538 h 1766"/>
              <a:gd name="T32" fmla="*/ 1253 w 1763"/>
              <a:gd name="T33" fmla="*/ 1470 h 1766"/>
              <a:gd name="T34" fmla="*/ 1372 w 1763"/>
              <a:gd name="T35" fmla="*/ 1374 h 1766"/>
              <a:gd name="T36" fmla="*/ 1468 w 1763"/>
              <a:gd name="T37" fmla="*/ 1255 h 1766"/>
              <a:gd name="T38" fmla="*/ 1535 w 1763"/>
              <a:gd name="T39" fmla="*/ 1117 h 1766"/>
              <a:gd name="T40" fmla="*/ 1572 w 1763"/>
              <a:gd name="T41" fmla="*/ 964 h 1766"/>
              <a:gd name="T42" fmla="*/ 1572 w 1763"/>
              <a:gd name="T43" fmla="*/ 802 h 1766"/>
              <a:gd name="T44" fmla="*/ 1535 w 1763"/>
              <a:gd name="T45" fmla="*/ 649 h 1766"/>
              <a:gd name="T46" fmla="*/ 1468 w 1763"/>
              <a:gd name="T47" fmla="*/ 511 h 1766"/>
              <a:gd name="T48" fmla="*/ 1372 w 1763"/>
              <a:gd name="T49" fmla="*/ 392 h 1766"/>
              <a:gd name="T50" fmla="*/ 1253 w 1763"/>
              <a:gd name="T51" fmla="*/ 296 h 1766"/>
              <a:gd name="T52" fmla="*/ 1116 w 1763"/>
              <a:gd name="T53" fmla="*/ 229 h 1766"/>
              <a:gd name="T54" fmla="*/ 963 w 1763"/>
              <a:gd name="T55" fmla="*/ 192 h 1766"/>
              <a:gd name="T56" fmla="*/ 881 w 1763"/>
              <a:gd name="T57" fmla="*/ 0 h 1766"/>
              <a:gd name="T58" fmla="*/ 1059 w 1763"/>
              <a:gd name="T59" fmla="*/ 19 h 1766"/>
              <a:gd name="T60" fmla="*/ 1224 w 1763"/>
              <a:gd name="T61" fmla="*/ 70 h 1766"/>
              <a:gd name="T62" fmla="*/ 1374 w 1763"/>
              <a:gd name="T63" fmla="*/ 152 h 1766"/>
              <a:gd name="T64" fmla="*/ 1504 w 1763"/>
              <a:gd name="T65" fmla="*/ 260 h 1766"/>
              <a:gd name="T66" fmla="*/ 1612 w 1763"/>
              <a:gd name="T67" fmla="*/ 390 h 1766"/>
              <a:gd name="T68" fmla="*/ 1694 w 1763"/>
              <a:gd name="T69" fmla="*/ 540 h 1766"/>
              <a:gd name="T70" fmla="*/ 1745 w 1763"/>
              <a:gd name="T71" fmla="*/ 706 h 1766"/>
              <a:gd name="T72" fmla="*/ 1763 w 1763"/>
              <a:gd name="T73" fmla="*/ 884 h 1766"/>
              <a:gd name="T74" fmla="*/ 1745 w 1763"/>
              <a:gd name="T75" fmla="*/ 1060 h 1766"/>
              <a:gd name="T76" fmla="*/ 1694 w 1763"/>
              <a:gd name="T77" fmla="*/ 1226 h 1766"/>
              <a:gd name="T78" fmla="*/ 1612 w 1763"/>
              <a:gd name="T79" fmla="*/ 1376 h 1766"/>
              <a:gd name="T80" fmla="*/ 1504 w 1763"/>
              <a:gd name="T81" fmla="*/ 1507 h 1766"/>
              <a:gd name="T82" fmla="*/ 1374 w 1763"/>
              <a:gd name="T83" fmla="*/ 1614 h 1766"/>
              <a:gd name="T84" fmla="*/ 1224 w 1763"/>
              <a:gd name="T85" fmla="*/ 1696 h 1766"/>
              <a:gd name="T86" fmla="*/ 1059 w 1763"/>
              <a:gd name="T87" fmla="*/ 1747 h 1766"/>
              <a:gd name="T88" fmla="*/ 881 w 1763"/>
              <a:gd name="T89" fmla="*/ 1766 h 1766"/>
              <a:gd name="T90" fmla="*/ 705 w 1763"/>
              <a:gd name="T91" fmla="*/ 1747 h 1766"/>
              <a:gd name="T92" fmla="*/ 539 w 1763"/>
              <a:gd name="T93" fmla="*/ 1696 h 1766"/>
              <a:gd name="T94" fmla="*/ 390 w 1763"/>
              <a:gd name="T95" fmla="*/ 1614 h 1766"/>
              <a:gd name="T96" fmla="*/ 258 w 1763"/>
              <a:gd name="T97" fmla="*/ 1507 h 1766"/>
              <a:gd name="T98" fmla="*/ 152 w 1763"/>
              <a:gd name="T99" fmla="*/ 1376 h 1766"/>
              <a:gd name="T100" fmla="*/ 70 w 1763"/>
              <a:gd name="T101" fmla="*/ 1226 h 1766"/>
              <a:gd name="T102" fmla="*/ 19 w 1763"/>
              <a:gd name="T103" fmla="*/ 1060 h 1766"/>
              <a:gd name="T104" fmla="*/ 0 w 1763"/>
              <a:gd name="T105" fmla="*/ 884 h 1766"/>
              <a:gd name="T106" fmla="*/ 19 w 1763"/>
              <a:gd name="T107" fmla="*/ 706 h 1766"/>
              <a:gd name="T108" fmla="*/ 70 w 1763"/>
              <a:gd name="T109" fmla="*/ 540 h 1766"/>
              <a:gd name="T110" fmla="*/ 152 w 1763"/>
              <a:gd name="T111" fmla="*/ 390 h 1766"/>
              <a:gd name="T112" fmla="*/ 258 w 1763"/>
              <a:gd name="T113" fmla="*/ 260 h 1766"/>
              <a:gd name="T114" fmla="*/ 390 w 1763"/>
              <a:gd name="T115" fmla="*/ 152 h 1766"/>
              <a:gd name="T116" fmla="*/ 539 w 1763"/>
              <a:gd name="T117" fmla="*/ 70 h 1766"/>
              <a:gd name="T118" fmla="*/ 705 w 1763"/>
              <a:gd name="T119" fmla="*/ 19 h 1766"/>
              <a:gd name="T120" fmla="*/ 881 w 1763"/>
              <a:gd name="T121" fmla="*/ 0 h 1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3" h="1766">
                <a:moveTo>
                  <a:pt x="881" y="188"/>
                </a:moveTo>
                <a:lnTo>
                  <a:pt x="801" y="192"/>
                </a:lnTo>
                <a:lnTo>
                  <a:pt x="723" y="206"/>
                </a:lnTo>
                <a:lnTo>
                  <a:pt x="648" y="229"/>
                </a:lnTo>
                <a:lnTo>
                  <a:pt x="577" y="259"/>
                </a:lnTo>
                <a:lnTo>
                  <a:pt x="510" y="296"/>
                </a:lnTo>
                <a:lnTo>
                  <a:pt x="448" y="341"/>
                </a:lnTo>
                <a:lnTo>
                  <a:pt x="391" y="392"/>
                </a:lnTo>
                <a:lnTo>
                  <a:pt x="340" y="449"/>
                </a:lnTo>
                <a:lnTo>
                  <a:pt x="295" y="511"/>
                </a:lnTo>
                <a:lnTo>
                  <a:pt x="258" y="577"/>
                </a:lnTo>
                <a:lnTo>
                  <a:pt x="227" y="649"/>
                </a:lnTo>
                <a:lnTo>
                  <a:pt x="206" y="724"/>
                </a:lnTo>
                <a:lnTo>
                  <a:pt x="192" y="802"/>
                </a:lnTo>
                <a:lnTo>
                  <a:pt x="187" y="884"/>
                </a:lnTo>
                <a:lnTo>
                  <a:pt x="192" y="964"/>
                </a:lnTo>
                <a:lnTo>
                  <a:pt x="206" y="1043"/>
                </a:lnTo>
                <a:lnTo>
                  <a:pt x="227" y="1117"/>
                </a:lnTo>
                <a:lnTo>
                  <a:pt x="258" y="1189"/>
                </a:lnTo>
                <a:lnTo>
                  <a:pt x="295" y="1255"/>
                </a:lnTo>
                <a:lnTo>
                  <a:pt x="340" y="1317"/>
                </a:lnTo>
                <a:lnTo>
                  <a:pt x="391" y="1374"/>
                </a:lnTo>
                <a:lnTo>
                  <a:pt x="448" y="1425"/>
                </a:lnTo>
                <a:lnTo>
                  <a:pt x="510" y="1470"/>
                </a:lnTo>
                <a:lnTo>
                  <a:pt x="577" y="1507"/>
                </a:lnTo>
                <a:lnTo>
                  <a:pt x="648" y="1538"/>
                </a:lnTo>
                <a:lnTo>
                  <a:pt x="723" y="1560"/>
                </a:lnTo>
                <a:lnTo>
                  <a:pt x="801" y="1574"/>
                </a:lnTo>
                <a:lnTo>
                  <a:pt x="881" y="1578"/>
                </a:lnTo>
                <a:lnTo>
                  <a:pt x="963" y="1574"/>
                </a:lnTo>
                <a:lnTo>
                  <a:pt x="1040" y="1560"/>
                </a:lnTo>
                <a:lnTo>
                  <a:pt x="1116" y="1538"/>
                </a:lnTo>
                <a:lnTo>
                  <a:pt x="1187" y="1507"/>
                </a:lnTo>
                <a:lnTo>
                  <a:pt x="1253" y="1470"/>
                </a:lnTo>
                <a:lnTo>
                  <a:pt x="1315" y="1425"/>
                </a:lnTo>
                <a:lnTo>
                  <a:pt x="1372" y="1374"/>
                </a:lnTo>
                <a:lnTo>
                  <a:pt x="1423" y="1317"/>
                </a:lnTo>
                <a:lnTo>
                  <a:pt x="1468" y="1255"/>
                </a:lnTo>
                <a:lnTo>
                  <a:pt x="1505" y="1189"/>
                </a:lnTo>
                <a:lnTo>
                  <a:pt x="1535" y="1117"/>
                </a:lnTo>
                <a:lnTo>
                  <a:pt x="1558" y="1043"/>
                </a:lnTo>
                <a:lnTo>
                  <a:pt x="1572" y="964"/>
                </a:lnTo>
                <a:lnTo>
                  <a:pt x="1576" y="884"/>
                </a:lnTo>
                <a:lnTo>
                  <a:pt x="1572" y="802"/>
                </a:lnTo>
                <a:lnTo>
                  <a:pt x="1558" y="724"/>
                </a:lnTo>
                <a:lnTo>
                  <a:pt x="1535" y="649"/>
                </a:lnTo>
                <a:lnTo>
                  <a:pt x="1505" y="577"/>
                </a:lnTo>
                <a:lnTo>
                  <a:pt x="1468" y="511"/>
                </a:lnTo>
                <a:lnTo>
                  <a:pt x="1423" y="449"/>
                </a:lnTo>
                <a:lnTo>
                  <a:pt x="1372" y="392"/>
                </a:lnTo>
                <a:lnTo>
                  <a:pt x="1315" y="341"/>
                </a:lnTo>
                <a:lnTo>
                  <a:pt x="1253" y="296"/>
                </a:lnTo>
                <a:lnTo>
                  <a:pt x="1187" y="259"/>
                </a:lnTo>
                <a:lnTo>
                  <a:pt x="1116" y="229"/>
                </a:lnTo>
                <a:lnTo>
                  <a:pt x="1040" y="206"/>
                </a:lnTo>
                <a:lnTo>
                  <a:pt x="963" y="192"/>
                </a:lnTo>
                <a:lnTo>
                  <a:pt x="881" y="188"/>
                </a:lnTo>
                <a:close/>
                <a:moveTo>
                  <a:pt x="881" y="0"/>
                </a:moveTo>
                <a:lnTo>
                  <a:pt x="972" y="5"/>
                </a:lnTo>
                <a:lnTo>
                  <a:pt x="1059" y="19"/>
                </a:lnTo>
                <a:lnTo>
                  <a:pt x="1144" y="41"/>
                </a:lnTo>
                <a:lnTo>
                  <a:pt x="1224" y="70"/>
                </a:lnTo>
                <a:lnTo>
                  <a:pt x="1301" y="107"/>
                </a:lnTo>
                <a:lnTo>
                  <a:pt x="1374" y="152"/>
                </a:lnTo>
                <a:lnTo>
                  <a:pt x="1442" y="203"/>
                </a:lnTo>
                <a:lnTo>
                  <a:pt x="1504" y="260"/>
                </a:lnTo>
                <a:lnTo>
                  <a:pt x="1561" y="322"/>
                </a:lnTo>
                <a:lnTo>
                  <a:pt x="1612" y="390"/>
                </a:lnTo>
                <a:lnTo>
                  <a:pt x="1657" y="463"/>
                </a:lnTo>
                <a:lnTo>
                  <a:pt x="1694" y="540"/>
                </a:lnTo>
                <a:lnTo>
                  <a:pt x="1723" y="621"/>
                </a:lnTo>
                <a:lnTo>
                  <a:pt x="1745" y="706"/>
                </a:lnTo>
                <a:lnTo>
                  <a:pt x="1759" y="792"/>
                </a:lnTo>
                <a:lnTo>
                  <a:pt x="1763" y="884"/>
                </a:lnTo>
                <a:lnTo>
                  <a:pt x="1759" y="973"/>
                </a:lnTo>
                <a:lnTo>
                  <a:pt x="1745" y="1060"/>
                </a:lnTo>
                <a:lnTo>
                  <a:pt x="1723" y="1145"/>
                </a:lnTo>
                <a:lnTo>
                  <a:pt x="1694" y="1226"/>
                </a:lnTo>
                <a:lnTo>
                  <a:pt x="1657" y="1303"/>
                </a:lnTo>
                <a:lnTo>
                  <a:pt x="1612" y="1376"/>
                </a:lnTo>
                <a:lnTo>
                  <a:pt x="1561" y="1444"/>
                </a:lnTo>
                <a:lnTo>
                  <a:pt x="1504" y="1507"/>
                </a:lnTo>
                <a:lnTo>
                  <a:pt x="1442" y="1564"/>
                </a:lnTo>
                <a:lnTo>
                  <a:pt x="1374" y="1614"/>
                </a:lnTo>
                <a:lnTo>
                  <a:pt x="1301" y="1659"/>
                </a:lnTo>
                <a:lnTo>
                  <a:pt x="1224" y="1696"/>
                </a:lnTo>
                <a:lnTo>
                  <a:pt x="1144" y="1725"/>
                </a:lnTo>
                <a:lnTo>
                  <a:pt x="1059" y="1747"/>
                </a:lnTo>
                <a:lnTo>
                  <a:pt x="972" y="1761"/>
                </a:lnTo>
                <a:lnTo>
                  <a:pt x="881" y="1766"/>
                </a:lnTo>
                <a:lnTo>
                  <a:pt x="791" y="1761"/>
                </a:lnTo>
                <a:lnTo>
                  <a:pt x="705" y="1747"/>
                </a:lnTo>
                <a:lnTo>
                  <a:pt x="620" y="1725"/>
                </a:lnTo>
                <a:lnTo>
                  <a:pt x="539" y="1696"/>
                </a:lnTo>
                <a:lnTo>
                  <a:pt x="462" y="1659"/>
                </a:lnTo>
                <a:lnTo>
                  <a:pt x="390" y="1614"/>
                </a:lnTo>
                <a:lnTo>
                  <a:pt x="322" y="1564"/>
                </a:lnTo>
                <a:lnTo>
                  <a:pt x="258" y="1507"/>
                </a:lnTo>
                <a:lnTo>
                  <a:pt x="203" y="1444"/>
                </a:lnTo>
                <a:lnTo>
                  <a:pt x="152" y="1376"/>
                </a:lnTo>
                <a:lnTo>
                  <a:pt x="107" y="1303"/>
                </a:lnTo>
                <a:lnTo>
                  <a:pt x="70" y="1226"/>
                </a:lnTo>
                <a:lnTo>
                  <a:pt x="40" y="1145"/>
                </a:lnTo>
                <a:lnTo>
                  <a:pt x="19" y="1060"/>
                </a:lnTo>
                <a:lnTo>
                  <a:pt x="5" y="973"/>
                </a:lnTo>
                <a:lnTo>
                  <a:pt x="0" y="884"/>
                </a:lnTo>
                <a:lnTo>
                  <a:pt x="5" y="792"/>
                </a:lnTo>
                <a:lnTo>
                  <a:pt x="19" y="706"/>
                </a:lnTo>
                <a:lnTo>
                  <a:pt x="40" y="621"/>
                </a:lnTo>
                <a:lnTo>
                  <a:pt x="70" y="540"/>
                </a:lnTo>
                <a:lnTo>
                  <a:pt x="107" y="463"/>
                </a:lnTo>
                <a:lnTo>
                  <a:pt x="152" y="390"/>
                </a:lnTo>
                <a:lnTo>
                  <a:pt x="203" y="322"/>
                </a:lnTo>
                <a:lnTo>
                  <a:pt x="258" y="260"/>
                </a:lnTo>
                <a:lnTo>
                  <a:pt x="322" y="203"/>
                </a:lnTo>
                <a:lnTo>
                  <a:pt x="390" y="152"/>
                </a:lnTo>
                <a:lnTo>
                  <a:pt x="462" y="107"/>
                </a:lnTo>
                <a:lnTo>
                  <a:pt x="539" y="70"/>
                </a:lnTo>
                <a:lnTo>
                  <a:pt x="620" y="41"/>
                </a:lnTo>
                <a:lnTo>
                  <a:pt x="705" y="19"/>
                </a:lnTo>
                <a:lnTo>
                  <a:pt x="791" y="5"/>
                </a:lnTo>
                <a:lnTo>
                  <a:pt x="881" y="0"/>
                </a:lnTo>
                <a:close/>
              </a:path>
            </a:pathLst>
          </a:custGeom>
          <a:solidFill>
            <a:schemeClr val="bg1"/>
          </a:solidFill>
          <a:ln w="0">
            <a:noFill/>
            <a:prstDash val="solid"/>
            <a:round/>
          </a:ln>
        </p:spPr>
        <p:txBody>
          <a:bodyPr vert="horz" wrap="square" lIns="101600" tIns="50800" rIns="101600" bIns="50800" numCol="1" anchor="t" anchorCtr="0" compatLnSpc="1"/>
          <a:lstStyle/>
          <a:p>
            <a:endParaRPr lang="ru-RU" sz="1560">
              <a:solidFill>
                <a:schemeClr val="bg1"/>
              </a:solidFill>
            </a:endParaRPr>
          </a:p>
        </p:txBody>
      </p:sp>
      <p:sp>
        <p:nvSpPr>
          <p:cNvPr id="85" name="Freeform 630"/>
          <p:cNvSpPr>
            <a:spLocks noEditPoints="1"/>
          </p:cNvSpPr>
          <p:nvPr/>
        </p:nvSpPr>
        <p:spPr bwMode="auto">
          <a:xfrm>
            <a:off x="8520230" y="3109569"/>
            <a:ext cx="373205" cy="373438"/>
          </a:xfrm>
          <a:custGeom>
            <a:avLst/>
            <a:gdLst>
              <a:gd name="T0" fmla="*/ 1352 w 3232"/>
              <a:gd name="T1" fmla="*/ 324 h 3236"/>
              <a:gd name="T2" fmla="*/ 1056 w 3232"/>
              <a:gd name="T3" fmla="*/ 551 h 3236"/>
              <a:gd name="T4" fmla="*/ 768 w 3232"/>
              <a:gd name="T5" fmla="*/ 474 h 3236"/>
              <a:gd name="T6" fmla="*/ 448 w 3232"/>
              <a:gd name="T7" fmla="*/ 782 h 3236"/>
              <a:gd name="T8" fmla="*/ 522 w 3232"/>
              <a:gd name="T9" fmla="*/ 940 h 3236"/>
              <a:gd name="T10" fmla="*/ 508 w 3232"/>
              <a:gd name="T11" fmla="*/ 1150 h 3236"/>
              <a:gd name="T12" fmla="*/ 393 w 3232"/>
              <a:gd name="T13" fmla="*/ 1312 h 3236"/>
              <a:gd name="T14" fmla="*/ 190 w 3232"/>
              <a:gd name="T15" fmla="*/ 1401 h 3236"/>
              <a:gd name="T16" fmla="*/ 195 w 3232"/>
              <a:gd name="T17" fmla="*/ 1849 h 3236"/>
              <a:gd name="T18" fmla="*/ 487 w 3232"/>
              <a:gd name="T19" fmla="*/ 2038 h 3236"/>
              <a:gd name="T20" fmla="*/ 512 w 3232"/>
              <a:gd name="T21" fmla="*/ 2351 h 3236"/>
              <a:gd name="T22" fmla="*/ 763 w 3232"/>
              <a:gd name="T23" fmla="*/ 2770 h 3236"/>
              <a:gd name="T24" fmla="*/ 873 w 3232"/>
              <a:gd name="T25" fmla="*/ 2719 h 3236"/>
              <a:gd name="T26" fmla="*/ 1201 w 3232"/>
              <a:gd name="T27" fmla="*/ 2751 h 3236"/>
              <a:gd name="T28" fmla="*/ 1389 w 3232"/>
              <a:gd name="T29" fmla="*/ 3041 h 3236"/>
              <a:gd name="T30" fmla="*/ 1836 w 3232"/>
              <a:gd name="T31" fmla="*/ 3045 h 3236"/>
              <a:gd name="T32" fmla="*/ 1952 w 3232"/>
              <a:gd name="T33" fmla="*/ 2801 h 3236"/>
              <a:gd name="T34" fmla="*/ 2259 w 3232"/>
              <a:gd name="T35" fmla="*/ 2694 h 3236"/>
              <a:gd name="T36" fmla="*/ 2454 w 3232"/>
              <a:gd name="T37" fmla="*/ 2781 h 3236"/>
              <a:gd name="T38" fmla="*/ 2773 w 3232"/>
              <a:gd name="T39" fmla="*/ 2463 h 3236"/>
              <a:gd name="T40" fmla="*/ 2688 w 3232"/>
              <a:gd name="T41" fmla="*/ 2204 h 3236"/>
              <a:gd name="T42" fmla="*/ 2870 w 3232"/>
              <a:gd name="T43" fmla="*/ 1900 h 3236"/>
              <a:gd name="T44" fmla="*/ 3045 w 3232"/>
              <a:gd name="T45" fmla="*/ 1837 h 3236"/>
              <a:gd name="T46" fmla="*/ 2912 w 3232"/>
              <a:gd name="T47" fmla="*/ 1359 h 3236"/>
              <a:gd name="T48" fmla="*/ 2700 w 3232"/>
              <a:gd name="T49" fmla="*/ 1090 h 3236"/>
              <a:gd name="T50" fmla="*/ 2785 w 3232"/>
              <a:gd name="T51" fmla="*/ 786 h 3236"/>
              <a:gd name="T52" fmla="*/ 2474 w 3232"/>
              <a:gd name="T53" fmla="*/ 468 h 3236"/>
              <a:gd name="T54" fmla="*/ 2280 w 3232"/>
              <a:gd name="T55" fmla="*/ 551 h 3236"/>
              <a:gd name="T56" fmla="*/ 1953 w 3232"/>
              <a:gd name="T57" fmla="*/ 443 h 3236"/>
              <a:gd name="T58" fmla="*/ 1836 w 3232"/>
              <a:gd name="T59" fmla="*/ 191 h 3236"/>
              <a:gd name="T60" fmla="*/ 1902 w 3232"/>
              <a:gd name="T61" fmla="*/ 16 h 3236"/>
              <a:gd name="T62" fmla="*/ 2065 w 3232"/>
              <a:gd name="T63" fmla="*/ 287 h 3236"/>
              <a:gd name="T64" fmla="*/ 2235 w 3232"/>
              <a:gd name="T65" fmla="*/ 369 h 3236"/>
              <a:gd name="T66" fmla="*/ 2465 w 3232"/>
              <a:gd name="T67" fmla="*/ 279 h 3236"/>
              <a:gd name="T68" fmla="*/ 2955 w 3232"/>
              <a:gd name="T69" fmla="*/ 703 h 3236"/>
              <a:gd name="T70" fmla="*/ 2881 w 3232"/>
              <a:gd name="T71" fmla="*/ 1003 h 3236"/>
              <a:gd name="T72" fmla="*/ 2936 w 3232"/>
              <a:gd name="T73" fmla="*/ 1162 h 3236"/>
              <a:gd name="T74" fmla="*/ 3199 w 3232"/>
              <a:gd name="T75" fmla="*/ 1302 h 3236"/>
              <a:gd name="T76" fmla="*/ 3199 w 3232"/>
              <a:gd name="T77" fmla="*/ 1942 h 3236"/>
              <a:gd name="T78" fmla="*/ 2936 w 3232"/>
              <a:gd name="T79" fmla="*/ 2080 h 3236"/>
              <a:gd name="T80" fmla="*/ 2875 w 3232"/>
              <a:gd name="T81" fmla="*/ 2252 h 3236"/>
              <a:gd name="T82" fmla="*/ 2944 w 3232"/>
              <a:gd name="T83" fmla="*/ 2544 h 3236"/>
              <a:gd name="T84" fmla="*/ 2454 w 3232"/>
              <a:gd name="T85" fmla="*/ 2968 h 3236"/>
              <a:gd name="T86" fmla="*/ 2225 w 3232"/>
              <a:gd name="T87" fmla="*/ 2880 h 3236"/>
              <a:gd name="T88" fmla="*/ 2063 w 3232"/>
              <a:gd name="T89" fmla="*/ 2957 h 3236"/>
              <a:gd name="T90" fmla="*/ 1902 w 3232"/>
              <a:gd name="T91" fmla="*/ 3222 h 3236"/>
              <a:gd name="T92" fmla="*/ 1266 w 3232"/>
              <a:gd name="T93" fmla="*/ 3181 h 3236"/>
              <a:gd name="T94" fmla="*/ 1147 w 3232"/>
              <a:gd name="T95" fmla="*/ 2934 h 3236"/>
              <a:gd name="T96" fmla="*/ 972 w 3232"/>
              <a:gd name="T97" fmla="*/ 2878 h 3236"/>
              <a:gd name="T98" fmla="*/ 695 w 3232"/>
              <a:gd name="T99" fmla="*/ 2945 h 3236"/>
              <a:gd name="T100" fmla="*/ 269 w 3232"/>
              <a:gd name="T101" fmla="*/ 2463 h 3236"/>
              <a:gd name="T102" fmla="*/ 355 w 3232"/>
              <a:gd name="T103" fmla="*/ 2213 h 3236"/>
              <a:gd name="T104" fmla="*/ 269 w 3232"/>
              <a:gd name="T105" fmla="*/ 2064 h 3236"/>
              <a:gd name="T106" fmla="*/ 3 w 3232"/>
              <a:gd name="T107" fmla="*/ 1874 h 3236"/>
              <a:gd name="T108" fmla="*/ 82 w 3232"/>
              <a:gd name="T109" fmla="*/ 1246 h 3236"/>
              <a:gd name="T110" fmla="*/ 312 w 3232"/>
              <a:gd name="T111" fmla="*/ 1114 h 3236"/>
              <a:gd name="T112" fmla="*/ 343 w 3232"/>
              <a:gd name="T113" fmla="*/ 997 h 3236"/>
              <a:gd name="T114" fmla="*/ 292 w 3232"/>
              <a:gd name="T115" fmla="*/ 678 h 3236"/>
              <a:gd name="T116" fmla="*/ 797 w 3232"/>
              <a:gd name="T117" fmla="*/ 290 h 3236"/>
              <a:gd name="T118" fmla="*/ 1005 w 3232"/>
              <a:gd name="T119" fmla="*/ 370 h 3236"/>
              <a:gd name="T120" fmla="*/ 1173 w 3232"/>
              <a:gd name="T121" fmla="*/ 274 h 3236"/>
              <a:gd name="T122" fmla="*/ 1363 w 3232"/>
              <a:gd name="T123" fmla="*/ 5 h 3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32" h="3236">
                <a:moveTo>
                  <a:pt x="1400" y="188"/>
                </a:moveTo>
                <a:lnTo>
                  <a:pt x="1399" y="189"/>
                </a:lnTo>
                <a:lnTo>
                  <a:pt x="1394" y="191"/>
                </a:lnTo>
                <a:lnTo>
                  <a:pt x="1391" y="194"/>
                </a:lnTo>
                <a:lnTo>
                  <a:pt x="1389" y="195"/>
                </a:lnTo>
                <a:lnTo>
                  <a:pt x="1388" y="198"/>
                </a:lnTo>
                <a:lnTo>
                  <a:pt x="1352" y="324"/>
                </a:lnTo>
                <a:lnTo>
                  <a:pt x="1335" y="367"/>
                </a:lnTo>
                <a:lnTo>
                  <a:pt x="1311" y="407"/>
                </a:lnTo>
                <a:lnTo>
                  <a:pt x="1278" y="443"/>
                </a:lnTo>
                <a:lnTo>
                  <a:pt x="1239" y="472"/>
                </a:lnTo>
                <a:lnTo>
                  <a:pt x="1199" y="492"/>
                </a:lnTo>
                <a:lnTo>
                  <a:pt x="1094" y="537"/>
                </a:lnTo>
                <a:lnTo>
                  <a:pt x="1056" y="551"/>
                </a:lnTo>
                <a:lnTo>
                  <a:pt x="1018" y="557"/>
                </a:lnTo>
                <a:lnTo>
                  <a:pt x="988" y="559"/>
                </a:lnTo>
                <a:lnTo>
                  <a:pt x="944" y="556"/>
                </a:lnTo>
                <a:lnTo>
                  <a:pt x="903" y="545"/>
                </a:lnTo>
                <a:lnTo>
                  <a:pt x="865" y="530"/>
                </a:lnTo>
                <a:lnTo>
                  <a:pt x="768" y="474"/>
                </a:lnTo>
                <a:lnTo>
                  <a:pt x="768" y="474"/>
                </a:lnTo>
                <a:lnTo>
                  <a:pt x="767" y="474"/>
                </a:lnTo>
                <a:lnTo>
                  <a:pt x="763" y="474"/>
                </a:lnTo>
                <a:lnTo>
                  <a:pt x="759" y="474"/>
                </a:lnTo>
                <a:lnTo>
                  <a:pt x="756" y="475"/>
                </a:lnTo>
                <a:lnTo>
                  <a:pt x="753" y="475"/>
                </a:lnTo>
                <a:lnTo>
                  <a:pt x="751" y="477"/>
                </a:lnTo>
                <a:lnTo>
                  <a:pt x="448" y="782"/>
                </a:lnTo>
                <a:lnTo>
                  <a:pt x="447" y="783"/>
                </a:lnTo>
                <a:lnTo>
                  <a:pt x="445" y="786"/>
                </a:lnTo>
                <a:lnTo>
                  <a:pt x="445" y="791"/>
                </a:lnTo>
                <a:lnTo>
                  <a:pt x="445" y="794"/>
                </a:lnTo>
                <a:lnTo>
                  <a:pt x="445" y="797"/>
                </a:lnTo>
                <a:lnTo>
                  <a:pt x="505" y="904"/>
                </a:lnTo>
                <a:lnTo>
                  <a:pt x="522" y="940"/>
                </a:lnTo>
                <a:lnTo>
                  <a:pt x="532" y="978"/>
                </a:lnTo>
                <a:lnTo>
                  <a:pt x="536" y="1018"/>
                </a:lnTo>
                <a:lnTo>
                  <a:pt x="535" y="1059"/>
                </a:lnTo>
                <a:lnTo>
                  <a:pt x="529" y="1099"/>
                </a:lnTo>
                <a:lnTo>
                  <a:pt x="516" y="1134"/>
                </a:lnTo>
                <a:lnTo>
                  <a:pt x="513" y="1139"/>
                </a:lnTo>
                <a:lnTo>
                  <a:pt x="508" y="1150"/>
                </a:lnTo>
                <a:lnTo>
                  <a:pt x="499" y="1167"/>
                </a:lnTo>
                <a:lnTo>
                  <a:pt x="487" y="1187"/>
                </a:lnTo>
                <a:lnTo>
                  <a:pt x="473" y="1212"/>
                </a:lnTo>
                <a:lnTo>
                  <a:pt x="456" y="1237"/>
                </a:lnTo>
                <a:lnTo>
                  <a:pt x="436" y="1263"/>
                </a:lnTo>
                <a:lnTo>
                  <a:pt x="416" y="1289"/>
                </a:lnTo>
                <a:lnTo>
                  <a:pt x="393" y="1312"/>
                </a:lnTo>
                <a:lnTo>
                  <a:pt x="369" y="1333"/>
                </a:lnTo>
                <a:lnTo>
                  <a:pt x="345" y="1350"/>
                </a:lnTo>
                <a:lnTo>
                  <a:pt x="318" y="1359"/>
                </a:lnTo>
                <a:lnTo>
                  <a:pt x="196" y="1393"/>
                </a:lnTo>
                <a:lnTo>
                  <a:pt x="195" y="1394"/>
                </a:lnTo>
                <a:lnTo>
                  <a:pt x="192" y="1397"/>
                </a:lnTo>
                <a:lnTo>
                  <a:pt x="190" y="1401"/>
                </a:lnTo>
                <a:lnTo>
                  <a:pt x="189" y="1404"/>
                </a:lnTo>
                <a:lnTo>
                  <a:pt x="187" y="1407"/>
                </a:lnTo>
                <a:lnTo>
                  <a:pt x="187" y="1837"/>
                </a:lnTo>
                <a:lnTo>
                  <a:pt x="189" y="1840"/>
                </a:lnTo>
                <a:lnTo>
                  <a:pt x="190" y="1843"/>
                </a:lnTo>
                <a:lnTo>
                  <a:pt x="192" y="1846"/>
                </a:lnTo>
                <a:lnTo>
                  <a:pt x="195" y="1849"/>
                </a:lnTo>
                <a:lnTo>
                  <a:pt x="198" y="1851"/>
                </a:lnTo>
                <a:lnTo>
                  <a:pt x="320" y="1883"/>
                </a:lnTo>
                <a:lnTo>
                  <a:pt x="362" y="1900"/>
                </a:lnTo>
                <a:lnTo>
                  <a:pt x="402" y="1927"/>
                </a:lnTo>
                <a:lnTo>
                  <a:pt x="437" y="1959"/>
                </a:lnTo>
                <a:lnTo>
                  <a:pt x="467" y="1998"/>
                </a:lnTo>
                <a:lnTo>
                  <a:pt x="487" y="2038"/>
                </a:lnTo>
                <a:lnTo>
                  <a:pt x="522" y="2123"/>
                </a:lnTo>
                <a:lnTo>
                  <a:pt x="535" y="2159"/>
                </a:lnTo>
                <a:lnTo>
                  <a:pt x="541" y="2197"/>
                </a:lnTo>
                <a:lnTo>
                  <a:pt x="542" y="2238"/>
                </a:lnTo>
                <a:lnTo>
                  <a:pt x="538" y="2278"/>
                </a:lnTo>
                <a:lnTo>
                  <a:pt x="529" y="2317"/>
                </a:lnTo>
                <a:lnTo>
                  <a:pt x="512" y="2351"/>
                </a:lnTo>
                <a:lnTo>
                  <a:pt x="456" y="2450"/>
                </a:lnTo>
                <a:lnTo>
                  <a:pt x="456" y="2453"/>
                </a:lnTo>
                <a:lnTo>
                  <a:pt x="456" y="2456"/>
                </a:lnTo>
                <a:lnTo>
                  <a:pt x="456" y="2460"/>
                </a:lnTo>
                <a:lnTo>
                  <a:pt x="457" y="2463"/>
                </a:lnTo>
                <a:lnTo>
                  <a:pt x="459" y="2467"/>
                </a:lnTo>
                <a:lnTo>
                  <a:pt x="763" y="2770"/>
                </a:lnTo>
                <a:lnTo>
                  <a:pt x="763" y="2771"/>
                </a:lnTo>
                <a:lnTo>
                  <a:pt x="767" y="2771"/>
                </a:lnTo>
                <a:lnTo>
                  <a:pt x="770" y="2773"/>
                </a:lnTo>
                <a:lnTo>
                  <a:pt x="774" y="2773"/>
                </a:lnTo>
                <a:lnTo>
                  <a:pt x="777" y="2773"/>
                </a:lnTo>
                <a:lnTo>
                  <a:pt x="779" y="2771"/>
                </a:lnTo>
                <a:lnTo>
                  <a:pt x="873" y="2719"/>
                </a:lnTo>
                <a:lnTo>
                  <a:pt x="910" y="2702"/>
                </a:lnTo>
                <a:lnTo>
                  <a:pt x="952" y="2692"/>
                </a:lnTo>
                <a:lnTo>
                  <a:pt x="997" y="2688"/>
                </a:lnTo>
                <a:lnTo>
                  <a:pt x="1028" y="2689"/>
                </a:lnTo>
                <a:lnTo>
                  <a:pt x="1063" y="2697"/>
                </a:lnTo>
                <a:lnTo>
                  <a:pt x="1102" y="2709"/>
                </a:lnTo>
                <a:lnTo>
                  <a:pt x="1201" y="2751"/>
                </a:lnTo>
                <a:lnTo>
                  <a:pt x="1241" y="2771"/>
                </a:lnTo>
                <a:lnTo>
                  <a:pt x="1280" y="2801"/>
                </a:lnTo>
                <a:lnTo>
                  <a:pt x="1312" y="2836"/>
                </a:lnTo>
                <a:lnTo>
                  <a:pt x="1338" y="2877"/>
                </a:lnTo>
                <a:lnTo>
                  <a:pt x="1355" y="2920"/>
                </a:lnTo>
                <a:lnTo>
                  <a:pt x="1388" y="3039"/>
                </a:lnTo>
                <a:lnTo>
                  <a:pt x="1389" y="3041"/>
                </a:lnTo>
                <a:lnTo>
                  <a:pt x="1392" y="3044"/>
                </a:lnTo>
                <a:lnTo>
                  <a:pt x="1396" y="3045"/>
                </a:lnTo>
                <a:lnTo>
                  <a:pt x="1399" y="3048"/>
                </a:lnTo>
                <a:lnTo>
                  <a:pt x="1402" y="3048"/>
                </a:lnTo>
                <a:lnTo>
                  <a:pt x="1830" y="3048"/>
                </a:lnTo>
                <a:lnTo>
                  <a:pt x="1833" y="3047"/>
                </a:lnTo>
                <a:lnTo>
                  <a:pt x="1836" y="3045"/>
                </a:lnTo>
                <a:lnTo>
                  <a:pt x="1839" y="3044"/>
                </a:lnTo>
                <a:lnTo>
                  <a:pt x="1842" y="3041"/>
                </a:lnTo>
                <a:lnTo>
                  <a:pt x="1844" y="3037"/>
                </a:lnTo>
                <a:lnTo>
                  <a:pt x="1876" y="2920"/>
                </a:lnTo>
                <a:lnTo>
                  <a:pt x="1893" y="2877"/>
                </a:lnTo>
                <a:lnTo>
                  <a:pt x="1919" y="2836"/>
                </a:lnTo>
                <a:lnTo>
                  <a:pt x="1952" y="2801"/>
                </a:lnTo>
                <a:lnTo>
                  <a:pt x="1991" y="2771"/>
                </a:lnTo>
                <a:lnTo>
                  <a:pt x="2031" y="2751"/>
                </a:lnTo>
                <a:lnTo>
                  <a:pt x="2122" y="2714"/>
                </a:lnTo>
                <a:lnTo>
                  <a:pt x="2159" y="2700"/>
                </a:lnTo>
                <a:lnTo>
                  <a:pt x="2195" y="2694"/>
                </a:lnTo>
                <a:lnTo>
                  <a:pt x="2225" y="2692"/>
                </a:lnTo>
                <a:lnTo>
                  <a:pt x="2259" y="2694"/>
                </a:lnTo>
                <a:lnTo>
                  <a:pt x="2292" y="2700"/>
                </a:lnTo>
                <a:lnTo>
                  <a:pt x="2323" y="2709"/>
                </a:lnTo>
                <a:lnTo>
                  <a:pt x="2351" y="2723"/>
                </a:lnTo>
                <a:lnTo>
                  <a:pt x="2450" y="2781"/>
                </a:lnTo>
                <a:lnTo>
                  <a:pt x="2451" y="2781"/>
                </a:lnTo>
                <a:lnTo>
                  <a:pt x="2453" y="2781"/>
                </a:lnTo>
                <a:lnTo>
                  <a:pt x="2454" y="2781"/>
                </a:lnTo>
                <a:lnTo>
                  <a:pt x="2460" y="2781"/>
                </a:lnTo>
                <a:lnTo>
                  <a:pt x="2465" y="2779"/>
                </a:lnTo>
                <a:lnTo>
                  <a:pt x="2467" y="2778"/>
                </a:lnTo>
                <a:lnTo>
                  <a:pt x="2771" y="2473"/>
                </a:lnTo>
                <a:lnTo>
                  <a:pt x="2773" y="2471"/>
                </a:lnTo>
                <a:lnTo>
                  <a:pt x="2773" y="2468"/>
                </a:lnTo>
                <a:lnTo>
                  <a:pt x="2773" y="2463"/>
                </a:lnTo>
                <a:lnTo>
                  <a:pt x="2773" y="2460"/>
                </a:lnTo>
                <a:lnTo>
                  <a:pt x="2773" y="2457"/>
                </a:lnTo>
                <a:lnTo>
                  <a:pt x="2715" y="2357"/>
                </a:lnTo>
                <a:lnTo>
                  <a:pt x="2700" y="2323"/>
                </a:lnTo>
                <a:lnTo>
                  <a:pt x="2691" y="2284"/>
                </a:lnTo>
                <a:lnTo>
                  <a:pt x="2686" y="2244"/>
                </a:lnTo>
                <a:lnTo>
                  <a:pt x="2688" y="2204"/>
                </a:lnTo>
                <a:lnTo>
                  <a:pt x="2694" y="2165"/>
                </a:lnTo>
                <a:lnTo>
                  <a:pt x="2706" y="2128"/>
                </a:lnTo>
                <a:lnTo>
                  <a:pt x="2743" y="2038"/>
                </a:lnTo>
                <a:lnTo>
                  <a:pt x="2765" y="1998"/>
                </a:lnTo>
                <a:lnTo>
                  <a:pt x="2794" y="1959"/>
                </a:lnTo>
                <a:lnTo>
                  <a:pt x="2830" y="1927"/>
                </a:lnTo>
                <a:lnTo>
                  <a:pt x="2870" y="1900"/>
                </a:lnTo>
                <a:lnTo>
                  <a:pt x="2912" y="1883"/>
                </a:lnTo>
                <a:lnTo>
                  <a:pt x="3034" y="1849"/>
                </a:lnTo>
                <a:lnTo>
                  <a:pt x="3037" y="1848"/>
                </a:lnTo>
                <a:lnTo>
                  <a:pt x="3040" y="1846"/>
                </a:lnTo>
                <a:lnTo>
                  <a:pt x="3041" y="1843"/>
                </a:lnTo>
                <a:lnTo>
                  <a:pt x="3043" y="1840"/>
                </a:lnTo>
                <a:lnTo>
                  <a:pt x="3045" y="1837"/>
                </a:lnTo>
                <a:lnTo>
                  <a:pt x="3045" y="1407"/>
                </a:lnTo>
                <a:lnTo>
                  <a:pt x="3043" y="1404"/>
                </a:lnTo>
                <a:lnTo>
                  <a:pt x="3041" y="1401"/>
                </a:lnTo>
                <a:lnTo>
                  <a:pt x="3038" y="1397"/>
                </a:lnTo>
                <a:lnTo>
                  <a:pt x="3037" y="1394"/>
                </a:lnTo>
                <a:lnTo>
                  <a:pt x="3034" y="1393"/>
                </a:lnTo>
                <a:lnTo>
                  <a:pt x="2912" y="1359"/>
                </a:lnTo>
                <a:lnTo>
                  <a:pt x="2870" y="1342"/>
                </a:lnTo>
                <a:lnTo>
                  <a:pt x="2830" y="1317"/>
                </a:lnTo>
                <a:lnTo>
                  <a:pt x="2794" y="1283"/>
                </a:lnTo>
                <a:lnTo>
                  <a:pt x="2765" y="1246"/>
                </a:lnTo>
                <a:lnTo>
                  <a:pt x="2743" y="1204"/>
                </a:lnTo>
                <a:lnTo>
                  <a:pt x="2712" y="1127"/>
                </a:lnTo>
                <a:lnTo>
                  <a:pt x="2700" y="1090"/>
                </a:lnTo>
                <a:lnTo>
                  <a:pt x="2692" y="1051"/>
                </a:lnTo>
                <a:lnTo>
                  <a:pt x="2692" y="1011"/>
                </a:lnTo>
                <a:lnTo>
                  <a:pt x="2697" y="970"/>
                </a:lnTo>
                <a:lnTo>
                  <a:pt x="2706" y="933"/>
                </a:lnTo>
                <a:lnTo>
                  <a:pt x="2722" y="898"/>
                </a:lnTo>
                <a:lnTo>
                  <a:pt x="2783" y="789"/>
                </a:lnTo>
                <a:lnTo>
                  <a:pt x="2785" y="786"/>
                </a:lnTo>
                <a:lnTo>
                  <a:pt x="2783" y="783"/>
                </a:lnTo>
                <a:lnTo>
                  <a:pt x="2783" y="779"/>
                </a:lnTo>
                <a:lnTo>
                  <a:pt x="2782" y="776"/>
                </a:lnTo>
                <a:lnTo>
                  <a:pt x="2782" y="772"/>
                </a:lnTo>
                <a:lnTo>
                  <a:pt x="2477" y="469"/>
                </a:lnTo>
                <a:lnTo>
                  <a:pt x="2476" y="468"/>
                </a:lnTo>
                <a:lnTo>
                  <a:pt x="2474" y="468"/>
                </a:lnTo>
                <a:lnTo>
                  <a:pt x="2470" y="466"/>
                </a:lnTo>
                <a:lnTo>
                  <a:pt x="2465" y="466"/>
                </a:lnTo>
                <a:lnTo>
                  <a:pt x="2462" y="466"/>
                </a:lnTo>
                <a:lnTo>
                  <a:pt x="2460" y="466"/>
                </a:lnTo>
                <a:lnTo>
                  <a:pt x="2358" y="525"/>
                </a:lnTo>
                <a:lnTo>
                  <a:pt x="2321" y="542"/>
                </a:lnTo>
                <a:lnTo>
                  <a:pt x="2280" y="551"/>
                </a:lnTo>
                <a:lnTo>
                  <a:pt x="2235" y="556"/>
                </a:lnTo>
                <a:lnTo>
                  <a:pt x="2204" y="553"/>
                </a:lnTo>
                <a:lnTo>
                  <a:pt x="2168" y="547"/>
                </a:lnTo>
                <a:lnTo>
                  <a:pt x="2130" y="534"/>
                </a:lnTo>
                <a:lnTo>
                  <a:pt x="2032" y="492"/>
                </a:lnTo>
                <a:lnTo>
                  <a:pt x="1992" y="472"/>
                </a:lnTo>
                <a:lnTo>
                  <a:pt x="1953" y="443"/>
                </a:lnTo>
                <a:lnTo>
                  <a:pt x="1921" y="407"/>
                </a:lnTo>
                <a:lnTo>
                  <a:pt x="1895" y="367"/>
                </a:lnTo>
                <a:lnTo>
                  <a:pt x="1878" y="324"/>
                </a:lnTo>
                <a:lnTo>
                  <a:pt x="1844" y="198"/>
                </a:lnTo>
                <a:lnTo>
                  <a:pt x="1842" y="195"/>
                </a:lnTo>
                <a:lnTo>
                  <a:pt x="1839" y="194"/>
                </a:lnTo>
                <a:lnTo>
                  <a:pt x="1836" y="191"/>
                </a:lnTo>
                <a:lnTo>
                  <a:pt x="1833" y="189"/>
                </a:lnTo>
                <a:lnTo>
                  <a:pt x="1830" y="188"/>
                </a:lnTo>
                <a:lnTo>
                  <a:pt x="1400" y="188"/>
                </a:lnTo>
                <a:close/>
                <a:moveTo>
                  <a:pt x="1400" y="0"/>
                </a:moveTo>
                <a:lnTo>
                  <a:pt x="1831" y="0"/>
                </a:lnTo>
                <a:lnTo>
                  <a:pt x="1867" y="5"/>
                </a:lnTo>
                <a:lnTo>
                  <a:pt x="1902" y="16"/>
                </a:lnTo>
                <a:lnTo>
                  <a:pt x="1936" y="33"/>
                </a:lnTo>
                <a:lnTo>
                  <a:pt x="1966" y="55"/>
                </a:lnTo>
                <a:lnTo>
                  <a:pt x="1991" y="82"/>
                </a:lnTo>
                <a:lnTo>
                  <a:pt x="2011" y="113"/>
                </a:lnTo>
                <a:lnTo>
                  <a:pt x="2025" y="147"/>
                </a:lnTo>
                <a:lnTo>
                  <a:pt x="2059" y="274"/>
                </a:lnTo>
                <a:lnTo>
                  <a:pt x="2065" y="287"/>
                </a:lnTo>
                <a:lnTo>
                  <a:pt x="2076" y="299"/>
                </a:lnTo>
                <a:lnTo>
                  <a:pt x="2088" y="311"/>
                </a:lnTo>
                <a:lnTo>
                  <a:pt x="2099" y="318"/>
                </a:lnTo>
                <a:lnTo>
                  <a:pt x="2103" y="319"/>
                </a:lnTo>
                <a:lnTo>
                  <a:pt x="2208" y="364"/>
                </a:lnTo>
                <a:lnTo>
                  <a:pt x="2218" y="367"/>
                </a:lnTo>
                <a:lnTo>
                  <a:pt x="2235" y="369"/>
                </a:lnTo>
                <a:lnTo>
                  <a:pt x="2249" y="367"/>
                </a:lnTo>
                <a:lnTo>
                  <a:pt x="2259" y="364"/>
                </a:lnTo>
                <a:lnTo>
                  <a:pt x="2266" y="362"/>
                </a:lnTo>
                <a:lnTo>
                  <a:pt x="2369" y="304"/>
                </a:lnTo>
                <a:lnTo>
                  <a:pt x="2399" y="290"/>
                </a:lnTo>
                <a:lnTo>
                  <a:pt x="2431" y="282"/>
                </a:lnTo>
                <a:lnTo>
                  <a:pt x="2465" y="279"/>
                </a:lnTo>
                <a:lnTo>
                  <a:pt x="2507" y="282"/>
                </a:lnTo>
                <a:lnTo>
                  <a:pt x="2545" y="294"/>
                </a:lnTo>
                <a:lnTo>
                  <a:pt x="2579" y="311"/>
                </a:lnTo>
                <a:lnTo>
                  <a:pt x="2610" y="336"/>
                </a:lnTo>
                <a:lnTo>
                  <a:pt x="2913" y="641"/>
                </a:lnTo>
                <a:lnTo>
                  <a:pt x="2938" y="669"/>
                </a:lnTo>
                <a:lnTo>
                  <a:pt x="2955" y="703"/>
                </a:lnTo>
                <a:lnTo>
                  <a:pt x="2966" y="737"/>
                </a:lnTo>
                <a:lnTo>
                  <a:pt x="2970" y="774"/>
                </a:lnTo>
                <a:lnTo>
                  <a:pt x="2969" y="811"/>
                </a:lnTo>
                <a:lnTo>
                  <a:pt x="2961" y="848"/>
                </a:lnTo>
                <a:lnTo>
                  <a:pt x="2946" y="882"/>
                </a:lnTo>
                <a:lnTo>
                  <a:pt x="2885" y="991"/>
                </a:lnTo>
                <a:lnTo>
                  <a:pt x="2881" y="1003"/>
                </a:lnTo>
                <a:lnTo>
                  <a:pt x="2879" y="1020"/>
                </a:lnTo>
                <a:lnTo>
                  <a:pt x="2879" y="1037"/>
                </a:lnTo>
                <a:lnTo>
                  <a:pt x="2882" y="1049"/>
                </a:lnTo>
                <a:lnTo>
                  <a:pt x="2884" y="1054"/>
                </a:lnTo>
                <a:lnTo>
                  <a:pt x="2919" y="1139"/>
                </a:lnTo>
                <a:lnTo>
                  <a:pt x="2926" y="1151"/>
                </a:lnTo>
                <a:lnTo>
                  <a:pt x="2936" y="1162"/>
                </a:lnTo>
                <a:lnTo>
                  <a:pt x="2950" y="1173"/>
                </a:lnTo>
                <a:lnTo>
                  <a:pt x="2961" y="1179"/>
                </a:lnTo>
                <a:lnTo>
                  <a:pt x="3085" y="1213"/>
                </a:lnTo>
                <a:lnTo>
                  <a:pt x="3119" y="1226"/>
                </a:lnTo>
                <a:lnTo>
                  <a:pt x="3150" y="1246"/>
                </a:lnTo>
                <a:lnTo>
                  <a:pt x="3177" y="1271"/>
                </a:lnTo>
                <a:lnTo>
                  <a:pt x="3199" y="1302"/>
                </a:lnTo>
                <a:lnTo>
                  <a:pt x="3216" y="1334"/>
                </a:lnTo>
                <a:lnTo>
                  <a:pt x="3227" y="1370"/>
                </a:lnTo>
                <a:lnTo>
                  <a:pt x="3232" y="1407"/>
                </a:lnTo>
                <a:lnTo>
                  <a:pt x="3232" y="1837"/>
                </a:lnTo>
                <a:lnTo>
                  <a:pt x="3227" y="1874"/>
                </a:lnTo>
                <a:lnTo>
                  <a:pt x="3216" y="1910"/>
                </a:lnTo>
                <a:lnTo>
                  <a:pt x="3199" y="1942"/>
                </a:lnTo>
                <a:lnTo>
                  <a:pt x="3177" y="1971"/>
                </a:lnTo>
                <a:lnTo>
                  <a:pt x="3150" y="1998"/>
                </a:lnTo>
                <a:lnTo>
                  <a:pt x="3119" y="2016"/>
                </a:lnTo>
                <a:lnTo>
                  <a:pt x="3085" y="2030"/>
                </a:lnTo>
                <a:lnTo>
                  <a:pt x="2961" y="2064"/>
                </a:lnTo>
                <a:lnTo>
                  <a:pt x="2950" y="2071"/>
                </a:lnTo>
                <a:lnTo>
                  <a:pt x="2936" y="2080"/>
                </a:lnTo>
                <a:lnTo>
                  <a:pt x="2926" y="2092"/>
                </a:lnTo>
                <a:lnTo>
                  <a:pt x="2919" y="2105"/>
                </a:lnTo>
                <a:lnTo>
                  <a:pt x="2918" y="2108"/>
                </a:lnTo>
                <a:lnTo>
                  <a:pt x="2876" y="2207"/>
                </a:lnTo>
                <a:lnTo>
                  <a:pt x="2873" y="2219"/>
                </a:lnTo>
                <a:lnTo>
                  <a:pt x="2873" y="2236"/>
                </a:lnTo>
                <a:lnTo>
                  <a:pt x="2875" y="2252"/>
                </a:lnTo>
                <a:lnTo>
                  <a:pt x="2879" y="2264"/>
                </a:lnTo>
                <a:lnTo>
                  <a:pt x="2935" y="2364"/>
                </a:lnTo>
                <a:lnTo>
                  <a:pt x="2950" y="2399"/>
                </a:lnTo>
                <a:lnTo>
                  <a:pt x="2958" y="2436"/>
                </a:lnTo>
                <a:lnTo>
                  <a:pt x="2960" y="2473"/>
                </a:lnTo>
                <a:lnTo>
                  <a:pt x="2955" y="2508"/>
                </a:lnTo>
                <a:lnTo>
                  <a:pt x="2944" y="2544"/>
                </a:lnTo>
                <a:lnTo>
                  <a:pt x="2926" y="2576"/>
                </a:lnTo>
                <a:lnTo>
                  <a:pt x="2902" y="2606"/>
                </a:lnTo>
                <a:lnTo>
                  <a:pt x="2598" y="2911"/>
                </a:lnTo>
                <a:lnTo>
                  <a:pt x="2569" y="2934"/>
                </a:lnTo>
                <a:lnTo>
                  <a:pt x="2533" y="2952"/>
                </a:lnTo>
                <a:lnTo>
                  <a:pt x="2496" y="2963"/>
                </a:lnTo>
                <a:lnTo>
                  <a:pt x="2454" y="2968"/>
                </a:lnTo>
                <a:lnTo>
                  <a:pt x="2420" y="2965"/>
                </a:lnTo>
                <a:lnTo>
                  <a:pt x="2388" y="2957"/>
                </a:lnTo>
                <a:lnTo>
                  <a:pt x="2358" y="2943"/>
                </a:lnTo>
                <a:lnTo>
                  <a:pt x="2258" y="2886"/>
                </a:lnTo>
                <a:lnTo>
                  <a:pt x="2252" y="2883"/>
                </a:lnTo>
                <a:lnTo>
                  <a:pt x="2239" y="2881"/>
                </a:lnTo>
                <a:lnTo>
                  <a:pt x="2225" y="2880"/>
                </a:lnTo>
                <a:lnTo>
                  <a:pt x="2208" y="2881"/>
                </a:lnTo>
                <a:lnTo>
                  <a:pt x="2199" y="2884"/>
                </a:lnTo>
                <a:lnTo>
                  <a:pt x="2195" y="2886"/>
                </a:lnTo>
                <a:lnTo>
                  <a:pt x="2096" y="2926"/>
                </a:lnTo>
                <a:lnTo>
                  <a:pt x="2085" y="2934"/>
                </a:lnTo>
                <a:lnTo>
                  <a:pt x="2072" y="2945"/>
                </a:lnTo>
                <a:lnTo>
                  <a:pt x="2063" y="2957"/>
                </a:lnTo>
                <a:lnTo>
                  <a:pt x="2057" y="2969"/>
                </a:lnTo>
                <a:lnTo>
                  <a:pt x="2025" y="3089"/>
                </a:lnTo>
                <a:lnTo>
                  <a:pt x="2011" y="3123"/>
                </a:lnTo>
                <a:lnTo>
                  <a:pt x="1991" y="3154"/>
                </a:lnTo>
                <a:lnTo>
                  <a:pt x="1966" y="3181"/>
                </a:lnTo>
                <a:lnTo>
                  <a:pt x="1936" y="3205"/>
                </a:lnTo>
                <a:lnTo>
                  <a:pt x="1902" y="3222"/>
                </a:lnTo>
                <a:lnTo>
                  <a:pt x="1867" y="3232"/>
                </a:lnTo>
                <a:lnTo>
                  <a:pt x="1831" y="3236"/>
                </a:lnTo>
                <a:lnTo>
                  <a:pt x="1400" y="3236"/>
                </a:lnTo>
                <a:lnTo>
                  <a:pt x="1363" y="3232"/>
                </a:lnTo>
                <a:lnTo>
                  <a:pt x="1328" y="3222"/>
                </a:lnTo>
                <a:lnTo>
                  <a:pt x="1295" y="3205"/>
                </a:lnTo>
                <a:lnTo>
                  <a:pt x="1266" y="3181"/>
                </a:lnTo>
                <a:lnTo>
                  <a:pt x="1241" y="3154"/>
                </a:lnTo>
                <a:lnTo>
                  <a:pt x="1221" y="3123"/>
                </a:lnTo>
                <a:lnTo>
                  <a:pt x="1207" y="3089"/>
                </a:lnTo>
                <a:lnTo>
                  <a:pt x="1175" y="2969"/>
                </a:lnTo>
                <a:lnTo>
                  <a:pt x="1168" y="2957"/>
                </a:lnTo>
                <a:lnTo>
                  <a:pt x="1159" y="2945"/>
                </a:lnTo>
                <a:lnTo>
                  <a:pt x="1147" y="2934"/>
                </a:lnTo>
                <a:lnTo>
                  <a:pt x="1134" y="2926"/>
                </a:lnTo>
                <a:lnTo>
                  <a:pt x="1130" y="2925"/>
                </a:lnTo>
                <a:lnTo>
                  <a:pt x="1023" y="2880"/>
                </a:lnTo>
                <a:lnTo>
                  <a:pt x="1014" y="2877"/>
                </a:lnTo>
                <a:lnTo>
                  <a:pt x="997" y="2875"/>
                </a:lnTo>
                <a:lnTo>
                  <a:pt x="983" y="2877"/>
                </a:lnTo>
                <a:lnTo>
                  <a:pt x="972" y="2878"/>
                </a:lnTo>
                <a:lnTo>
                  <a:pt x="966" y="2881"/>
                </a:lnTo>
                <a:lnTo>
                  <a:pt x="872" y="2935"/>
                </a:lnTo>
                <a:lnTo>
                  <a:pt x="841" y="2949"/>
                </a:lnTo>
                <a:lnTo>
                  <a:pt x="808" y="2957"/>
                </a:lnTo>
                <a:lnTo>
                  <a:pt x="774" y="2960"/>
                </a:lnTo>
                <a:lnTo>
                  <a:pt x="734" y="2955"/>
                </a:lnTo>
                <a:lnTo>
                  <a:pt x="695" y="2945"/>
                </a:lnTo>
                <a:lnTo>
                  <a:pt x="661" y="2926"/>
                </a:lnTo>
                <a:lnTo>
                  <a:pt x="631" y="2903"/>
                </a:lnTo>
                <a:lnTo>
                  <a:pt x="326" y="2598"/>
                </a:lnTo>
                <a:lnTo>
                  <a:pt x="303" y="2569"/>
                </a:lnTo>
                <a:lnTo>
                  <a:pt x="286" y="2536"/>
                </a:lnTo>
                <a:lnTo>
                  <a:pt x="274" y="2501"/>
                </a:lnTo>
                <a:lnTo>
                  <a:pt x="269" y="2463"/>
                </a:lnTo>
                <a:lnTo>
                  <a:pt x="270" y="2426"/>
                </a:lnTo>
                <a:lnTo>
                  <a:pt x="278" y="2391"/>
                </a:lnTo>
                <a:lnTo>
                  <a:pt x="294" y="2357"/>
                </a:lnTo>
                <a:lnTo>
                  <a:pt x="349" y="2259"/>
                </a:lnTo>
                <a:lnTo>
                  <a:pt x="354" y="2245"/>
                </a:lnTo>
                <a:lnTo>
                  <a:pt x="355" y="2230"/>
                </a:lnTo>
                <a:lnTo>
                  <a:pt x="355" y="2213"/>
                </a:lnTo>
                <a:lnTo>
                  <a:pt x="352" y="2200"/>
                </a:lnTo>
                <a:lnTo>
                  <a:pt x="349" y="2196"/>
                </a:lnTo>
                <a:lnTo>
                  <a:pt x="312" y="2105"/>
                </a:lnTo>
                <a:lnTo>
                  <a:pt x="306" y="2092"/>
                </a:lnTo>
                <a:lnTo>
                  <a:pt x="294" y="2080"/>
                </a:lnTo>
                <a:lnTo>
                  <a:pt x="281" y="2071"/>
                </a:lnTo>
                <a:lnTo>
                  <a:pt x="269" y="2064"/>
                </a:lnTo>
                <a:lnTo>
                  <a:pt x="147" y="2030"/>
                </a:lnTo>
                <a:lnTo>
                  <a:pt x="113" y="2016"/>
                </a:lnTo>
                <a:lnTo>
                  <a:pt x="82" y="1998"/>
                </a:lnTo>
                <a:lnTo>
                  <a:pt x="54" y="1971"/>
                </a:lnTo>
                <a:lnTo>
                  <a:pt x="31" y="1942"/>
                </a:lnTo>
                <a:lnTo>
                  <a:pt x="14" y="1910"/>
                </a:lnTo>
                <a:lnTo>
                  <a:pt x="3" y="1874"/>
                </a:lnTo>
                <a:lnTo>
                  <a:pt x="0" y="1837"/>
                </a:lnTo>
                <a:lnTo>
                  <a:pt x="0" y="1407"/>
                </a:lnTo>
                <a:lnTo>
                  <a:pt x="3" y="1370"/>
                </a:lnTo>
                <a:lnTo>
                  <a:pt x="14" y="1334"/>
                </a:lnTo>
                <a:lnTo>
                  <a:pt x="31" y="1302"/>
                </a:lnTo>
                <a:lnTo>
                  <a:pt x="54" y="1271"/>
                </a:lnTo>
                <a:lnTo>
                  <a:pt x="82" y="1246"/>
                </a:lnTo>
                <a:lnTo>
                  <a:pt x="113" y="1226"/>
                </a:lnTo>
                <a:lnTo>
                  <a:pt x="147" y="1213"/>
                </a:lnTo>
                <a:lnTo>
                  <a:pt x="260" y="1181"/>
                </a:lnTo>
                <a:lnTo>
                  <a:pt x="270" y="1170"/>
                </a:lnTo>
                <a:lnTo>
                  <a:pt x="284" y="1155"/>
                </a:lnTo>
                <a:lnTo>
                  <a:pt x="298" y="1134"/>
                </a:lnTo>
                <a:lnTo>
                  <a:pt x="312" y="1114"/>
                </a:lnTo>
                <a:lnTo>
                  <a:pt x="326" y="1093"/>
                </a:lnTo>
                <a:lnTo>
                  <a:pt x="337" y="1073"/>
                </a:lnTo>
                <a:lnTo>
                  <a:pt x="346" y="1056"/>
                </a:lnTo>
                <a:lnTo>
                  <a:pt x="349" y="1043"/>
                </a:lnTo>
                <a:lnTo>
                  <a:pt x="349" y="1026"/>
                </a:lnTo>
                <a:lnTo>
                  <a:pt x="348" y="1009"/>
                </a:lnTo>
                <a:lnTo>
                  <a:pt x="343" y="997"/>
                </a:lnTo>
                <a:lnTo>
                  <a:pt x="283" y="890"/>
                </a:lnTo>
                <a:lnTo>
                  <a:pt x="267" y="856"/>
                </a:lnTo>
                <a:lnTo>
                  <a:pt x="260" y="819"/>
                </a:lnTo>
                <a:lnTo>
                  <a:pt x="258" y="782"/>
                </a:lnTo>
                <a:lnTo>
                  <a:pt x="263" y="746"/>
                </a:lnTo>
                <a:lnTo>
                  <a:pt x="275" y="711"/>
                </a:lnTo>
                <a:lnTo>
                  <a:pt x="292" y="678"/>
                </a:lnTo>
                <a:lnTo>
                  <a:pt x="315" y="649"/>
                </a:lnTo>
                <a:lnTo>
                  <a:pt x="620" y="344"/>
                </a:lnTo>
                <a:lnTo>
                  <a:pt x="649" y="319"/>
                </a:lnTo>
                <a:lnTo>
                  <a:pt x="685" y="302"/>
                </a:lnTo>
                <a:lnTo>
                  <a:pt x="723" y="291"/>
                </a:lnTo>
                <a:lnTo>
                  <a:pt x="763" y="287"/>
                </a:lnTo>
                <a:lnTo>
                  <a:pt x="797" y="290"/>
                </a:lnTo>
                <a:lnTo>
                  <a:pt x="830" y="297"/>
                </a:lnTo>
                <a:lnTo>
                  <a:pt x="861" y="311"/>
                </a:lnTo>
                <a:lnTo>
                  <a:pt x="957" y="367"/>
                </a:lnTo>
                <a:lnTo>
                  <a:pt x="964" y="369"/>
                </a:lnTo>
                <a:lnTo>
                  <a:pt x="974" y="372"/>
                </a:lnTo>
                <a:lnTo>
                  <a:pt x="988" y="372"/>
                </a:lnTo>
                <a:lnTo>
                  <a:pt x="1005" y="370"/>
                </a:lnTo>
                <a:lnTo>
                  <a:pt x="1014" y="369"/>
                </a:lnTo>
                <a:lnTo>
                  <a:pt x="1018" y="366"/>
                </a:lnTo>
                <a:lnTo>
                  <a:pt x="1133" y="318"/>
                </a:lnTo>
                <a:lnTo>
                  <a:pt x="1144" y="311"/>
                </a:lnTo>
                <a:lnTo>
                  <a:pt x="1156" y="299"/>
                </a:lnTo>
                <a:lnTo>
                  <a:pt x="1167" y="287"/>
                </a:lnTo>
                <a:lnTo>
                  <a:pt x="1173" y="274"/>
                </a:lnTo>
                <a:lnTo>
                  <a:pt x="1207" y="147"/>
                </a:lnTo>
                <a:lnTo>
                  <a:pt x="1221" y="113"/>
                </a:lnTo>
                <a:lnTo>
                  <a:pt x="1241" y="82"/>
                </a:lnTo>
                <a:lnTo>
                  <a:pt x="1266" y="55"/>
                </a:lnTo>
                <a:lnTo>
                  <a:pt x="1295" y="33"/>
                </a:lnTo>
                <a:lnTo>
                  <a:pt x="1328" y="16"/>
                </a:lnTo>
                <a:lnTo>
                  <a:pt x="1363" y="5"/>
                </a:lnTo>
                <a:lnTo>
                  <a:pt x="1400" y="0"/>
                </a:lnTo>
                <a:close/>
              </a:path>
            </a:pathLst>
          </a:custGeom>
          <a:solidFill>
            <a:schemeClr val="bg1"/>
          </a:solidFill>
          <a:ln w="0">
            <a:noFill/>
            <a:prstDash val="solid"/>
            <a:round/>
          </a:ln>
        </p:spPr>
        <p:txBody>
          <a:bodyPr vert="horz" wrap="square" lIns="101600" tIns="50800" rIns="101600" bIns="50800" numCol="1" anchor="t" anchorCtr="0" compatLnSpc="1"/>
          <a:lstStyle/>
          <a:p>
            <a:endParaRPr lang="ru-RU" sz="1560">
              <a:solidFill>
                <a:schemeClr val="bg1"/>
              </a:solidFill>
            </a:endParaRPr>
          </a:p>
        </p:txBody>
      </p:sp>
      <p:sp>
        <p:nvSpPr>
          <p:cNvPr id="86" name="Freeform 631"/>
          <p:cNvSpPr>
            <a:spLocks noEditPoints="1"/>
          </p:cNvSpPr>
          <p:nvPr/>
        </p:nvSpPr>
        <p:spPr bwMode="auto">
          <a:xfrm>
            <a:off x="8863875" y="3030817"/>
            <a:ext cx="243415" cy="243878"/>
          </a:xfrm>
          <a:custGeom>
            <a:avLst/>
            <a:gdLst>
              <a:gd name="T0" fmla="*/ 869 w 2110"/>
              <a:gd name="T1" fmla="*/ 543 h 2112"/>
              <a:gd name="T2" fmla="*/ 655 w 2110"/>
              <a:gd name="T3" fmla="*/ 685 h 2112"/>
              <a:gd name="T4" fmla="*/ 530 w 2110"/>
              <a:gd name="T5" fmla="*/ 911 h 2112"/>
              <a:gd name="T6" fmla="*/ 524 w 2110"/>
              <a:gd name="T7" fmla="*/ 1179 h 2112"/>
              <a:gd name="T8" fmla="*/ 641 w 2110"/>
              <a:gd name="T9" fmla="*/ 1409 h 2112"/>
              <a:gd name="T10" fmla="*/ 848 w 2110"/>
              <a:gd name="T11" fmla="*/ 1559 h 2112"/>
              <a:gd name="T12" fmla="*/ 1113 w 2110"/>
              <a:gd name="T13" fmla="*/ 1596 h 2112"/>
              <a:gd name="T14" fmla="*/ 1357 w 2110"/>
              <a:gd name="T15" fmla="*/ 1508 h 2112"/>
              <a:gd name="T16" fmla="*/ 1530 w 2110"/>
              <a:gd name="T17" fmla="*/ 1321 h 2112"/>
              <a:gd name="T18" fmla="*/ 1600 w 2110"/>
              <a:gd name="T19" fmla="*/ 1066 h 2112"/>
              <a:gd name="T20" fmla="*/ 1541 w 2110"/>
              <a:gd name="T21" fmla="*/ 809 h 2112"/>
              <a:gd name="T22" fmla="*/ 1374 w 2110"/>
              <a:gd name="T23" fmla="*/ 614 h 2112"/>
              <a:gd name="T24" fmla="*/ 1134 w 2110"/>
              <a:gd name="T25" fmla="*/ 516 h 2112"/>
              <a:gd name="T26" fmla="*/ 1247 w 2110"/>
              <a:gd name="T27" fmla="*/ 10 h 2112"/>
              <a:gd name="T28" fmla="*/ 1317 w 2110"/>
              <a:gd name="T29" fmla="*/ 148 h 2112"/>
              <a:gd name="T30" fmla="*/ 1383 w 2110"/>
              <a:gd name="T31" fmla="*/ 224 h 2112"/>
              <a:gd name="T32" fmla="*/ 1528 w 2110"/>
              <a:gd name="T33" fmla="*/ 261 h 2112"/>
              <a:gd name="T34" fmla="*/ 1660 w 2110"/>
              <a:gd name="T35" fmla="*/ 207 h 2112"/>
              <a:gd name="T36" fmla="*/ 1918 w 2110"/>
              <a:gd name="T37" fmla="*/ 442 h 2112"/>
              <a:gd name="T38" fmla="*/ 1935 w 2110"/>
              <a:gd name="T39" fmla="*/ 515 h 2112"/>
              <a:gd name="T40" fmla="*/ 1872 w 2110"/>
              <a:gd name="T41" fmla="*/ 656 h 2112"/>
              <a:gd name="T42" fmla="*/ 1912 w 2110"/>
              <a:gd name="T43" fmla="*/ 784 h 2112"/>
              <a:gd name="T44" fmla="*/ 2057 w 2110"/>
              <a:gd name="T45" fmla="*/ 857 h 2112"/>
              <a:gd name="T46" fmla="*/ 2110 w 2110"/>
              <a:gd name="T47" fmla="*/ 929 h 2112"/>
              <a:gd name="T48" fmla="*/ 2069 w 2110"/>
              <a:gd name="T49" fmla="*/ 1287 h 2112"/>
              <a:gd name="T50" fmla="*/ 1918 w 2110"/>
              <a:gd name="T51" fmla="*/ 1344 h 2112"/>
              <a:gd name="T52" fmla="*/ 1853 w 2110"/>
              <a:gd name="T53" fmla="*/ 1473 h 2112"/>
              <a:gd name="T54" fmla="*/ 1899 w 2110"/>
              <a:gd name="T55" fmla="*/ 1620 h 2112"/>
              <a:gd name="T56" fmla="*/ 1898 w 2110"/>
              <a:gd name="T57" fmla="*/ 1694 h 2112"/>
              <a:gd name="T58" fmla="*/ 1638 w 2110"/>
              <a:gd name="T59" fmla="*/ 1932 h 2112"/>
              <a:gd name="T60" fmla="*/ 1515 w 2110"/>
              <a:gd name="T61" fmla="*/ 1884 h 2112"/>
              <a:gd name="T62" fmla="*/ 1414 w 2110"/>
              <a:gd name="T63" fmla="*/ 1878 h 2112"/>
              <a:gd name="T64" fmla="*/ 1290 w 2110"/>
              <a:gd name="T65" fmla="*/ 1954 h 2112"/>
              <a:gd name="T66" fmla="*/ 1227 w 2110"/>
              <a:gd name="T67" fmla="*/ 2096 h 2112"/>
              <a:gd name="T68" fmla="*/ 862 w 2110"/>
              <a:gd name="T69" fmla="*/ 2101 h 2112"/>
              <a:gd name="T70" fmla="*/ 794 w 2110"/>
              <a:gd name="T71" fmla="*/ 1966 h 2112"/>
              <a:gd name="T72" fmla="*/ 728 w 2110"/>
              <a:gd name="T73" fmla="*/ 1892 h 2112"/>
              <a:gd name="T74" fmla="*/ 581 w 2110"/>
              <a:gd name="T75" fmla="*/ 1853 h 2112"/>
              <a:gd name="T76" fmla="*/ 456 w 2110"/>
              <a:gd name="T77" fmla="*/ 1906 h 2112"/>
              <a:gd name="T78" fmla="*/ 198 w 2110"/>
              <a:gd name="T79" fmla="*/ 1669 h 2112"/>
              <a:gd name="T80" fmla="*/ 181 w 2110"/>
              <a:gd name="T81" fmla="*/ 1598 h 2112"/>
              <a:gd name="T82" fmla="*/ 241 w 2110"/>
              <a:gd name="T83" fmla="*/ 1465 h 2112"/>
              <a:gd name="T84" fmla="*/ 198 w 2110"/>
              <a:gd name="T85" fmla="*/ 1330 h 2112"/>
              <a:gd name="T86" fmla="*/ 53 w 2110"/>
              <a:gd name="T87" fmla="*/ 1257 h 2112"/>
              <a:gd name="T88" fmla="*/ 0 w 2110"/>
              <a:gd name="T89" fmla="*/ 1186 h 2112"/>
              <a:gd name="T90" fmla="*/ 40 w 2110"/>
              <a:gd name="T91" fmla="*/ 827 h 2112"/>
              <a:gd name="T92" fmla="*/ 176 w 2110"/>
              <a:gd name="T93" fmla="*/ 775 h 2112"/>
              <a:gd name="T94" fmla="*/ 235 w 2110"/>
              <a:gd name="T95" fmla="*/ 693 h 2112"/>
              <a:gd name="T96" fmla="*/ 250 w 2110"/>
              <a:gd name="T97" fmla="*/ 601 h 2112"/>
              <a:gd name="T98" fmla="*/ 193 w 2110"/>
              <a:gd name="T99" fmla="*/ 467 h 2112"/>
              <a:gd name="T100" fmla="*/ 430 w 2110"/>
              <a:gd name="T101" fmla="*/ 209 h 2112"/>
              <a:gd name="T102" fmla="*/ 501 w 2110"/>
              <a:gd name="T103" fmla="*/ 191 h 2112"/>
              <a:gd name="T104" fmla="*/ 634 w 2110"/>
              <a:gd name="T105" fmla="*/ 250 h 2112"/>
              <a:gd name="T106" fmla="*/ 782 w 2110"/>
              <a:gd name="T107" fmla="*/ 201 h 2112"/>
              <a:gd name="T108" fmla="*/ 855 w 2110"/>
              <a:gd name="T109" fmla="*/ 52 h 2112"/>
              <a:gd name="T110" fmla="*/ 927 w 2110"/>
              <a:gd name="T111" fmla="*/ 0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10" h="2112">
                <a:moveTo>
                  <a:pt x="1065" y="510"/>
                </a:moveTo>
                <a:lnTo>
                  <a:pt x="997" y="513"/>
                </a:lnTo>
                <a:lnTo>
                  <a:pt x="932" y="524"/>
                </a:lnTo>
                <a:lnTo>
                  <a:pt x="869" y="543"/>
                </a:lnTo>
                <a:lnTo>
                  <a:pt x="808" y="569"/>
                </a:lnTo>
                <a:lnTo>
                  <a:pt x="753" y="601"/>
                </a:lnTo>
                <a:lnTo>
                  <a:pt x="702" y="640"/>
                </a:lnTo>
                <a:lnTo>
                  <a:pt x="655" y="685"/>
                </a:lnTo>
                <a:lnTo>
                  <a:pt x="614" y="735"/>
                </a:lnTo>
                <a:lnTo>
                  <a:pt x="580" y="790"/>
                </a:lnTo>
                <a:lnTo>
                  <a:pt x="552" y="849"/>
                </a:lnTo>
                <a:lnTo>
                  <a:pt x="530" y="911"/>
                </a:lnTo>
                <a:lnTo>
                  <a:pt x="516" y="976"/>
                </a:lnTo>
                <a:lnTo>
                  <a:pt x="510" y="1044"/>
                </a:lnTo>
                <a:lnTo>
                  <a:pt x="513" y="1114"/>
                </a:lnTo>
                <a:lnTo>
                  <a:pt x="524" y="1179"/>
                </a:lnTo>
                <a:lnTo>
                  <a:pt x="544" y="1242"/>
                </a:lnTo>
                <a:lnTo>
                  <a:pt x="569" y="1302"/>
                </a:lnTo>
                <a:lnTo>
                  <a:pt x="603" y="1358"/>
                </a:lnTo>
                <a:lnTo>
                  <a:pt x="641" y="1409"/>
                </a:lnTo>
                <a:lnTo>
                  <a:pt x="685" y="1456"/>
                </a:lnTo>
                <a:lnTo>
                  <a:pt x="736" y="1496"/>
                </a:lnTo>
                <a:lnTo>
                  <a:pt x="790" y="1531"/>
                </a:lnTo>
                <a:lnTo>
                  <a:pt x="848" y="1559"/>
                </a:lnTo>
                <a:lnTo>
                  <a:pt x="910" y="1581"/>
                </a:lnTo>
                <a:lnTo>
                  <a:pt x="975" y="1595"/>
                </a:lnTo>
                <a:lnTo>
                  <a:pt x="1045" y="1599"/>
                </a:lnTo>
                <a:lnTo>
                  <a:pt x="1113" y="1596"/>
                </a:lnTo>
                <a:lnTo>
                  <a:pt x="1179" y="1585"/>
                </a:lnTo>
                <a:lnTo>
                  <a:pt x="1241" y="1567"/>
                </a:lnTo>
                <a:lnTo>
                  <a:pt x="1301" y="1541"/>
                </a:lnTo>
                <a:lnTo>
                  <a:pt x="1357" y="1508"/>
                </a:lnTo>
                <a:lnTo>
                  <a:pt x="1408" y="1469"/>
                </a:lnTo>
                <a:lnTo>
                  <a:pt x="1454" y="1425"/>
                </a:lnTo>
                <a:lnTo>
                  <a:pt x="1496" y="1375"/>
                </a:lnTo>
                <a:lnTo>
                  <a:pt x="1530" y="1321"/>
                </a:lnTo>
                <a:lnTo>
                  <a:pt x="1558" y="1262"/>
                </a:lnTo>
                <a:lnTo>
                  <a:pt x="1579" y="1200"/>
                </a:lnTo>
                <a:lnTo>
                  <a:pt x="1593" y="1134"/>
                </a:lnTo>
                <a:lnTo>
                  <a:pt x="1600" y="1066"/>
                </a:lnTo>
                <a:lnTo>
                  <a:pt x="1596" y="998"/>
                </a:lnTo>
                <a:lnTo>
                  <a:pt x="1586" y="931"/>
                </a:lnTo>
                <a:lnTo>
                  <a:pt x="1566" y="868"/>
                </a:lnTo>
                <a:lnTo>
                  <a:pt x="1541" y="809"/>
                </a:lnTo>
                <a:lnTo>
                  <a:pt x="1507" y="753"/>
                </a:lnTo>
                <a:lnTo>
                  <a:pt x="1468" y="702"/>
                </a:lnTo>
                <a:lnTo>
                  <a:pt x="1425" y="656"/>
                </a:lnTo>
                <a:lnTo>
                  <a:pt x="1374" y="614"/>
                </a:lnTo>
                <a:lnTo>
                  <a:pt x="1320" y="580"/>
                </a:lnTo>
                <a:lnTo>
                  <a:pt x="1261" y="550"/>
                </a:lnTo>
                <a:lnTo>
                  <a:pt x="1199" y="530"/>
                </a:lnTo>
                <a:lnTo>
                  <a:pt x="1134" y="516"/>
                </a:lnTo>
                <a:lnTo>
                  <a:pt x="1065" y="510"/>
                </a:lnTo>
                <a:close/>
                <a:moveTo>
                  <a:pt x="927" y="0"/>
                </a:moveTo>
                <a:lnTo>
                  <a:pt x="1224" y="6"/>
                </a:lnTo>
                <a:lnTo>
                  <a:pt x="1247" y="10"/>
                </a:lnTo>
                <a:lnTo>
                  <a:pt x="1267" y="23"/>
                </a:lnTo>
                <a:lnTo>
                  <a:pt x="1284" y="40"/>
                </a:lnTo>
                <a:lnTo>
                  <a:pt x="1294" y="62"/>
                </a:lnTo>
                <a:lnTo>
                  <a:pt x="1317" y="148"/>
                </a:lnTo>
                <a:lnTo>
                  <a:pt x="1326" y="171"/>
                </a:lnTo>
                <a:lnTo>
                  <a:pt x="1341" y="193"/>
                </a:lnTo>
                <a:lnTo>
                  <a:pt x="1362" y="212"/>
                </a:lnTo>
                <a:lnTo>
                  <a:pt x="1383" y="224"/>
                </a:lnTo>
                <a:lnTo>
                  <a:pt x="1453" y="255"/>
                </a:lnTo>
                <a:lnTo>
                  <a:pt x="1476" y="263"/>
                </a:lnTo>
                <a:lnTo>
                  <a:pt x="1502" y="264"/>
                </a:lnTo>
                <a:lnTo>
                  <a:pt x="1528" y="261"/>
                </a:lnTo>
                <a:lnTo>
                  <a:pt x="1552" y="253"/>
                </a:lnTo>
                <a:lnTo>
                  <a:pt x="1624" y="215"/>
                </a:lnTo>
                <a:lnTo>
                  <a:pt x="1641" y="209"/>
                </a:lnTo>
                <a:lnTo>
                  <a:pt x="1660" y="207"/>
                </a:lnTo>
                <a:lnTo>
                  <a:pt x="1680" y="209"/>
                </a:lnTo>
                <a:lnTo>
                  <a:pt x="1697" y="216"/>
                </a:lnTo>
                <a:lnTo>
                  <a:pt x="1712" y="229"/>
                </a:lnTo>
                <a:lnTo>
                  <a:pt x="1918" y="442"/>
                </a:lnTo>
                <a:lnTo>
                  <a:pt x="1929" y="458"/>
                </a:lnTo>
                <a:lnTo>
                  <a:pt x="1935" y="476"/>
                </a:lnTo>
                <a:lnTo>
                  <a:pt x="1938" y="495"/>
                </a:lnTo>
                <a:lnTo>
                  <a:pt x="1935" y="515"/>
                </a:lnTo>
                <a:lnTo>
                  <a:pt x="1929" y="532"/>
                </a:lnTo>
                <a:lnTo>
                  <a:pt x="1884" y="606"/>
                </a:lnTo>
                <a:lnTo>
                  <a:pt x="1875" y="629"/>
                </a:lnTo>
                <a:lnTo>
                  <a:pt x="1872" y="656"/>
                </a:lnTo>
                <a:lnTo>
                  <a:pt x="1872" y="682"/>
                </a:lnTo>
                <a:lnTo>
                  <a:pt x="1879" y="705"/>
                </a:lnTo>
                <a:lnTo>
                  <a:pt x="1901" y="762"/>
                </a:lnTo>
                <a:lnTo>
                  <a:pt x="1912" y="784"/>
                </a:lnTo>
                <a:lnTo>
                  <a:pt x="1929" y="806"/>
                </a:lnTo>
                <a:lnTo>
                  <a:pt x="1950" y="821"/>
                </a:lnTo>
                <a:lnTo>
                  <a:pt x="1972" y="832"/>
                </a:lnTo>
                <a:lnTo>
                  <a:pt x="2057" y="857"/>
                </a:lnTo>
                <a:lnTo>
                  <a:pt x="2077" y="868"/>
                </a:lnTo>
                <a:lnTo>
                  <a:pt x="2094" y="885"/>
                </a:lnTo>
                <a:lnTo>
                  <a:pt x="2105" y="906"/>
                </a:lnTo>
                <a:lnTo>
                  <a:pt x="2110" y="929"/>
                </a:lnTo>
                <a:lnTo>
                  <a:pt x="2103" y="1227"/>
                </a:lnTo>
                <a:lnTo>
                  <a:pt x="2099" y="1250"/>
                </a:lnTo>
                <a:lnTo>
                  <a:pt x="2086" y="1271"/>
                </a:lnTo>
                <a:lnTo>
                  <a:pt x="2069" y="1287"/>
                </a:lnTo>
                <a:lnTo>
                  <a:pt x="2048" y="1298"/>
                </a:lnTo>
                <a:lnTo>
                  <a:pt x="1963" y="1319"/>
                </a:lnTo>
                <a:lnTo>
                  <a:pt x="1940" y="1329"/>
                </a:lnTo>
                <a:lnTo>
                  <a:pt x="1918" y="1344"/>
                </a:lnTo>
                <a:lnTo>
                  <a:pt x="1901" y="1364"/>
                </a:lnTo>
                <a:lnTo>
                  <a:pt x="1889" y="1386"/>
                </a:lnTo>
                <a:lnTo>
                  <a:pt x="1861" y="1449"/>
                </a:lnTo>
                <a:lnTo>
                  <a:pt x="1853" y="1473"/>
                </a:lnTo>
                <a:lnTo>
                  <a:pt x="1850" y="1500"/>
                </a:lnTo>
                <a:lnTo>
                  <a:pt x="1853" y="1527"/>
                </a:lnTo>
                <a:lnTo>
                  <a:pt x="1862" y="1550"/>
                </a:lnTo>
                <a:lnTo>
                  <a:pt x="1899" y="1620"/>
                </a:lnTo>
                <a:lnTo>
                  <a:pt x="1906" y="1637"/>
                </a:lnTo>
                <a:lnTo>
                  <a:pt x="1907" y="1657"/>
                </a:lnTo>
                <a:lnTo>
                  <a:pt x="1904" y="1675"/>
                </a:lnTo>
                <a:lnTo>
                  <a:pt x="1898" y="1694"/>
                </a:lnTo>
                <a:lnTo>
                  <a:pt x="1885" y="1708"/>
                </a:lnTo>
                <a:lnTo>
                  <a:pt x="1672" y="1915"/>
                </a:lnTo>
                <a:lnTo>
                  <a:pt x="1657" y="1926"/>
                </a:lnTo>
                <a:lnTo>
                  <a:pt x="1638" y="1932"/>
                </a:lnTo>
                <a:lnTo>
                  <a:pt x="1620" y="1934"/>
                </a:lnTo>
                <a:lnTo>
                  <a:pt x="1600" y="1932"/>
                </a:lnTo>
                <a:lnTo>
                  <a:pt x="1583" y="1924"/>
                </a:lnTo>
                <a:lnTo>
                  <a:pt x="1515" y="1884"/>
                </a:lnTo>
                <a:lnTo>
                  <a:pt x="1491" y="1875"/>
                </a:lnTo>
                <a:lnTo>
                  <a:pt x="1465" y="1870"/>
                </a:lnTo>
                <a:lnTo>
                  <a:pt x="1439" y="1872"/>
                </a:lnTo>
                <a:lnTo>
                  <a:pt x="1414" y="1878"/>
                </a:lnTo>
                <a:lnTo>
                  <a:pt x="1349" y="1904"/>
                </a:lnTo>
                <a:lnTo>
                  <a:pt x="1326" y="1915"/>
                </a:lnTo>
                <a:lnTo>
                  <a:pt x="1306" y="1932"/>
                </a:lnTo>
                <a:lnTo>
                  <a:pt x="1290" y="1954"/>
                </a:lnTo>
                <a:lnTo>
                  <a:pt x="1280" y="1977"/>
                </a:lnTo>
                <a:lnTo>
                  <a:pt x="1255" y="2057"/>
                </a:lnTo>
                <a:lnTo>
                  <a:pt x="1244" y="2079"/>
                </a:lnTo>
                <a:lnTo>
                  <a:pt x="1227" y="2096"/>
                </a:lnTo>
                <a:lnTo>
                  <a:pt x="1205" y="2107"/>
                </a:lnTo>
                <a:lnTo>
                  <a:pt x="1182" y="2112"/>
                </a:lnTo>
                <a:lnTo>
                  <a:pt x="886" y="2105"/>
                </a:lnTo>
                <a:lnTo>
                  <a:pt x="862" y="2101"/>
                </a:lnTo>
                <a:lnTo>
                  <a:pt x="842" y="2088"/>
                </a:lnTo>
                <a:lnTo>
                  <a:pt x="825" y="2071"/>
                </a:lnTo>
                <a:lnTo>
                  <a:pt x="816" y="2050"/>
                </a:lnTo>
                <a:lnTo>
                  <a:pt x="794" y="1966"/>
                </a:lnTo>
                <a:lnTo>
                  <a:pt x="785" y="1944"/>
                </a:lnTo>
                <a:lnTo>
                  <a:pt x="770" y="1923"/>
                </a:lnTo>
                <a:lnTo>
                  <a:pt x="750" y="1904"/>
                </a:lnTo>
                <a:lnTo>
                  <a:pt x="728" y="1892"/>
                </a:lnTo>
                <a:lnTo>
                  <a:pt x="657" y="1861"/>
                </a:lnTo>
                <a:lnTo>
                  <a:pt x="634" y="1853"/>
                </a:lnTo>
                <a:lnTo>
                  <a:pt x="607" y="1850"/>
                </a:lnTo>
                <a:lnTo>
                  <a:pt x="581" y="1853"/>
                </a:lnTo>
                <a:lnTo>
                  <a:pt x="558" y="1862"/>
                </a:lnTo>
                <a:lnTo>
                  <a:pt x="491" y="1898"/>
                </a:lnTo>
                <a:lnTo>
                  <a:pt x="474" y="1904"/>
                </a:lnTo>
                <a:lnTo>
                  <a:pt x="456" y="1906"/>
                </a:lnTo>
                <a:lnTo>
                  <a:pt x="436" y="1903"/>
                </a:lnTo>
                <a:lnTo>
                  <a:pt x="419" y="1895"/>
                </a:lnTo>
                <a:lnTo>
                  <a:pt x="403" y="1884"/>
                </a:lnTo>
                <a:lnTo>
                  <a:pt x="198" y="1669"/>
                </a:lnTo>
                <a:lnTo>
                  <a:pt x="187" y="1654"/>
                </a:lnTo>
                <a:lnTo>
                  <a:pt x="181" y="1637"/>
                </a:lnTo>
                <a:lnTo>
                  <a:pt x="178" y="1616"/>
                </a:lnTo>
                <a:lnTo>
                  <a:pt x="181" y="1598"/>
                </a:lnTo>
                <a:lnTo>
                  <a:pt x="187" y="1581"/>
                </a:lnTo>
                <a:lnTo>
                  <a:pt x="227" y="1513"/>
                </a:lnTo>
                <a:lnTo>
                  <a:pt x="236" y="1491"/>
                </a:lnTo>
                <a:lnTo>
                  <a:pt x="241" y="1465"/>
                </a:lnTo>
                <a:lnTo>
                  <a:pt x="240" y="1437"/>
                </a:lnTo>
                <a:lnTo>
                  <a:pt x="233" y="1414"/>
                </a:lnTo>
                <a:lnTo>
                  <a:pt x="209" y="1352"/>
                </a:lnTo>
                <a:lnTo>
                  <a:pt x="198" y="1330"/>
                </a:lnTo>
                <a:lnTo>
                  <a:pt x="181" y="1310"/>
                </a:lnTo>
                <a:lnTo>
                  <a:pt x="159" y="1293"/>
                </a:lnTo>
                <a:lnTo>
                  <a:pt x="138" y="1284"/>
                </a:lnTo>
                <a:lnTo>
                  <a:pt x="53" y="1257"/>
                </a:lnTo>
                <a:lnTo>
                  <a:pt x="32" y="1247"/>
                </a:lnTo>
                <a:lnTo>
                  <a:pt x="15" y="1230"/>
                </a:lnTo>
                <a:lnTo>
                  <a:pt x="5" y="1210"/>
                </a:lnTo>
                <a:lnTo>
                  <a:pt x="0" y="1186"/>
                </a:lnTo>
                <a:lnTo>
                  <a:pt x="6" y="888"/>
                </a:lnTo>
                <a:lnTo>
                  <a:pt x="11" y="865"/>
                </a:lnTo>
                <a:lnTo>
                  <a:pt x="23" y="844"/>
                </a:lnTo>
                <a:lnTo>
                  <a:pt x="40" y="827"/>
                </a:lnTo>
                <a:lnTo>
                  <a:pt x="62" y="818"/>
                </a:lnTo>
                <a:lnTo>
                  <a:pt x="147" y="796"/>
                </a:lnTo>
                <a:lnTo>
                  <a:pt x="161" y="789"/>
                </a:lnTo>
                <a:lnTo>
                  <a:pt x="176" y="775"/>
                </a:lnTo>
                <a:lnTo>
                  <a:pt x="193" y="755"/>
                </a:lnTo>
                <a:lnTo>
                  <a:pt x="209" y="733"/>
                </a:lnTo>
                <a:lnTo>
                  <a:pt x="224" y="711"/>
                </a:lnTo>
                <a:lnTo>
                  <a:pt x="235" y="693"/>
                </a:lnTo>
                <a:lnTo>
                  <a:pt x="244" y="677"/>
                </a:lnTo>
                <a:lnTo>
                  <a:pt x="250" y="654"/>
                </a:lnTo>
                <a:lnTo>
                  <a:pt x="253" y="628"/>
                </a:lnTo>
                <a:lnTo>
                  <a:pt x="250" y="601"/>
                </a:lnTo>
                <a:lnTo>
                  <a:pt x="241" y="578"/>
                </a:lnTo>
                <a:lnTo>
                  <a:pt x="201" y="502"/>
                </a:lnTo>
                <a:lnTo>
                  <a:pt x="195" y="485"/>
                </a:lnTo>
                <a:lnTo>
                  <a:pt x="193" y="467"/>
                </a:lnTo>
                <a:lnTo>
                  <a:pt x="196" y="447"/>
                </a:lnTo>
                <a:lnTo>
                  <a:pt x="202" y="430"/>
                </a:lnTo>
                <a:lnTo>
                  <a:pt x="215" y="414"/>
                </a:lnTo>
                <a:lnTo>
                  <a:pt x="430" y="209"/>
                </a:lnTo>
                <a:lnTo>
                  <a:pt x="444" y="198"/>
                </a:lnTo>
                <a:lnTo>
                  <a:pt x="462" y="191"/>
                </a:lnTo>
                <a:lnTo>
                  <a:pt x="482" y="188"/>
                </a:lnTo>
                <a:lnTo>
                  <a:pt x="501" y="191"/>
                </a:lnTo>
                <a:lnTo>
                  <a:pt x="518" y="198"/>
                </a:lnTo>
                <a:lnTo>
                  <a:pt x="584" y="238"/>
                </a:lnTo>
                <a:lnTo>
                  <a:pt x="607" y="247"/>
                </a:lnTo>
                <a:lnTo>
                  <a:pt x="634" y="250"/>
                </a:lnTo>
                <a:lnTo>
                  <a:pt x="660" y="249"/>
                </a:lnTo>
                <a:lnTo>
                  <a:pt x="683" y="243"/>
                </a:lnTo>
                <a:lnTo>
                  <a:pt x="759" y="212"/>
                </a:lnTo>
                <a:lnTo>
                  <a:pt x="782" y="201"/>
                </a:lnTo>
                <a:lnTo>
                  <a:pt x="802" y="182"/>
                </a:lnTo>
                <a:lnTo>
                  <a:pt x="819" y="162"/>
                </a:lnTo>
                <a:lnTo>
                  <a:pt x="828" y="139"/>
                </a:lnTo>
                <a:lnTo>
                  <a:pt x="855" y="52"/>
                </a:lnTo>
                <a:lnTo>
                  <a:pt x="865" y="32"/>
                </a:lnTo>
                <a:lnTo>
                  <a:pt x="882" y="15"/>
                </a:lnTo>
                <a:lnTo>
                  <a:pt x="904" y="3"/>
                </a:lnTo>
                <a:lnTo>
                  <a:pt x="927" y="0"/>
                </a:lnTo>
                <a:close/>
              </a:path>
            </a:pathLst>
          </a:custGeom>
          <a:solidFill>
            <a:schemeClr val="bg1"/>
          </a:solidFill>
          <a:ln w="0">
            <a:noFill/>
            <a:prstDash val="solid"/>
            <a:round/>
          </a:ln>
        </p:spPr>
        <p:txBody>
          <a:bodyPr vert="horz" wrap="square" lIns="101600" tIns="50800" rIns="101600" bIns="50800" numCol="1" anchor="t" anchorCtr="0" compatLnSpc="1"/>
          <a:lstStyle/>
          <a:p>
            <a:endParaRPr lang="ru-RU" sz="1560">
              <a:solidFill>
                <a:schemeClr val="bg1"/>
              </a:solidFill>
            </a:endParaRPr>
          </a:p>
        </p:txBody>
      </p:sp>
      <p:sp>
        <p:nvSpPr>
          <p:cNvPr id="87" name="Freeform 15"/>
          <p:cNvSpPr>
            <a:spLocks noEditPoints="1"/>
          </p:cNvSpPr>
          <p:nvPr/>
        </p:nvSpPr>
        <p:spPr bwMode="auto">
          <a:xfrm>
            <a:off x="9788775" y="2329036"/>
            <a:ext cx="481862" cy="368774"/>
          </a:xfrm>
          <a:custGeom>
            <a:avLst/>
            <a:gdLst>
              <a:gd name="T0" fmla="*/ 2181 w 2472"/>
              <a:gd name="T1" fmla="*/ 0 h 1891"/>
              <a:gd name="T2" fmla="*/ 1891 w 2472"/>
              <a:gd name="T3" fmla="*/ 291 h 1891"/>
              <a:gd name="T4" fmla="*/ 1992 w 2472"/>
              <a:gd name="T5" fmla="*/ 509 h 1891"/>
              <a:gd name="T6" fmla="*/ 1638 w 2472"/>
              <a:gd name="T7" fmla="*/ 1040 h 1891"/>
              <a:gd name="T8" fmla="*/ 1527 w 2472"/>
              <a:gd name="T9" fmla="*/ 1018 h 1891"/>
              <a:gd name="T10" fmla="*/ 1271 w 2472"/>
              <a:gd name="T11" fmla="*/ 1172 h 1891"/>
              <a:gd name="T12" fmla="*/ 1070 w 2472"/>
              <a:gd name="T13" fmla="*/ 1051 h 1891"/>
              <a:gd name="T14" fmla="*/ 1090 w 2472"/>
              <a:gd name="T15" fmla="*/ 946 h 1891"/>
              <a:gd name="T16" fmla="*/ 799 w 2472"/>
              <a:gd name="T17" fmla="*/ 656 h 1891"/>
              <a:gd name="T18" fmla="*/ 508 w 2472"/>
              <a:gd name="T19" fmla="*/ 946 h 1891"/>
              <a:gd name="T20" fmla="*/ 608 w 2472"/>
              <a:gd name="T21" fmla="*/ 1163 h 1891"/>
              <a:gd name="T22" fmla="*/ 457 w 2472"/>
              <a:gd name="T23" fmla="*/ 1364 h 1891"/>
              <a:gd name="T24" fmla="*/ 290 w 2472"/>
              <a:gd name="T25" fmla="*/ 1309 h 1891"/>
              <a:gd name="T26" fmla="*/ 0 w 2472"/>
              <a:gd name="T27" fmla="*/ 1600 h 1891"/>
              <a:gd name="T28" fmla="*/ 290 w 2472"/>
              <a:gd name="T29" fmla="*/ 1891 h 1891"/>
              <a:gd name="T30" fmla="*/ 579 w 2472"/>
              <a:gd name="T31" fmla="*/ 1600 h 1891"/>
              <a:gd name="T32" fmla="*/ 511 w 2472"/>
              <a:gd name="T33" fmla="*/ 1415 h 1891"/>
              <a:gd name="T34" fmla="*/ 669 w 2472"/>
              <a:gd name="T35" fmla="*/ 1204 h 1891"/>
              <a:gd name="T36" fmla="*/ 799 w 2472"/>
              <a:gd name="T37" fmla="*/ 1236 h 1891"/>
              <a:gd name="T38" fmla="*/ 1035 w 2472"/>
              <a:gd name="T39" fmla="*/ 1115 h 1891"/>
              <a:gd name="T40" fmla="*/ 1244 w 2472"/>
              <a:gd name="T41" fmla="*/ 1241 h 1891"/>
              <a:gd name="T42" fmla="*/ 1235 w 2472"/>
              <a:gd name="T43" fmla="*/ 1309 h 1891"/>
              <a:gd name="T44" fmla="*/ 1527 w 2472"/>
              <a:gd name="T45" fmla="*/ 1600 h 1891"/>
              <a:gd name="T46" fmla="*/ 1818 w 2472"/>
              <a:gd name="T47" fmla="*/ 1309 h 1891"/>
              <a:gd name="T48" fmla="*/ 1700 w 2472"/>
              <a:gd name="T49" fmla="*/ 1077 h 1891"/>
              <a:gd name="T50" fmla="*/ 2052 w 2472"/>
              <a:gd name="T51" fmla="*/ 550 h 1891"/>
              <a:gd name="T52" fmla="*/ 2181 w 2472"/>
              <a:gd name="T53" fmla="*/ 582 h 1891"/>
              <a:gd name="T54" fmla="*/ 2472 w 2472"/>
              <a:gd name="T55" fmla="*/ 291 h 1891"/>
              <a:gd name="T56" fmla="*/ 2181 w 2472"/>
              <a:gd name="T57" fmla="*/ 0 h 1891"/>
              <a:gd name="T58" fmla="*/ 290 w 2472"/>
              <a:gd name="T59" fmla="*/ 1746 h 1891"/>
              <a:gd name="T60" fmla="*/ 145 w 2472"/>
              <a:gd name="T61" fmla="*/ 1600 h 1891"/>
              <a:gd name="T62" fmla="*/ 290 w 2472"/>
              <a:gd name="T63" fmla="*/ 1455 h 1891"/>
              <a:gd name="T64" fmla="*/ 434 w 2472"/>
              <a:gd name="T65" fmla="*/ 1600 h 1891"/>
              <a:gd name="T66" fmla="*/ 290 w 2472"/>
              <a:gd name="T67" fmla="*/ 1746 h 1891"/>
              <a:gd name="T68" fmla="*/ 799 w 2472"/>
              <a:gd name="T69" fmla="*/ 1091 h 1891"/>
              <a:gd name="T70" fmla="*/ 653 w 2472"/>
              <a:gd name="T71" fmla="*/ 946 h 1891"/>
              <a:gd name="T72" fmla="*/ 799 w 2472"/>
              <a:gd name="T73" fmla="*/ 801 h 1891"/>
              <a:gd name="T74" fmla="*/ 945 w 2472"/>
              <a:gd name="T75" fmla="*/ 946 h 1891"/>
              <a:gd name="T76" fmla="*/ 799 w 2472"/>
              <a:gd name="T77" fmla="*/ 1091 h 1891"/>
              <a:gd name="T78" fmla="*/ 1527 w 2472"/>
              <a:gd name="T79" fmla="*/ 1454 h 1891"/>
              <a:gd name="T80" fmla="*/ 1381 w 2472"/>
              <a:gd name="T81" fmla="*/ 1309 h 1891"/>
              <a:gd name="T82" fmla="*/ 1527 w 2472"/>
              <a:gd name="T83" fmla="*/ 1164 h 1891"/>
              <a:gd name="T84" fmla="*/ 1672 w 2472"/>
              <a:gd name="T85" fmla="*/ 1309 h 1891"/>
              <a:gd name="T86" fmla="*/ 1527 w 2472"/>
              <a:gd name="T87" fmla="*/ 1454 h 1891"/>
              <a:gd name="T88" fmla="*/ 2181 w 2472"/>
              <a:gd name="T89" fmla="*/ 436 h 1891"/>
              <a:gd name="T90" fmla="*/ 2037 w 2472"/>
              <a:gd name="T91" fmla="*/ 291 h 1891"/>
              <a:gd name="T92" fmla="*/ 2181 w 2472"/>
              <a:gd name="T93" fmla="*/ 145 h 1891"/>
              <a:gd name="T94" fmla="*/ 2326 w 2472"/>
              <a:gd name="T95" fmla="*/ 291 h 1891"/>
              <a:gd name="T96" fmla="*/ 2181 w 2472"/>
              <a:gd name="T97" fmla="*/ 436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72" h="1891">
                <a:moveTo>
                  <a:pt x="2181" y="0"/>
                </a:moveTo>
                <a:cubicBezTo>
                  <a:pt x="2021" y="0"/>
                  <a:pt x="1891" y="130"/>
                  <a:pt x="1891" y="291"/>
                </a:cubicBezTo>
                <a:cubicBezTo>
                  <a:pt x="1891" y="378"/>
                  <a:pt x="1931" y="456"/>
                  <a:pt x="1992" y="509"/>
                </a:cubicBezTo>
                <a:cubicBezTo>
                  <a:pt x="1638" y="1040"/>
                  <a:pt x="1638" y="1040"/>
                  <a:pt x="1638" y="1040"/>
                </a:cubicBezTo>
                <a:cubicBezTo>
                  <a:pt x="1603" y="1026"/>
                  <a:pt x="1566" y="1018"/>
                  <a:pt x="1527" y="1018"/>
                </a:cubicBezTo>
                <a:cubicBezTo>
                  <a:pt x="1416" y="1018"/>
                  <a:pt x="1321" y="1081"/>
                  <a:pt x="1271" y="1172"/>
                </a:cubicBezTo>
                <a:cubicBezTo>
                  <a:pt x="1070" y="1051"/>
                  <a:pt x="1070" y="1051"/>
                  <a:pt x="1070" y="1051"/>
                </a:cubicBezTo>
                <a:cubicBezTo>
                  <a:pt x="1082" y="1018"/>
                  <a:pt x="1090" y="983"/>
                  <a:pt x="1090" y="946"/>
                </a:cubicBezTo>
                <a:cubicBezTo>
                  <a:pt x="1090" y="786"/>
                  <a:pt x="959" y="656"/>
                  <a:pt x="799" y="656"/>
                </a:cubicBezTo>
                <a:cubicBezTo>
                  <a:pt x="638" y="656"/>
                  <a:pt x="508" y="786"/>
                  <a:pt x="508" y="946"/>
                </a:cubicBezTo>
                <a:cubicBezTo>
                  <a:pt x="508" y="1033"/>
                  <a:pt x="547" y="1110"/>
                  <a:pt x="608" y="1163"/>
                </a:cubicBezTo>
                <a:cubicBezTo>
                  <a:pt x="457" y="1364"/>
                  <a:pt x="457" y="1364"/>
                  <a:pt x="457" y="1364"/>
                </a:cubicBezTo>
                <a:cubicBezTo>
                  <a:pt x="410" y="1330"/>
                  <a:pt x="352" y="1309"/>
                  <a:pt x="290" y="1309"/>
                </a:cubicBezTo>
                <a:cubicBezTo>
                  <a:pt x="130" y="1309"/>
                  <a:pt x="0" y="1440"/>
                  <a:pt x="0" y="1600"/>
                </a:cubicBezTo>
                <a:cubicBezTo>
                  <a:pt x="0" y="1761"/>
                  <a:pt x="130" y="1891"/>
                  <a:pt x="290" y="1891"/>
                </a:cubicBezTo>
                <a:cubicBezTo>
                  <a:pt x="449" y="1891"/>
                  <a:pt x="579" y="1761"/>
                  <a:pt x="579" y="1600"/>
                </a:cubicBezTo>
                <a:cubicBezTo>
                  <a:pt x="579" y="1529"/>
                  <a:pt x="553" y="1465"/>
                  <a:pt x="511" y="1415"/>
                </a:cubicBezTo>
                <a:cubicBezTo>
                  <a:pt x="669" y="1204"/>
                  <a:pt x="669" y="1204"/>
                  <a:pt x="669" y="1204"/>
                </a:cubicBezTo>
                <a:cubicBezTo>
                  <a:pt x="708" y="1224"/>
                  <a:pt x="752" y="1236"/>
                  <a:pt x="799" y="1236"/>
                </a:cubicBezTo>
                <a:cubicBezTo>
                  <a:pt x="896" y="1236"/>
                  <a:pt x="982" y="1188"/>
                  <a:pt x="1035" y="1115"/>
                </a:cubicBezTo>
                <a:cubicBezTo>
                  <a:pt x="1244" y="1241"/>
                  <a:pt x="1244" y="1241"/>
                  <a:pt x="1244" y="1241"/>
                </a:cubicBezTo>
                <a:cubicBezTo>
                  <a:pt x="1239" y="1263"/>
                  <a:pt x="1235" y="1285"/>
                  <a:pt x="1235" y="1309"/>
                </a:cubicBezTo>
                <a:cubicBezTo>
                  <a:pt x="1235" y="1469"/>
                  <a:pt x="1366" y="1600"/>
                  <a:pt x="1527" y="1600"/>
                </a:cubicBezTo>
                <a:cubicBezTo>
                  <a:pt x="1687" y="1600"/>
                  <a:pt x="1818" y="1469"/>
                  <a:pt x="1818" y="1309"/>
                </a:cubicBezTo>
                <a:cubicBezTo>
                  <a:pt x="1818" y="1214"/>
                  <a:pt x="1771" y="1130"/>
                  <a:pt x="1700" y="1077"/>
                </a:cubicBezTo>
                <a:cubicBezTo>
                  <a:pt x="2052" y="550"/>
                  <a:pt x="2052" y="550"/>
                  <a:pt x="2052" y="550"/>
                </a:cubicBezTo>
                <a:cubicBezTo>
                  <a:pt x="2091" y="570"/>
                  <a:pt x="2135" y="582"/>
                  <a:pt x="2181" y="582"/>
                </a:cubicBezTo>
                <a:cubicBezTo>
                  <a:pt x="2341" y="582"/>
                  <a:pt x="2472" y="451"/>
                  <a:pt x="2472" y="291"/>
                </a:cubicBezTo>
                <a:cubicBezTo>
                  <a:pt x="2472" y="130"/>
                  <a:pt x="2341" y="0"/>
                  <a:pt x="2181" y="0"/>
                </a:cubicBezTo>
                <a:close/>
                <a:moveTo>
                  <a:pt x="290" y="1746"/>
                </a:moveTo>
                <a:cubicBezTo>
                  <a:pt x="210" y="1746"/>
                  <a:pt x="145" y="1681"/>
                  <a:pt x="145" y="1600"/>
                </a:cubicBezTo>
                <a:cubicBezTo>
                  <a:pt x="145" y="1520"/>
                  <a:pt x="210" y="1455"/>
                  <a:pt x="290" y="1455"/>
                </a:cubicBezTo>
                <a:cubicBezTo>
                  <a:pt x="369" y="1455"/>
                  <a:pt x="434" y="1520"/>
                  <a:pt x="434" y="1600"/>
                </a:cubicBezTo>
                <a:cubicBezTo>
                  <a:pt x="434" y="1681"/>
                  <a:pt x="369" y="1746"/>
                  <a:pt x="290" y="1746"/>
                </a:cubicBezTo>
                <a:close/>
                <a:moveTo>
                  <a:pt x="799" y="1091"/>
                </a:moveTo>
                <a:cubicBezTo>
                  <a:pt x="719" y="1091"/>
                  <a:pt x="653" y="1026"/>
                  <a:pt x="653" y="946"/>
                </a:cubicBezTo>
                <a:cubicBezTo>
                  <a:pt x="653" y="866"/>
                  <a:pt x="719" y="801"/>
                  <a:pt x="799" y="801"/>
                </a:cubicBezTo>
                <a:cubicBezTo>
                  <a:pt x="879" y="801"/>
                  <a:pt x="945" y="866"/>
                  <a:pt x="945" y="946"/>
                </a:cubicBezTo>
                <a:cubicBezTo>
                  <a:pt x="945" y="1026"/>
                  <a:pt x="879" y="1091"/>
                  <a:pt x="799" y="1091"/>
                </a:cubicBezTo>
                <a:close/>
                <a:moveTo>
                  <a:pt x="1527" y="1454"/>
                </a:moveTo>
                <a:cubicBezTo>
                  <a:pt x="1446" y="1454"/>
                  <a:pt x="1381" y="1389"/>
                  <a:pt x="1381" y="1309"/>
                </a:cubicBezTo>
                <a:cubicBezTo>
                  <a:pt x="1381" y="1229"/>
                  <a:pt x="1446" y="1164"/>
                  <a:pt x="1527" y="1164"/>
                </a:cubicBezTo>
                <a:cubicBezTo>
                  <a:pt x="1607" y="1164"/>
                  <a:pt x="1672" y="1229"/>
                  <a:pt x="1672" y="1309"/>
                </a:cubicBezTo>
                <a:cubicBezTo>
                  <a:pt x="1672" y="1389"/>
                  <a:pt x="1607" y="1454"/>
                  <a:pt x="1527" y="1454"/>
                </a:cubicBezTo>
                <a:close/>
                <a:moveTo>
                  <a:pt x="2181" y="436"/>
                </a:moveTo>
                <a:cubicBezTo>
                  <a:pt x="2101" y="436"/>
                  <a:pt x="2037" y="371"/>
                  <a:pt x="2037" y="291"/>
                </a:cubicBezTo>
                <a:cubicBezTo>
                  <a:pt x="2037" y="210"/>
                  <a:pt x="2101" y="145"/>
                  <a:pt x="2181" y="145"/>
                </a:cubicBezTo>
                <a:cubicBezTo>
                  <a:pt x="2261" y="145"/>
                  <a:pt x="2326" y="210"/>
                  <a:pt x="2326" y="291"/>
                </a:cubicBezTo>
                <a:cubicBezTo>
                  <a:pt x="2326" y="371"/>
                  <a:pt x="2261" y="436"/>
                  <a:pt x="2181" y="436"/>
                </a:cubicBezTo>
                <a:close/>
              </a:path>
            </a:pathLst>
          </a:custGeom>
          <a:solidFill>
            <a:schemeClr val="bg1"/>
          </a:solidFill>
          <a:ln>
            <a:noFill/>
          </a:ln>
        </p:spPr>
        <p:txBody>
          <a:bodyPr vert="horz" wrap="square" lIns="91440" tIns="45720" rIns="91440" bIns="45720" numCol="1" anchor="t" anchorCtr="0" compatLnSpc="1"/>
          <a:lstStyle/>
          <a:p>
            <a:endParaRPr lang="id-ID">
              <a:solidFill>
                <a:schemeClr val="bg1"/>
              </a:solidFill>
            </a:endParaRPr>
          </a:p>
        </p:txBody>
      </p:sp>
      <p:sp>
        <p:nvSpPr>
          <p:cNvPr id="88" name="文本框 87"/>
          <p:cNvSpPr txBox="1"/>
          <p:nvPr/>
        </p:nvSpPr>
        <p:spPr>
          <a:xfrm>
            <a:off x="2342502" y="2086815"/>
            <a:ext cx="3067266"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2342502" y="3030723"/>
            <a:ext cx="3067266"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2342502" y="3959264"/>
            <a:ext cx="3067266"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2342502" y="4828456"/>
            <a:ext cx="3067266"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椭圆 9"/>
          <p:cNvSpPr/>
          <p:nvPr/>
        </p:nvSpPr>
        <p:spPr>
          <a:xfrm>
            <a:off x="6602981" y="2403301"/>
            <a:ext cx="390367" cy="390367"/>
          </a:xfrm>
          <a:prstGeom prst="ellipse">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70B0"/>
              </a:solidFill>
            </a:endParaRPr>
          </a:p>
        </p:txBody>
      </p:sp>
      <p:sp>
        <p:nvSpPr>
          <p:cNvPr id="11" name="椭圆 10"/>
          <p:cNvSpPr/>
          <p:nvPr/>
        </p:nvSpPr>
        <p:spPr>
          <a:xfrm>
            <a:off x="6602981" y="3181587"/>
            <a:ext cx="390367" cy="390367"/>
          </a:xfrm>
          <a:prstGeom prst="ellipse">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70B0"/>
              </a:solidFill>
            </a:endParaRPr>
          </a:p>
        </p:txBody>
      </p:sp>
      <p:sp>
        <p:nvSpPr>
          <p:cNvPr id="12" name="椭圆 11"/>
          <p:cNvSpPr/>
          <p:nvPr/>
        </p:nvSpPr>
        <p:spPr>
          <a:xfrm>
            <a:off x="6602981" y="3933841"/>
            <a:ext cx="390367" cy="390367"/>
          </a:xfrm>
          <a:prstGeom prst="ellipse">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70B0"/>
              </a:solidFill>
            </a:endParaRPr>
          </a:p>
        </p:txBody>
      </p:sp>
      <p:sp>
        <p:nvSpPr>
          <p:cNvPr id="13" name="椭圆 12"/>
          <p:cNvSpPr/>
          <p:nvPr/>
        </p:nvSpPr>
        <p:spPr>
          <a:xfrm>
            <a:off x="6602981" y="4673874"/>
            <a:ext cx="390367" cy="390367"/>
          </a:xfrm>
          <a:prstGeom prst="ellipse">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70B0"/>
              </a:solidFill>
            </a:endParaRPr>
          </a:p>
        </p:txBody>
      </p:sp>
      <p:sp>
        <p:nvSpPr>
          <p:cNvPr id="14" name="椭圆 13"/>
          <p:cNvSpPr/>
          <p:nvPr/>
        </p:nvSpPr>
        <p:spPr>
          <a:xfrm>
            <a:off x="6602981" y="5444844"/>
            <a:ext cx="390367" cy="390367"/>
          </a:xfrm>
          <a:prstGeom prst="ellipse">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70B0"/>
              </a:solidFill>
            </a:endParaRPr>
          </a:p>
        </p:txBody>
      </p:sp>
      <p:grpSp>
        <p:nvGrpSpPr>
          <p:cNvPr id="20" name="组合 19"/>
          <p:cNvGrpSpPr/>
          <p:nvPr/>
        </p:nvGrpSpPr>
        <p:grpSpPr>
          <a:xfrm>
            <a:off x="7055645" y="2186170"/>
            <a:ext cx="3233697" cy="3716901"/>
            <a:chOff x="4470289" y="1522630"/>
            <a:chExt cx="3233697" cy="3716901"/>
          </a:xfrm>
        </p:grpSpPr>
        <p:sp>
          <p:nvSpPr>
            <p:cNvPr id="21" name="矩形 20"/>
            <p:cNvSpPr/>
            <p:nvPr/>
          </p:nvSpPr>
          <p:spPr>
            <a:xfrm>
              <a:off x="4483113" y="2274884"/>
              <a:ext cx="2749471" cy="707886"/>
            </a:xfrm>
            <a:prstGeom prst="rect">
              <a:avLst/>
            </a:prstGeom>
          </p:spPr>
          <p:txBody>
            <a:bodyPr wrap="none">
              <a:spAutoFit/>
            </a:bodyPr>
            <a:lstStyle/>
            <a:p>
              <a:pPr>
                <a:lnSpc>
                  <a:spcPct val="200000"/>
                </a:lnSpc>
              </a:pPr>
              <a:r>
                <a:rPr lang="zh-CN" altLang="en-US" sz="2000" dirty="0" smtClean="0">
                  <a:solidFill>
                    <a:srgbClr val="5870B0"/>
                  </a:solidFill>
                  <a:latin typeface="微软雅黑" panose="020B0503020204020204" pitchFamily="34" charset="-122"/>
                  <a:ea typeface="微软雅黑" panose="020B0503020204020204" pitchFamily="34" charset="-122"/>
                </a:rPr>
                <a:t>课题研究的思路与方法</a:t>
              </a:r>
              <a:endParaRPr lang="zh-CN" altLang="en-US" sz="2000" dirty="0" smtClean="0">
                <a:solidFill>
                  <a:srgbClr val="5870B0"/>
                </a:solidFill>
                <a:latin typeface="微软雅黑" panose="020B0503020204020204" pitchFamily="34" charset="-122"/>
                <a:ea typeface="微软雅黑" panose="020B0503020204020204" pitchFamily="34" charset="-122"/>
              </a:endParaRPr>
            </a:p>
          </p:txBody>
        </p:sp>
        <p:sp>
          <p:nvSpPr>
            <p:cNvPr id="22" name="矩形 21"/>
            <p:cNvSpPr/>
            <p:nvPr/>
          </p:nvSpPr>
          <p:spPr>
            <a:xfrm>
              <a:off x="4488014" y="3779392"/>
              <a:ext cx="3215972" cy="615040"/>
            </a:xfrm>
            <a:prstGeom prst="rect">
              <a:avLst/>
            </a:prstGeom>
          </p:spPr>
          <p:txBody>
            <a:bodyPr wrap="square">
              <a:spAutoFit/>
            </a:bodyPr>
            <a:lstStyle/>
            <a:p>
              <a:pPr>
                <a:lnSpc>
                  <a:spcPct val="200000"/>
                </a:lnSpc>
              </a:pPr>
              <a:r>
                <a:rPr lang="zh-CN" altLang="en-US" sz="2000" dirty="0" smtClean="0">
                  <a:solidFill>
                    <a:srgbClr val="5870B0"/>
                  </a:solidFill>
                  <a:latin typeface="微软雅黑" panose="020B0503020204020204" pitchFamily="34" charset="-122"/>
                  <a:ea typeface="微软雅黑" panose="020B0503020204020204" pitchFamily="34" charset="-122"/>
                </a:rPr>
                <a:t>课题实践的可行性</a:t>
              </a:r>
              <a:endParaRPr lang="en-US" altLang="zh-CN" sz="2000" dirty="0" smtClean="0">
                <a:solidFill>
                  <a:srgbClr val="5870B0"/>
                </a:solidFill>
                <a:latin typeface="微软雅黑" panose="020B0503020204020204" pitchFamily="34" charset="-122"/>
                <a:ea typeface="微软雅黑" panose="020B0503020204020204" pitchFamily="34" charset="-122"/>
              </a:endParaRPr>
            </a:p>
          </p:txBody>
        </p:sp>
        <p:sp>
          <p:nvSpPr>
            <p:cNvPr id="23" name="矩形 22"/>
            <p:cNvSpPr/>
            <p:nvPr/>
          </p:nvSpPr>
          <p:spPr>
            <a:xfrm>
              <a:off x="4483113" y="4531645"/>
              <a:ext cx="1980029" cy="707886"/>
            </a:xfrm>
            <a:prstGeom prst="rect">
              <a:avLst/>
            </a:prstGeom>
          </p:spPr>
          <p:txBody>
            <a:bodyPr wrap="none">
              <a:spAutoFit/>
            </a:bodyPr>
            <a:lstStyle/>
            <a:p>
              <a:pPr>
                <a:lnSpc>
                  <a:spcPct val="200000"/>
                </a:lnSpc>
              </a:pPr>
              <a:r>
                <a:rPr lang="zh-CN" altLang="en-US" sz="2000" dirty="0" smtClean="0">
                  <a:solidFill>
                    <a:srgbClr val="5870B0"/>
                  </a:solidFill>
                  <a:latin typeface="微软雅黑" panose="020B0503020204020204" pitchFamily="34" charset="-122"/>
                  <a:ea typeface="微软雅黑" panose="020B0503020204020204" pitchFamily="34" charset="-122"/>
                </a:rPr>
                <a:t>课题研究的结论</a:t>
              </a:r>
              <a:endParaRPr lang="zh-CN" altLang="en-US" sz="2000" dirty="0" smtClean="0">
                <a:solidFill>
                  <a:srgbClr val="5870B0"/>
                </a:solidFill>
                <a:latin typeface="微软雅黑" panose="020B0503020204020204" pitchFamily="34" charset="-122"/>
                <a:ea typeface="微软雅黑" panose="020B0503020204020204" pitchFamily="34" charset="-122"/>
              </a:endParaRPr>
            </a:p>
          </p:txBody>
        </p:sp>
        <p:sp>
          <p:nvSpPr>
            <p:cNvPr id="24" name="矩形 23"/>
            <p:cNvSpPr/>
            <p:nvPr/>
          </p:nvSpPr>
          <p:spPr>
            <a:xfrm>
              <a:off x="4470289" y="1522630"/>
              <a:ext cx="2236510" cy="615040"/>
            </a:xfrm>
            <a:prstGeom prst="rect">
              <a:avLst/>
            </a:prstGeom>
          </p:spPr>
          <p:txBody>
            <a:bodyPr wrap="none">
              <a:spAutoFit/>
            </a:bodyPr>
            <a:lstStyle/>
            <a:p>
              <a:pPr>
                <a:lnSpc>
                  <a:spcPct val="200000"/>
                </a:lnSpc>
              </a:pPr>
              <a:r>
                <a:rPr lang="zh-CN" altLang="en-US" sz="2000" dirty="0" smtClean="0">
                  <a:solidFill>
                    <a:srgbClr val="5870B0"/>
                  </a:solidFill>
                  <a:latin typeface="微软雅黑" panose="020B0503020204020204" pitchFamily="34" charset="-122"/>
                  <a:ea typeface="微软雅黑" panose="020B0503020204020204" pitchFamily="34" charset="-122"/>
                </a:rPr>
                <a:t>选题的背景与意义</a:t>
              </a:r>
              <a:endParaRPr lang="en-US" altLang="zh-CN" sz="2000" dirty="0" smtClean="0">
                <a:solidFill>
                  <a:srgbClr val="5870B0"/>
                </a:solidFill>
                <a:latin typeface="微软雅黑" panose="020B0503020204020204" pitchFamily="34" charset="-122"/>
                <a:ea typeface="微软雅黑" panose="020B0503020204020204" pitchFamily="34" charset="-122"/>
              </a:endParaRPr>
            </a:p>
          </p:txBody>
        </p:sp>
        <p:sp>
          <p:nvSpPr>
            <p:cNvPr id="25" name="矩形 24"/>
            <p:cNvSpPr/>
            <p:nvPr/>
          </p:nvSpPr>
          <p:spPr>
            <a:xfrm>
              <a:off x="4483113" y="3027138"/>
              <a:ext cx="1980029" cy="615040"/>
            </a:xfrm>
            <a:prstGeom prst="rect">
              <a:avLst/>
            </a:prstGeom>
          </p:spPr>
          <p:txBody>
            <a:bodyPr wrap="none">
              <a:spAutoFit/>
            </a:bodyPr>
            <a:lstStyle/>
            <a:p>
              <a:pPr>
                <a:lnSpc>
                  <a:spcPct val="200000"/>
                </a:lnSpc>
              </a:pPr>
              <a:r>
                <a:rPr lang="zh-CN" altLang="en-US" sz="2000" dirty="0" smtClean="0">
                  <a:solidFill>
                    <a:srgbClr val="5870B0"/>
                  </a:solidFill>
                  <a:latin typeface="微软雅黑" panose="020B0503020204020204" pitchFamily="34" charset="-122"/>
                  <a:ea typeface="微软雅黑" panose="020B0503020204020204" pitchFamily="34" charset="-122"/>
                </a:rPr>
                <a:t>课题研究的进展</a:t>
              </a:r>
              <a:endParaRPr lang="en-US" altLang="zh-CN" sz="2000" dirty="0" smtClean="0">
                <a:solidFill>
                  <a:srgbClr val="5870B0"/>
                </a:solidFill>
                <a:latin typeface="微软雅黑" panose="020B0503020204020204" pitchFamily="34" charset="-122"/>
                <a:ea typeface="微软雅黑" panose="020B0503020204020204" pitchFamily="34" charset="-122"/>
              </a:endParaRPr>
            </a:p>
          </p:txBody>
        </p:sp>
      </p:grpSp>
      <p:sp>
        <p:nvSpPr>
          <p:cNvPr id="26" name="文本框 25"/>
          <p:cNvSpPr txBox="1"/>
          <p:nvPr/>
        </p:nvSpPr>
        <p:spPr>
          <a:xfrm>
            <a:off x="5714949" y="2377594"/>
            <a:ext cx="800219" cy="1349908"/>
          </a:xfrm>
          <a:prstGeom prst="rect">
            <a:avLst/>
          </a:prstGeom>
          <a:noFill/>
        </p:spPr>
        <p:txBody>
          <a:bodyPr vert="eaVert" wrap="square" rtlCol="0">
            <a:spAutoFit/>
          </a:bodyPr>
          <a:lstStyle/>
          <a:p>
            <a:r>
              <a:rPr lang="zh-CN" altLang="en-US" sz="4000" b="1" dirty="0" smtClean="0">
                <a:solidFill>
                  <a:srgbClr val="5870B0"/>
                </a:solidFill>
                <a:latin typeface="微软雅黑" panose="020B0503020204020204" pitchFamily="34" charset="-122"/>
                <a:ea typeface="微软雅黑" panose="020B0503020204020204" pitchFamily="34" charset="-122"/>
              </a:rPr>
              <a:t>目 录</a:t>
            </a:r>
            <a:endParaRPr lang="zh-CN" altLang="en-US" sz="4000" b="1" dirty="0">
              <a:solidFill>
                <a:srgbClr val="5870B0"/>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5205224" y="2419094"/>
            <a:ext cx="492443" cy="1226435"/>
          </a:xfrm>
          <a:prstGeom prst="rect">
            <a:avLst/>
          </a:prstGeom>
          <a:solidFill>
            <a:srgbClr val="5870B0"/>
          </a:solidFill>
        </p:spPr>
        <p:txBody>
          <a:bodyPr vert="eaVert" wrap="squar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Contents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6369993" y="2838035"/>
            <a:ext cx="856342" cy="864863"/>
          </a:xfrm>
          <a:prstGeom prst="flowChartConnector">
            <a:avLst/>
          </a:prstGeom>
          <a:noFill/>
        </p:spPr>
        <p:txBody>
          <a:bodyPr wrap="square" rtlCol="0">
            <a:spAutoFit/>
          </a:bodyPr>
          <a:lstStyle/>
          <a:p>
            <a:pPr algn="ctr">
              <a:lnSpc>
                <a:spcPct val="200000"/>
              </a:lnSpc>
            </a:pPr>
            <a:r>
              <a:rPr lang="en-US" altLang="zh-CN" sz="2000" dirty="0" smtClean="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6369993" y="3590289"/>
            <a:ext cx="856342" cy="864863"/>
          </a:xfrm>
          <a:prstGeom prst="flowChartConnector">
            <a:avLst/>
          </a:prstGeom>
          <a:noFill/>
        </p:spPr>
        <p:txBody>
          <a:bodyPr wrap="square" rtlCol="0">
            <a:spAutoFit/>
          </a:bodyPr>
          <a:lstStyle/>
          <a:p>
            <a:pPr algn="ctr">
              <a:lnSpc>
                <a:spcPct val="200000"/>
              </a:lnSpc>
            </a:pPr>
            <a:r>
              <a:rPr lang="en-US" altLang="zh-CN" sz="2000" dirty="0" smtClean="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369993" y="4330322"/>
            <a:ext cx="856342" cy="864863"/>
          </a:xfrm>
          <a:prstGeom prst="flowChartConnector">
            <a:avLst/>
          </a:prstGeom>
          <a:noFill/>
        </p:spPr>
        <p:txBody>
          <a:bodyPr wrap="square" rtlCol="0">
            <a:spAutoFit/>
          </a:bodyPr>
          <a:lstStyle/>
          <a:p>
            <a:pPr algn="ctr">
              <a:lnSpc>
                <a:spcPct val="200000"/>
              </a:lnSpc>
            </a:pPr>
            <a:r>
              <a:rPr lang="en-US" altLang="zh-CN" sz="2000" dirty="0" smtClean="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6369993" y="5101292"/>
            <a:ext cx="856342" cy="864863"/>
          </a:xfrm>
          <a:prstGeom prst="flowChartConnector">
            <a:avLst/>
          </a:prstGeom>
          <a:noFill/>
        </p:spPr>
        <p:txBody>
          <a:bodyPr wrap="square" rtlCol="0">
            <a:spAutoFit/>
          </a:bodyPr>
          <a:lstStyle/>
          <a:p>
            <a:pPr algn="ctr">
              <a:lnSpc>
                <a:spcPct val="200000"/>
              </a:lnSpc>
            </a:pPr>
            <a:r>
              <a:rPr lang="en-US" altLang="zh-CN" sz="2000" dirty="0" smtClean="0">
                <a:solidFill>
                  <a:schemeClr val="bg1"/>
                </a:solidFill>
                <a:latin typeface="微软雅黑" panose="020B0503020204020204" pitchFamily="34" charset="-122"/>
                <a:ea typeface="微软雅黑" panose="020B0503020204020204" pitchFamily="34" charset="-122"/>
              </a:rPr>
              <a:t>05</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6369993" y="2059749"/>
            <a:ext cx="856342" cy="864863"/>
          </a:xfrm>
          <a:prstGeom prst="flowChartConnector">
            <a:avLst/>
          </a:prstGeom>
          <a:noFill/>
        </p:spPr>
        <p:txBody>
          <a:bodyPr wrap="square" rtlCol="0">
            <a:spAutoFit/>
          </a:bodyPr>
          <a:lstStyle/>
          <a:p>
            <a:pPr algn="ctr">
              <a:lnSpc>
                <a:spcPct val="200000"/>
              </a:lnSpc>
            </a:pPr>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文本框 15"/>
          <p:cNvSpPr txBox="1"/>
          <p:nvPr/>
        </p:nvSpPr>
        <p:spPr>
          <a:xfrm>
            <a:off x="3934359" y="4491571"/>
            <a:ext cx="7424516" cy="769441"/>
          </a:xfrm>
          <a:prstGeom prst="rect">
            <a:avLst/>
          </a:prstGeom>
          <a:noFill/>
        </p:spPr>
        <p:txBody>
          <a:bodyPr wrap="square" rtlCol="0">
            <a:spAutoFit/>
          </a:bodyPr>
          <a:lstStyle/>
          <a:p>
            <a:pPr algn="ctr"/>
            <a:r>
              <a:rPr lang="zh-CN" altLang="en-US" sz="4400" dirty="0" smtClean="0">
                <a:solidFill>
                  <a:srgbClr val="5870B0"/>
                </a:solidFill>
                <a:latin typeface="微软雅黑" panose="020B0503020204020204" pitchFamily="34" charset="-122"/>
                <a:ea typeface="微软雅黑" panose="020B0503020204020204" pitchFamily="34" charset="-122"/>
              </a:rPr>
              <a:t>欢迎各位老师指导</a:t>
            </a:r>
            <a:endParaRPr lang="zh-CN" altLang="en-US" sz="4400" dirty="0">
              <a:solidFill>
                <a:srgbClr val="5870B0"/>
              </a:solidFill>
              <a:latin typeface="微软雅黑" panose="020B0503020204020204" pitchFamily="34" charset="-122"/>
              <a:ea typeface="微软雅黑" panose="020B0503020204020204" pitchFamily="34" charset="-122"/>
            </a:endParaRPr>
          </a:p>
        </p:txBody>
      </p:sp>
      <p:sp>
        <p:nvSpPr>
          <p:cNvPr id="17" name="文本框 19"/>
          <p:cNvSpPr txBox="1"/>
          <p:nvPr/>
        </p:nvSpPr>
        <p:spPr>
          <a:xfrm>
            <a:off x="2096440" y="3045021"/>
            <a:ext cx="11100354"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smtClean="0">
                <a:solidFill>
                  <a:srgbClr val="5870B0"/>
                </a:solidFill>
                <a:latin typeface="Road Rage" pitchFamily="50" charset="0"/>
                <a:ea typeface="微软雅黑" panose="020B0503020204020204" pitchFamily="34" charset="-122"/>
                <a:cs typeface="Arial" panose="020B0604020202020204" pitchFamily="34" charset="0"/>
              </a:rPr>
              <a:t>THANK YOU</a:t>
            </a:r>
            <a:endParaRPr lang="zh-CN" altLang="en-US" sz="9600" dirty="0">
              <a:solidFill>
                <a:srgbClr val="5870B0"/>
              </a:solidFill>
              <a:latin typeface="Road Rage" pitchFamily="50"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1" name="组合 40"/>
          <p:cNvGrpSpPr/>
          <p:nvPr/>
        </p:nvGrpSpPr>
        <p:grpSpPr>
          <a:xfrm>
            <a:off x="4451504" y="2894703"/>
            <a:ext cx="2232828" cy="2151530"/>
            <a:chOff x="2605335" y="2353235"/>
            <a:chExt cx="2232828" cy="2151530"/>
          </a:xfrm>
        </p:grpSpPr>
        <p:sp>
          <p:nvSpPr>
            <p:cNvPr id="42" name="矩形 41"/>
            <p:cNvSpPr/>
            <p:nvPr/>
          </p:nvSpPr>
          <p:spPr>
            <a:xfrm>
              <a:off x="2648428" y="2353235"/>
              <a:ext cx="2151529" cy="2151530"/>
            </a:xfrm>
            <a:prstGeom prst="rect">
              <a:avLst/>
            </a:prstGeom>
            <a:noFill/>
            <a:ln w="38100">
              <a:solidFill>
                <a:srgbClr val="587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5870B0"/>
                </a:solidFill>
              </a:endParaRPr>
            </a:p>
          </p:txBody>
        </p:sp>
        <p:sp>
          <p:nvSpPr>
            <p:cNvPr id="43" name="文本框 42"/>
            <p:cNvSpPr txBox="1"/>
            <p:nvPr/>
          </p:nvSpPr>
          <p:spPr>
            <a:xfrm>
              <a:off x="2605335" y="2978562"/>
              <a:ext cx="1358263" cy="830997"/>
            </a:xfrm>
            <a:prstGeom prst="rect">
              <a:avLst/>
            </a:prstGeom>
            <a:noFill/>
            <a:ln>
              <a:noFill/>
            </a:ln>
          </p:spPr>
          <p:txBody>
            <a:bodyPr wrap="square" rtlCol="0">
              <a:spAutoFit/>
            </a:bodyPr>
            <a:lstStyle/>
            <a:p>
              <a:pPr algn="ctr"/>
              <a:r>
                <a:rPr lang="zh-CN" altLang="en-US" sz="4800" dirty="0">
                  <a:solidFill>
                    <a:srgbClr val="5870B0"/>
                  </a:solidFill>
                  <a:latin typeface="禹卫书法行书简体" panose="02000603000000000000" pitchFamily="2" charset="-122"/>
                  <a:ea typeface="禹卫书法行书简体" panose="02000603000000000000" pitchFamily="2" charset="-122"/>
                </a:rPr>
                <a:t>壹</a:t>
              </a:r>
              <a:endParaRPr lang="zh-CN" altLang="en-US" sz="4800" dirty="0">
                <a:solidFill>
                  <a:srgbClr val="5870B0"/>
                </a:solidFill>
                <a:latin typeface="禹卫书法行书简体" panose="02000603000000000000" pitchFamily="2" charset="-122"/>
                <a:ea typeface="禹卫书法行书简体" panose="02000603000000000000" pitchFamily="2" charset="-122"/>
              </a:endParaRPr>
            </a:p>
          </p:txBody>
        </p:sp>
        <p:sp>
          <p:nvSpPr>
            <p:cNvPr id="44" name="文本框 43"/>
            <p:cNvSpPr txBox="1"/>
            <p:nvPr/>
          </p:nvSpPr>
          <p:spPr>
            <a:xfrm>
              <a:off x="3479900" y="3508703"/>
              <a:ext cx="1358263" cy="369332"/>
            </a:xfrm>
            <a:prstGeom prst="rect">
              <a:avLst/>
            </a:prstGeom>
            <a:noFill/>
            <a:ln>
              <a:noFill/>
            </a:ln>
          </p:spPr>
          <p:txBody>
            <a:bodyPr wrap="square" rtlCol="0">
              <a:spAutoFit/>
            </a:bodyPr>
            <a:lstStyle/>
            <a:p>
              <a:pPr algn="ctr"/>
              <a:r>
                <a:rPr lang="en-US" altLang="zh-CN" dirty="0" smtClean="0">
                  <a:solidFill>
                    <a:srgbClr val="5870B0"/>
                  </a:solidFill>
                  <a:latin typeface="微软雅黑" panose="020B0503020204020204" pitchFamily="34" charset="-122"/>
                  <a:ea typeface="微软雅黑" panose="020B0503020204020204" pitchFamily="34" charset="-122"/>
                </a:rPr>
                <a:t>reply</a:t>
              </a:r>
              <a:endParaRPr lang="zh-CN" altLang="en-US" dirty="0">
                <a:solidFill>
                  <a:srgbClr val="5870B0"/>
                </a:solidFill>
                <a:latin typeface="微软雅黑" panose="020B0503020204020204" pitchFamily="34" charset="-122"/>
                <a:ea typeface="微软雅黑" panose="020B0503020204020204" pitchFamily="34" charset="-122"/>
              </a:endParaRPr>
            </a:p>
          </p:txBody>
        </p:sp>
        <p:cxnSp>
          <p:nvCxnSpPr>
            <p:cNvPr id="45" name="直接连接符 44"/>
            <p:cNvCxnSpPr>
              <a:stCxn id="43" idx="0"/>
            </p:cNvCxnSpPr>
            <p:nvPr/>
          </p:nvCxnSpPr>
          <p:spPr>
            <a:xfrm flipV="1">
              <a:off x="3284467" y="2684438"/>
              <a:ext cx="1" cy="294124"/>
            </a:xfrm>
            <a:prstGeom prst="line">
              <a:avLst/>
            </a:prstGeom>
            <a:ln w="38100">
              <a:solidFill>
                <a:srgbClr val="5870B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284466" y="2694208"/>
              <a:ext cx="850137" cy="0"/>
            </a:xfrm>
            <a:prstGeom prst="line">
              <a:avLst/>
            </a:prstGeom>
            <a:ln w="38100">
              <a:solidFill>
                <a:srgbClr val="5870B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134603" y="2684436"/>
              <a:ext cx="0" cy="921227"/>
            </a:xfrm>
            <a:prstGeom prst="line">
              <a:avLst/>
            </a:prstGeom>
            <a:ln w="38100">
              <a:solidFill>
                <a:srgbClr val="5870B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134603" y="3875035"/>
              <a:ext cx="0" cy="298529"/>
            </a:xfrm>
            <a:prstGeom prst="line">
              <a:avLst/>
            </a:prstGeom>
            <a:ln w="38100">
              <a:solidFill>
                <a:srgbClr val="5870B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flipV="1">
              <a:off x="3284466" y="4163792"/>
              <a:ext cx="850137" cy="0"/>
            </a:xfrm>
            <a:prstGeom prst="line">
              <a:avLst/>
            </a:prstGeom>
            <a:ln w="38100">
              <a:solidFill>
                <a:srgbClr val="5870B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endCxn id="43" idx="2"/>
            </p:cNvCxnSpPr>
            <p:nvPr/>
          </p:nvCxnSpPr>
          <p:spPr>
            <a:xfrm flipV="1">
              <a:off x="3284466" y="3809560"/>
              <a:ext cx="1" cy="364010"/>
            </a:xfrm>
            <a:prstGeom prst="line">
              <a:avLst/>
            </a:prstGeom>
            <a:ln w="38100">
              <a:solidFill>
                <a:srgbClr val="5870B0"/>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6616811" y="3429000"/>
            <a:ext cx="5022106" cy="1082936"/>
            <a:chOff x="4274520" y="2862372"/>
            <a:chExt cx="5022106" cy="1082936"/>
          </a:xfrm>
        </p:grpSpPr>
        <p:sp>
          <p:nvSpPr>
            <p:cNvPr id="52" name="文本框 51"/>
            <p:cNvSpPr txBox="1"/>
            <p:nvPr/>
          </p:nvSpPr>
          <p:spPr>
            <a:xfrm>
              <a:off x="4305609" y="2862372"/>
              <a:ext cx="4959929" cy="646331"/>
            </a:xfrm>
            <a:prstGeom prst="rect">
              <a:avLst/>
            </a:prstGeom>
            <a:noFill/>
          </p:spPr>
          <p:txBody>
            <a:bodyPr wrap="square" rtlCol="0">
              <a:spAutoFit/>
            </a:bodyPr>
            <a:lstStyle/>
            <a:p>
              <a:pPr algn="ctr"/>
              <a:r>
                <a:rPr lang="zh-CN" altLang="en-US" sz="3600" dirty="0" smtClean="0">
                  <a:solidFill>
                    <a:srgbClr val="5870B0"/>
                  </a:solidFill>
                  <a:latin typeface="微软雅黑" panose="020B0503020204020204" pitchFamily="34" charset="-122"/>
                  <a:ea typeface="微软雅黑" panose="020B0503020204020204" pitchFamily="34" charset="-122"/>
                </a:rPr>
                <a:t>选题的背景与意义</a:t>
              </a:r>
              <a:endParaRPr lang="en-US" altLang="zh-CN" sz="3600" dirty="0" smtClean="0">
                <a:solidFill>
                  <a:srgbClr val="5870B0"/>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4274520" y="3483643"/>
              <a:ext cx="5022106" cy="461665"/>
            </a:xfrm>
            <a:prstGeom prst="snip1Rect">
              <a:avLst>
                <a:gd name="adj" fmla="val 0"/>
              </a:avLst>
            </a:prstGeom>
            <a:noFill/>
            <a:ln w="28575">
              <a:noFill/>
            </a:ln>
          </p:spPr>
          <p:txBody>
            <a:bodyPr wrap="square" rtlCol="0">
              <a:spAutoFit/>
            </a:bodyPr>
            <a:lstStyle/>
            <a:p>
              <a:pPr algn="ctr"/>
              <a:r>
                <a:rPr lang="en-US" altLang="zh-CN" sz="2400" dirty="0" smtClean="0">
                  <a:solidFill>
                    <a:srgbClr val="5870B0"/>
                  </a:solidFill>
                  <a:latin typeface="微软雅黑" panose="020B0503020204020204" pitchFamily="34" charset="-122"/>
                  <a:ea typeface="微软雅黑" panose="020B0503020204020204" pitchFamily="34" charset="-122"/>
                  <a:cs typeface="Arial" panose="020B0604020202020204" pitchFamily="34" charset="0"/>
                </a:rPr>
                <a:t> Background And Significance</a:t>
              </a:r>
              <a:endParaRPr lang="zh-CN" altLang="en-US" sz="2400" dirty="0">
                <a:ln>
                  <a:solidFill>
                    <a:srgbClr val="00762F"/>
                  </a:solidFill>
                </a:ln>
                <a:solidFill>
                  <a:srgbClr val="5870B0"/>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56675"/>
            <a:ext cx="1050007"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菱形 3"/>
          <p:cNvSpPr/>
          <p:nvPr/>
        </p:nvSpPr>
        <p:spPr>
          <a:xfrm>
            <a:off x="757382" y="228600"/>
            <a:ext cx="1041400" cy="1041400"/>
          </a:xfrm>
          <a:prstGeom prst="diamond">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1776992" y="456675"/>
            <a:ext cx="415008"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1522994" y="456675"/>
            <a:ext cx="161006"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1268996" y="456675"/>
            <a:ext cx="161006"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48904" y="474867"/>
            <a:ext cx="658356" cy="523220"/>
          </a:xfrm>
          <a:prstGeom prst="rect">
            <a:avLst/>
          </a:prstGeom>
          <a:noFill/>
        </p:spPr>
        <p:txBody>
          <a:bodyPr wrap="square" rtlCol="0">
            <a:spAutoFit/>
          </a:bodyPr>
          <a:lstStyle/>
          <a:p>
            <a:pPr algn="ctr"/>
            <a:r>
              <a:rPr lang="en-US" altLang="zh-CN" sz="2800" b="1" dirty="0" smtClean="0">
                <a:ln w="28575">
                  <a:noFill/>
                </a:ln>
                <a:solidFill>
                  <a:schemeClr val="bg1"/>
                </a:solidFill>
                <a:latin typeface="微软雅黑" panose="020B0503020204020204" pitchFamily="34" charset="-122"/>
                <a:ea typeface="微软雅黑" panose="020B0503020204020204" pitchFamily="34" charset="-122"/>
              </a:rPr>
              <a:t>01</a:t>
            </a:r>
            <a:endParaRPr lang="zh-CN" altLang="en-US" sz="44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1858027" y="192670"/>
            <a:ext cx="2031325"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757382" y="816806"/>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26" name="矩形 25"/>
          <p:cNvSpPr/>
          <p:nvPr/>
        </p:nvSpPr>
        <p:spPr>
          <a:xfrm>
            <a:off x="0" y="6731000"/>
            <a:ext cx="12192000" cy="67506"/>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rotWithShape="1">
          <a:blip r:embed="rId1" cstate="print">
            <a:extLst>
              <a:ext uri="{28A0092B-C50C-407E-A947-70E740481C1C}">
                <a14:useLocalDpi xmlns:a14="http://schemas.microsoft.com/office/drawing/2010/main" val="0"/>
              </a:ext>
            </a:extLst>
          </a:blip>
          <a:srcRect r="48941" b="17222"/>
          <a:stretch>
            <a:fillRect/>
          </a:stretch>
        </p:blipFill>
        <p:spPr>
          <a:xfrm>
            <a:off x="1858027" y="2281640"/>
            <a:ext cx="3644028" cy="3323080"/>
          </a:xfrm>
          <a:prstGeom prst="rect">
            <a:avLst/>
          </a:prstGeom>
          <a:ln w="28575">
            <a:solidFill>
              <a:srgbClr val="5870B0"/>
            </a:solidFill>
          </a:ln>
        </p:spPr>
      </p:pic>
      <p:sp>
        <p:nvSpPr>
          <p:cNvPr id="28" name="文本框 27"/>
          <p:cNvSpPr txBox="1"/>
          <p:nvPr/>
        </p:nvSpPr>
        <p:spPr>
          <a:xfrm>
            <a:off x="7067149" y="2411013"/>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Box 38"/>
          <p:cNvSpPr txBox="1"/>
          <p:nvPr/>
        </p:nvSpPr>
        <p:spPr>
          <a:xfrm>
            <a:off x="7130343" y="3540866"/>
            <a:ext cx="3314944" cy="738664"/>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30" name="文本框 29"/>
          <p:cNvSpPr txBox="1"/>
          <p:nvPr/>
        </p:nvSpPr>
        <p:spPr>
          <a:xfrm>
            <a:off x="7067148" y="4372400"/>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6346767" y="2281640"/>
            <a:ext cx="0" cy="3270060"/>
          </a:xfrm>
          <a:prstGeom prst="line">
            <a:avLst/>
          </a:prstGeom>
          <a:ln w="28575">
            <a:solidFill>
              <a:srgbClr val="5870B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56675"/>
            <a:ext cx="1050007"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菱形 3"/>
          <p:cNvSpPr/>
          <p:nvPr/>
        </p:nvSpPr>
        <p:spPr>
          <a:xfrm>
            <a:off x="757382" y="228600"/>
            <a:ext cx="1041400" cy="1041400"/>
          </a:xfrm>
          <a:prstGeom prst="diamond">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1776992" y="456675"/>
            <a:ext cx="415008"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1522994" y="456675"/>
            <a:ext cx="161006"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1268996" y="456675"/>
            <a:ext cx="161006"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48904" y="474867"/>
            <a:ext cx="658356" cy="523220"/>
          </a:xfrm>
          <a:prstGeom prst="rect">
            <a:avLst/>
          </a:prstGeom>
          <a:noFill/>
        </p:spPr>
        <p:txBody>
          <a:bodyPr wrap="square" rtlCol="0">
            <a:spAutoFit/>
          </a:bodyPr>
          <a:lstStyle/>
          <a:p>
            <a:pPr algn="ctr"/>
            <a:r>
              <a:rPr lang="en-US" altLang="zh-CN" sz="2800" b="1" dirty="0" smtClean="0">
                <a:ln w="28575">
                  <a:noFill/>
                </a:ln>
                <a:solidFill>
                  <a:schemeClr val="bg1"/>
                </a:solidFill>
                <a:latin typeface="微软雅黑" panose="020B0503020204020204" pitchFamily="34" charset="-122"/>
                <a:ea typeface="微软雅黑" panose="020B0503020204020204" pitchFamily="34" charset="-122"/>
              </a:rPr>
              <a:t>01</a:t>
            </a:r>
            <a:endParaRPr lang="zh-CN" altLang="en-US" sz="44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1858027" y="192670"/>
            <a:ext cx="2031325"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757382" y="816806"/>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26" name="矩形 25"/>
          <p:cNvSpPr/>
          <p:nvPr/>
        </p:nvSpPr>
        <p:spPr>
          <a:xfrm>
            <a:off x="0" y="6731000"/>
            <a:ext cx="12192000" cy="67506"/>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Freeform 1"/>
          <p:cNvSpPr>
            <a:spLocks noChangeArrowheads="1"/>
          </p:cNvSpPr>
          <p:nvPr/>
        </p:nvSpPr>
        <p:spPr bwMode="auto">
          <a:xfrm rot="10800000">
            <a:off x="2077948" y="1936628"/>
            <a:ext cx="2234495" cy="997562"/>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5870B0"/>
          </a:solidFill>
          <a:ln>
            <a:noFill/>
          </a:ln>
          <a:effectLst/>
        </p:spPr>
        <p:txBody>
          <a:bodyPr wrap="none" anchor="ctr"/>
          <a:lstStyle/>
          <a:p>
            <a:endParaRPr lang="en-US"/>
          </a:p>
        </p:txBody>
      </p:sp>
      <p:grpSp>
        <p:nvGrpSpPr>
          <p:cNvPr id="59" name="Group 334"/>
          <p:cNvGrpSpPr/>
          <p:nvPr/>
        </p:nvGrpSpPr>
        <p:grpSpPr bwMode="auto">
          <a:xfrm>
            <a:off x="2851435" y="2200219"/>
            <a:ext cx="692986" cy="455515"/>
            <a:chOff x="3525838" y="4851400"/>
            <a:chExt cx="514350" cy="338138"/>
          </a:xfrm>
          <a:solidFill>
            <a:schemeClr val="bg1"/>
          </a:solidFill>
        </p:grpSpPr>
        <p:sp>
          <p:nvSpPr>
            <p:cNvPr id="60" name="Freeform 307"/>
            <p:cNvSpPr>
              <a:spLocks noChangeArrowheads="1"/>
            </p:cNvSpPr>
            <p:nvPr/>
          </p:nvSpPr>
          <p:spPr bwMode="auto">
            <a:xfrm>
              <a:off x="3525838" y="5133975"/>
              <a:ext cx="514350" cy="55563"/>
            </a:xfrm>
            <a:custGeom>
              <a:avLst/>
              <a:gdLst>
                <a:gd name="T0" fmla="*/ 1432 w 1433"/>
                <a:gd name="T1" fmla="*/ 158 h 159"/>
                <a:gd name="T2" fmla="*/ 1343 w 1433"/>
                <a:gd name="T3" fmla="*/ 139 h 159"/>
                <a:gd name="T4" fmla="*/ 1252 w 1433"/>
                <a:gd name="T5" fmla="*/ 121 h 159"/>
                <a:gd name="T6" fmla="*/ 1159 w 1433"/>
                <a:gd name="T7" fmla="*/ 139 h 159"/>
                <a:gd name="T8" fmla="*/ 1074 w 1433"/>
                <a:gd name="T9" fmla="*/ 158 h 159"/>
                <a:gd name="T10" fmla="*/ 986 w 1433"/>
                <a:gd name="T11" fmla="*/ 139 h 159"/>
                <a:gd name="T12" fmla="*/ 894 w 1433"/>
                <a:gd name="T13" fmla="*/ 121 h 159"/>
                <a:gd name="T14" fmla="*/ 803 w 1433"/>
                <a:gd name="T15" fmla="*/ 139 h 159"/>
                <a:gd name="T16" fmla="*/ 714 w 1433"/>
                <a:gd name="T17" fmla="*/ 158 h 159"/>
                <a:gd name="T18" fmla="*/ 629 w 1433"/>
                <a:gd name="T19" fmla="*/ 139 h 159"/>
                <a:gd name="T20" fmla="*/ 537 w 1433"/>
                <a:gd name="T21" fmla="*/ 121 h 159"/>
                <a:gd name="T22" fmla="*/ 446 w 1433"/>
                <a:gd name="T23" fmla="*/ 139 h 159"/>
                <a:gd name="T24" fmla="*/ 357 w 1433"/>
                <a:gd name="T25" fmla="*/ 158 h 159"/>
                <a:gd name="T26" fmla="*/ 272 w 1433"/>
                <a:gd name="T27" fmla="*/ 139 h 159"/>
                <a:gd name="T28" fmla="*/ 180 w 1433"/>
                <a:gd name="T29" fmla="*/ 121 h 159"/>
                <a:gd name="T30" fmla="*/ 92 w 1433"/>
                <a:gd name="T31" fmla="*/ 139 h 159"/>
                <a:gd name="T32" fmla="*/ 0 w 1433"/>
                <a:gd name="T33" fmla="*/ 158 h 159"/>
                <a:gd name="T34" fmla="*/ 0 w 1433"/>
                <a:gd name="T35" fmla="*/ 36 h 159"/>
                <a:gd name="T36" fmla="*/ 92 w 1433"/>
                <a:gd name="T37" fmla="*/ 18 h 159"/>
                <a:gd name="T38" fmla="*/ 180 w 1433"/>
                <a:gd name="T39" fmla="*/ 0 h 159"/>
                <a:gd name="T40" fmla="*/ 272 w 1433"/>
                <a:gd name="T41" fmla="*/ 18 h 159"/>
                <a:gd name="T42" fmla="*/ 361 w 1433"/>
                <a:gd name="T43" fmla="*/ 36 h 159"/>
                <a:gd name="T44" fmla="*/ 446 w 1433"/>
                <a:gd name="T45" fmla="*/ 18 h 159"/>
                <a:gd name="T46" fmla="*/ 537 w 1433"/>
                <a:gd name="T47" fmla="*/ 0 h 159"/>
                <a:gd name="T48" fmla="*/ 629 w 1433"/>
                <a:gd name="T49" fmla="*/ 18 h 159"/>
                <a:gd name="T50" fmla="*/ 718 w 1433"/>
                <a:gd name="T51" fmla="*/ 36 h 159"/>
                <a:gd name="T52" fmla="*/ 803 w 1433"/>
                <a:gd name="T53" fmla="*/ 18 h 159"/>
                <a:gd name="T54" fmla="*/ 894 w 1433"/>
                <a:gd name="T55" fmla="*/ 0 h 159"/>
                <a:gd name="T56" fmla="*/ 986 w 1433"/>
                <a:gd name="T57" fmla="*/ 18 h 159"/>
                <a:gd name="T58" fmla="*/ 1071 w 1433"/>
                <a:gd name="T59" fmla="*/ 36 h 159"/>
                <a:gd name="T60" fmla="*/ 1159 w 1433"/>
                <a:gd name="T61" fmla="*/ 18 h 159"/>
                <a:gd name="T62" fmla="*/ 1252 w 1433"/>
                <a:gd name="T63" fmla="*/ 0 h 159"/>
                <a:gd name="T64" fmla="*/ 1343 w 1433"/>
                <a:gd name="T65" fmla="*/ 18 h 159"/>
                <a:gd name="T66" fmla="*/ 1432 w 1433"/>
                <a:gd name="T67" fmla="*/ 36 h 159"/>
                <a:gd name="T68" fmla="*/ 1432 w 1433"/>
                <a:gd name="T69" fmla="*/ 15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3" h="159">
                  <a:moveTo>
                    <a:pt x="1432" y="158"/>
                  </a:moveTo>
                  <a:cubicBezTo>
                    <a:pt x="1401" y="158"/>
                    <a:pt x="1370" y="154"/>
                    <a:pt x="1343" y="139"/>
                  </a:cubicBezTo>
                  <a:cubicBezTo>
                    <a:pt x="1313" y="128"/>
                    <a:pt x="1282" y="121"/>
                    <a:pt x="1252" y="121"/>
                  </a:cubicBezTo>
                  <a:cubicBezTo>
                    <a:pt x="1221" y="121"/>
                    <a:pt x="1190" y="128"/>
                    <a:pt x="1159" y="139"/>
                  </a:cubicBezTo>
                  <a:cubicBezTo>
                    <a:pt x="1132" y="154"/>
                    <a:pt x="1105" y="158"/>
                    <a:pt x="1074" y="158"/>
                  </a:cubicBezTo>
                  <a:cubicBezTo>
                    <a:pt x="1041" y="158"/>
                    <a:pt x="1014" y="154"/>
                    <a:pt x="986" y="139"/>
                  </a:cubicBezTo>
                  <a:cubicBezTo>
                    <a:pt x="956" y="128"/>
                    <a:pt x="925" y="121"/>
                    <a:pt x="894" y="121"/>
                  </a:cubicBezTo>
                  <a:cubicBezTo>
                    <a:pt x="860" y="121"/>
                    <a:pt x="833" y="128"/>
                    <a:pt x="803" y="139"/>
                  </a:cubicBezTo>
                  <a:cubicBezTo>
                    <a:pt x="775" y="154"/>
                    <a:pt x="748" y="158"/>
                    <a:pt x="714" y="158"/>
                  </a:cubicBezTo>
                  <a:cubicBezTo>
                    <a:pt x="684" y="158"/>
                    <a:pt x="656" y="154"/>
                    <a:pt x="629" y="139"/>
                  </a:cubicBezTo>
                  <a:cubicBezTo>
                    <a:pt x="598" y="128"/>
                    <a:pt x="568" y="121"/>
                    <a:pt x="537" y="121"/>
                  </a:cubicBezTo>
                  <a:cubicBezTo>
                    <a:pt x="507" y="121"/>
                    <a:pt x="476" y="128"/>
                    <a:pt x="446" y="139"/>
                  </a:cubicBezTo>
                  <a:cubicBezTo>
                    <a:pt x="418" y="154"/>
                    <a:pt x="388" y="158"/>
                    <a:pt x="357" y="158"/>
                  </a:cubicBezTo>
                  <a:cubicBezTo>
                    <a:pt x="326" y="158"/>
                    <a:pt x="299" y="154"/>
                    <a:pt x="272" y="139"/>
                  </a:cubicBezTo>
                  <a:cubicBezTo>
                    <a:pt x="241" y="128"/>
                    <a:pt x="211" y="121"/>
                    <a:pt x="180" y="121"/>
                  </a:cubicBezTo>
                  <a:cubicBezTo>
                    <a:pt x="150" y="121"/>
                    <a:pt x="119" y="128"/>
                    <a:pt x="92" y="139"/>
                  </a:cubicBezTo>
                  <a:cubicBezTo>
                    <a:pt x="61" y="154"/>
                    <a:pt x="30" y="158"/>
                    <a:pt x="0" y="158"/>
                  </a:cubicBezTo>
                  <a:cubicBezTo>
                    <a:pt x="0" y="36"/>
                    <a:pt x="0" y="36"/>
                    <a:pt x="0" y="36"/>
                  </a:cubicBezTo>
                  <a:cubicBezTo>
                    <a:pt x="30" y="36"/>
                    <a:pt x="61" y="33"/>
                    <a:pt x="92" y="18"/>
                  </a:cubicBezTo>
                  <a:cubicBezTo>
                    <a:pt x="119" y="7"/>
                    <a:pt x="150" y="0"/>
                    <a:pt x="180" y="0"/>
                  </a:cubicBezTo>
                  <a:cubicBezTo>
                    <a:pt x="211" y="0"/>
                    <a:pt x="241" y="7"/>
                    <a:pt x="272" y="18"/>
                  </a:cubicBezTo>
                  <a:cubicBezTo>
                    <a:pt x="299" y="33"/>
                    <a:pt x="330" y="36"/>
                    <a:pt x="361" y="36"/>
                  </a:cubicBezTo>
                  <a:cubicBezTo>
                    <a:pt x="391" y="36"/>
                    <a:pt x="418" y="33"/>
                    <a:pt x="446" y="18"/>
                  </a:cubicBezTo>
                  <a:cubicBezTo>
                    <a:pt x="476" y="7"/>
                    <a:pt x="507" y="0"/>
                    <a:pt x="537" y="0"/>
                  </a:cubicBezTo>
                  <a:cubicBezTo>
                    <a:pt x="568" y="0"/>
                    <a:pt x="598" y="7"/>
                    <a:pt x="629" y="18"/>
                  </a:cubicBezTo>
                  <a:cubicBezTo>
                    <a:pt x="656" y="33"/>
                    <a:pt x="687" y="36"/>
                    <a:pt x="718" y="36"/>
                  </a:cubicBezTo>
                  <a:cubicBezTo>
                    <a:pt x="748" y="36"/>
                    <a:pt x="775" y="33"/>
                    <a:pt x="803" y="18"/>
                  </a:cubicBezTo>
                  <a:cubicBezTo>
                    <a:pt x="833" y="7"/>
                    <a:pt x="864" y="0"/>
                    <a:pt x="894" y="0"/>
                  </a:cubicBezTo>
                  <a:cubicBezTo>
                    <a:pt x="925" y="0"/>
                    <a:pt x="956" y="7"/>
                    <a:pt x="986" y="18"/>
                  </a:cubicBezTo>
                  <a:cubicBezTo>
                    <a:pt x="1014" y="33"/>
                    <a:pt x="1041" y="36"/>
                    <a:pt x="1071" y="36"/>
                  </a:cubicBezTo>
                  <a:cubicBezTo>
                    <a:pt x="1102" y="36"/>
                    <a:pt x="1132" y="33"/>
                    <a:pt x="1159" y="18"/>
                  </a:cubicBezTo>
                  <a:cubicBezTo>
                    <a:pt x="1190" y="7"/>
                    <a:pt x="1221" y="0"/>
                    <a:pt x="1252" y="0"/>
                  </a:cubicBezTo>
                  <a:cubicBezTo>
                    <a:pt x="1285" y="0"/>
                    <a:pt x="1313" y="7"/>
                    <a:pt x="1343" y="18"/>
                  </a:cubicBezTo>
                  <a:cubicBezTo>
                    <a:pt x="1370" y="33"/>
                    <a:pt x="1401" y="36"/>
                    <a:pt x="1432" y="36"/>
                  </a:cubicBezTo>
                  <a:lnTo>
                    <a:pt x="1432" y="158"/>
                  </a:lnTo>
                </a:path>
              </a:pathLst>
            </a:custGeom>
            <a:grpFill/>
            <a:ln>
              <a:noFill/>
            </a:ln>
            <a:effectLst/>
          </p:spPr>
          <p:txBody>
            <a:bodyPr wrap="none" anchor="ctr"/>
            <a:lstStyle/>
            <a:p>
              <a:pPr>
                <a:defRPr/>
              </a:pPr>
              <a:endParaRPr lang="en-US"/>
            </a:p>
          </p:txBody>
        </p:sp>
        <p:sp>
          <p:nvSpPr>
            <p:cNvPr id="61" name="Freeform 308"/>
            <p:cNvSpPr>
              <a:spLocks noChangeArrowheads="1"/>
            </p:cNvSpPr>
            <p:nvPr/>
          </p:nvSpPr>
          <p:spPr bwMode="auto">
            <a:xfrm>
              <a:off x="3905250" y="4953000"/>
              <a:ext cx="120650" cy="111125"/>
            </a:xfrm>
            <a:custGeom>
              <a:avLst/>
              <a:gdLst>
                <a:gd name="T0" fmla="*/ 170 w 341"/>
                <a:gd name="T1" fmla="*/ 312 h 313"/>
                <a:gd name="T2" fmla="*/ 289 w 341"/>
                <a:gd name="T3" fmla="*/ 268 h 313"/>
                <a:gd name="T4" fmla="*/ 340 w 341"/>
                <a:gd name="T5" fmla="*/ 158 h 313"/>
                <a:gd name="T6" fmla="*/ 289 w 341"/>
                <a:gd name="T7" fmla="*/ 48 h 313"/>
                <a:gd name="T8" fmla="*/ 170 w 341"/>
                <a:gd name="T9" fmla="*/ 0 h 313"/>
                <a:gd name="T10" fmla="*/ 48 w 341"/>
                <a:gd name="T11" fmla="*/ 48 h 313"/>
                <a:gd name="T12" fmla="*/ 0 w 341"/>
                <a:gd name="T13" fmla="*/ 158 h 313"/>
                <a:gd name="T14" fmla="*/ 48 w 341"/>
                <a:gd name="T15" fmla="*/ 268 h 313"/>
                <a:gd name="T16" fmla="*/ 170 w 341"/>
                <a:gd name="T17" fmla="*/ 31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1" h="313">
                  <a:moveTo>
                    <a:pt x="170" y="312"/>
                  </a:moveTo>
                  <a:cubicBezTo>
                    <a:pt x="218" y="312"/>
                    <a:pt x="256" y="298"/>
                    <a:pt x="289" y="268"/>
                  </a:cubicBezTo>
                  <a:cubicBezTo>
                    <a:pt x="323" y="239"/>
                    <a:pt x="340" y="202"/>
                    <a:pt x="340" y="158"/>
                  </a:cubicBezTo>
                  <a:cubicBezTo>
                    <a:pt x="340" y="114"/>
                    <a:pt x="323" y="77"/>
                    <a:pt x="289" y="48"/>
                  </a:cubicBezTo>
                  <a:cubicBezTo>
                    <a:pt x="256" y="14"/>
                    <a:pt x="218" y="0"/>
                    <a:pt x="170" y="0"/>
                  </a:cubicBezTo>
                  <a:cubicBezTo>
                    <a:pt x="123" y="0"/>
                    <a:pt x="82" y="14"/>
                    <a:pt x="48" y="48"/>
                  </a:cubicBezTo>
                  <a:cubicBezTo>
                    <a:pt x="14" y="77"/>
                    <a:pt x="0" y="114"/>
                    <a:pt x="0" y="158"/>
                  </a:cubicBezTo>
                  <a:cubicBezTo>
                    <a:pt x="0" y="202"/>
                    <a:pt x="14" y="239"/>
                    <a:pt x="48" y="268"/>
                  </a:cubicBezTo>
                  <a:cubicBezTo>
                    <a:pt x="78" y="298"/>
                    <a:pt x="119" y="312"/>
                    <a:pt x="170" y="312"/>
                  </a:cubicBezTo>
                </a:path>
              </a:pathLst>
            </a:custGeom>
            <a:grpFill/>
            <a:ln>
              <a:noFill/>
            </a:ln>
            <a:effectLst/>
          </p:spPr>
          <p:txBody>
            <a:bodyPr wrap="none" anchor="ctr"/>
            <a:lstStyle/>
            <a:p>
              <a:pPr>
                <a:defRPr/>
              </a:pPr>
              <a:endParaRPr lang="en-US"/>
            </a:p>
          </p:txBody>
        </p:sp>
        <p:sp>
          <p:nvSpPr>
            <p:cNvPr id="70" name="Freeform 309"/>
            <p:cNvSpPr>
              <a:spLocks noChangeArrowheads="1"/>
            </p:cNvSpPr>
            <p:nvPr/>
          </p:nvSpPr>
          <p:spPr bwMode="auto">
            <a:xfrm>
              <a:off x="3609975" y="4851400"/>
              <a:ext cx="371475" cy="257175"/>
            </a:xfrm>
            <a:custGeom>
              <a:avLst/>
              <a:gdLst>
                <a:gd name="T0" fmla="*/ 0 w 1035"/>
                <a:gd name="T1" fmla="*/ 687 h 718"/>
                <a:gd name="T2" fmla="*/ 38 w 1035"/>
                <a:gd name="T3" fmla="*/ 699 h 718"/>
                <a:gd name="T4" fmla="*/ 126 w 1035"/>
                <a:gd name="T5" fmla="*/ 717 h 718"/>
                <a:gd name="T6" fmla="*/ 211 w 1035"/>
                <a:gd name="T7" fmla="*/ 699 h 718"/>
                <a:gd name="T8" fmla="*/ 303 w 1035"/>
                <a:gd name="T9" fmla="*/ 677 h 718"/>
                <a:gd name="T10" fmla="*/ 395 w 1035"/>
                <a:gd name="T11" fmla="*/ 699 h 718"/>
                <a:gd name="T12" fmla="*/ 483 w 1035"/>
                <a:gd name="T13" fmla="*/ 717 h 718"/>
                <a:gd name="T14" fmla="*/ 568 w 1035"/>
                <a:gd name="T15" fmla="*/ 699 h 718"/>
                <a:gd name="T16" fmla="*/ 660 w 1035"/>
                <a:gd name="T17" fmla="*/ 677 h 718"/>
                <a:gd name="T18" fmla="*/ 751 w 1035"/>
                <a:gd name="T19" fmla="*/ 699 h 718"/>
                <a:gd name="T20" fmla="*/ 840 w 1035"/>
                <a:gd name="T21" fmla="*/ 717 h 718"/>
                <a:gd name="T22" fmla="*/ 901 w 1035"/>
                <a:gd name="T23" fmla="*/ 706 h 718"/>
                <a:gd name="T24" fmla="*/ 619 w 1035"/>
                <a:gd name="T25" fmla="*/ 236 h 718"/>
                <a:gd name="T26" fmla="*/ 949 w 1035"/>
                <a:gd name="T27" fmla="*/ 177 h 718"/>
                <a:gd name="T28" fmla="*/ 1010 w 1035"/>
                <a:gd name="T29" fmla="*/ 147 h 718"/>
                <a:gd name="T30" fmla="*/ 1034 w 1035"/>
                <a:gd name="T31" fmla="*/ 88 h 718"/>
                <a:gd name="T32" fmla="*/ 1003 w 1035"/>
                <a:gd name="T33" fmla="*/ 26 h 718"/>
                <a:gd name="T34" fmla="*/ 939 w 1035"/>
                <a:gd name="T35" fmla="*/ 0 h 718"/>
                <a:gd name="T36" fmla="*/ 925 w 1035"/>
                <a:gd name="T37" fmla="*/ 4 h 718"/>
                <a:gd name="T38" fmla="*/ 418 w 1035"/>
                <a:gd name="T39" fmla="*/ 85 h 718"/>
                <a:gd name="T40" fmla="*/ 364 w 1035"/>
                <a:gd name="T41" fmla="*/ 129 h 718"/>
                <a:gd name="T42" fmla="*/ 361 w 1035"/>
                <a:gd name="T43" fmla="*/ 202 h 718"/>
                <a:gd name="T44" fmla="*/ 361 w 1035"/>
                <a:gd name="T45" fmla="*/ 206 h 718"/>
                <a:gd name="T46" fmla="*/ 364 w 1035"/>
                <a:gd name="T47" fmla="*/ 210 h 718"/>
                <a:gd name="T48" fmla="*/ 500 w 1035"/>
                <a:gd name="T49" fmla="*/ 434 h 718"/>
                <a:gd name="T50" fmla="*/ 0 w 1035"/>
                <a:gd name="T51" fmla="*/ 687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35" h="718">
                  <a:moveTo>
                    <a:pt x="0" y="687"/>
                  </a:moveTo>
                  <a:cubicBezTo>
                    <a:pt x="10" y="687"/>
                    <a:pt x="24" y="691"/>
                    <a:pt x="38" y="699"/>
                  </a:cubicBezTo>
                  <a:cubicBezTo>
                    <a:pt x="65" y="709"/>
                    <a:pt x="95" y="717"/>
                    <a:pt x="126" y="717"/>
                  </a:cubicBezTo>
                  <a:cubicBezTo>
                    <a:pt x="156" y="717"/>
                    <a:pt x="183" y="709"/>
                    <a:pt x="211" y="699"/>
                  </a:cubicBezTo>
                  <a:cubicBezTo>
                    <a:pt x="241" y="684"/>
                    <a:pt x="272" y="677"/>
                    <a:pt x="303" y="677"/>
                  </a:cubicBezTo>
                  <a:cubicBezTo>
                    <a:pt x="333" y="677"/>
                    <a:pt x="364" y="684"/>
                    <a:pt x="395" y="699"/>
                  </a:cubicBezTo>
                  <a:cubicBezTo>
                    <a:pt x="422" y="709"/>
                    <a:pt x="452" y="717"/>
                    <a:pt x="483" y="717"/>
                  </a:cubicBezTo>
                  <a:cubicBezTo>
                    <a:pt x="513" y="717"/>
                    <a:pt x="541" y="709"/>
                    <a:pt x="568" y="699"/>
                  </a:cubicBezTo>
                  <a:cubicBezTo>
                    <a:pt x="598" y="684"/>
                    <a:pt x="629" y="677"/>
                    <a:pt x="660" y="677"/>
                  </a:cubicBezTo>
                  <a:cubicBezTo>
                    <a:pt x="690" y="677"/>
                    <a:pt x="721" y="684"/>
                    <a:pt x="751" y="699"/>
                  </a:cubicBezTo>
                  <a:cubicBezTo>
                    <a:pt x="779" y="709"/>
                    <a:pt x="806" y="717"/>
                    <a:pt x="840" y="717"/>
                  </a:cubicBezTo>
                  <a:cubicBezTo>
                    <a:pt x="860" y="717"/>
                    <a:pt x="881" y="713"/>
                    <a:pt x="901" y="706"/>
                  </a:cubicBezTo>
                  <a:cubicBezTo>
                    <a:pt x="619" y="236"/>
                    <a:pt x="619" y="236"/>
                    <a:pt x="619" y="236"/>
                  </a:cubicBezTo>
                  <a:cubicBezTo>
                    <a:pt x="949" y="177"/>
                    <a:pt x="949" y="177"/>
                    <a:pt x="949" y="177"/>
                  </a:cubicBezTo>
                  <a:cubicBezTo>
                    <a:pt x="973" y="173"/>
                    <a:pt x="993" y="166"/>
                    <a:pt x="1010" y="147"/>
                  </a:cubicBezTo>
                  <a:cubicBezTo>
                    <a:pt x="1027" y="132"/>
                    <a:pt x="1034" y="114"/>
                    <a:pt x="1034" y="88"/>
                  </a:cubicBezTo>
                  <a:cubicBezTo>
                    <a:pt x="1034" y="66"/>
                    <a:pt x="1024" y="44"/>
                    <a:pt x="1003" y="26"/>
                  </a:cubicBezTo>
                  <a:cubicBezTo>
                    <a:pt x="986" y="8"/>
                    <a:pt x="962" y="0"/>
                    <a:pt x="939" y="0"/>
                  </a:cubicBezTo>
                  <a:cubicBezTo>
                    <a:pt x="932" y="0"/>
                    <a:pt x="929" y="0"/>
                    <a:pt x="925" y="4"/>
                  </a:cubicBezTo>
                  <a:cubicBezTo>
                    <a:pt x="418" y="85"/>
                    <a:pt x="418" y="85"/>
                    <a:pt x="418" y="85"/>
                  </a:cubicBezTo>
                  <a:cubicBezTo>
                    <a:pt x="395" y="92"/>
                    <a:pt x="378" y="107"/>
                    <a:pt x="364" y="129"/>
                  </a:cubicBezTo>
                  <a:cubicBezTo>
                    <a:pt x="350" y="151"/>
                    <a:pt x="347" y="177"/>
                    <a:pt x="361" y="202"/>
                  </a:cubicBezTo>
                  <a:cubicBezTo>
                    <a:pt x="361" y="206"/>
                    <a:pt x="361" y="206"/>
                    <a:pt x="361" y="206"/>
                  </a:cubicBezTo>
                  <a:cubicBezTo>
                    <a:pt x="364" y="210"/>
                    <a:pt x="364" y="210"/>
                    <a:pt x="364" y="210"/>
                  </a:cubicBezTo>
                  <a:cubicBezTo>
                    <a:pt x="500" y="434"/>
                    <a:pt x="500" y="434"/>
                    <a:pt x="500" y="434"/>
                  </a:cubicBezTo>
                  <a:lnTo>
                    <a:pt x="0" y="687"/>
                  </a:lnTo>
                </a:path>
              </a:pathLst>
            </a:custGeom>
            <a:grpFill/>
            <a:ln>
              <a:noFill/>
            </a:ln>
            <a:effectLst/>
          </p:spPr>
          <p:txBody>
            <a:bodyPr wrap="none" anchor="ctr"/>
            <a:lstStyle/>
            <a:p>
              <a:pPr>
                <a:defRPr/>
              </a:pPr>
              <a:endParaRPr lang="en-US"/>
            </a:p>
          </p:txBody>
        </p:sp>
      </p:grpSp>
      <p:sp>
        <p:nvSpPr>
          <p:cNvPr id="71" name="Freeform 1"/>
          <p:cNvSpPr>
            <a:spLocks noChangeArrowheads="1"/>
          </p:cNvSpPr>
          <p:nvPr/>
        </p:nvSpPr>
        <p:spPr bwMode="auto">
          <a:xfrm rot="10800000">
            <a:off x="2077947" y="3060891"/>
            <a:ext cx="2234495" cy="997562"/>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5870B0"/>
          </a:solidFill>
          <a:ln>
            <a:noFill/>
          </a:ln>
          <a:effectLst/>
        </p:spPr>
        <p:txBody>
          <a:bodyPr wrap="none" anchor="ctr"/>
          <a:lstStyle/>
          <a:p>
            <a:endParaRPr lang="en-US"/>
          </a:p>
        </p:txBody>
      </p:sp>
      <p:grpSp>
        <p:nvGrpSpPr>
          <p:cNvPr id="72" name="Group 341"/>
          <p:cNvGrpSpPr/>
          <p:nvPr/>
        </p:nvGrpSpPr>
        <p:grpSpPr bwMode="auto">
          <a:xfrm>
            <a:off x="2917734" y="3215348"/>
            <a:ext cx="690847" cy="562442"/>
            <a:chOff x="1012825" y="5284788"/>
            <a:chExt cx="512763" cy="417513"/>
          </a:xfrm>
          <a:solidFill>
            <a:schemeClr val="bg1"/>
          </a:solidFill>
        </p:grpSpPr>
        <p:sp>
          <p:nvSpPr>
            <p:cNvPr id="73" name="Freeform 310"/>
            <p:cNvSpPr>
              <a:spLocks noChangeArrowheads="1"/>
            </p:cNvSpPr>
            <p:nvPr/>
          </p:nvSpPr>
          <p:spPr bwMode="auto">
            <a:xfrm>
              <a:off x="1131888" y="5284788"/>
              <a:ext cx="84137" cy="80962"/>
            </a:xfrm>
            <a:custGeom>
              <a:avLst/>
              <a:gdLst>
                <a:gd name="T0" fmla="*/ 130 w 236"/>
                <a:gd name="T1" fmla="*/ 224 h 229"/>
                <a:gd name="T2" fmla="*/ 208 w 236"/>
                <a:gd name="T3" fmla="*/ 184 h 229"/>
                <a:gd name="T4" fmla="*/ 232 w 236"/>
                <a:gd name="T5" fmla="*/ 99 h 229"/>
                <a:gd name="T6" fmla="*/ 191 w 236"/>
                <a:gd name="T7" fmla="*/ 30 h 229"/>
                <a:gd name="T8" fmla="*/ 103 w 236"/>
                <a:gd name="T9" fmla="*/ 4 h 229"/>
                <a:gd name="T10" fmla="*/ 28 w 236"/>
                <a:gd name="T11" fmla="*/ 48 h 229"/>
                <a:gd name="T12" fmla="*/ 4 w 236"/>
                <a:gd name="T13" fmla="*/ 129 h 229"/>
                <a:gd name="T14" fmla="*/ 45 w 236"/>
                <a:gd name="T15" fmla="*/ 202 h 229"/>
                <a:gd name="T16" fmla="*/ 130 w 236"/>
                <a:gd name="T17" fmla="*/ 22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229">
                  <a:moveTo>
                    <a:pt x="130" y="224"/>
                  </a:moveTo>
                  <a:cubicBezTo>
                    <a:pt x="164" y="220"/>
                    <a:pt x="188" y="206"/>
                    <a:pt x="208" y="184"/>
                  </a:cubicBezTo>
                  <a:cubicBezTo>
                    <a:pt x="225" y="158"/>
                    <a:pt x="235" y="132"/>
                    <a:pt x="232" y="99"/>
                  </a:cubicBezTo>
                  <a:cubicBezTo>
                    <a:pt x="228" y="70"/>
                    <a:pt x="215" y="48"/>
                    <a:pt x="191" y="30"/>
                  </a:cubicBezTo>
                  <a:cubicBezTo>
                    <a:pt x="164" y="7"/>
                    <a:pt x="137" y="0"/>
                    <a:pt x="103" y="4"/>
                  </a:cubicBezTo>
                  <a:cubicBezTo>
                    <a:pt x="72" y="7"/>
                    <a:pt x="48" y="22"/>
                    <a:pt x="28" y="48"/>
                  </a:cubicBezTo>
                  <a:cubicBezTo>
                    <a:pt x="7" y="70"/>
                    <a:pt x="0" y="99"/>
                    <a:pt x="4" y="129"/>
                  </a:cubicBezTo>
                  <a:cubicBezTo>
                    <a:pt x="7" y="158"/>
                    <a:pt x="21" y="184"/>
                    <a:pt x="45" y="202"/>
                  </a:cubicBezTo>
                  <a:cubicBezTo>
                    <a:pt x="68" y="220"/>
                    <a:pt x="99" y="228"/>
                    <a:pt x="130" y="224"/>
                  </a:cubicBezTo>
                </a:path>
              </a:pathLst>
            </a:custGeom>
            <a:grpFill/>
            <a:ln>
              <a:noFill/>
            </a:ln>
            <a:effectLst/>
          </p:spPr>
          <p:txBody>
            <a:bodyPr wrap="none" anchor="ctr"/>
            <a:lstStyle/>
            <a:p>
              <a:pPr>
                <a:defRPr/>
              </a:pPr>
              <a:endParaRPr lang="en-US"/>
            </a:p>
          </p:txBody>
        </p:sp>
        <p:sp>
          <p:nvSpPr>
            <p:cNvPr id="74" name="Freeform 311"/>
            <p:cNvSpPr>
              <a:spLocks noChangeArrowheads="1"/>
            </p:cNvSpPr>
            <p:nvPr/>
          </p:nvSpPr>
          <p:spPr bwMode="auto">
            <a:xfrm>
              <a:off x="1033463" y="5372100"/>
              <a:ext cx="492125" cy="250826"/>
            </a:xfrm>
            <a:custGeom>
              <a:avLst/>
              <a:gdLst>
                <a:gd name="T0" fmla="*/ 1354 w 1372"/>
                <a:gd name="T1" fmla="*/ 493 h 703"/>
                <a:gd name="T2" fmla="*/ 877 w 1372"/>
                <a:gd name="T3" fmla="*/ 265 h 703"/>
                <a:gd name="T4" fmla="*/ 755 w 1372"/>
                <a:gd name="T5" fmla="*/ 118 h 703"/>
                <a:gd name="T6" fmla="*/ 749 w 1372"/>
                <a:gd name="T7" fmla="*/ 114 h 703"/>
                <a:gd name="T8" fmla="*/ 684 w 1372"/>
                <a:gd name="T9" fmla="*/ 118 h 703"/>
                <a:gd name="T10" fmla="*/ 687 w 1372"/>
                <a:gd name="T11" fmla="*/ 162 h 703"/>
                <a:gd name="T12" fmla="*/ 779 w 1372"/>
                <a:gd name="T13" fmla="*/ 269 h 703"/>
                <a:gd name="T14" fmla="*/ 782 w 1372"/>
                <a:gd name="T15" fmla="*/ 272 h 703"/>
                <a:gd name="T16" fmla="*/ 708 w 1372"/>
                <a:gd name="T17" fmla="*/ 430 h 703"/>
                <a:gd name="T18" fmla="*/ 513 w 1372"/>
                <a:gd name="T19" fmla="*/ 386 h 703"/>
                <a:gd name="T20" fmla="*/ 503 w 1372"/>
                <a:gd name="T21" fmla="*/ 320 h 703"/>
                <a:gd name="T22" fmla="*/ 663 w 1372"/>
                <a:gd name="T23" fmla="*/ 298 h 703"/>
                <a:gd name="T24" fmla="*/ 687 w 1372"/>
                <a:gd name="T25" fmla="*/ 294 h 703"/>
                <a:gd name="T26" fmla="*/ 714 w 1372"/>
                <a:gd name="T27" fmla="*/ 262 h 703"/>
                <a:gd name="T28" fmla="*/ 708 w 1372"/>
                <a:gd name="T29" fmla="*/ 225 h 703"/>
                <a:gd name="T30" fmla="*/ 656 w 1372"/>
                <a:gd name="T31" fmla="*/ 195 h 703"/>
                <a:gd name="T32" fmla="*/ 493 w 1372"/>
                <a:gd name="T33" fmla="*/ 217 h 703"/>
                <a:gd name="T34" fmla="*/ 476 w 1372"/>
                <a:gd name="T35" fmla="*/ 103 h 703"/>
                <a:gd name="T36" fmla="*/ 436 w 1372"/>
                <a:gd name="T37" fmla="*/ 26 h 703"/>
                <a:gd name="T38" fmla="*/ 351 w 1372"/>
                <a:gd name="T39" fmla="*/ 4 h 703"/>
                <a:gd name="T40" fmla="*/ 272 w 1372"/>
                <a:gd name="T41" fmla="*/ 48 h 703"/>
                <a:gd name="T42" fmla="*/ 245 w 1372"/>
                <a:gd name="T43" fmla="*/ 126 h 703"/>
                <a:gd name="T44" fmla="*/ 282 w 1372"/>
                <a:gd name="T45" fmla="*/ 393 h 703"/>
                <a:gd name="T46" fmla="*/ 337 w 1372"/>
                <a:gd name="T47" fmla="*/ 475 h 703"/>
                <a:gd name="T48" fmla="*/ 78 w 1372"/>
                <a:gd name="T49" fmla="*/ 500 h 703"/>
                <a:gd name="T50" fmla="*/ 0 w 1372"/>
                <a:gd name="T51" fmla="*/ 691 h 703"/>
                <a:gd name="T52" fmla="*/ 3 w 1372"/>
                <a:gd name="T53" fmla="*/ 691 h 703"/>
                <a:gd name="T54" fmla="*/ 7 w 1372"/>
                <a:gd name="T55" fmla="*/ 688 h 703"/>
                <a:gd name="T56" fmla="*/ 113 w 1372"/>
                <a:gd name="T57" fmla="*/ 666 h 703"/>
                <a:gd name="T58" fmla="*/ 221 w 1372"/>
                <a:gd name="T59" fmla="*/ 688 h 703"/>
                <a:gd name="T60" fmla="*/ 286 w 1372"/>
                <a:gd name="T61" fmla="*/ 702 h 703"/>
                <a:gd name="T62" fmla="*/ 351 w 1372"/>
                <a:gd name="T63" fmla="*/ 688 h 703"/>
                <a:gd name="T64" fmla="*/ 456 w 1372"/>
                <a:gd name="T65" fmla="*/ 666 h 703"/>
                <a:gd name="T66" fmla="*/ 561 w 1372"/>
                <a:gd name="T67" fmla="*/ 688 h 703"/>
                <a:gd name="T68" fmla="*/ 626 w 1372"/>
                <a:gd name="T69" fmla="*/ 702 h 703"/>
                <a:gd name="T70" fmla="*/ 694 w 1372"/>
                <a:gd name="T71" fmla="*/ 688 h 703"/>
                <a:gd name="T72" fmla="*/ 799 w 1372"/>
                <a:gd name="T73" fmla="*/ 666 h 703"/>
                <a:gd name="T74" fmla="*/ 905 w 1372"/>
                <a:gd name="T75" fmla="*/ 688 h 703"/>
                <a:gd name="T76" fmla="*/ 929 w 1372"/>
                <a:gd name="T77" fmla="*/ 695 h 703"/>
                <a:gd name="T78" fmla="*/ 1357 w 1372"/>
                <a:gd name="T79" fmla="*/ 544 h 703"/>
                <a:gd name="T80" fmla="*/ 1371 w 1372"/>
                <a:gd name="T81" fmla="*/ 519 h 703"/>
                <a:gd name="T82" fmla="*/ 1354 w 1372"/>
                <a:gd name="T83" fmla="*/ 493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72" h="703">
                  <a:moveTo>
                    <a:pt x="1354" y="493"/>
                  </a:moveTo>
                  <a:cubicBezTo>
                    <a:pt x="1037" y="342"/>
                    <a:pt x="877" y="265"/>
                    <a:pt x="877" y="265"/>
                  </a:cubicBezTo>
                  <a:cubicBezTo>
                    <a:pt x="755" y="118"/>
                    <a:pt x="755" y="118"/>
                    <a:pt x="755" y="118"/>
                  </a:cubicBezTo>
                  <a:cubicBezTo>
                    <a:pt x="749" y="114"/>
                    <a:pt x="749" y="114"/>
                    <a:pt x="749" y="114"/>
                  </a:cubicBezTo>
                  <a:cubicBezTo>
                    <a:pt x="735" y="103"/>
                    <a:pt x="711" y="103"/>
                    <a:pt x="684" y="118"/>
                  </a:cubicBezTo>
                  <a:cubicBezTo>
                    <a:pt x="684" y="144"/>
                    <a:pt x="687" y="158"/>
                    <a:pt x="687" y="162"/>
                  </a:cubicBezTo>
                  <a:cubicBezTo>
                    <a:pt x="779" y="269"/>
                    <a:pt x="779" y="269"/>
                    <a:pt x="779" y="269"/>
                  </a:cubicBezTo>
                  <a:cubicBezTo>
                    <a:pt x="782" y="272"/>
                    <a:pt x="782" y="272"/>
                    <a:pt x="782" y="272"/>
                  </a:cubicBezTo>
                  <a:cubicBezTo>
                    <a:pt x="708" y="430"/>
                    <a:pt x="708" y="430"/>
                    <a:pt x="708" y="430"/>
                  </a:cubicBezTo>
                  <a:cubicBezTo>
                    <a:pt x="513" y="386"/>
                    <a:pt x="513" y="386"/>
                    <a:pt x="513" y="386"/>
                  </a:cubicBezTo>
                  <a:cubicBezTo>
                    <a:pt x="503" y="320"/>
                    <a:pt x="503" y="320"/>
                    <a:pt x="503" y="320"/>
                  </a:cubicBezTo>
                  <a:cubicBezTo>
                    <a:pt x="663" y="298"/>
                    <a:pt x="663" y="298"/>
                    <a:pt x="663" y="298"/>
                  </a:cubicBezTo>
                  <a:cubicBezTo>
                    <a:pt x="674" y="298"/>
                    <a:pt x="680" y="298"/>
                    <a:pt x="687" y="294"/>
                  </a:cubicBezTo>
                  <a:cubicBezTo>
                    <a:pt x="701" y="287"/>
                    <a:pt x="708" y="276"/>
                    <a:pt x="714" y="262"/>
                  </a:cubicBezTo>
                  <a:cubicBezTo>
                    <a:pt x="718" y="250"/>
                    <a:pt x="718" y="236"/>
                    <a:pt x="708" y="225"/>
                  </a:cubicBezTo>
                  <a:cubicBezTo>
                    <a:pt x="697" y="203"/>
                    <a:pt x="680" y="195"/>
                    <a:pt x="656" y="195"/>
                  </a:cubicBezTo>
                  <a:cubicBezTo>
                    <a:pt x="493" y="217"/>
                    <a:pt x="493" y="217"/>
                    <a:pt x="493" y="217"/>
                  </a:cubicBezTo>
                  <a:cubicBezTo>
                    <a:pt x="476" y="103"/>
                    <a:pt x="476" y="103"/>
                    <a:pt x="476" y="103"/>
                  </a:cubicBezTo>
                  <a:cubicBezTo>
                    <a:pt x="473" y="70"/>
                    <a:pt x="459" y="48"/>
                    <a:pt x="436" y="26"/>
                  </a:cubicBezTo>
                  <a:cubicBezTo>
                    <a:pt x="408" y="8"/>
                    <a:pt x="381" y="0"/>
                    <a:pt x="351" y="4"/>
                  </a:cubicBezTo>
                  <a:cubicBezTo>
                    <a:pt x="316" y="8"/>
                    <a:pt x="293" y="22"/>
                    <a:pt x="272" y="48"/>
                  </a:cubicBezTo>
                  <a:cubicBezTo>
                    <a:pt x="252" y="70"/>
                    <a:pt x="242" y="96"/>
                    <a:pt x="245" y="126"/>
                  </a:cubicBezTo>
                  <a:cubicBezTo>
                    <a:pt x="282" y="393"/>
                    <a:pt x="282" y="393"/>
                    <a:pt x="282" y="393"/>
                  </a:cubicBezTo>
                  <a:cubicBezTo>
                    <a:pt x="286" y="427"/>
                    <a:pt x="303" y="456"/>
                    <a:pt x="337" y="475"/>
                  </a:cubicBezTo>
                  <a:cubicBezTo>
                    <a:pt x="78" y="500"/>
                    <a:pt x="78" y="500"/>
                    <a:pt x="78" y="500"/>
                  </a:cubicBezTo>
                  <a:cubicBezTo>
                    <a:pt x="0" y="691"/>
                    <a:pt x="0" y="691"/>
                    <a:pt x="0" y="691"/>
                  </a:cubicBezTo>
                  <a:cubicBezTo>
                    <a:pt x="3" y="691"/>
                    <a:pt x="3" y="691"/>
                    <a:pt x="3" y="691"/>
                  </a:cubicBezTo>
                  <a:cubicBezTo>
                    <a:pt x="3" y="688"/>
                    <a:pt x="7" y="688"/>
                    <a:pt x="7" y="688"/>
                  </a:cubicBezTo>
                  <a:cubicBezTo>
                    <a:pt x="41" y="673"/>
                    <a:pt x="75" y="666"/>
                    <a:pt x="113" y="666"/>
                  </a:cubicBezTo>
                  <a:cubicBezTo>
                    <a:pt x="150" y="666"/>
                    <a:pt x="187" y="673"/>
                    <a:pt x="221" y="688"/>
                  </a:cubicBezTo>
                  <a:cubicBezTo>
                    <a:pt x="238" y="699"/>
                    <a:pt x="262" y="702"/>
                    <a:pt x="286" y="702"/>
                  </a:cubicBezTo>
                  <a:cubicBezTo>
                    <a:pt x="306" y="702"/>
                    <a:pt x="330" y="699"/>
                    <a:pt x="351" y="688"/>
                  </a:cubicBezTo>
                  <a:cubicBezTo>
                    <a:pt x="384" y="673"/>
                    <a:pt x="418" y="666"/>
                    <a:pt x="456" y="666"/>
                  </a:cubicBezTo>
                  <a:cubicBezTo>
                    <a:pt x="493" y="666"/>
                    <a:pt x="527" y="673"/>
                    <a:pt x="561" y="688"/>
                  </a:cubicBezTo>
                  <a:cubicBezTo>
                    <a:pt x="582" y="699"/>
                    <a:pt x="606" y="702"/>
                    <a:pt x="626" y="702"/>
                  </a:cubicBezTo>
                  <a:cubicBezTo>
                    <a:pt x="650" y="702"/>
                    <a:pt x="674" y="699"/>
                    <a:pt x="694" y="688"/>
                  </a:cubicBezTo>
                  <a:cubicBezTo>
                    <a:pt x="728" y="673"/>
                    <a:pt x="762" y="666"/>
                    <a:pt x="799" y="666"/>
                  </a:cubicBezTo>
                  <a:cubicBezTo>
                    <a:pt x="837" y="666"/>
                    <a:pt x="871" y="673"/>
                    <a:pt x="905" y="688"/>
                  </a:cubicBezTo>
                  <a:cubicBezTo>
                    <a:pt x="929" y="695"/>
                    <a:pt x="929" y="695"/>
                    <a:pt x="929" y="695"/>
                  </a:cubicBezTo>
                  <a:cubicBezTo>
                    <a:pt x="1167" y="636"/>
                    <a:pt x="1310" y="589"/>
                    <a:pt x="1357" y="544"/>
                  </a:cubicBezTo>
                  <a:cubicBezTo>
                    <a:pt x="1367" y="537"/>
                    <a:pt x="1371" y="529"/>
                    <a:pt x="1371" y="519"/>
                  </a:cubicBezTo>
                  <a:cubicBezTo>
                    <a:pt x="1371" y="507"/>
                    <a:pt x="1364" y="500"/>
                    <a:pt x="1354" y="493"/>
                  </a:cubicBezTo>
                </a:path>
              </a:pathLst>
            </a:custGeom>
            <a:grpFill/>
            <a:ln>
              <a:noFill/>
            </a:ln>
            <a:effectLst/>
          </p:spPr>
          <p:txBody>
            <a:bodyPr wrap="none" anchor="ctr"/>
            <a:lstStyle/>
            <a:p>
              <a:pPr>
                <a:defRPr/>
              </a:pPr>
              <a:endParaRPr lang="en-US"/>
            </a:p>
          </p:txBody>
        </p:sp>
        <p:sp>
          <p:nvSpPr>
            <p:cNvPr id="75" name="Freeform 312"/>
            <p:cNvSpPr>
              <a:spLocks noChangeArrowheads="1"/>
            </p:cNvSpPr>
            <p:nvPr/>
          </p:nvSpPr>
          <p:spPr bwMode="auto">
            <a:xfrm>
              <a:off x="1012825" y="5649914"/>
              <a:ext cx="490538" cy="52387"/>
            </a:xfrm>
            <a:custGeom>
              <a:avLst/>
              <a:gdLst>
                <a:gd name="T0" fmla="*/ 0 w 1368"/>
                <a:gd name="T1" fmla="*/ 150 h 151"/>
                <a:gd name="T2" fmla="*/ 85 w 1368"/>
                <a:gd name="T3" fmla="*/ 136 h 151"/>
                <a:gd name="T4" fmla="*/ 174 w 1368"/>
                <a:gd name="T5" fmla="*/ 118 h 151"/>
                <a:gd name="T6" fmla="*/ 259 w 1368"/>
                <a:gd name="T7" fmla="*/ 136 h 151"/>
                <a:gd name="T8" fmla="*/ 344 w 1368"/>
                <a:gd name="T9" fmla="*/ 150 h 151"/>
                <a:gd name="T10" fmla="*/ 426 w 1368"/>
                <a:gd name="T11" fmla="*/ 136 h 151"/>
                <a:gd name="T12" fmla="*/ 514 w 1368"/>
                <a:gd name="T13" fmla="*/ 118 h 151"/>
                <a:gd name="T14" fmla="*/ 602 w 1368"/>
                <a:gd name="T15" fmla="*/ 136 h 151"/>
                <a:gd name="T16" fmla="*/ 684 w 1368"/>
                <a:gd name="T17" fmla="*/ 150 h 151"/>
                <a:gd name="T18" fmla="*/ 769 w 1368"/>
                <a:gd name="T19" fmla="*/ 136 h 151"/>
                <a:gd name="T20" fmla="*/ 857 w 1368"/>
                <a:gd name="T21" fmla="*/ 118 h 151"/>
                <a:gd name="T22" fmla="*/ 942 w 1368"/>
                <a:gd name="T23" fmla="*/ 136 h 151"/>
                <a:gd name="T24" fmla="*/ 1027 w 1368"/>
                <a:gd name="T25" fmla="*/ 150 h 151"/>
                <a:gd name="T26" fmla="*/ 1112 w 1368"/>
                <a:gd name="T27" fmla="*/ 136 h 151"/>
                <a:gd name="T28" fmla="*/ 1201 w 1368"/>
                <a:gd name="T29" fmla="*/ 118 h 151"/>
                <a:gd name="T30" fmla="*/ 1286 w 1368"/>
                <a:gd name="T31" fmla="*/ 136 h 151"/>
                <a:gd name="T32" fmla="*/ 1367 w 1368"/>
                <a:gd name="T33" fmla="*/ 150 h 151"/>
                <a:gd name="T34" fmla="*/ 1367 w 1368"/>
                <a:gd name="T35" fmla="*/ 33 h 151"/>
                <a:gd name="T36" fmla="*/ 1286 w 1368"/>
                <a:gd name="T37" fmla="*/ 14 h 151"/>
                <a:gd name="T38" fmla="*/ 1201 w 1368"/>
                <a:gd name="T39" fmla="*/ 0 h 151"/>
                <a:gd name="T40" fmla="*/ 1112 w 1368"/>
                <a:gd name="T41" fmla="*/ 14 h 151"/>
                <a:gd name="T42" fmla="*/ 1027 w 1368"/>
                <a:gd name="T43" fmla="*/ 33 h 151"/>
                <a:gd name="T44" fmla="*/ 942 w 1368"/>
                <a:gd name="T45" fmla="*/ 14 h 151"/>
                <a:gd name="T46" fmla="*/ 857 w 1368"/>
                <a:gd name="T47" fmla="*/ 0 h 151"/>
                <a:gd name="T48" fmla="*/ 769 w 1368"/>
                <a:gd name="T49" fmla="*/ 14 h 151"/>
                <a:gd name="T50" fmla="*/ 684 w 1368"/>
                <a:gd name="T51" fmla="*/ 33 h 151"/>
                <a:gd name="T52" fmla="*/ 602 w 1368"/>
                <a:gd name="T53" fmla="*/ 14 h 151"/>
                <a:gd name="T54" fmla="*/ 514 w 1368"/>
                <a:gd name="T55" fmla="*/ 0 h 151"/>
                <a:gd name="T56" fmla="*/ 426 w 1368"/>
                <a:gd name="T57" fmla="*/ 14 h 151"/>
                <a:gd name="T58" fmla="*/ 344 w 1368"/>
                <a:gd name="T59" fmla="*/ 33 h 151"/>
                <a:gd name="T60" fmla="*/ 259 w 1368"/>
                <a:gd name="T61" fmla="*/ 14 h 151"/>
                <a:gd name="T62" fmla="*/ 171 w 1368"/>
                <a:gd name="T63" fmla="*/ 0 h 151"/>
                <a:gd name="T64" fmla="*/ 85 w 1368"/>
                <a:gd name="T65" fmla="*/ 14 h 151"/>
                <a:gd name="T66" fmla="*/ 0 w 1368"/>
                <a:gd name="T67" fmla="*/ 33 h 151"/>
                <a:gd name="T68" fmla="*/ 0 w 1368"/>
                <a:gd name="T69"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68" h="151">
                  <a:moveTo>
                    <a:pt x="0" y="150"/>
                  </a:moveTo>
                  <a:cubicBezTo>
                    <a:pt x="28" y="150"/>
                    <a:pt x="58" y="147"/>
                    <a:pt x="85" y="136"/>
                  </a:cubicBezTo>
                  <a:cubicBezTo>
                    <a:pt x="113" y="125"/>
                    <a:pt x="143" y="118"/>
                    <a:pt x="174" y="118"/>
                  </a:cubicBezTo>
                  <a:cubicBezTo>
                    <a:pt x="201" y="118"/>
                    <a:pt x="231" y="125"/>
                    <a:pt x="259" y="136"/>
                  </a:cubicBezTo>
                  <a:cubicBezTo>
                    <a:pt x="286" y="147"/>
                    <a:pt x="313" y="150"/>
                    <a:pt x="344" y="150"/>
                  </a:cubicBezTo>
                  <a:cubicBezTo>
                    <a:pt x="371" y="150"/>
                    <a:pt x="398" y="147"/>
                    <a:pt x="426" y="136"/>
                  </a:cubicBezTo>
                  <a:cubicBezTo>
                    <a:pt x="456" y="125"/>
                    <a:pt x="486" y="118"/>
                    <a:pt x="514" y="118"/>
                  </a:cubicBezTo>
                  <a:cubicBezTo>
                    <a:pt x="544" y="118"/>
                    <a:pt x="575" y="125"/>
                    <a:pt x="602" y="136"/>
                  </a:cubicBezTo>
                  <a:cubicBezTo>
                    <a:pt x="629" y="147"/>
                    <a:pt x="656" y="150"/>
                    <a:pt x="684" y="150"/>
                  </a:cubicBezTo>
                  <a:cubicBezTo>
                    <a:pt x="714" y="150"/>
                    <a:pt x="741" y="147"/>
                    <a:pt x="769" y="136"/>
                  </a:cubicBezTo>
                  <a:cubicBezTo>
                    <a:pt x="796" y="125"/>
                    <a:pt x="826" y="118"/>
                    <a:pt x="857" y="118"/>
                  </a:cubicBezTo>
                  <a:cubicBezTo>
                    <a:pt x="888" y="118"/>
                    <a:pt x="915" y="125"/>
                    <a:pt x="942" y="136"/>
                  </a:cubicBezTo>
                  <a:cubicBezTo>
                    <a:pt x="969" y="147"/>
                    <a:pt x="1000" y="150"/>
                    <a:pt x="1027" y="150"/>
                  </a:cubicBezTo>
                  <a:cubicBezTo>
                    <a:pt x="1058" y="150"/>
                    <a:pt x="1085" y="147"/>
                    <a:pt x="1112" y="136"/>
                  </a:cubicBezTo>
                  <a:cubicBezTo>
                    <a:pt x="1143" y="125"/>
                    <a:pt x="1170" y="118"/>
                    <a:pt x="1201" y="118"/>
                  </a:cubicBezTo>
                  <a:cubicBezTo>
                    <a:pt x="1228" y="118"/>
                    <a:pt x="1259" y="125"/>
                    <a:pt x="1286" y="136"/>
                  </a:cubicBezTo>
                  <a:cubicBezTo>
                    <a:pt x="1313" y="147"/>
                    <a:pt x="1340" y="150"/>
                    <a:pt x="1367" y="150"/>
                  </a:cubicBezTo>
                  <a:cubicBezTo>
                    <a:pt x="1367" y="33"/>
                    <a:pt x="1367" y="33"/>
                    <a:pt x="1367" y="33"/>
                  </a:cubicBezTo>
                  <a:cubicBezTo>
                    <a:pt x="1340" y="33"/>
                    <a:pt x="1313" y="26"/>
                    <a:pt x="1286" y="14"/>
                  </a:cubicBezTo>
                  <a:cubicBezTo>
                    <a:pt x="1259" y="4"/>
                    <a:pt x="1231" y="0"/>
                    <a:pt x="1201" y="0"/>
                  </a:cubicBezTo>
                  <a:cubicBezTo>
                    <a:pt x="1167" y="0"/>
                    <a:pt x="1139" y="4"/>
                    <a:pt x="1112" y="14"/>
                  </a:cubicBezTo>
                  <a:cubicBezTo>
                    <a:pt x="1085" y="26"/>
                    <a:pt x="1058" y="33"/>
                    <a:pt x="1027" y="33"/>
                  </a:cubicBezTo>
                  <a:cubicBezTo>
                    <a:pt x="1000" y="33"/>
                    <a:pt x="969" y="26"/>
                    <a:pt x="942" y="14"/>
                  </a:cubicBezTo>
                  <a:cubicBezTo>
                    <a:pt x="915" y="4"/>
                    <a:pt x="888" y="0"/>
                    <a:pt x="857" y="0"/>
                  </a:cubicBezTo>
                  <a:cubicBezTo>
                    <a:pt x="826" y="0"/>
                    <a:pt x="796" y="4"/>
                    <a:pt x="769" y="14"/>
                  </a:cubicBezTo>
                  <a:cubicBezTo>
                    <a:pt x="741" y="26"/>
                    <a:pt x="714" y="33"/>
                    <a:pt x="684" y="33"/>
                  </a:cubicBezTo>
                  <a:cubicBezTo>
                    <a:pt x="656" y="33"/>
                    <a:pt x="629" y="26"/>
                    <a:pt x="602" y="14"/>
                  </a:cubicBezTo>
                  <a:cubicBezTo>
                    <a:pt x="575" y="4"/>
                    <a:pt x="544" y="0"/>
                    <a:pt x="514" y="0"/>
                  </a:cubicBezTo>
                  <a:cubicBezTo>
                    <a:pt x="483" y="0"/>
                    <a:pt x="453" y="4"/>
                    <a:pt x="426" y="14"/>
                  </a:cubicBezTo>
                  <a:cubicBezTo>
                    <a:pt x="398" y="26"/>
                    <a:pt x="371" y="33"/>
                    <a:pt x="344" y="33"/>
                  </a:cubicBezTo>
                  <a:cubicBezTo>
                    <a:pt x="313" y="33"/>
                    <a:pt x="286" y="26"/>
                    <a:pt x="259" y="14"/>
                  </a:cubicBezTo>
                  <a:cubicBezTo>
                    <a:pt x="231" y="4"/>
                    <a:pt x="201" y="0"/>
                    <a:pt x="171" y="0"/>
                  </a:cubicBezTo>
                  <a:cubicBezTo>
                    <a:pt x="140" y="0"/>
                    <a:pt x="109" y="4"/>
                    <a:pt x="85" y="14"/>
                  </a:cubicBezTo>
                  <a:cubicBezTo>
                    <a:pt x="58" y="26"/>
                    <a:pt x="28" y="33"/>
                    <a:pt x="0" y="33"/>
                  </a:cubicBezTo>
                  <a:lnTo>
                    <a:pt x="0" y="150"/>
                  </a:lnTo>
                </a:path>
              </a:pathLst>
            </a:custGeom>
            <a:grpFill/>
            <a:ln>
              <a:noFill/>
            </a:ln>
            <a:effectLst/>
          </p:spPr>
          <p:txBody>
            <a:bodyPr wrap="none" anchor="ctr"/>
            <a:lstStyle/>
            <a:p>
              <a:pPr>
                <a:defRPr/>
              </a:pPr>
              <a:endParaRPr lang="en-US"/>
            </a:p>
          </p:txBody>
        </p:sp>
      </p:grpSp>
      <p:sp>
        <p:nvSpPr>
          <p:cNvPr id="76" name="Freeform 1"/>
          <p:cNvSpPr>
            <a:spLocks noChangeArrowheads="1"/>
          </p:cNvSpPr>
          <p:nvPr/>
        </p:nvSpPr>
        <p:spPr bwMode="auto">
          <a:xfrm rot="10800000">
            <a:off x="2077948" y="4171770"/>
            <a:ext cx="2234495" cy="997562"/>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5870B0"/>
          </a:solidFill>
          <a:ln>
            <a:noFill/>
          </a:ln>
          <a:effectLst/>
        </p:spPr>
        <p:txBody>
          <a:bodyPr wrap="none" anchor="ctr"/>
          <a:lstStyle/>
          <a:p>
            <a:endParaRPr lang="en-US"/>
          </a:p>
        </p:txBody>
      </p:sp>
      <p:grpSp>
        <p:nvGrpSpPr>
          <p:cNvPr id="77" name="Group 343"/>
          <p:cNvGrpSpPr/>
          <p:nvPr/>
        </p:nvGrpSpPr>
        <p:grpSpPr bwMode="auto">
          <a:xfrm>
            <a:off x="2917027" y="4345812"/>
            <a:ext cx="690846" cy="585966"/>
            <a:chOff x="3049588" y="5934075"/>
            <a:chExt cx="512762" cy="434975"/>
          </a:xfrm>
          <a:solidFill>
            <a:schemeClr val="bg1"/>
          </a:solidFill>
        </p:grpSpPr>
        <p:sp>
          <p:nvSpPr>
            <p:cNvPr id="78" name="Freeform 328"/>
            <p:cNvSpPr>
              <a:spLocks noChangeArrowheads="1"/>
            </p:cNvSpPr>
            <p:nvPr/>
          </p:nvSpPr>
          <p:spPr bwMode="auto">
            <a:xfrm>
              <a:off x="3217863" y="5934075"/>
              <a:ext cx="114300" cy="85725"/>
            </a:xfrm>
            <a:custGeom>
              <a:avLst/>
              <a:gdLst>
                <a:gd name="T0" fmla="*/ 71 w 321"/>
                <a:gd name="T1" fmla="*/ 191 h 243"/>
                <a:gd name="T2" fmla="*/ 82 w 321"/>
                <a:gd name="T3" fmla="*/ 202 h 243"/>
                <a:gd name="T4" fmla="*/ 170 w 321"/>
                <a:gd name="T5" fmla="*/ 242 h 243"/>
                <a:gd name="T6" fmla="*/ 248 w 321"/>
                <a:gd name="T7" fmla="*/ 213 h 243"/>
                <a:gd name="T8" fmla="*/ 282 w 321"/>
                <a:gd name="T9" fmla="*/ 143 h 243"/>
                <a:gd name="T10" fmla="*/ 279 w 321"/>
                <a:gd name="T11" fmla="*/ 110 h 243"/>
                <a:gd name="T12" fmla="*/ 320 w 321"/>
                <a:gd name="T13" fmla="*/ 110 h 243"/>
                <a:gd name="T14" fmla="*/ 262 w 321"/>
                <a:gd name="T15" fmla="*/ 29 h 243"/>
                <a:gd name="T16" fmla="*/ 163 w 321"/>
                <a:gd name="T17" fmla="*/ 0 h 243"/>
                <a:gd name="T18" fmla="*/ 47 w 321"/>
                <a:gd name="T19" fmla="*/ 44 h 243"/>
                <a:gd name="T20" fmla="*/ 0 w 321"/>
                <a:gd name="T21" fmla="*/ 151 h 243"/>
                <a:gd name="T22" fmla="*/ 3 w 321"/>
                <a:gd name="T23" fmla="*/ 191 h 243"/>
                <a:gd name="T24" fmla="*/ 71 w 321"/>
                <a:gd name="T25" fmla="*/ 19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43">
                  <a:moveTo>
                    <a:pt x="71" y="191"/>
                  </a:moveTo>
                  <a:cubicBezTo>
                    <a:pt x="82" y="202"/>
                    <a:pt x="82" y="202"/>
                    <a:pt x="82" y="202"/>
                  </a:cubicBezTo>
                  <a:cubicBezTo>
                    <a:pt x="102" y="228"/>
                    <a:pt x="133" y="242"/>
                    <a:pt x="170" y="242"/>
                  </a:cubicBezTo>
                  <a:cubicBezTo>
                    <a:pt x="200" y="242"/>
                    <a:pt x="228" y="232"/>
                    <a:pt x="248" y="213"/>
                  </a:cubicBezTo>
                  <a:cubicBezTo>
                    <a:pt x="268" y="195"/>
                    <a:pt x="282" y="173"/>
                    <a:pt x="282" y="143"/>
                  </a:cubicBezTo>
                  <a:cubicBezTo>
                    <a:pt x="282" y="121"/>
                    <a:pt x="279" y="110"/>
                    <a:pt x="279" y="110"/>
                  </a:cubicBezTo>
                  <a:cubicBezTo>
                    <a:pt x="320" y="110"/>
                    <a:pt x="320" y="110"/>
                    <a:pt x="320" y="110"/>
                  </a:cubicBezTo>
                  <a:cubicBezTo>
                    <a:pt x="309" y="77"/>
                    <a:pt x="292" y="51"/>
                    <a:pt x="262" y="29"/>
                  </a:cubicBezTo>
                  <a:cubicBezTo>
                    <a:pt x="231" y="11"/>
                    <a:pt x="197" y="0"/>
                    <a:pt x="163" y="0"/>
                  </a:cubicBezTo>
                  <a:cubicBezTo>
                    <a:pt x="115" y="0"/>
                    <a:pt x="78" y="15"/>
                    <a:pt x="47" y="44"/>
                  </a:cubicBezTo>
                  <a:cubicBezTo>
                    <a:pt x="13" y="73"/>
                    <a:pt x="0" y="110"/>
                    <a:pt x="0" y="151"/>
                  </a:cubicBezTo>
                  <a:cubicBezTo>
                    <a:pt x="0" y="151"/>
                    <a:pt x="0" y="165"/>
                    <a:pt x="3" y="191"/>
                  </a:cubicBezTo>
                  <a:lnTo>
                    <a:pt x="71" y="191"/>
                  </a:lnTo>
                </a:path>
              </a:pathLst>
            </a:custGeom>
            <a:grpFill/>
            <a:ln>
              <a:noFill/>
            </a:ln>
            <a:effectLst/>
          </p:spPr>
          <p:txBody>
            <a:bodyPr wrap="none" anchor="ctr"/>
            <a:lstStyle/>
            <a:p>
              <a:pPr>
                <a:defRPr/>
              </a:pPr>
              <a:endParaRPr lang="en-US"/>
            </a:p>
          </p:txBody>
        </p:sp>
        <p:sp>
          <p:nvSpPr>
            <p:cNvPr id="79" name="Freeform 329"/>
            <p:cNvSpPr>
              <a:spLocks noChangeArrowheads="1"/>
            </p:cNvSpPr>
            <p:nvPr/>
          </p:nvSpPr>
          <p:spPr bwMode="auto">
            <a:xfrm>
              <a:off x="3306763" y="6157913"/>
              <a:ext cx="109537" cy="136525"/>
            </a:xfrm>
            <a:custGeom>
              <a:avLst/>
              <a:gdLst>
                <a:gd name="T0" fmla="*/ 245 w 307"/>
                <a:gd name="T1" fmla="*/ 0 h 383"/>
                <a:gd name="T2" fmla="*/ 0 w 307"/>
                <a:gd name="T3" fmla="*/ 63 h 383"/>
                <a:gd name="T4" fmla="*/ 0 w 307"/>
                <a:gd name="T5" fmla="*/ 382 h 383"/>
                <a:gd name="T6" fmla="*/ 68 w 307"/>
                <a:gd name="T7" fmla="*/ 353 h 383"/>
                <a:gd name="T8" fmla="*/ 306 w 307"/>
                <a:gd name="T9" fmla="*/ 110 h 383"/>
                <a:gd name="T10" fmla="*/ 245 w 307"/>
                <a:gd name="T11" fmla="*/ 0 h 383"/>
              </a:gdLst>
              <a:ahLst/>
              <a:cxnLst>
                <a:cxn ang="0">
                  <a:pos x="T0" y="T1"/>
                </a:cxn>
                <a:cxn ang="0">
                  <a:pos x="T2" y="T3"/>
                </a:cxn>
                <a:cxn ang="0">
                  <a:pos x="T4" y="T5"/>
                </a:cxn>
                <a:cxn ang="0">
                  <a:pos x="T6" y="T7"/>
                </a:cxn>
                <a:cxn ang="0">
                  <a:pos x="T8" y="T9"/>
                </a:cxn>
                <a:cxn ang="0">
                  <a:pos x="T10" y="T11"/>
                </a:cxn>
              </a:cxnLst>
              <a:rect l="0" t="0" r="r" b="b"/>
              <a:pathLst>
                <a:path w="307" h="383">
                  <a:moveTo>
                    <a:pt x="245" y="0"/>
                  </a:moveTo>
                  <a:cubicBezTo>
                    <a:pt x="0" y="63"/>
                    <a:pt x="0" y="63"/>
                    <a:pt x="0" y="63"/>
                  </a:cubicBezTo>
                  <a:cubicBezTo>
                    <a:pt x="0" y="382"/>
                    <a:pt x="0" y="382"/>
                    <a:pt x="0" y="382"/>
                  </a:cubicBezTo>
                  <a:cubicBezTo>
                    <a:pt x="28" y="382"/>
                    <a:pt x="48" y="371"/>
                    <a:pt x="68" y="353"/>
                  </a:cubicBezTo>
                  <a:cubicBezTo>
                    <a:pt x="306" y="110"/>
                    <a:pt x="306" y="110"/>
                    <a:pt x="306" y="110"/>
                  </a:cubicBezTo>
                  <a:lnTo>
                    <a:pt x="245" y="0"/>
                  </a:lnTo>
                </a:path>
              </a:pathLst>
            </a:custGeom>
            <a:grpFill/>
            <a:ln>
              <a:noFill/>
            </a:ln>
            <a:effectLst/>
          </p:spPr>
          <p:txBody>
            <a:bodyPr wrap="none" anchor="ctr"/>
            <a:lstStyle/>
            <a:p>
              <a:pPr>
                <a:defRPr/>
              </a:pPr>
              <a:endParaRPr lang="en-US"/>
            </a:p>
          </p:txBody>
        </p:sp>
        <p:sp>
          <p:nvSpPr>
            <p:cNvPr id="80" name="Freeform 330"/>
            <p:cNvSpPr>
              <a:spLocks noChangeArrowheads="1"/>
            </p:cNvSpPr>
            <p:nvPr/>
          </p:nvSpPr>
          <p:spPr bwMode="auto">
            <a:xfrm>
              <a:off x="3135313" y="6015038"/>
              <a:ext cx="234950" cy="288925"/>
            </a:xfrm>
            <a:custGeom>
              <a:avLst/>
              <a:gdLst>
                <a:gd name="T0" fmla="*/ 394 w 657"/>
                <a:gd name="T1" fmla="*/ 257 h 809"/>
                <a:gd name="T2" fmla="*/ 442 w 657"/>
                <a:gd name="T3" fmla="*/ 283 h 809"/>
                <a:gd name="T4" fmla="*/ 602 w 657"/>
                <a:gd name="T5" fmla="*/ 283 h 809"/>
                <a:gd name="T6" fmla="*/ 646 w 657"/>
                <a:gd name="T7" fmla="*/ 264 h 809"/>
                <a:gd name="T8" fmla="*/ 646 w 657"/>
                <a:gd name="T9" fmla="*/ 232 h 809"/>
                <a:gd name="T10" fmla="*/ 602 w 657"/>
                <a:gd name="T11" fmla="*/ 213 h 809"/>
                <a:gd name="T12" fmla="*/ 473 w 657"/>
                <a:gd name="T13" fmla="*/ 213 h 809"/>
                <a:gd name="T14" fmla="*/ 340 w 657"/>
                <a:gd name="T15" fmla="*/ 26 h 809"/>
                <a:gd name="T16" fmla="*/ 275 w 657"/>
                <a:gd name="T17" fmla="*/ 0 h 809"/>
                <a:gd name="T18" fmla="*/ 208 w 657"/>
                <a:gd name="T19" fmla="*/ 26 h 809"/>
                <a:gd name="T20" fmla="*/ 14 w 657"/>
                <a:gd name="T21" fmla="*/ 294 h 809"/>
                <a:gd name="T22" fmla="*/ 0 w 657"/>
                <a:gd name="T23" fmla="*/ 334 h 809"/>
                <a:gd name="T24" fmla="*/ 37 w 657"/>
                <a:gd name="T25" fmla="*/ 400 h 809"/>
                <a:gd name="T26" fmla="*/ 299 w 657"/>
                <a:gd name="T27" fmla="*/ 529 h 809"/>
                <a:gd name="T28" fmla="*/ 299 w 657"/>
                <a:gd name="T29" fmla="*/ 749 h 809"/>
                <a:gd name="T30" fmla="*/ 316 w 657"/>
                <a:gd name="T31" fmla="*/ 790 h 809"/>
                <a:gd name="T32" fmla="*/ 357 w 657"/>
                <a:gd name="T33" fmla="*/ 808 h 809"/>
                <a:gd name="T34" fmla="*/ 401 w 657"/>
                <a:gd name="T35" fmla="*/ 790 h 809"/>
                <a:gd name="T36" fmla="*/ 418 w 657"/>
                <a:gd name="T37" fmla="*/ 749 h 809"/>
                <a:gd name="T38" fmla="*/ 418 w 657"/>
                <a:gd name="T39" fmla="*/ 474 h 809"/>
                <a:gd name="T40" fmla="*/ 374 w 657"/>
                <a:gd name="T41" fmla="*/ 408 h 809"/>
                <a:gd name="T42" fmla="*/ 214 w 657"/>
                <a:gd name="T43" fmla="*/ 331 h 809"/>
                <a:gd name="T44" fmla="*/ 333 w 657"/>
                <a:gd name="T45" fmla="*/ 169 h 809"/>
                <a:gd name="T46" fmla="*/ 394 w 657"/>
                <a:gd name="T47" fmla="*/ 257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7" h="809">
                  <a:moveTo>
                    <a:pt x="394" y="257"/>
                  </a:moveTo>
                  <a:cubicBezTo>
                    <a:pt x="408" y="272"/>
                    <a:pt x="422" y="283"/>
                    <a:pt x="442" y="283"/>
                  </a:cubicBezTo>
                  <a:cubicBezTo>
                    <a:pt x="602" y="283"/>
                    <a:pt x="602" y="283"/>
                    <a:pt x="602" y="283"/>
                  </a:cubicBezTo>
                  <a:cubicBezTo>
                    <a:pt x="622" y="283"/>
                    <a:pt x="639" y="279"/>
                    <a:pt x="646" y="264"/>
                  </a:cubicBezTo>
                  <a:cubicBezTo>
                    <a:pt x="656" y="254"/>
                    <a:pt x="656" y="242"/>
                    <a:pt x="646" y="232"/>
                  </a:cubicBezTo>
                  <a:cubicBezTo>
                    <a:pt x="639" y="220"/>
                    <a:pt x="622" y="213"/>
                    <a:pt x="602" y="213"/>
                  </a:cubicBezTo>
                  <a:cubicBezTo>
                    <a:pt x="473" y="213"/>
                    <a:pt x="473" y="213"/>
                    <a:pt x="473" y="213"/>
                  </a:cubicBezTo>
                  <a:cubicBezTo>
                    <a:pt x="340" y="26"/>
                    <a:pt x="340" y="26"/>
                    <a:pt x="340" y="26"/>
                  </a:cubicBezTo>
                  <a:cubicBezTo>
                    <a:pt x="323" y="11"/>
                    <a:pt x="303" y="0"/>
                    <a:pt x="275" y="0"/>
                  </a:cubicBezTo>
                  <a:cubicBezTo>
                    <a:pt x="248" y="0"/>
                    <a:pt x="224" y="11"/>
                    <a:pt x="208" y="26"/>
                  </a:cubicBezTo>
                  <a:cubicBezTo>
                    <a:pt x="14" y="294"/>
                    <a:pt x="14" y="294"/>
                    <a:pt x="14" y="294"/>
                  </a:cubicBezTo>
                  <a:cubicBezTo>
                    <a:pt x="3" y="309"/>
                    <a:pt x="0" y="320"/>
                    <a:pt x="0" y="334"/>
                  </a:cubicBezTo>
                  <a:cubicBezTo>
                    <a:pt x="0" y="364"/>
                    <a:pt x="14" y="382"/>
                    <a:pt x="37" y="400"/>
                  </a:cubicBezTo>
                  <a:cubicBezTo>
                    <a:pt x="299" y="529"/>
                    <a:pt x="299" y="529"/>
                    <a:pt x="299" y="529"/>
                  </a:cubicBezTo>
                  <a:cubicBezTo>
                    <a:pt x="299" y="749"/>
                    <a:pt x="299" y="749"/>
                    <a:pt x="299" y="749"/>
                  </a:cubicBezTo>
                  <a:cubicBezTo>
                    <a:pt x="299" y="768"/>
                    <a:pt x="306" y="779"/>
                    <a:pt x="316" y="790"/>
                  </a:cubicBezTo>
                  <a:cubicBezTo>
                    <a:pt x="326" y="801"/>
                    <a:pt x="340" y="808"/>
                    <a:pt x="357" y="808"/>
                  </a:cubicBezTo>
                  <a:cubicBezTo>
                    <a:pt x="374" y="808"/>
                    <a:pt x="391" y="801"/>
                    <a:pt x="401" y="790"/>
                  </a:cubicBezTo>
                  <a:cubicBezTo>
                    <a:pt x="411" y="779"/>
                    <a:pt x="418" y="768"/>
                    <a:pt x="418" y="749"/>
                  </a:cubicBezTo>
                  <a:cubicBezTo>
                    <a:pt x="418" y="474"/>
                    <a:pt x="418" y="474"/>
                    <a:pt x="418" y="474"/>
                  </a:cubicBezTo>
                  <a:cubicBezTo>
                    <a:pt x="425" y="445"/>
                    <a:pt x="411" y="422"/>
                    <a:pt x="374" y="408"/>
                  </a:cubicBezTo>
                  <a:cubicBezTo>
                    <a:pt x="214" y="331"/>
                    <a:pt x="214" y="331"/>
                    <a:pt x="214" y="331"/>
                  </a:cubicBezTo>
                  <a:cubicBezTo>
                    <a:pt x="333" y="169"/>
                    <a:pt x="333" y="169"/>
                    <a:pt x="333" y="169"/>
                  </a:cubicBezTo>
                  <a:lnTo>
                    <a:pt x="394" y="257"/>
                  </a:lnTo>
                </a:path>
              </a:pathLst>
            </a:custGeom>
            <a:grpFill/>
            <a:ln>
              <a:noFill/>
            </a:ln>
            <a:effectLst/>
          </p:spPr>
          <p:txBody>
            <a:bodyPr wrap="none" anchor="ctr"/>
            <a:lstStyle/>
            <a:p>
              <a:pPr>
                <a:defRPr/>
              </a:pPr>
              <a:endParaRPr lang="en-US"/>
            </a:p>
          </p:txBody>
        </p:sp>
        <p:sp>
          <p:nvSpPr>
            <p:cNvPr id="81" name="Freeform 331"/>
            <p:cNvSpPr>
              <a:spLocks noChangeArrowheads="1"/>
            </p:cNvSpPr>
            <p:nvPr/>
          </p:nvSpPr>
          <p:spPr bwMode="auto">
            <a:xfrm>
              <a:off x="3441700" y="6142038"/>
              <a:ext cx="71438" cy="22225"/>
            </a:xfrm>
            <a:custGeom>
              <a:avLst/>
              <a:gdLst>
                <a:gd name="T0" fmla="*/ 109 w 205"/>
                <a:gd name="T1" fmla="*/ 37 h 67"/>
                <a:gd name="T2" fmla="*/ 184 w 205"/>
                <a:gd name="T3" fmla="*/ 55 h 67"/>
                <a:gd name="T4" fmla="*/ 190 w 205"/>
                <a:gd name="T5" fmla="*/ 55 h 67"/>
                <a:gd name="T6" fmla="*/ 204 w 205"/>
                <a:gd name="T7" fmla="*/ 41 h 67"/>
                <a:gd name="T8" fmla="*/ 200 w 205"/>
                <a:gd name="T9" fmla="*/ 33 h 67"/>
                <a:gd name="T10" fmla="*/ 95 w 205"/>
                <a:gd name="T11" fmla="*/ 0 h 67"/>
                <a:gd name="T12" fmla="*/ 0 w 205"/>
                <a:gd name="T13" fmla="*/ 15 h 67"/>
                <a:gd name="T14" fmla="*/ 30 w 205"/>
                <a:gd name="T15" fmla="*/ 66 h 67"/>
                <a:gd name="T16" fmla="*/ 109 w 205"/>
                <a:gd name="T17" fmla="*/ 3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67">
                  <a:moveTo>
                    <a:pt x="109" y="37"/>
                  </a:moveTo>
                  <a:cubicBezTo>
                    <a:pt x="129" y="37"/>
                    <a:pt x="156" y="44"/>
                    <a:pt x="184" y="55"/>
                  </a:cubicBezTo>
                  <a:cubicBezTo>
                    <a:pt x="190" y="55"/>
                    <a:pt x="190" y="55"/>
                    <a:pt x="190" y="55"/>
                  </a:cubicBezTo>
                  <a:cubicBezTo>
                    <a:pt x="200" y="55"/>
                    <a:pt x="204" y="51"/>
                    <a:pt x="204" y="41"/>
                  </a:cubicBezTo>
                  <a:cubicBezTo>
                    <a:pt x="204" y="37"/>
                    <a:pt x="204" y="37"/>
                    <a:pt x="200" y="33"/>
                  </a:cubicBezTo>
                  <a:cubicBezTo>
                    <a:pt x="173" y="11"/>
                    <a:pt x="136" y="0"/>
                    <a:pt x="95" y="0"/>
                  </a:cubicBezTo>
                  <a:cubicBezTo>
                    <a:pt x="78" y="0"/>
                    <a:pt x="44" y="4"/>
                    <a:pt x="0" y="15"/>
                  </a:cubicBezTo>
                  <a:cubicBezTo>
                    <a:pt x="30" y="66"/>
                    <a:pt x="30" y="66"/>
                    <a:pt x="30" y="66"/>
                  </a:cubicBezTo>
                  <a:cubicBezTo>
                    <a:pt x="54" y="48"/>
                    <a:pt x="82" y="37"/>
                    <a:pt x="109" y="37"/>
                  </a:cubicBezTo>
                </a:path>
              </a:pathLst>
            </a:custGeom>
            <a:grpFill/>
            <a:ln>
              <a:noFill/>
            </a:ln>
            <a:effectLst/>
          </p:spPr>
          <p:txBody>
            <a:bodyPr wrap="none" anchor="ctr"/>
            <a:lstStyle/>
            <a:p>
              <a:pPr>
                <a:defRPr/>
              </a:pPr>
              <a:endParaRPr lang="en-US"/>
            </a:p>
          </p:txBody>
        </p:sp>
        <p:sp>
          <p:nvSpPr>
            <p:cNvPr id="82" name="Freeform 332"/>
            <p:cNvSpPr>
              <a:spLocks noChangeArrowheads="1"/>
            </p:cNvSpPr>
            <p:nvPr/>
          </p:nvSpPr>
          <p:spPr bwMode="auto">
            <a:xfrm>
              <a:off x="3049588" y="6161088"/>
              <a:ext cx="173037" cy="74612"/>
            </a:xfrm>
            <a:custGeom>
              <a:avLst/>
              <a:gdLst>
                <a:gd name="T0" fmla="*/ 211 w 487"/>
                <a:gd name="T1" fmla="*/ 18 h 211"/>
                <a:gd name="T2" fmla="*/ 115 w 487"/>
                <a:gd name="T3" fmla="*/ 0 h 211"/>
                <a:gd name="T4" fmla="*/ 7 w 487"/>
                <a:gd name="T5" fmla="*/ 37 h 211"/>
                <a:gd name="T6" fmla="*/ 0 w 487"/>
                <a:gd name="T7" fmla="*/ 44 h 211"/>
                <a:gd name="T8" fmla="*/ 13 w 487"/>
                <a:gd name="T9" fmla="*/ 59 h 211"/>
                <a:gd name="T10" fmla="*/ 20 w 487"/>
                <a:gd name="T11" fmla="*/ 59 h 211"/>
                <a:gd name="T12" fmla="*/ 98 w 487"/>
                <a:gd name="T13" fmla="*/ 41 h 211"/>
                <a:gd name="T14" fmla="*/ 173 w 487"/>
                <a:gd name="T15" fmla="*/ 55 h 211"/>
                <a:gd name="T16" fmla="*/ 486 w 487"/>
                <a:gd name="T17" fmla="*/ 210 h 211"/>
                <a:gd name="T18" fmla="*/ 483 w 487"/>
                <a:gd name="T19" fmla="*/ 155 h 211"/>
                <a:gd name="T20" fmla="*/ 211 w 487"/>
                <a:gd name="T21" fmla="*/ 18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211">
                  <a:moveTo>
                    <a:pt x="211" y="18"/>
                  </a:moveTo>
                  <a:cubicBezTo>
                    <a:pt x="180" y="8"/>
                    <a:pt x="150" y="0"/>
                    <a:pt x="115" y="0"/>
                  </a:cubicBezTo>
                  <a:cubicBezTo>
                    <a:pt x="71" y="0"/>
                    <a:pt x="34" y="15"/>
                    <a:pt x="7" y="37"/>
                  </a:cubicBezTo>
                  <a:cubicBezTo>
                    <a:pt x="3" y="37"/>
                    <a:pt x="0" y="41"/>
                    <a:pt x="0" y="44"/>
                  </a:cubicBezTo>
                  <a:cubicBezTo>
                    <a:pt x="0" y="55"/>
                    <a:pt x="7" y="59"/>
                    <a:pt x="13" y="59"/>
                  </a:cubicBezTo>
                  <a:cubicBezTo>
                    <a:pt x="20" y="59"/>
                    <a:pt x="20" y="59"/>
                    <a:pt x="20" y="59"/>
                  </a:cubicBezTo>
                  <a:cubicBezTo>
                    <a:pt x="51" y="44"/>
                    <a:pt x="75" y="41"/>
                    <a:pt x="98" y="41"/>
                  </a:cubicBezTo>
                  <a:cubicBezTo>
                    <a:pt x="125" y="41"/>
                    <a:pt x="150" y="44"/>
                    <a:pt x="173" y="55"/>
                  </a:cubicBezTo>
                  <a:cubicBezTo>
                    <a:pt x="486" y="210"/>
                    <a:pt x="486" y="210"/>
                    <a:pt x="486" y="210"/>
                  </a:cubicBezTo>
                  <a:cubicBezTo>
                    <a:pt x="483" y="155"/>
                    <a:pt x="483" y="155"/>
                    <a:pt x="483" y="155"/>
                  </a:cubicBezTo>
                  <a:lnTo>
                    <a:pt x="211" y="18"/>
                  </a:lnTo>
                </a:path>
              </a:pathLst>
            </a:custGeom>
            <a:grpFill/>
            <a:ln>
              <a:noFill/>
            </a:ln>
            <a:effectLst/>
          </p:spPr>
          <p:txBody>
            <a:bodyPr wrap="none" anchor="ctr"/>
            <a:lstStyle/>
            <a:p>
              <a:pPr>
                <a:defRPr/>
              </a:pPr>
              <a:endParaRPr lang="en-US"/>
            </a:p>
          </p:txBody>
        </p:sp>
        <p:sp>
          <p:nvSpPr>
            <p:cNvPr id="83" name="Freeform 333"/>
            <p:cNvSpPr>
              <a:spLocks noChangeArrowheads="1"/>
            </p:cNvSpPr>
            <p:nvPr/>
          </p:nvSpPr>
          <p:spPr bwMode="auto">
            <a:xfrm>
              <a:off x="3049588" y="6219825"/>
              <a:ext cx="166687" cy="149225"/>
            </a:xfrm>
            <a:custGeom>
              <a:avLst/>
              <a:gdLst>
                <a:gd name="T0" fmla="*/ 231 w 467"/>
                <a:gd name="T1" fmla="*/ 0 h 420"/>
                <a:gd name="T2" fmla="*/ 68 w 467"/>
                <a:gd name="T3" fmla="*/ 62 h 420"/>
                <a:gd name="T4" fmla="*/ 0 w 467"/>
                <a:gd name="T5" fmla="*/ 213 h 420"/>
                <a:gd name="T6" fmla="*/ 68 w 467"/>
                <a:gd name="T7" fmla="*/ 360 h 420"/>
                <a:gd name="T8" fmla="*/ 231 w 467"/>
                <a:gd name="T9" fmla="*/ 419 h 420"/>
                <a:gd name="T10" fmla="*/ 398 w 467"/>
                <a:gd name="T11" fmla="*/ 360 h 420"/>
                <a:gd name="T12" fmla="*/ 466 w 467"/>
                <a:gd name="T13" fmla="*/ 213 h 420"/>
                <a:gd name="T14" fmla="*/ 398 w 467"/>
                <a:gd name="T15" fmla="*/ 62 h 420"/>
                <a:gd name="T16" fmla="*/ 231 w 467"/>
                <a:gd name="T17" fmla="*/ 0 h 420"/>
                <a:gd name="T18" fmla="*/ 347 w 467"/>
                <a:gd name="T19" fmla="*/ 316 h 420"/>
                <a:gd name="T20" fmla="*/ 231 w 467"/>
                <a:gd name="T21" fmla="*/ 356 h 420"/>
                <a:gd name="T22" fmla="*/ 119 w 467"/>
                <a:gd name="T23" fmla="*/ 316 h 420"/>
                <a:gd name="T24" fmla="*/ 71 w 467"/>
                <a:gd name="T25" fmla="*/ 213 h 420"/>
                <a:gd name="T26" fmla="*/ 119 w 467"/>
                <a:gd name="T27" fmla="*/ 110 h 420"/>
                <a:gd name="T28" fmla="*/ 231 w 467"/>
                <a:gd name="T29" fmla="*/ 66 h 420"/>
                <a:gd name="T30" fmla="*/ 347 w 467"/>
                <a:gd name="T31" fmla="*/ 110 h 420"/>
                <a:gd name="T32" fmla="*/ 394 w 467"/>
                <a:gd name="T33" fmla="*/ 213 h 420"/>
                <a:gd name="T34" fmla="*/ 347 w 467"/>
                <a:gd name="T35" fmla="*/ 316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7" h="420">
                  <a:moveTo>
                    <a:pt x="231" y="0"/>
                  </a:moveTo>
                  <a:cubicBezTo>
                    <a:pt x="170" y="0"/>
                    <a:pt x="112" y="22"/>
                    <a:pt x="68" y="62"/>
                  </a:cubicBezTo>
                  <a:cubicBezTo>
                    <a:pt x="24" y="106"/>
                    <a:pt x="0" y="154"/>
                    <a:pt x="0" y="213"/>
                  </a:cubicBezTo>
                  <a:cubicBezTo>
                    <a:pt x="0" y="268"/>
                    <a:pt x="24" y="319"/>
                    <a:pt x="68" y="360"/>
                  </a:cubicBezTo>
                  <a:cubicBezTo>
                    <a:pt x="112" y="400"/>
                    <a:pt x="170" y="419"/>
                    <a:pt x="231" y="419"/>
                  </a:cubicBezTo>
                  <a:cubicBezTo>
                    <a:pt x="296" y="419"/>
                    <a:pt x="350" y="400"/>
                    <a:pt x="398" y="360"/>
                  </a:cubicBezTo>
                  <a:cubicBezTo>
                    <a:pt x="442" y="319"/>
                    <a:pt x="466" y="268"/>
                    <a:pt x="466" y="213"/>
                  </a:cubicBezTo>
                  <a:cubicBezTo>
                    <a:pt x="466" y="154"/>
                    <a:pt x="442" y="106"/>
                    <a:pt x="398" y="62"/>
                  </a:cubicBezTo>
                  <a:cubicBezTo>
                    <a:pt x="350" y="22"/>
                    <a:pt x="296" y="0"/>
                    <a:pt x="231" y="0"/>
                  </a:cubicBezTo>
                  <a:close/>
                  <a:moveTo>
                    <a:pt x="347" y="316"/>
                  </a:moveTo>
                  <a:cubicBezTo>
                    <a:pt x="316" y="345"/>
                    <a:pt x="275" y="356"/>
                    <a:pt x="231" y="356"/>
                  </a:cubicBezTo>
                  <a:cubicBezTo>
                    <a:pt x="187" y="356"/>
                    <a:pt x="150" y="345"/>
                    <a:pt x="119" y="316"/>
                  </a:cubicBezTo>
                  <a:cubicBezTo>
                    <a:pt x="88" y="286"/>
                    <a:pt x="71" y="253"/>
                    <a:pt x="71" y="213"/>
                  </a:cubicBezTo>
                  <a:cubicBezTo>
                    <a:pt x="71" y="172"/>
                    <a:pt x="88" y="139"/>
                    <a:pt x="119" y="110"/>
                  </a:cubicBezTo>
                  <a:cubicBezTo>
                    <a:pt x="150" y="81"/>
                    <a:pt x="187" y="66"/>
                    <a:pt x="231" y="66"/>
                  </a:cubicBezTo>
                  <a:cubicBezTo>
                    <a:pt x="275" y="66"/>
                    <a:pt x="316" y="81"/>
                    <a:pt x="347" y="110"/>
                  </a:cubicBezTo>
                  <a:cubicBezTo>
                    <a:pt x="377" y="139"/>
                    <a:pt x="394" y="172"/>
                    <a:pt x="394" y="213"/>
                  </a:cubicBezTo>
                  <a:cubicBezTo>
                    <a:pt x="394" y="253"/>
                    <a:pt x="377" y="286"/>
                    <a:pt x="347" y="316"/>
                  </a:cubicBezTo>
                  <a:close/>
                </a:path>
              </a:pathLst>
            </a:custGeom>
            <a:grpFill/>
            <a:ln>
              <a:noFill/>
            </a:ln>
            <a:effectLst/>
          </p:spPr>
          <p:txBody>
            <a:bodyPr wrap="none" anchor="ctr"/>
            <a:lstStyle/>
            <a:p>
              <a:pPr>
                <a:defRPr/>
              </a:pPr>
              <a:endParaRPr lang="en-US"/>
            </a:p>
          </p:txBody>
        </p:sp>
        <p:sp>
          <p:nvSpPr>
            <p:cNvPr id="84" name="Freeform 334"/>
            <p:cNvSpPr>
              <a:spLocks noChangeArrowheads="1"/>
            </p:cNvSpPr>
            <p:nvPr/>
          </p:nvSpPr>
          <p:spPr bwMode="auto">
            <a:xfrm>
              <a:off x="3397250" y="6219825"/>
              <a:ext cx="165100" cy="149225"/>
            </a:xfrm>
            <a:custGeom>
              <a:avLst/>
              <a:gdLst>
                <a:gd name="T0" fmla="*/ 395 w 464"/>
                <a:gd name="T1" fmla="*/ 62 h 420"/>
                <a:gd name="T2" fmla="*/ 231 w 464"/>
                <a:gd name="T3" fmla="*/ 0 h 420"/>
                <a:gd name="T4" fmla="*/ 68 w 464"/>
                <a:gd name="T5" fmla="*/ 62 h 420"/>
                <a:gd name="T6" fmla="*/ 0 w 464"/>
                <a:gd name="T7" fmla="*/ 213 h 420"/>
                <a:gd name="T8" fmla="*/ 68 w 464"/>
                <a:gd name="T9" fmla="*/ 360 h 420"/>
                <a:gd name="T10" fmla="*/ 231 w 464"/>
                <a:gd name="T11" fmla="*/ 419 h 420"/>
                <a:gd name="T12" fmla="*/ 395 w 464"/>
                <a:gd name="T13" fmla="*/ 360 h 420"/>
                <a:gd name="T14" fmla="*/ 463 w 464"/>
                <a:gd name="T15" fmla="*/ 213 h 420"/>
                <a:gd name="T16" fmla="*/ 395 w 464"/>
                <a:gd name="T17" fmla="*/ 62 h 420"/>
                <a:gd name="T18" fmla="*/ 343 w 464"/>
                <a:gd name="T19" fmla="*/ 316 h 420"/>
                <a:gd name="T20" fmla="*/ 231 w 464"/>
                <a:gd name="T21" fmla="*/ 356 h 420"/>
                <a:gd name="T22" fmla="*/ 116 w 464"/>
                <a:gd name="T23" fmla="*/ 316 h 420"/>
                <a:gd name="T24" fmla="*/ 68 w 464"/>
                <a:gd name="T25" fmla="*/ 213 h 420"/>
                <a:gd name="T26" fmla="*/ 116 w 464"/>
                <a:gd name="T27" fmla="*/ 110 h 420"/>
                <a:gd name="T28" fmla="*/ 231 w 464"/>
                <a:gd name="T29" fmla="*/ 66 h 420"/>
                <a:gd name="T30" fmla="*/ 343 w 464"/>
                <a:gd name="T31" fmla="*/ 110 h 420"/>
                <a:gd name="T32" fmla="*/ 391 w 464"/>
                <a:gd name="T33" fmla="*/ 213 h 420"/>
                <a:gd name="T34" fmla="*/ 343 w 464"/>
                <a:gd name="T35" fmla="*/ 316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4" h="420">
                  <a:moveTo>
                    <a:pt x="395" y="62"/>
                  </a:moveTo>
                  <a:cubicBezTo>
                    <a:pt x="351" y="22"/>
                    <a:pt x="296" y="0"/>
                    <a:pt x="231" y="0"/>
                  </a:cubicBezTo>
                  <a:cubicBezTo>
                    <a:pt x="167" y="0"/>
                    <a:pt x="112" y="22"/>
                    <a:pt x="68" y="62"/>
                  </a:cubicBezTo>
                  <a:cubicBezTo>
                    <a:pt x="20" y="106"/>
                    <a:pt x="0" y="154"/>
                    <a:pt x="0" y="213"/>
                  </a:cubicBezTo>
                  <a:cubicBezTo>
                    <a:pt x="0" y="268"/>
                    <a:pt x="20" y="319"/>
                    <a:pt x="68" y="360"/>
                  </a:cubicBezTo>
                  <a:cubicBezTo>
                    <a:pt x="112" y="400"/>
                    <a:pt x="167" y="419"/>
                    <a:pt x="231" y="419"/>
                  </a:cubicBezTo>
                  <a:cubicBezTo>
                    <a:pt x="296" y="419"/>
                    <a:pt x="351" y="400"/>
                    <a:pt x="395" y="360"/>
                  </a:cubicBezTo>
                  <a:cubicBezTo>
                    <a:pt x="442" y="319"/>
                    <a:pt x="463" y="268"/>
                    <a:pt x="463" y="213"/>
                  </a:cubicBezTo>
                  <a:cubicBezTo>
                    <a:pt x="463" y="154"/>
                    <a:pt x="442" y="106"/>
                    <a:pt x="395" y="62"/>
                  </a:cubicBezTo>
                  <a:close/>
                  <a:moveTo>
                    <a:pt x="343" y="316"/>
                  </a:moveTo>
                  <a:cubicBezTo>
                    <a:pt x="313" y="345"/>
                    <a:pt x="275" y="356"/>
                    <a:pt x="231" y="356"/>
                  </a:cubicBezTo>
                  <a:cubicBezTo>
                    <a:pt x="187" y="356"/>
                    <a:pt x="150" y="345"/>
                    <a:pt x="116" y="316"/>
                  </a:cubicBezTo>
                  <a:cubicBezTo>
                    <a:pt x="85" y="286"/>
                    <a:pt x="68" y="253"/>
                    <a:pt x="68" y="213"/>
                  </a:cubicBezTo>
                  <a:cubicBezTo>
                    <a:pt x="68" y="172"/>
                    <a:pt x="85" y="139"/>
                    <a:pt x="116" y="110"/>
                  </a:cubicBezTo>
                  <a:cubicBezTo>
                    <a:pt x="150" y="81"/>
                    <a:pt x="187" y="66"/>
                    <a:pt x="231" y="66"/>
                  </a:cubicBezTo>
                  <a:cubicBezTo>
                    <a:pt x="275" y="66"/>
                    <a:pt x="313" y="81"/>
                    <a:pt x="343" y="110"/>
                  </a:cubicBezTo>
                  <a:cubicBezTo>
                    <a:pt x="378" y="139"/>
                    <a:pt x="391" y="172"/>
                    <a:pt x="391" y="213"/>
                  </a:cubicBezTo>
                  <a:cubicBezTo>
                    <a:pt x="391" y="253"/>
                    <a:pt x="378" y="286"/>
                    <a:pt x="343" y="316"/>
                  </a:cubicBezTo>
                  <a:close/>
                </a:path>
              </a:pathLst>
            </a:custGeom>
            <a:grpFill/>
            <a:ln>
              <a:noFill/>
            </a:ln>
            <a:effectLst/>
          </p:spPr>
          <p:txBody>
            <a:bodyPr wrap="none" anchor="ctr"/>
            <a:lstStyle/>
            <a:p>
              <a:pPr>
                <a:defRPr/>
              </a:pPr>
              <a:endParaRPr lang="en-US"/>
            </a:p>
          </p:txBody>
        </p:sp>
        <p:sp>
          <p:nvSpPr>
            <p:cNvPr id="85" name="Freeform 335"/>
            <p:cNvSpPr>
              <a:spLocks noChangeArrowheads="1"/>
            </p:cNvSpPr>
            <p:nvPr/>
          </p:nvSpPr>
          <p:spPr bwMode="auto">
            <a:xfrm>
              <a:off x="3357563" y="6121400"/>
              <a:ext cx="103187" cy="92075"/>
            </a:xfrm>
            <a:custGeom>
              <a:avLst/>
              <a:gdLst>
                <a:gd name="T0" fmla="*/ 0 w 290"/>
                <a:gd name="T1" fmla="*/ 26 h 262"/>
                <a:gd name="T2" fmla="*/ 27 w 290"/>
                <a:gd name="T3" fmla="*/ 48 h 262"/>
                <a:gd name="T4" fmla="*/ 98 w 290"/>
                <a:gd name="T5" fmla="*/ 48 h 262"/>
                <a:gd name="T6" fmla="*/ 133 w 290"/>
                <a:gd name="T7" fmla="*/ 66 h 262"/>
                <a:gd name="T8" fmla="*/ 235 w 290"/>
                <a:gd name="T9" fmla="*/ 261 h 262"/>
                <a:gd name="T10" fmla="*/ 289 w 290"/>
                <a:gd name="T11" fmla="*/ 242 h 262"/>
                <a:gd name="T12" fmla="*/ 173 w 290"/>
                <a:gd name="T13" fmla="*/ 40 h 262"/>
                <a:gd name="T14" fmla="*/ 98 w 290"/>
                <a:gd name="T15" fmla="*/ 0 h 262"/>
                <a:gd name="T16" fmla="*/ 27 w 290"/>
                <a:gd name="T17" fmla="*/ 0 h 262"/>
                <a:gd name="T18" fmla="*/ 0 w 290"/>
                <a:gd name="T19" fmla="*/ 2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262">
                  <a:moveTo>
                    <a:pt x="0" y="26"/>
                  </a:moveTo>
                  <a:cubicBezTo>
                    <a:pt x="0" y="40"/>
                    <a:pt x="10" y="48"/>
                    <a:pt x="27" y="48"/>
                  </a:cubicBezTo>
                  <a:cubicBezTo>
                    <a:pt x="98" y="48"/>
                    <a:pt x="98" y="48"/>
                    <a:pt x="98" y="48"/>
                  </a:cubicBezTo>
                  <a:cubicBezTo>
                    <a:pt x="115" y="48"/>
                    <a:pt x="126" y="51"/>
                    <a:pt x="133" y="66"/>
                  </a:cubicBezTo>
                  <a:cubicBezTo>
                    <a:pt x="235" y="261"/>
                    <a:pt x="235" y="261"/>
                    <a:pt x="235" y="261"/>
                  </a:cubicBezTo>
                  <a:cubicBezTo>
                    <a:pt x="289" y="242"/>
                    <a:pt x="289" y="242"/>
                    <a:pt x="289" y="242"/>
                  </a:cubicBezTo>
                  <a:cubicBezTo>
                    <a:pt x="173" y="40"/>
                    <a:pt x="173" y="40"/>
                    <a:pt x="173" y="40"/>
                  </a:cubicBezTo>
                  <a:cubicBezTo>
                    <a:pt x="160" y="14"/>
                    <a:pt x="133" y="0"/>
                    <a:pt x="98" y="0"/>
                  </a:cubicBezTo>
                  <a:cubicBezTo>
                    <a:pt x="27" y="0"/>
                    <a:pt x="27" y="0"/>
                    <a:pt x="27" y="0"/>
                  </a:cubicBezTo>
                  <a:cubicBezTo>
                    <a:pt x="10" y="0"/>
                    <a:pt x="0" y="7"/>
                    <a:pt x="0" y="26"/>
                  </a:cubicBezTo>
                </a:path>
              </a:pathLst>
            </a:custGeom>
            <a:grpFill/>
            <a:ln>
              <a:noFill/>
            </a:ln>
            <a:effectLst/>
          </p:spPr>
          <p:txBody>
            <a:bodyPr wrap="none" anchor="ctr"/>
            <a:lstStyle/>
            <a:p>
              <a:pPr>
                <a:defRPr/>
              </a:pPr>
              <a:endParaRPr lang="en-US"/>
            </a:p>
          </p:txBody>
        </p:sp>
      </p:grpSp>
      <p:sp>
        <p:nvSpPr>
          <p:cNvPr id="86" name="Freeform 1"/>
          <p:cNvSpPr>
            <a:spLocks noChangeArrowheads="1"/>
          </p:cNvSpPr>
          <p:nvPr/>
        </p:nvSpPr>
        <p:spPr bwMode="auto">
          <a:xfrm rot="10800000">
            <a:off x="2077948" y="5296034"/>
            <a:ext cx="2234495" cy="997562"/>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5870B0"/>
          </a:solidFill>
          <a:ln>
            <a:noFill/>
          </a:ln>
          <a:effectLst/>
        </p:spPr>
        <p:txBody>
          <a:bodyPr wrap="none" anchor="ctr"/>
          <a:lstStyle/>
          <a:p>
            <a:endParaRPr lang="en-US"/>
          </a:p>
        </p:txBody>
      </p:sp>
      <p:grpSp>
        <p:nvGrpSpPr>
          <p:cNvPr id="87" name="Group 103"/>
          <p:cNvGrpSpPr/>
          <p:nvPr/>
        </p:nvGrpSpPr>
        <p:grpSpPr>
          <a:xfrm>
            <a:off x="2850669" y="5436979"/>
            <a:ext cx="663042" cy="620184"/>
            <a:chOff x="2030413" y="5360988"/>
            <a:chExt cx="492125" cy="460375"/>
          </a:xfrm>
          <a:solidFill>
            <a:schemeClr val="bg1"/>
          </a:solidFill>
        </p:grpSpPr>
        <p:sp>
          <p:nvSpPr>
            <p:cNvPr id="88" name="Freeform 313"/>
            <p:cNvSpPr>
              <a:spLocks noChangeArrowheads="1"/>
            </p:cNvSpPr>
            <p:nvPr/>
          </p:nvSpPr>
          <p:spPr bwMode="auto">
            <a:xfrm>
              <a:off x="2379663" y="5378450"/>
              <a:ext cx="80962" cy="73025"/>
            </a:xfrm>
            <a:custGeom>
              <a:avLst/>
              <a:gdLst>
                <a:gd name="T0" fmla="*/ 116 w 229"/>
                <a:gd name="T1" fmla="*/ 206 h 207"/>
                <a:gd name="T2" fmla="*/ 197 w 229"/>
                <a:gd name="T3" fmla="*/ 177 h 207"/>
                <a:gd name="T4" fmla="*/ 228 w 229"/>
                <a:gd name="T5" fmla="*/ 103 h 207"/>
                <a:gd name="T6" fmla="*/ 197 w 229"/>
                <a:gd name="T7" fmla="*/ 29 h 207"/>
                <a:gd name="T8" fmla="*/ 116 w 229"/>
                <a:gd name="T9" fmla="*/ 0 h 207"/>
                <a:gd name="T10" fmla="*/ 34 w 229"/>
                <a:gd name="T11" fmla="*/ 29 h 207"/>
                <a:gd name="T12" fmla="*/ 0 w 229"/>
                <a:gd name="T13" fmla="*/ 103 h 207"/>
                <a:gd name="T14" fmla="*/ 34 w 229"/>
                <a:gd name="T15" fmla="*/ 177 h 207"/>
                <a:gd name="T16" fmla="*/ 116 w 229"/>
                <a:gd name="T17" fmla="*/ 20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207">
                  <a:moveTo>
                    <a:pt x="116" y="206"/>
                  </a:moveTo>
                  <a:cubicBezTo>
                    <a:pt x="146" y="206"/>
                    <a:pt x="173" y="199"/>
                    <a:pt x="197" y="177"/>
                  </a:cubicBezTo>
                  <a:cubicBezTo>
                    <a:pt x="218" y="155"/>
                    <a:pt x="228" y="132"/>
                    <a:pt x="228" y="103"/>
                  </a:cubicBezTo>
                  <a:cubicBezTo>
                    <a:pt x="228" y="73"/>
                    <a:pt x="218" y="48"/>
                    <a:pt x="197" y="29"/>
                  </a:cubicBezTo>
                  <a:cubicBezTo>
                    <a:pt x="173" y="11"/>
                    <a:pt x="146" y="0"/>
                    <a:pt x="116" y="0"/>
                  </a:cubicBezTo>
                  <a:cubicBezTo>
                    <a:pt x="82" y="0"/>
                    <a:pt x="55" y="11"/>
                    <a:pt x="34" y="29"/>
                  </a:cubicBezTo>
                  <a:cubicBezTo>
                    <a:pt x="10" y="48"/>
                    <a:pt x="0" y="73"/>
                    <a:pt x="0" y="103"/>
                  </a:cubicBezTo>
                  <a:cubicBezTo>
                    <a:pt x="0" y="132"/>
                    <a:pt x="10" y="155"/>
                    <a:pt x="34" y="177"/>
                  </a:cubicBezTo>
                  <a:cubicBezTo>
                    <a:pt x="55" y="199"/>
                    <a:pt x="82" y="206"/>
                    <a:pt x="116" y="206"/>
                  </a:cubicBezTo>
                </a:path>
              </a:pathLst>
            </a:custGeom>
            <a:grpFill/>
            <a:ln>
              <a:noFill/>
            </a:ln>
            <a:effectLst/>
          </p:spPr>
          <p:txBody>
            <a:bodyPr wrap="none" anchor="ctr"/>
            <a:lstStyle/>
            <a:p>
              <a:pPr>
                <a:defRPr/>
              </a:pPr>
              <a:endParaRPr lang="en-US"/>
            </a:p>
          </p:txBody>
        </p:sp>
        <p:sp>
          <p:nvSpPr>
            <p:cNvPr id="89" name="Freeform 314"/>
            <p:cNvSpPr>
              <a:spLocks noChangeArrowheads="1"/>
            </p:cNvSpPr>
            <p:nvPr/>
          </p:nvSpPr>
          <p:spPr bwMode="auto">
            <a:xfrm>
              <a:off x="2030413" y="5360988"/>
              <a:ext cx="492125" cy="460375"/>
            </a:xfrm>
            <a:custGeom>
              <a:avLst/>
              <a:gdLst>
                <a:gd name="T0" fmla="*/ 1275 w 1371"/>
                <a:gd name="T1" fmla="*/ 621 h 1284"/>
                <a:gd name="T2" fmla="*/ 1316 w 1371"/>
                <a:gd name="T3" fmla="*/ 636 h 1284"/>
                <a:gd name="T4" fmla="*/ 1353 w 1371"/>
                <a:gd name="T5" fmla="*/ 621 h 1284"/>
                <a:gd name="T6" fmla="*/ 1370 w 1371"/>
                <a:gd name="T7" fmla="*/ 584 h 1284"/>
                <a:gd name="T8" fmla="*/ 1350 w 1371"/>
                <a:gd name="T9" fmla="*/ 548 h 1284"/>
                <a:gd name="T10" fmla="*/ 1027 w 1371"/>
                <a:gd name="T11" fmla="*/ 279 h 1284"/>
                <a:gd name="T12" fmla="*/ 993 w 1371"/>
                <a:gd name="T13" fmla="*/ 253 h 1284"/>
                <a:gd name="T14" fmla="*/ 741 w 1371"/>
                <a:gd name="T15" fmla="*/ 172 h 1284"/>
                <a:gd name="T16" fmla="*/ 626 w 1371"/>
                <a:gd name="T17" fmla="*/ 22 h 1284"/>
                <a:gd name="T18" fmla="*/ 588 w 1371"/>
                <a:gd name="T19" fmla="*/ 3 h 1284"/>
                <a:gd name="T20" fmla="*/ 547 w 1371"/>
                <a:gd name="T21" fmla="*/ 11 h 1284"/>
                <a:gd name="T22" fmla="*/ 527 w 1371"/>
                <a:gd name="T23" fmla="*/ 44 h 1284"/>
                <a:gd name="T24" fmla="*/ 537 w 1371"/>
                <a:gd name="T25" fmla="*/ 77 h 1284"/>
                <a:gd name="T26" fmla="*/ 653 w 1371"/>
                <a:gd name="T27" fmla="*/ 231 h 1284"/>
                <a:gd name="T28" fmla="*/ 673 w 1371"/>
                <a:gd name="T29" fmla="*/ 246 h 1284"/>
                <a:gd name="T30" fmla="*/ 806 w 1371"/>
                <a:gd name="T31" fmla="*/ 294 h 1284"/>
                <a:gd name="T32" fmla="*/ 585 w 1371"/>
                <a:gd name="T33" fmla="*/ 400 h 1284"/>
                <a:gd name="T34" fmla="*/ 523 w 1371"/>
                <a:gd name="T35" fmla="*/ 474 h 1284"/>
                <a:gd name="T36" fmla="*/ 527 w 1371"/>
                <a:gd name="T37" fmla="*/ 661 h 1284"/>
                <a:gd name="T38" fmla="*/ 323 w 1371"/>
                <a:gd name="T39" fmla="*/ 746 h 1284"/>
                <a:gd name="T40" fmla="*/ 282 w 1371"/>
                <a:gd name="T41" fmla="*/ 801 h 1284"/>
                <a:gd name="T42" fmla="*/ 295 w 1371"/>
                <a:gd name="T43" fmla="*/ 841 h 1284"/>
                <a:gd name="T44" fmla="*/ 183 w 1371"/>
                <a:gd name="T45" fmla="*/ 805 h 1284"/>
                <a:gd name="T46" fmla="*/ 142 w 1371"/>
                <a:gd name="T47" fmla="*/ 761 h 1284"/>
                <a:gd name="T48" fmla="*/ 105 w 1371"/>
                <a:gd name="T49" fmla="*/ 724 h 1284"/>
                <a:gd name="T50" fmla="*/ 51 w 1371"/>
                <a:gd name="T51" fmla="*/ 720 h 1284"/>
                <a:gd name="T52" fmla="*/ 10 w 1371"/>
                <a:gd name="T53" fmla="*/ 753 h 1284"/>
                <a:gd name="T54" fmla="*/ 3 w 1371"/>
                <a:gd name="T55" fmla="*/ 805 h 1284"/>
                <a:gd name="T56" fmla="*/ 133 w 1371"/>
                <a:gd name="T57" fmla="*/ 926 h 1284"/>
                <a:gd name="T58" fmla="*/ 1092 w 1371"/>
                <a:gd name="T59" fmla="*/ 1261 h 1284"/>
                <a:gd name="T60" fmla="*/ 1279 w 1371"/>
                <a:gd name="T61" fmla="*/ 1246 h 1284"/>
                <a:gd name="T62" fmla="*/ 1312 w 1371"/>
                <a:gd name="T63" fmla="*/ 1205 h 1284"/>
                <a:gd name="T64" fmla="*/ 1306 w 1371"/>
                <a:gd name="T65" fmla="*/ 1157 h 1284"/>
                <a:gd name="T66" fmla="*/ 1262 w 1371"/>
                <a:gd name="T67" fmla="*/ 1128 h 1284"/>
                <a:gd name="T68" fmla="*/ 1207 w 1371"/>
                <a:gd name="T69" fmla="*/ 1135 h 1284"/>
                <a:gd name="T70" fmla="*/ 1142 w 1371"/>
                <a:gd name="T71" fmla="*/ 1135 h 1284"/>
                <a:gd name="T72" fmla="*/ 904 w 1371"/>
                <a:gd name="T73" fmla="*/ 1055 h 1284"/>
                <a:gd name="T74" fmla="*/ 952 w 1371"/>
                <a:gd name="T75" fmla="*/ 1003 h 1284"/>
                <a:gd name="T76" fmla="*/ 989 w 1371"/>
                <a:gd name="T77" fmla="*/ 727 h 1284"/>
                <a:gd name="T78" fmla="*/ 989 w 1371"/>
                <a:gd name="T79" fmla="*/ 720 h 1284"/>
                <a:gd name="T80" fmla="*/ 969 w 1371"/>
                <a:gd name="T81" fmla="*/ 672 h 1284"/>
                <a:gd name="T82" fmla="*/ 806 w 1371"/>
                <a:gd name="T83" fmla="*/ 540 h 1284"/>
                <a:gd name="T84" fmla="*/ 1051 w 1371"/>
                <a:gd name="T85" fmla="*/ 434 h 1284"/>
                <a:gd name="T86" fmla="*/ 1275 w 1371"/>
                <a:gd name="T87" fmla="*/ 621 h 1284"/>
                <a:gd name="T88" fmla="*/ 843 w 1371"/>
                <a:gd name="T89" fmla="*/ 742 h 1284"/>
                <a:gd name="T90" fmla="*/ 813 w 1371"/>
                <a:gd name="T91" fmla="*/ 985 h 1284"/>
                <a:gd name="T92" fmla="*/ 813 w 1371"/>
                <a:gd name="T93" fmla="*/ 988 h 1284"/>
                <a:gd name="T94" fmla="*/ 813 w 1371"/>
                <a:gd name="T95" fmla="*/ 992 h 1284"/>
                <a:gd name="T96" fmla="*/ 823 w 1371"/>
                <a:gd name="T97" fmla="*/ 1025 h 1284"/>
                <a:gd name="T98" fmla="*/ 367 w 1371"/>
                <a:gd name="T99" fmla="*/ 867 h 1284"/>
                <a:gd name="T100" fmla="*/ 384 w 1371"/>
                <a:gd name="T101" fmla="*/ 863 h 1284"/>
                <a:gd name="T102" fmla="*/ 636 w 1371"/>
                <a:gd name="T103" fmla="*/ 757 h 1284"/>
                <a:gd name="T104" fmla="*/ 670 w 1371"/>
                <a:gd name="T105" fmla="*/ 716 h 1284"/>
                <a:gd name="T106" fmla="*/ 670 w 1371"/>
                <a:gd name="T107" fmla="*/ 599 h 1284"/>
                <a:gd name="T108" fmla="*/ 843 w 1371"/>
                <a:gd name="T109" fmla="*/ 742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71" h="1284">
                  <a:moveTo>
                    <a:pt x="1275" y="621"/>
                  </a:moveTo>
                  <a:cubicBezTo>
                    <a:pt x="1285" y="628"/>
                    <a:pt x="1299" y="636"/>
                    <a:pt x="1316" y="636"/>
                  </a:cubicBezTo>
                  <a:cubicBezTo>
                    <a:pt x="1329" y="636"/>
                    <a:pt x="1343" y="628"/>
                    <a:pt x="1353" y="621"/>
                  </a:cubicBezTo>
                  <a:cubicBezTo>
                    <a:pt x="1364" y="610"/>
                    <a:pt x="1370" y="599"/>
                    <a:pt x="1370" y="584"/>
                  </a:cubicBezTo>
                  <a:cubicBezTo>
                    <a:pt x="1370" y="570"/>
                    <a:pt x="1364" y="558"/>
                    <a:pt x="1350" y="548"/>
                  </a:cubicBezTo>
                  <a:cubicBezTo>
                    <a:pt x="1027" y="279"/>
                    <a:pt x="1027" y="279"/>
                    <a:pt x="1027" y="279"/>
                  </a:cubicBezTo>
                  <a:cubicBezTo>
                    <a:pt x="1016" y="268"/>
                    <a:pt x="1006" y="257"/>
                    <a:pt x="993" y="253"/>
                  </a:cubicBezTo>
                  <a:cubicBezTo>
                    <a:pt x="741" y="172"/>
                    <a:pt x="741" y="172"/>
                    <a:pt x="741" y="172"/>
                  </a:cubicBezTo>
                  <a:cubicBezTo>
                    <a:pt x="626" y="22"/>
                    <a:pt x="626" y="22"/>
                    <a:pt x="626" y="22"/>
                  </a:cubicBezTo>
                  <a:cubicBezTo>
                    <a:pt x="615" y="11"/>
                    <a:pt x="605" y="3"/>
                    <a:pt x="588" y="3"/>
                  </a:cubicBezTo>
                  <a:cubicBezTo>
                    <a:pt x="574" y="0"/>
                    <a:pt x="561" y="3"/>
                    <a:pt x="547" y="11"/>
                  </a:cubicBezTo>
                  <a:cubicBezTo>
                    <a:pt x="537" y="18"/>
                    <a:pt x="530" y="33"/>
                    <a:pt x="527" y="44"/>
                  </a:cubicBezTo>
                  <a:cubicBezTo>
                    <a:pt x="527" y="55"/>
                    <a:pt x="530" y="66"/>
                    <a:pt x="537" y="77"/>
                  </a:cubicBezTo>
                  <a:cubicBezTo>
                    <a:pt x="653" y="231"/>
                    <a:pt x="653" y="231"/>
                    <a:pt x="653" y="231"/>
                  </a:cubicBezTo>
                  <a:cubicBezTo>
                    <a:pt x="660" y="239"/>
                    <a:pt x="666" y="242"/>
                    <a:pt x="673" y="246"/>
                  </a:cubicBezTo>
                  <a:cubicBezTo>
                    <a:pt x="806" y="294"/>
                    <a:pt x="806" y="294"/>
                    <a:pt x="806" y="294"/>
                  </a:cubicBezTo>
                  <a:cubicBezTo>
                    <a:pt x="585" y="400"/>
                    <a:pt x="585" y="400"/>
                    <a:pt x="585" y="400"/>
                  </a:cubicBezTo>
                  <a:cubicBezTo>
                    <a:pt x="554" y="415"/>
                    <a:pt x="534" y="441"/>
                    <a:pt x="523" y="474"/>
                  </a:cubicBezTo>
                  <a:cubicBezTo>
                    <a:pt x="527" y="661"/>
                    <a:pt x="527" y="661"/>
                    <a:pt x="527" y="661"/>
                  </a:cubicBezTo>
                  <a:cubicBezTo>
                    <a:pt x="323" y="746"/>
                    <a:pt x="323" y="746"/>
                    <a:pt x="323" y="746"/>
                  </a:cubicBezTo>
                  <a:cubicBezTo>
                    <a:pt x="295" y="757"/>
                    <a:pt x="282" y="775"/>
                    <a:pt x="282" y="801"/>
                  </a:cubicBezTo>
                  <a:cubicBezTo>
                    <a:pt x="282" y="815"/>
                    <a:pt x="285" y="830"/>
                    <a:pt x="295" y="841"/>
                  </a:cubicBezTo>
                  <a:cubicBezTo>
                    <a:pt x="183" y="805"/>
                    <a:pt x="183" y="805"/>
                    <a:pt x="183" y="805"/>
                  </a:cubicBezTo>
                  <a:cubicBezTo>
                    <a:pt x="163" y="798"/>
                    <a:pt x="146" y="783"/>
                    <a:pt x="142" y="761"/>
                  </a:cubicBezTo>
                  <a:cubicBezTo>
                    <a:pt x="133" y="742"/>
                    <a:pt x="122" y="731"/>
                    <a:pt x="105" y="724"/>
                  </a:cubicBezTo>
                  <a:cubicBezTo>
                    <a:pt x="85" y="713"/>
                    <a:pt x="68" y="713"/>
                    <a:pt x="51" y="720"/>
                  </a:cubicBezTo>
                  <a:cubicBezTo>
                    <a:pt x="30" y="727"/>
                    <a:pt x="17" y="738"/>
                    <a:pt x="10" y="753"/>
                  </a:cubicBezTo>
                  <a:cubicBezTo>
                    <a:pt x="0" y="768"/>
                    <a:pt x="0" y="786"/>
                    <a:pt x="3" y="805"/>
                  </a:cubicBezTo>
                  <a:cubicBezTo>
                    <a:pt x="27" y="863"/>
                    <a:pt x="68" y="904"/>
                    <a:pt x="133" y="926"/>
                  </a:cubicBezTo>
                  <a:cubicBezTo>
                    <a:pt x="1092" y="1261"/>
                    <a:pt x="1092" y="1261"/>
                    <a:pt x="1092" y="1261"/>
                  </a:cubicBezTo>
                  <a:cubicBezTo>
                    <a:pt x="1156" y="1283"/>
                    <a:pt x="1221" y="1279"/>
                    <a:pt x="1279" y="1246"/>
                  </a:cubicBezTo>
                  <a:cubicBezTo>
                    <a:pt x="1295" y="1238"/>
                    <a:pt x="1306" y="1224"/>
                    <a:pt x="1312" y="1205"/>
                  </a:cubicBezTo>
                  <a:cubicBezTo>
                    <a:pt x="1320" y="1190"/>
                    <a:pt x="1316" y="1172"/>
                    <a:pt x="1306" y="1157"/>
                  </a:cubicBezTo>
                  <a:cubicBezTo>
                    <a:pt x="1295" y="1142"/>
                    <a:pt x="1279" y="1132"/>
                    <a:pt x="1262" y="1128"/>
                  </a:cubicBezTo>
                  <a:cubicBezTo>
                    <a:pt x="1244" y="1124"/>
                    <a:pt x="1224" y="1124"/>
                    <a:pt x="1207" y="1135"/>
                  </a:cubicBezTo>
                  <a:cubicBezTo>
                    <a:pt x="1187" y="1147"/>
                    <a:pt x="1166" y="1147"/>
                    <a:pt x="1142" y="1135"/>
                  </a:cubicBezTo>
                  <a:cubicBezTo>
                    <a:pt x="904" y="1055"/>
                    <a:pt x="904" y="1055"/>
                    <a:pt x="904" y="1055"/>
                  </a:cubicBezTo>
                  <a:cubicBezTo>
                    <a:pt x="931" y="1047"/>
                    <a:pt x="949" y="1029"/>
                    <a:pt x="952" y="1003"/>
                  </a:cubicBezTo>
                  <a:cubicBezTo>
                    <a:pt x="989" y="727"/>
                    <a:pt x="989" y="727"/>
                    <a:pt x="989" y="727"/>
                  </a:cubicBezTo>
                  <a:cubicBezTo>
                    <a:pt x="989" y="720"/>
                    <a:pt x="989" y="720"/>
                    <a:pt x="989" y="720"/>
                  </a:cubicBezTo>
                  <a:cubicBezTo>
                    <a:pt x="993" y="702"/>
                    <a:pt x="986" y="684"/>
                    <a:pt x="969" y="672"/>
                  </a:cubicBezTo>
                  <a:cubicBezTo>
                    <a:pt x="806" y="540"/>
                    <a:pt x="806" y="540"/>
                    <a:pt x="806" y="540"/>
                  </a:cubicBezTo>
                  <a:cubicBezTo>
                    <a:pt x="1051" y="434"/>
                    <a:pt x="1051" y="434"/>
                    <a:pt x="1051" y="434"/>
                  </a:cubicBezTo>
                  <a:lnTo>
                    <a:pt x="1275" y="621"/>
                  </a:lnTo>
                  <a:close/>
                  <a:moveTo>
                    <a:pt x="843" y="742"/>
                  </a:moveTo>
                  <a:cubicBezTo>
                    <a:pt x="813" y="985"/>
                    <a:pt x="813" y="985"/>
                    <a:pt x="813" y="985"/>
                  </a:cubicBezTo>
                  <a:cubicBezTo>
                    <a:pt x="813" y="988"/>
                    <a:pt x="813" y="988"/>
                    <a:pt x="813" y="988"/>
                  </a:cubicBezTo>
                  <a:cubicBezTo>
                    <a:pt x="813" y="992"/>
                    <a:pt x="813" y="992"/>
                    <a:pt x="813" y="992"/>
                  </a:cubicBezTo>
                  <a:cubicBezTo>
                    <a:pt x="809" y="1003"/>
                    <a:pt x="813" y="1014"/>
                    <a:pt x="823" y="1025"/>
                  </a:cubicBezTo>
                  <a:cubicBezTo>
                    <a:pt x="367" y="867"/>
                    <a:pt x="367" y="867"/>
                    <a:pt x="367" y="867"/>
                  </a:cubicBezTo>
                  <a:cubicBezTo>
                    <a:pt x="374" y="867"/>
                    <a:pt x="377" y="867"/>
                    <a:pt x="384" y="863"/>
                  </a:cubicBezTo>
                  <a:cubicBezTo>
                    <a:pt x="636" y="757"/>
                    <a:pt x="636" y="757"/>
                    <a:pt x="636" y="757"/>
                  </a:cubicBezTo>
                  <a:cubicBezTo>
                    <a:pt x="656" y="750"/>
                    <a:pt x="666" y="735"/>
                    <a:pt x="670" y="716"/>
                  </a:cubicBezTo>
                  <a:cubicBezTo>
                    <a:pt x="670" y="599"/>
                    <a:pt x="670" y="599"/>
                    <a:pt x="670" y="599"/>
                  </a:cubicBezTo>
                  <a:lnTo>
                    <a:pt x="843" y="742"/>
                  </a:lnTo>
                  <a:close/>
                </a:path>
              </a:pathLst>
            </a:custGeom>
            <a:grpFill/>
            <a:ln>
              <a:noFill/>
            </a:ln>
            <a:effectLst/>
          </p:spPr>
          <p:txBody>
            <a:bodyPr wrap="none" anchor="ctr"/>
            <a:lstStyle/>
            <a:p>
              <a:pPr>
                <a:defRPr/>
              </a:pPr>
              <a:endParaRPr lang="en-US"/>
            </a:p>
          </p:txBody>
        </p:sp>
      </p:grpSp>
      <p:sp>
        <p:nvSpPr>
          <p:cNvPr id="90" name="文本框 89"/>
          <p:cNvSpPr txBox="1"/>
          <p:nvPr/>
        </p:nvSpPr>
        <p:spPr>
          <a:xfrm>
            <a:off x="4352129" y="2277530"/>
            <a:ext cx="5948318"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4352129" y="1947374"/>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4352129" y="3380261"/>
            <a:ext cx="5948318"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4352129" y="3050105"/>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4352129" y="4446481"/>
            <a:ext cx="5948318"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文本框 94"/>
          <p:cNvSpPr txBox="1"/>
          <p:nvPr/>
        </p:nvSpPr>
        <p:spPr>
          <a:xfrm>
            <a:off x="4352129" y="4116325"/>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4352129" y="5669742"/>
            <a:ext cx="5948318"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4352129" y="5339586"/>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56675"/>
            <a:ext cx="1050007"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菱形 3"/>
          <p:cNvSpPr/>
          <p:nvPr/>
        </p:nvSpPr>
        <p:spPr>
          <a:xfrm>
            <a:off x="757382" y="228600"/>
            <a:ext cx="1041400" cy="1041400"/>
          </a:xfrm>
          <a:prstGeom prst="diamond">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1776992" y="456675"/>
            <a:ext cx="415008"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1522994" y="456675"/>
            <a:ext cx="161006"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1268996" y="456675"/>
            <a:ext cx="161006"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48904" y="474867"/>
            <a:ext cx="658356" cy="523220"/>
          </a:xfrm>
          <a:prstGeom prst="rect">
            <a:avLst/>
          </a:prstGeom>
          <a:noFill/>
        </p:spPr>
        <p:txBody>
          <a:bodyPr wrap="square" rtlCol="0">
            <a:spAutoFit/>
          </a:bodyPr>
          <a:lstStyle/>
          <a:p>
            <a:pPr algn="ctr"/>
            <a:r>
              <a:rPr lang="en-US" altLang="zh-CN" sz="2800" b="1" dirty="0" smtClean="0">
                <a:ln w="28575">
                  <a:noFill/>
                </a:ln>
                <a:solidFill>
                  <a:schemeClr val="bg1"/>
                </a:solidFill>
                <a:latin typeface="微软雅黑" panose="020B0503020204020204" pitchFamily="34" charset="-122"/>
                <a:ea typeface="微软雅黑" panose="020B0503020204020204" pitchFamily="34" charset="-122"/>
              </a:rPr>
              <a:t>01</a:t>
            </a:r>
            <a:endParaRPr lang="zh-CN" altLang="en-US" sz="44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1858027" y="192670"/>
            <a:ext cx="2031325"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757382" y="816806"/>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26" name="矩形 25"/>
          <p:cNvSpPr/>
          <p:nvPr/>
        </p:nvSpPr>
        <p:spPr>
          <a:xfrm>
            <a:off x="0" y="6731000"/>
            <a:ext cx="12192000" cy="67506"/>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Пятиугольник 1"/>
          <p:cNvSpPr/>
          <p:nvPr/>
        </p:nvSpPr>
        <p:spPr>
          <a:xfrm rot="5400000">
            <a:off x="5476163" y="3605399"/>
            <a:ext cx="1231374" cy="3283664"/>
          </a:xfrm>
          <a:prstGeom prst="homePlate">
            <a:avLst>
              <a:gd name="adj" fmla="val 27874"/>
            </a:avLst>
          </a:prstGeom>
          <a:solidFill>
            <a:srgbClr val="5870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sp>
        <p:nvSpPr>
          <p:cNvPr id="31" name="Пятиугольник 2"/>
          <p:cNvSpPr/>
          <p:nvPr/>
        </p:nvSpPr>
        <p:spPr>
          <a:xfrm rot="5400000">
            <a:off x="5435117" y="2825530"/>
            <a:ext cx="1313465" cy="3283664"/>
          </a:xfrm>
          <a:prstGeom prst="homePlate">
            <a:avLst>
              <a:gd name="adj" fmla="val 27874"/>
            </a:avLst>
          </a:prstGeom>
          <a:solidFill>
            <a:srgbClr val="5870B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sp>
        <p:nvSpPr>
          <p:cNvPr id="32" name="Пятиугольник 3"/>
          <p:cNvSpPr/>
          <p:nvPr/>
        </p:nvSpPr>
        <p:spPr>
          <a:xfrm rot="5400000">
            <a:off x="5394072" y="2045660"/>
            <a:ext cx="1395557" cy="3283664"/>
          </a:xfrm>
          <a:prstGeom prst="homePlate">
            <a:avLst>
              <a:gd name="adj" fmla="val 27874"/>
            </a:avLst>
          </a:prstGeom>
          <a:solidFill>
            <a:srgbClr val="5870B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sp>
        <p:nvSpPr>
          <p:cNvPr id="33" name="Пятиугольник 4"/>
          <p:cNvSpPr/>
          <p:nvPr/>
        </p:nvSpPr>
        <p:spPr>
          <a:xfrm rot="5400000">
            <a:off x="5476163" y="1388927"/>
            <a:ext cx="1231374" cy="3283664"/>
          </a:xfrm>
          <a:prstGeom prst="homePlate">
            <a:avLst>
              <a:gd name="adj" fmla="val 27874"/>
            </a:avLst>
          </a:prstGeom>
          <a:solidFill>
            <a:srgbClr val="5870B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sp>
        <p:nvSpPr>
          <p:cNvPr id="34" name="Freeform 14"/>
          <p:cNvSpPr>
            <a:spLocks noEditPoints="1"/>
          </p:cNvSpPr>
          <p:nvPr/>
        </p:nvSpPr>
        <p:spPr bwMode="auto">
          <a:xfrm>
            <a:off x="5865112" y="5203857"/>
            <a:ext cx="480400" cy="480400"/>
          </a:xfrm>
          <a:custGeom>
            <a:avLst/>
            <a:gdLst>
              <a:gd name="T0" fmla="*/ 0 w 1232"/>
              <a:gd name="T1" fmla="*/ 616 h 1232"/>
              <a:gd name="T2" fmla="*/ 1232 w 1232"/>
              <a:gd name="T3" fmla="*/ 616 h 1232"/>
              <a:gd name="T4" fmla="*/ 1152 w 1232"/>
              <a:gd name="T5" fmla="*/ 596 h 1232"/>
              <a:gd name="T6" fmla="*/ 868 w 1232"/>
              <a:gd name="T7" fmla="*/ 347 h 1232"/>
              <a:gd name="T8" fmla="*/ 1152 w 1232"/>
              <a:gd name="T9" fmla="*/ 596 h 1232"/>
              <a:gd name="T10" fmla="*/ 432 w 1232"/>
              <a:gd name="T11" fmla="*/ 942 h 1232"/>
              <a:gd name="T12" fmla="*/ 596 w 1232"/>
              <a:gd name="T13" fmla="*/ 1152 h 1232"/>
              <a:gd name="T14" fmla="*/ 638 w 1232"/>
              <a:gd name="T15" fmla="*/ 81 h 1232"/>
              <a:gd name="T16" fmla="*/ 636 w 1232"/>
              <a:gd name="T17" fmla="*/ 357 h 1232"/>
              <a:gd name="T18" fmla="*/ 638 w 1232"/>
              <a:gd name="T19" fmla="*/ 81 h 1232"/>
              <a:gd name="T20" fmla="*/ 989 w 1232"/>
              <a:gd name="T21" fmla="*/ 231 h 1232"/>
              <a:gd name="T22" fmla="*/ 704 w 1232"/>
              <a:gd name="T23" fmla="*/ 87 h 1232"/>
              <a:gd name="T24" fmla="*/ 596 w 1232"/>
              <a:gd name="T25" fmla="*/ 357 h 1232"/>
              <a:gd name="T26" fmla="*/ 594 w 1232"/>
              <a:gd name="T27" fmla="*/ 81 h 1232"/>
              <a:gd name="T28" fmla="*/ 379 w 1232"/>
              <a:gd name="T29" fmla="*/ 310 h 1232"/>
              <a:gd name="T30" fmla="*/ 528 w 1232"/>
              <a:gd name="T31" fmla="*/ 87 h 1232"/>
              <a:gd name="T32" fmla="*/ 402 w 1232"/>
              <a:gd name="T33" fmla="*/ 361 h 1232"/>
              <a:gd name="T34" fmla="*/ 596 w 1232"/>
              <a:gd name="T35" fmla="*/ 596 h 1232"/>
              <a:gd name="T36" fmla="*/ 402 w 1232"/>
              <a:gd name="T37" fmla="*/ 361 h 1232"/>
              <a:gd name="T38" fmla="*/ 596 w 1232"/>
              <a:gd name="T39" fmla="*/ 875 h 1232"/>
              <a:gd name="T40" fmla="*/ 359 w 1232"/>
              <a:gd name="T41" fmla="*/ 636 h 1232"/>
              <a:gd name="T42" fmla="*/ 528 w 1232"/>
              <a:gd name="T43" fmla="*/ 1145 h 1232"/>
              <a:gd name="T44" fmla="*/ 394 w 1232"/>
              <a:gd name="T45" fmla="*/ 956 h 1232"/>
              <a:gd name="T46" fmla="*/ 636 w 1232"/>
              <a:gd name="T47" fmla="*/ 1152 h 1232"/>
              <a:gd name="T48" fmla="*/ 800 w 1232"/>
              <a:gd name="T49" fmla="*/ 942 h 1232"/>
              <a:gd name="T50" fmla="*/ 636 w 1232"/>
              <a:gd name="T51" fmla="*/ 1152 h 1232"/>
              <a:gd name="T52" fmla="*/ 964 w 1232"/>
              <a:gd name="T53" fmla="*/ 1023 h 1232"/>
              <a:gd name="T54" fmla="*/ 838 w 1232"/>
              <a:gd name="T55" fmla="*/ 956 h 1232"/>
              <a:gd name="T56" fmla="*/ 636 w 1232"/>
              <a:gd name="T57" fmla="*/ 875 h 1232"/>
              <a:gd name="T58" fmla="*/ 873 w 1232"/>
              <a:gd name="T59" fmla="*/ 636 h 1232"/>
              <a:gd name="T60" fmla="*/ 636 w 1232"/>
              <a:gd name="T61" fmla="*/ 596 h 1232"/>
              <a:gd name="T62" fmla="*/ 830 w 1232"/>
              <a:gd name="T63" fmla="*/ 361 h 1232"/>
              <a:gd name="T64" fmla="*/ 636 w 1232"/>
              <a:gd name="T65" fmla="*/ 596 h 1232"/>
              <a:gd name="T66" fmla="*/ 364 w 1232"/>
              <a:gd name="T67" fmla="*/ 347 h 1232"/>
              <a:gd name="T68" fmla="*/ 80 w 1232"/>
              <a:gd name="T69" fmla="*/ 596 h 1232"/>
              <a:gd name="T70" fmla="*/ 80 w 1232"/>
              <a:gd name="T71" fmla="*/ 636 h 1232"/>
              <a:gd name="T72" fmla="*/ 379 w 1232"/>
              <a:gd name="T73" fmla="*/ 920 h 1232"/>
              <a:gd name="T74" fmla="*/ 80 w 1232"/>
              <a:gd name="T75" fmla="*/ 636 h 1232"/>
              <a:gd name="T76" fmla="*/ 853 w 1232"/>
              <a:gd name="T77" fmla="*/ 920 h 1232"/>
              <a:gd name="T78" fmla="*/ 1152 w 1232"/>
              <a:gd name="T79" fmla="*/ 636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2" h="1232">
                <a:moveTo>
                  <a:pt x="616" y="0"/>
                </a:moveTo>
                <a:cubicBezTo>
                  <a:pt x="276" y="0"/>
                  <a:pt x="0" y="276"/>
                  <a:pt x="0" y="616"/>
                </a:cubicBezTo>
                <a:cubicBezTo>
                  <a:pt x="0" y="956"/>
                  <a:pt x="276" y="1232"/>
                  <a:pt x="616" y="1232"/>
                </a:cubicBezTo>
                <a:cubicBezTo>
                  <a:pt x="956" y="1232"/>
                  <a:pt x="1232" y="956"/>
                  <a:pt x="1232" y="616"/>
                </a:cubicBezTo>
                <a:cubicBezTo>
                  <a:pt x="1232" y="276"/>
                  <a:pt x="956" y="0"/>
                  <a:pt x="616" y="0"/>
                </a:cubicBezTo>
                <a:close/>
                <a:moveTo>
                  <a:pt x="1152" y="596"/>
                </a:moveTo>
                <a:cubicBezTo>
                  <a:pt x="913" y="596"/>
                  <a:pt x="913" y="596"/>
                  <a:pt x="913" y="596"/>
                </a:cubicBezTo>
                <a:cubicBezTo>
                  <a:pt x="911" y="508"/>
                  <a:pt x="895" y="424"/>
                  <a:pt x="868" y="347"/>
                </a:cubicBezTo>
                <a:cubicBezTo>
                  <a:pt x="921" y="325"/>
                  <a:pt x="971" y="295"/>
                  <a:pt x="1016" y="260"/>
                </a:cubicBezTo>
                <a:cubicBezTo>
                  <a:pt x="1096" y="350"/>
                  <a:pt x="1147" y="467"/>
                  <a:pt x="1152" y="596"/>
                </a:cubicBezTo>
                <a:close/>
                <a:moveTo>
                  <a:pt x="594" y="1151"/>
                </a:moveTo>
                <a:cubicBezTo>
                  <a:pt x="528" y="1096"/>
                  <a:pt x="473" y="1025"/>
                  <a:pt x="432" y="942"/>
                </a:cubicBezTo>
                <a:cubicBezTo>
                  <a:pt x="484" y="926"/>
                  <a:pt x="539" y="917"/>
                  <a:pt x="596" y="915"/>
                </a:cubicBezTo>
                <a:cubicBezTo>
                  <a:pt x="596" y="1152"/>
                  <a:pt x="596" y="1152"/>
                  <a:pt x="596" y="1152"/>
                </a:cubicBezTo>
                <a:cubicBezTo>
                  <a:pt x="595" y="1151"/>
                  <a:pt x="595" y="1151"/>
                  <a:pt x="594" y="1151"/>
                </a:cubicBezTo>
                <a:close/>
                <a:moveTo>
                  <a:pt x="638" y="81"/>
                </a:moveTo>
                <a:cubicBezTo>
                  <a:pt x="713" y="143"/>
                  <a:pt x="774" y="227"/>
                  <a:pt x="815" y="324"/>
                </a:cubicBezTo>
                <a:cubicBezTo>
                  <a:pt x="759" y="343"/>
                  <a:pt x="699" y="355"/>
                  <a:pt x="636" y="357"/>
                </a:cubicBezTo>
                <a:cubicBezTo>
                  <a:pt x="636" y="80"/>
                  <a:pt x="636" y="80"/>
                  <a:pt x="636" y="80"/>
                </a:cubicBezTo>
                <a:cubicBezTo>
                  <a:pt x="637" y="81"/>
                  <a:pt x="637" y="81"/>
                  <a:pt x="638" y="81"/>
                </a:cubicBezTo>
                <a:close/>
                <a:moveTo>
                  <a:pt x="704" y="87"/>
                </a:moveTo>
                <a:cubicBezTo>
                  <a:pt x="814" y="106"/>
                  <a:pt x="912" y="157"/>
                  <a:pt x="989" y="231"/>
                </a:cubicBezTo>
                <a:cubicBezTo>
                  <a:pt x="947" y="263"/>
                  <a:pt x="902" y="290"/>
                  <a:pt x="853" y="310"/>
                </a:cubicBezTo>
                <a:cubicBezTo>
                  <a:pt x="816" y="225"/>
                  <a:pt x="766" y="149"/>
                  <a:pt x="704" y="87"/>
                </a:cubicBezTo>
                <a:close/>
                <a:moveTo>
                  <a:pt x="596" y="80"/>
                </a:moveTo>
                <a:cubicBezTo>
                  <a:pt x="596" y="357"/>
                  <a:pt x="596" y="357"/>
                  <a:pt x="596" y="357"/>
                </a:cubicBezTo>
                <a:cubicBezTo>
                  <a:pt x="533" y="355"/>
                  <a:pt x="473" y="343"/>
                  <a:pt x="417" y="324"/>
                </a:cubicBezTo>
                <a:cubicBezTo>
                  <a:pt x="458" y="227"/>
                  <a:pt x="519" y="143"/>
                  <a:pt x="594" y="81"/>
                </a:cubicBezTo>
                <a:cubicBezTo>
                  <a:pt x="595" y="81"/>
                  <a:pt x="595" y="81"/>
                  <a:pt x="596" y="80"/>
                </a:cubicBezTo>
                <a:close/>
                <a:moveTo>
                  <a:pt x="379" y="310"/>
                </a:moveTo>
                <a:cubicBezTo>
                  <a:pt x="330" y="290"/>
                  <a:pt x="285" y="263"/>
                  <a:pt x="243" y="231"/>
                </a:cubicBezTo>
                <a:cubicBezTo>
                  <a:pt x="320" y="157"/>
                  <a:pt x="418" y="106"/>
                  <a:pt x="528" y="87"/>
                </a:cubicBezTo>
                <a:cubicBezTo>
                  <a:pt x="466" y="149"/>
                  <a:pt x="416" y="225"/>
                  <a:pt x="379" y="310"/>
                </a:cubicBezTo>
                <a:close/>
                <a:moveTo>
                  <a:pt x="402" y="361"/>
                </a:moveTo>
                <a:cubicBezTo>
                  <a:pt x="463" y="382"/>
                  <a:pt x="528" y="394"/>
                  <a:pt x="596" y="396"/>
                </a:cubicBezTo>
                <a:cubicBezTo>
                  <a:pt x="596" y="596"/>
                  <a:pt x="596" y="596"/>
                  <a:pt x="596" y="596"/>
                </a:cubicBezTo>
                <a:cubicBezTo>
                  <a:pt x="359" y="596"/>
                  <a:pt x="359" y="596"/>
                  <a:pt x="359" y="596"/>
                </a:cubicBezTo>
                <a:cubicBezTo>
                  <a:pt x="361" y="513"/>
                  <a:pt x="375" y="433"/>
                  <a:pt x="402" y="361"/>
                </a:cubicBezTo>
                <a:close/>
                <a:moveTo>
                  <a:pt x="596" y="636"/>
                </a:moveTo>
                <a:cubicBezTo>
                  <a:pt x="596" y="875"/>
                  <a:pt x="596" y="875"/>
                  <a:pt x="596" y="875"/>
                </a:cubicBezTo>
                <a:cubicBezTo>
                  <a:pt x="533" y="877"/>
                  <a:pt x="473" y="887"/>
                  <a:pt x="416" y="906"/>
                </a:cubicBezTo>
                <a:cubicBezTo>
                  <a:pt x="381" y="824"/>
                  <a:pt x="361" y="733"/>
                  <a:pt x="359" y="636"/>
                </a:cubicBezTo>
                <a:lnTo>
                  <a:pt x="596" y="636"/>
                </a:lnTo>
                <a:close/>
                <a:moveTo>
                  <a:pt x="528" y="1145"/>
                </a:moveTo>
                <a:cubicBezTo>
                  <a:pt x="430" y="1128"/>
                  <a:pt x="340" y="1085"/>
                  <a:pt x="268" y="1023"/>
                </a:cubicBezTo>
                <a:cubicBezTo>
                  <a:pt x="307" y="996"/>
                  <a:pt x="349" y="973"/>
                  <a:pt x="394" y="956"/>
                </a:cubicBezTo>
                <a:cubicBezTo>
                  <a:pt x="429" y="1028"/>
                  <a:pt x="474" y="1091"/>
                  <a:pt x="528" y="1145"/>
                </a:cubicBezTo>
                <a:close/>
                <a:moveTo>
                  <a:pt x="636" y="1152"/>
                </a:moveTo>
                <a:cubicBezTo>
                  <a:pt x="636" y="915"/>
                  <a:pt x="636" y="915"/>
                  <a:pt x="636" y="915"/>
                </a:cubicBezTo>
                <a:cubicBezTo>
                  <a:pt x="693" y="917"/>
                  <a:pt x="748" y="926"/>
                  <a:pt x="800" y="942"/>
                </a:cubicBezTo>
                <a:cubicBezTo>
                  <a:pt x="759" y="1025"/>
                  <a:pt x="704" y="1096"/>
                  <a:pt x="638" y="1151"/>
                </a:cubicBezTo>
                <a:cubicBezTo>
                  <a:pt x="637" y="1151"/>
                  <a:pt x="637" y="1151"/>
                  <a:pt x="636" y="1152"/>
                </a:cubicBezTo>
                <a:close/>
                <a:moveTo>
                  <a:pt x="838" y="956"/>
                </a:moveTo>
                <a:cubicBezTo>
                  <a:pt x="883" y="973"/>
                  <a:pt x="925" y="996"/>
                  <a:pt x="964" y="1023"/>
                </a:cubicBezTo>
                <a:cubicBezTo>
                  <a:pt x="892" y="1085"/>
                  <a:pt x="802" y="1128"/>
                  <a:pt x="704" y="1145"/>
                </a:cubicBezTo>
                <a:cubicBezTo>
                  <a:pt x="758" y="1091"/>
                  <a:pt x="803" y="1028"/>
                  <a:pt x="838" y="956"/>
                </a:cubicBezTo>
                <a:close/>
                <a:moveTo>
                  <a:pt x="816" y="906"/>
                </a:moveTo>
                <a:cubicBezTo>
                  <a:pt x="759" y="887"/>
                  <a:pt x="699" y="877"/>
                  <a:pt x="636" y="875"/>
                </a:cubicBezTo>
                <a:cubicBezTo>
                  <a:pt x="636" y="636"/>
                  <a:pt x="636" y="636"/>
                  <a:pt x="636" y="636"/>
                </a:cubicBezTo>
                <a:cubicBezTo>
                  <a:pt x="873" y="636"/>
                  <a:pt x="873" y="636"/>
                  <a:pt x="873" y="636"/>
                </a:cubicBezTo>
                <a:cubicBezTo>
                  <a:pt x="871" y="733"/>
                  <a:pt x="851" y="824"/>
                  <a:pt x="816" y="906"/>
                </a:cubicBezTo>
                <a:close/>
                <a:moveTo>
                  <a:pt x="636" y="596"/>
                </a:moveTo>
                <a:cubicBezTo>
                  <a:pt x="636" y="396"/>
                  <a:pt x="636" y="396"/>
                  <a:pt x="636" y="396"/>
                </a:cubicBezTo>
                <a:cubicBezTo>
                  <a:pt x="704" y="394"/>
                  <a:pt x="769" y="382"/>
                  <a:pt x="830" y="361"/>
                </a:cubicBezTo>
                <a:cubicBezTo>
                  <a:pt x="857" y="433"/>
                  <a:pt x="871" y="513"/>
                  <a:pt x="873" y="596"/>
                </a:cubicBezTo>
                <a:lnTo>
                  <a:pt x="636" y="596"/>
                </a:lnTo>
                <a:close/>
                <a:moveTo>
                  <a:pt x="216" y="260"/>
                </a:moveTo>
                <a:cubicBezTo>
                  <a:pt x="261" y="295"/>
                  <a:pt x="311" y="325"/>
                  <a:pt x="364" y="347"/>
                </a:cubicBezTo>
                <a:cubicBezTo>
                  <a:pt x="337" y="424"/>
                  <a:pt x="321" y="508"/>
                  <a:pt x="319" y="596"/>
                </a:cubicBezTo>
                <a:cubicBezTo>
                  <a:pt x="80" y="596"/>
                  <a:pt x="80" y="596"/>
                  <a:pt x="80" y="596"/>
                </a:cubicBezTo>
                <a:cubicBezTo>
                  <a:pt x="85" y="467"/>
                  <a:pt x="136" y="350"/>
                  <a:pt x="216" y="260"/>
                </a:cubicBezTo>
                <a:close/>
                <a:moveTo>
                  <a:pt x="80" y="636"/>
                </a:moveTo>
                <a:cubicBezTo>
                  <a:pt x="319" y="636"/>
                  <a:pt x="319" y="636"/>
                  <a:pt x="319" y="636"/>
                </a:cubicBezTo>
                <a:cubicBezTo>
                  <a:pt x="321" y="737"/>
                  <a:pt x="342" y="833"/>
                  <a:pt x="379" y="920"/>
                </a:cubicBezTo>
                <a:cubicBezTo>
                  <a:pt x="328" y="939"/>
                  <a:pt x="281" y="965"/>
                  <a:pt x="238" y="996"/>
                </a:cubicBezTo>
                <a:cubicBezTo>
                  <a:pt x="145" y="903"/>
                  <a:pt x="86" y="776"/>
                  <a:pt x="80" y="636"/>
                </a:cubicBezTo>
                <a:close/>
                <a:moveTo>
                  <a:pt x="994" y="996"/>
                </a:moveTo>
                <a:cubicBezTo>
                  <a:pt x="951" y="965"/>
                  <a:pt x="904" y="939"/>
                  <a:pt x="853" y="920"/>
                </a:cubicBezTo>
                <a:cubicBezTo>
                  <a:pt x="890" y="833"/>
                  <a:pt x="911" y="737"/>
                  <a:pt x="913" y="636"/>
                </a:cubicBezTo>
                <a:cubicBezTo>
                  <a:pt x="1152" y="636"/>
                  <a:pt x="1152" y="636"/>
                  <a:pt x="1152" y="636"/>
                </a:cubicBezTo>
                <a:cubicBezTo>
                  <a:pt x="1146" y="776"/>
                  <a:pt x="1087" y="903"/>
                  <a:pt x="994" y="996"/>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35" name="Freeform 8"/>
          <p:cNvSpPr>
            <a:spLocks noEditPoints="1"/>
          </p:cNvSpPr>
          <p:nvPr/>
        </p:nvSpPr>
        <p:spPr bwMode="auto">
          <a:xfrm>
            <a:off x="5836631" y="4509650"/>
            <a:ext cx="518296" cy="454566"/>
          </a:xfrm>
          <a:custGeom>
            <a:avLst/>
            <a:gdLst>
              <a:gd name="T0" fmla="*/ 168 w 336"/>
              <a:gd name="T1" fmla="*/ 0 h 294"/>
              <a:gd name="T2" fmla="*/ 0 w 336"/>
              <a:gd name="T3" fmla="*/ 126 h 294"/>
              <a:gd name="T4" fmla="*/ 74 w 336"/>
              <a:gd name="T5" fmla="*/ 230 h 294"/>
              <a:gd name="T6" fmla="*/ 74 w 336"/>
              <a:gd name="T7" fmla="*/ 231 h 294"/>
              <a:gd name="T8" fmla="*/ 53 w 336"/>
              <a:gd name="T9" fmla="*/ 281 h 294"/>
              <a:gd name="T10" fmla="*/ 53 w 336"/>
              <a:gd name="T11" fmla="*/ 281 h 294"/>
              <a:gd name="T12" fmla="*/ 53 w 336"/>
              <a:gd name="T13" fmla="*/ 284 h 294"/>
              <a:gd name="T14" fmla="*/ 62 w 336"/>
              <a:gd name="T15" fmla="*/ 294 h 294"/>
              <a:gd name="T16" fmla="*/ 65 w 336"/>
              <a:gd name="T17" fmla="*/ 294 h 294"/>
              <a:gd name="T18" fmla="*/ 136 w 336"/>
              <a:gd name="T19" fmla="*/ 250 h 294"/>
              <a:gd name="T20" fmla="*/ 168 w 336"/>
              <a:gd name="T21" fmla="*/ 252 h 294"/>
              <a:gd name="T22" fmla="*/ 336 w 336"/>
              <a:gd name="T23" fmla="*/ 126 h 294"/>
              <a:gd name="T24" fmla="*/ 168 w 336"/>
              <a:gd name="T25" fmla="*/ 0 h 294"/>
              <a:gd name="T26" fmla="*/ 168 w 336"/>
              <a:gd name="T27" fmla="*/ 231 h 294"/>
              <a:gd name="T28" fmla="*/ 139 w 336"/>
              <a:gd name="T29" fmla="*/ 229 h 294"/>
              <a:gd name="T30" fmla="*/ 136 w 336"/>
              <a:gd name="T31" fmla="*/ 229 h 294"/>
              <a:gd name="T32" fmla="*/ 119 w 336"/>
              <a:gd name="T33" fmla="*/ 236 h 294"/>
              <a:gd name="T34" fmla="*/ 87 w 336"/>
              <a:gd name="T35" fmla="*/ 263 h 294"/>
              <a:gd name="T36" fmla="*/ 94 w 336"/>
              <a:gd name="T37" fmla="*/ 232 h 294"/>
              <a:gd name="T38" fmla="*/ 95 w 336"/>
              <a:gd name="T39" fmla="*/ 230 h 294"/>
              <a:gd name="T40" fmla="*/ 83 w 336"/>
              <a:gd name="T41" fmla="*/ 212 h 294"/>
              <a:gd name="T42" fmla="*/ 21 w 336"/>
              <a:gd name="T43" fmla="*/ 126 h 294"/>
              <a:gd name="T44" fmla="*/ 168 w 336"/>
              <a:gd name="T45" fmla="*/ 21 h 294"/>
              <a:gd name="T46" fmla="*/ 315 w 336"/>
              <a:gd name="T47" fmla="*/ 126 h 294"/>
              <a:gd name="T48" fmla="*/ 168 w 336"/>
              <a:gd name="T49" fmla="*/ 23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36" name="Freeform 11"/>
          <p:cNvSpPr>
            <a:spLocks noEditPoints="1"/>
          </p:cNvSpPr>
          <p:nvPr/>
        </p:nvSpPr>
        <p:spPr bwMode="auto">
          <a:xfrm>
            <a:off x="5815825" y="2791853"/>
            <a:ext cx="508827" cy="507315"/>
          </a:xfrm>
          <a:custGeom>
            <a:avLst/>
            <a:gdLst>
              <a:gd name="T0" fmla="*/ 839 w 852"/>
              <a:gd name="T1" fmla="*/ 4 h 850"/>
              <a:gd name="T2" fmla="*/ 824 w 852"/>
              <a:gd name="T3" fmla="*/ 0 h 850"/>
              <a:gd name="T4" fmla="*/ 810 w 852"/>
              <a:gd name="T5" fmla="*/ 5 h 850"/>
              <a:gd name="T6" fmla="*/ 13 w 852"/>
              <a:gd name="T7" fmla="*/ 536 h 850"/>
              <a:gd name="T8" fmla="*/ 1 w 852"/>
              <a:gd name="T9" fmla="*/ 561 h 850"/>
              <a:gd name="T10" fmla="*/ 18 w 852"/>
              <a:gd name="T11" fmla="*/ 583 h 850"/>
              <a:gd name="T12" fmla="*/ 225 w 852"/>
              <a:gd name="T13" fmla="*/ 666 h 850"/>
              <a:gd name="T14" fmla="*/ 323 w 852"/>
              <a:gd name="T15" fmla="*/ 837 h 850"/>
              <a:gd name="T16" fmla="*/ 346 w 852"/>
              <a:gd name="T17" fmla="*/ 850 h 850"/>
              <a:gd name="T18" fmla="*/ 346 w 852"/>
              <a:gd name="T19" fmla="*/ 850 h 850"/>
              <a:gd name="T20" fmla="*/ 369 w 852"/>
              <a:gd name="T21" fmla="*/ 837 h 850"/>
              <a:gd name="T22" fmla="*/ 424 w 852"/>
              <a:gd name="T23" fmla="*/ 745 h 850"/>
              <a:gd name="T24" fmla="*/ 682 w 852"/>
              <a:gd name="T25" fmla="*/ 848 h 850"/>
              <a:gd name="T26" fmla="*/ 691 w 852"/>
              <a:gd name="T27" fmla="*/ 850 h 850"/>
              <a:gd name="T28" fmla="*/ 705 w 852"/>
              <a:gd name="T29" fmla="*/ 847 h 850"/>
              <a:gd name="T30" fmla="*/ 718 w 852"/>
              <a:gd name="T31" fmla="*/ 828 h 850"/>
              <a:gd name="T32" fmla="*/ 850 w 852"/>
              <a:gd name="T33" fmla="*/ 31 h 850"/>
              <a:gd name="T34" fmla="*/ 839 w 852"/>
              <a:gd name="T35" fmla="*/ 4 h 850"/>
              <a:gd name="T36" fmla="*/ 84 w 852"/>
              <a:gd name="T37" fmla="*/ 552 h 850"/>
              <a:gd name="T38" fmla="*/ 700 w 852"/>
              <a:gd name="T39" fmla="*/ 142 h 850"/>
              <a:gd name="T40" fmla="*/ 252 w 852"/>
              <a:gd name="T41" fmla="*/ 621 h 850"/>
              <a:gd name="T42" fmla="*/ 245 w 852"/>
              <a:gd name="T43" fmla="*/ 616 h 850"/>
              <a:gd name="T44" fmla="*/ 84 w 852"/>
              <a:gd name="T45" fmla="*/ 552 h 850"/>
              <a:gd name="T46" fmla="*/ 272 w 852"/>
              <a:gd name="T47" fmla="*/ 639 h 850"/>
              <a:gd name="T48" fmla="*/ 271 w 852"/>
              <a:gd name="T49" fmla="*/ 639 h 850"/>
              <a:gd name="T50" fmla="*/ 774 w 852"/>
              <a:gd name="T51" fmla="*/ 101 h 850"/>
              <a:gd name="T52" fmla="*/ 346 w 852"/>
              <a:gd name="T53" fmla="*/ 769 h 850"/>
              <a:gd name="T54" fmla="*/ 272 w 852"/>
              <a:gd name="T55" fmla="*/ 639 h 850"/>
              <a:gd name="T56" fmla="*/ 671 w 852"/>
              <a:gd name="T57" fmla="*/ 787 h 850"/>
              <a:gd name="T58" fmla="*/ 444 w 852"/>
              <a:gd name="T59" fmla="*/ 696 h 850"/>
              <a:gd name="T60" fmla="*/ 427 w 852"/>
              <a:gd name="T61" fmla="*/ 693 h 850"/>
              <a:gd name="T62" fmla="*/ 777 w 852"/>
              <a:gd name="T63" fmla="*/ 151 h 850"/>
              <a:gd name="T64" fmla="*/ 671 w 852"/>
              <a:gd name="T65" fmla="*/ 787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2" h="850">
                <a:moveTo>
                  <a:pt x="839" y="4"/>
                </a:moveTo>
                <a:cubicBezTo>
                  <a:pt x="834" y="2"/>
                  <a:pt x="829" y="0"/>
                  <a:pt x="824" y="0"/>
                </a:cubicBezTo>
                <a:cubicBezTo>
                  <a:pt x="819" y="0"/>
                  <a:pt x="814" y="2"/>
                  <a:pt x="810" y="5"/>
                </a:cubicBezTo>
                <a:cubicBezTo>
                  <a:pt x="13" y="536"/>
                  <a:pt x="13" y="536"/>
                  <a:pt x="13" y="536"/>
                </a:cubicBezTo>
                <a:cubicBezTo>
                  <a:pt x="5" y="541"/>
                  <a:pt x="0" y="551"/>
                  <a:pt x="1" y="561"/>
                </a:cubicBezTo>
                <a:cubicBezTo>
                  <a:pt x="2" y="570"/>
                  <a:pt x="9" y="579"/>
                  <a:pt x="18" y="583"/>
                </a:cubicBezTo>
                <a:cubicBezTo>
                  <a:pt x="225" y="666"/>
                  <a:pt x="225" y="666"/>
                  <a:pt x="225" y="666"/>
                </a:cubicBezTo>
                <a:cubicBezTo>
                  <a:pt x="323" y="837"/>
                  <a:pt x="323" y="837"/>
                  <a:pt x="323" y="837"/>
                </a:cubicBezTo>
                <a:cubicBezTo>
                  <a:pt x="328" y="845"/>
                  <a:pt x="337" y="850"/>
                  <a:pt x="346" y="850"/>
                </a:cubicBezTo>
                <a:cubicBezTo>
                  <a:pt x="346" y="850"/>
                  <a:pt x="346" y="850"/>
                  <a:pt x="346" y="850"/>
                </a:cubicBezTo>
                <a:cubicBezTo>
                  <a:pt x="356" y="850"/>
                  <a:pt x="364" y="845"/>
                  <a:pt x="369" y="837"/>
                </a:cubicBezTo>
                <a:cubicBezTo>
                  <a:pt x="424" y="745"/>
                  <a:pt x="424" y="745"/>
                  <a:pt x="424" y="745"/>
                </a:cubicBezTo>
                <a:cubicBezTo>
                  <a:pt x="682" y="848"/>
                  <a:pt x="682" y="848"/>
                  <a:pt x="682" y="848"/>
                </a:cubicBezTo>
                <a:cubicBezTo>
                  <a:pt x="685" y="849"/>
                  <a:pt x="688" y="850"/>
                  <a:pt x="691" y="850"/>
                </a:cubicBezTo>
                <a:cubicBezTo>
                  <a:pt x="696" y="850"/>
                  <a:pt x="700" y="849"/>
                  <a:pt x="705" y="847"/>
                </a:cubicBezTo>
                <a:cubicBezTo>
                  <a:pt x="712" y="843"/>
                  <a:pt x="716" y="836"/>
                  <a:pt x="718" y="828"/>
                </a:cubicBezTo>
                <a:cubicBezTo>
                  <a:pt x="850" y="31"/>
                  <a:pt x="850" y="31"/>
                  <a:pt x="850" y="31"/>
                </a:cubicBezTo>
                <a:cubicBezTo>
                  <a:pt x="852" y="21"/>
                  <a:pt x="848" y="10"/>
                  <a:pt x="839" y="4"/>
                </a:cubicBezTo>
                <a:close/>
                <a:moveTo>
                  <a:pt x="84" y="552"/>
                </a:moveTo>
                <a:cubicBezTo>
                  <a:pt x="700" y="142"/>
                  <a:pt x="700" y="142"/>
                  <a:pt x="700" y="142"/>
                </a:cubicBezTo>
                <a:cubicBezTo>
                  <a:pt x="252" y="621"/>
                  <a:pt x="252" y="621"/>
                  <a:pt x="252" y="621"/>
                </a:cubicBezTo>
                <a:cubicBezTo>
                  <a:pt x="250" y="619"/>
                  <a:pt x="248" y="617"/>
                  <a:pt x="245" y="616"/>
                </a:cubicBezTo>
                <a:lnTo>
                  <a:pt x="84" y="552"/>
                </a:lnTo>
                <a:close/>
                <a:moveTo>
                  <a:pt x="272" y="639"/>
                </a:moveTo>
                <a:cubicBezTo>
                  <a:pt x="272" y="639"/>
                  <a:pt x="271" y="639"/>
                  <a:pt x="271" y="639"/>
                </a:cubicBezTo>
                <a:cubicBezTo>
                  <a:pt x="774" y="101"/>
                  <a:pt x="774" y="101"/>
                  <a:pt x="774" y="101"/>
                </a:cubicBezTo>
                <a:cubicBezTo>
                  <a:pt x="346" y="769"/>
                  <a:pt x="346" y="769"/>
                  <a:pt x="346" y="769"/>
                </a:cubicBezTo>
                <a:lnTo>
                  <a:pt x="272" y="639"/>
                </a:lnTo>
                <a:close/>
                <a:moveTo>
                  <a:pt x="671" y="787"/>
                </a:moveTo>
                <a:cubicBezTo>
                  <a:pt x="444" y="696"/>
                  <a:pt x="444" y="696"/>
                  <a:pt x="444" y="696"/>
                </a:cubicBezTo>
                <a:cubicBezTo>
                  <a:pt x="438" y="694"/>
                  <a:pt x="433" y="693"/>
                  <a:pt x="427" y="693"/>
                </a:cubicBezTo>
                <a:cubicBezTo>
                  <a:pt x="777" y="151"/>
                  <a:pt x="777" y="151"/>
                  <a:pt x="777" y="151"/>
                </a:cubicBezTo>
                <a:lnTo>
                  <a:pt x="671" y="787"/>
                </a:lnTo>
                <a:close/>
              </a:path>
            </a:pathLst>
          </a:custGeom>
          <a:solidFill>
            <a:schemeClr val="bg1"/>
          </a:solidFill>
          <a:ln>
            <a:noFill/>
          </a:ln>
        </p:spPr>
        <p:txBody>
          <a:bodyPr vert="horz" wrap="square" lIns="91440" tIns="45720" rIns="91440" bIns="45720" numCol="1" anchor="t" anchorCtr="0" compatLnSpc="1"/>
          <a:lstStyle/>
          <a:p>
            <a:endParaRPr lang="id-ID"/>
          </a:p>
        </p:txBody>
      </p:sp>
      <p:grpSp>
        <p:nvGrpSpPr>
          <p:cNvPr id="37" name="Group 83"/>
          <p:cNvGrpSpPr/>
          <p:nvPr/>
        </p:nvGrpSpPr>
        <p:grpSpPr>
          <a:xfrm>
            <a:off x="5855262" y="3774202"/>
            <a:ext cx="496022" cy="496023"/>
            <a:chOff x="-2771775" y="66675"/>
            <a:chExt cx="827087" cy="827088"/>
          </a:xfrm>
          <a:solidFill>
            <a:schemeClr val="bg1"/>
          </a:solidFill>
        </p:grpSpPr>
        <p:sp>
          <p:nvSpPr>
            <p:cNvPr id="38"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41" name="文本框 40"/>
          <p:cNvSpPr txBox="1"/>
          <p:nvPr/>
        </p:nvSpPr>
        <p:spPr>
          <a:xfrm>
            <a:off x="8148026" y="2659324"/>
            <a:ext cx="2389971" cy="1246495"/>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8148026" y="2329168"/>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8148026" y="4501252"/>
            <a:ext cx="2389971" cy="1246495"/>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8148026" y="4171096"/>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1645702" y="2659324"/>
            <a:ext cx="2389971" cy="1246495"/>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2750771" y="2329168"/>
            <a:ext cx="128490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1645702" y="4501252"/>
            <a:ext cx="2389971" cy="1246495"/>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2750771" y="4171096"/>
            <a:ext cx="128490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1" name="组合 40"/>
          <p:cNvGrpSpPr/>
          <p:nvPr/>
        </p:nvGrpSpPr>
        <p:grpSpPr>
          <a:xfrm>
            <a:off x="4451504" y="2894703"/>
            <a:ext cx="2232828" cy="2151530"/>
            <a:chOff x="2605335" y="2353235"/>
            <a:chExt cx="2232828" cy="2151530"/>
          </a:xfrm>
        </p:grpSpPr>
        <p:sp>
          <p:nvSpPr>
            <p:cNvPr id="42" name="矩形 41"/>
            <p:cNvSpPr/>
            <p:nvPr/>
          </p:nvSpPr>
          <p:spPr>
            <a:xfrm>
              <a:off x="2648428" y="2353235"/>
              <a:ext cx="2151529" cy="2151530"/>
            </a:xfrm>
            <a:prstGeom prst="rect">
              <a:avLst/>
            </a:prstGeom>
            <a:noFill/>
            <a:ln w="38100">
              <a:solidFill>
                <a:srgbClr val="587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5870B0"/>
                </a:solidFill>
              </a:endParaRPr>
            </a:p>
          </p:txBody>
        </p:sp>
        <p:sp>
          <p:nvSpPr>
            <p:cNvPr id="43" name="文本框 42"/>
            <p:cNvSpPr txBox="1"/>
            <p:nvPr/>
          </p:nvSpPr>
          <p:spPr>
            <a:xfrm>
              <a:off x="2605335" y="2978562"/>
              <a:ext cx="1358263" cy="830997"/>
            </a:xfrm>
            <a:prstGeom prst="rect">
              <a:avLst/>
            </a:prstGeom>
            <a:noFill/>
            <a:ln>
              <a:noFill/>
            </a:ln>
          </p:spPr>
          <p:txBody>
            <a:bodyPr wrap="square" rtlCol="0">
              <a:spAutoFit/>
            </a:bodyPr>
            <a:lstStyle/>
            <a:p>
              <a:pPr algn="ctr"/>
              <a:r>
                <a:rPr lang="zh-CN" altLang="en-US" sz="4800" dirty="0">
                  <a:solidFill>
                    <a:srgbClr val="5870B0"/>
                  </a:solidFill>
                  <a:latin typeface="禹卫书法行书简体" panose="02000603000000000000" pitchFamily="2" charset="-122"/>
                  <a:ea typeface="禹卫书法行书简体" panose="02000603000000000000" pitchFamily="2" charset="-122"/>
                </a:rPr>
                <a:t>贰</a:t>
              </a:r>
              <a:endParaRPr lang="zh-CN" altLang="en-US" sz="4800" dirty="0">
                <a:solidFill>
                  <a:srgbClr val="5870B0"/>
                </a:solidFill>
                <a:latin typeface="禹卫书法行书简体" panose="02000603000000000000" pitchFamily="2" charset="-122"/>
                <a:ea typeface="禹卫书法行书简体" panose="02000603000000000000" pitchFamily="2" charset="-122"/>
              </a:endParaRPr>
            </a:p>
          </p:txBody>
        </p:sp>
        <p:sp>
          <p:nvSpPr>
            <p:cNvPr id="44" name="文本框 43"/>
            <p:cNvSpPr txBox="1"/>
            <p:nvPr/>
          </p:nvSpPr>
          <p:spPr>
            <a:xfrm>
              <a:off x="3479900" y="3508703"/>
              <a:ext cx="1358263" cy="369332"/>
            </a:xfrm>
            <a:prstGeom prst="rect">
              <a:avLst/>
            </a:prstGeom>
            <a:noFill/>
            <a:ln>
              <a:noFill/>
            </a:ln>
          </p:spPr>
          <p:txBody>
            <a:bodyPr wrap="square" rtlCol="0">
              <a:spAutoFit/>
            </a:bodyPr>
            <a:lstStyle/>
            <a:p>
              <a:pPr algn="ctr"/>
              <a:r>
                <a:rPr lang="en-US" altLang="zh-CN" dirty="0" smtClean="0">
                  <a:solidFill>
                    <a:srgbClr val="5870B0"/>
                  </a:solidFill>
                  <a:latin typeface="微软雅黑" panose="020B0503020204020204" pitchFamily="34" charset="-122"/>
                  <a:ea typeface="微软雅黑" panose="020B0503020204020204" pitchFamily="34" charset="-122"/>
                </a:rPr>
                <a:t>reply</a:t>
              </a:r>
              <a:endParaRPr lang="zh-CN" altLang="en-US" dirty="0">
                <a:solidFill>
                  <a:srgbClr val="5870B0"/>
                </a:solidFill>
                <a:latin typeface="微软雅黑" panose="020B0503020204020204" pitchFamily="34" charset="-122"/>
                <a:ea typeface="微软雅黑" panose="020B0503020204020204" pitchFamily="34" charset="-122"/>
              </a:endParaRPr>
            </a:p>
          </p:txBody>
        </p:sp>
        <p:cxnSp>
          <p:nvCxnSpPr>
            <p:cNvPr id="45" name="直接连接符 44"/>
            <p:cNvCxnSpPr>
              <a:stCxn id="43" idx="0"/>
            </p:cNvCxnSpPr>
            <p:nvPr/>
          </p:nvCxnSpPr>
          <p:spPr>
            <a:xfrm flipV="1">
              <a:off x="3284467" y="2684438"/>
              <a:ext cx="1" cy="294124"/>
            </a:xfrm>
            <a:prstGeom prst="line">
              <a:avLst/>
            </a:prstGeom>
            <a:ln w="38100">
              <a:solidFill>
                <a:srgbClr val="5870B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284466" y="2694208"/>
              <a:ext cx="850137" cy="0"/>
            </a:xfrm>
            <a:prstGeom prst="line">
              <a:avLst/>
            </a:prstGeom>
            <a:ln w="38100">
              <a:solidFill>
                <a:srgbClr val="5870B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134603" y="2684436"/>
              <a:ext cx="0" cy="921227"/>
            </a:xfrm>
            <a:prstGeom prst="line">
              <a:avLst/>
            </a:prstGeom>
            <a:ln w="38100">
              <a:solidFill>
                <a:srgbClr val="5870B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134603" y="3875035"/>
              <a:ext cx="0" cy="298529"/>
            </a:xfrm>
            <a:prstGeom prst="line">
              <a:avLst/>
            </a:prstGeom>
            <a:ln w="38100">
              <a:solidFill>
                <a:srgbClr val="5870B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flipV="1">
              <a:off x="3284466" y="4163792"/>
              <a:ext cx="850137" cy="0"/>
            </a:xfrm>
            <a:prstGeom prst="line">
              <a:avLst/>
            </a:prstGeom>
            <a:ln w="38100">
              <a:solidFill>
                <a:srgbClr val="5870B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endCxn id="43" idx="2"/>
            </p:cNvCxnSpPr>
            <p:nvPr/>
          </p:nvCxnSpPr>
          <p:spPr>
            <a:xfrm flipV="1">
              <a:off x="3284466" y="3809560"/>
              <a:ext cx="1" cy="364010"/>
            </a:xfrm>
            <a:prstGeom prst="line">
              <a:avLst/>
            </a:prstGeom>
            <a:ln w="38100">
              <a:solidFill>
                <a:srgbClr val="5870B0"/>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6534009" y="3381530"/>
            <a:ext cx="5022106" cy="1107996"/>
            <a:chOff x="3584947" y="3668107"/>
            <a:chExt cx="5022106" cy="1107996"/>
          </a:xfrm>
        </p:grpSpPr>
        <p:sp>
          <p:nvSpPr>
            <p:cNvPr id="17" name="文本框 16"/>
            <p:cNvSpPr txBox="1"/>
            <p:nvPr/>
          </p:nvSpPr>
          <p:spPr>
            <a:xfrm>
              <a:off x="3616036" y="3668107"/>
              <a:ext cx="4959929" cy="646331"/>
            </a:xfrm>
            <a:prstGeom prst="rect">
              <a:avLst/>
            </a:prstGeom>
            <a:noFill/>
          </p:spPr>
          <p:txBody>
            <a:bodyPr wrap="square" rtlCol="0">
              <a:spAutoFit/>
            </a:bodyPr>
            <a:lstStyle>
              <a:defPPr>
                <a:defRPr lang="zh-CN"/>
              </a:defPPr>
              <a:lvl1pPr algn="ctr">
                <a:defRPr sz="3600" b="1">
                  <a:solidFill>
                    <a:schemeClr val="tx1">
                      <a:lumMod val="75000"/>
                      <a:lumOff val="25000"/>
                    </a:schemeClr>
                  </a:solidFill>
                  <a:latin typeface="叶根友刀锋黑草" panose="02010601030101010101" pitchFamily="2" charset="-122"/>
                  <a:ea typeface="叶根友刀锋黑草" panose="02010601030101010101" pitchFamily="2" charset="-122"/>
                </a:defRPr>
              </a:lvl1pPr>
            </a:lstStyle>
            <a:p>
              <a:r>
                <a:rPr lang="zh-CN" altLang="en-US" b="0" dirty="0">
                  <a:solidFill>
                    <a:srgbClr val="5870B0"/>
                  </a:solidFill>
                  <a:latin typeface="微软雅黑" panose="020B0503020204020204" pitchFamily="34" charset="-122"/>
                  <a:ea typeface="微软雅黑" panose="020B0503020204020204" pitchFamily="34" charset="-122"/>
                </a:rPr>
                <a:t>选题的思路与方法</a:t>
              </a:r>
              <a:endParaRPr lang="en-US" altLang="zh-CN" b="0" dirty="0">
                <a:solidFill>
                  <a:srgbClr val="5870B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3584947" y="4314438"/>
              <a:ext cx="5022106" cy="461665"/>
            </a:xfrm>
            <a:prstGeom prst="snip1Rect">
              <a:avLst>
                <a:gd name="adj" fmla="val 0"/>
              </a:avLst>
            </a:prstGeom>
            <a:noFill/>
            <a:ln w="28575">
              <a:noFill/>
            </a:ln>
          </p:spPr>
          <p:txBody>
            <a:bodyPr wrap="square" rtlCol="0">
              <a:spAutoFit/>
            </a:bodyPr>
            <a:lstStyle/>
            <a:p>
              <a:pPr algn="ctr"/>
              <a:r>
                <a:rPr lang="en-US" altLang="zh-CN" sz="2400" dirty="0">
                  <a:solidFill>
                    <a:srgbClr val="5870B0"/>
                  </a:solidFill>
                  <a:latin typeface="微软雅黑" panose="020B0503020204020204" pitchFamily="34" charset="-122"/>
                  <a:ea typeface="微软雅黑" panose="020B0503020204020204" pitchFamily="34" charset="-122"/>
                  <a:cs typeface="Arial" panose="020B0604020202020204" pitchFamily="34" charset="0"/>
                </a:rPr>
                <a:t>Ideas And Methods</a:t>
              </a:r>
              <a:endParaRPr lang="zh-CN" altLang="en-US" sz="2400" dirty="0">
                <a:solidFill>
                  <a:srgbClr val="5870B0"/>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56675"/>
            <a:ext cx="1050007"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菱形 3"/>
          <p:cNvSpPr/>
          <p:nvPr/>
        </p:nvSpPr>
        <p:spPr>
          <a:xfrm>
            <a:off x="757382" y="228600"/>
            <a:ext cx="1041400" cy="1041400"/>
          </a:xfrm>
          <a:prstGeom prst="diamond">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1776992" y="456675"/>
            <a:ext cx="415008"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1522994" y="456675"/>
            <a:ext cx="161006"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1268996" y="456675"/>
            <a:ext cx="161006"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48904" y="474867"/>
            <a:ext cx="658356" cy="523220"/>
          </a:xfrm>
          <a:prstGeom prst="rect">
            <a:avLst/>
          </a:prstGeom>
          <a:noFill/>
        </p:spPr>
        <p:txBody>
          <a:bodyPr wrap="square" rtlCol="0">
            <a:spAutoFit/>
          </a:bodyPr>
          <a:lstStyle/>
          <a:p>
            <a:pPr algn="ctr"/>
            <a:r>
              <a:rPr lang="en-US" altLang="zh-CN" sz="2800" b="1" dirty="0" smtClean="0">
                <a:ln w="28575">
                  <a:noFill/>
                </a:ln>
                <a:solidFill>
                  <a:schemeClr val="bg1"/>
                </a:solidFill>
                <a:latin typeface="微软雅黑" panose="020B0503020204020204" pitchFamily="34" charset="-122"/>
                <a:ea typeface="微软雅黑" panose="020B0503020204020204" pitchFamily="34" charset="-122"/>
              </a:rPr>
              <a:t>02</a:t>
            </a:r>
            <a:endParaRPr lang="zh-CN" altLang="en-US" sz="44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0" y="6731000"/>
            <a:ext cx="12192000" cy="67506"/>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 name="矩形 12"/>
          <p:cNvSpPr/>
          <p:nvPr/>
        </p:nvSpPr>
        <p:spPr>
          <a:xfrm>
            <a:off x="1812469" y="181159"/>
            <a:ext cx="2492990"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研究的思路与方法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812469" y="797144"/>
            <a:ext cx="5022106" cy="369332"/>
          </a:xfrm>
          <a:prstGeom prst="snip1Rect">
            <a:avLst>
              <a:gd name="adj" fmla="val 0"/>
            </a:avLst>
          </a:prstGeom>
          <a:noFill/>
          <a:ln w="28575">
            <a:noFill/>
          </a:ln>
        </p:spPr>
        <p:txBody>
          <a:bodyPr wrap="square" rtlCol="0">
            <a:spAutoFit/>
          </a:bodyPr>
          <a:lstStyle/>
          <a:p>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40" name="Shape 363"/>
          <p:cNvSpPr/>
          <p:nvPr/>
        </p:nvSpPr>
        <p:spPr>
          <a:xfrm>
            <a:off x="1" y="5643681"/>
            <a:ext cx="12468912" cy="0"/>
          </a:xfrm>
          <a:prstGeom prst="line">
            <a:avLst/>
          </a:prstGeom>
          <a:ln w="28575">
            <a:solidFill>
              <a:srgbClr val="5870B0"/>
            </a:solidFill>
            <a:miter lim="400000"/>
          </a:ln>
        </p:spPr>
        <p:txBody>
          <a:bodyPr lIns="0" tIns="0" rIns="0" bIns="0"/>
          <a:lstStyle/>
          <a:p>
            <a:pPr lvl="0" defTabSz="457200">
              <a:defRPr sz="1200">
                <a:latin typeface="Helvetica"/>
                <a:ea typeface="Helvetica"/>
                <a:cs typeface="Helvetica"/>
                <a:sym typeface="Helvetica"/>
              </a:defRPr>
            </a:pPr>
            <a:endParaRPr>
              <a:solidFill>
                <a:schemeClr val="tx1">
                  <a:lumMod val="75000"/>
                  <a:lumOff val="25000"/>
                </a:schemeClr>
              </a:solidFill>
            </a:endParaRPr>
          </a:p>
        </p:txBody>
      </p:sp>
      <p:sp>
        <p:nvSpPr>
          <p:cNvPr id="41" name="Shape 364"/>
          <p:cNvSpPr/>
          <p:nvPr/>
        </p:nvSpPr>
        <p:spPr>
          <a:xfrm>
            <a:off x="1" y="5707850"/>
            <a:ext cx="12468912" cy="0"/>
          </a:xfrm>
          <a:prstGeom prst="line">
            <a:avLst/>
          </a:prstGeom>
          <a:ln w="28575">
            <a:solidFill>
              <a:srgbClr val="5870B0"/>
            </a:solidFill>
            <a:miter lim="400000"/>
          </a:ln>
        </p:spPr>
        <p:txBody>
          <a:bodyPr lIns="0" tIns="0" rIns="0" bIns="0"/>
          <a:lstStyle/>
          <a:p>
            <a:pPr lvl="0" defTabSz="457200">
              <a:defRPr sz="1200">
                <a:latin typeface="Helvetica"/>
                <a:ea typeface="Helvetica"/>
                <a:cs typeface="Helvetica"/>
                <a:sym typeface="Helvetica"/>
              </a:defRPr>
            </a:pPr>
            <a:endParaRPr>
              <a:solidFill>
                <a:schemeClr val="tx1">
                  <a:lumMod val="75000"/>
                  <a:lumOff val="25000"/>
                </a:schemeClr>
              </a:solidFill>
            </a:endParaRPr>
          </a:p>
        </p:txBody>
      </p:sp>
      <p:sp>
        <p:nvSpPr>
          <p:cNvPr id="42" name="Shape 367"/>
          <p:cNvSpPr/>
          <p:nvPr/>
        </p:nvSpPr>
        <p:spPr>
          <a:xfrm>
            <a:off x="2091014" y="5584556"/>
            <a:ext cx="190437" cy="1904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870B0"/>
          </a:solidFill>
          <a:ln w="38100" cap="flat">
            <a:solidFill>
              <a:srgbClr val="FFFFFF"/>
            </a:solidFill>
            <a:prstDash val="solid"/>
            <a:miter lim="400000"/>
          </a:ln>
          <a:effectLst/>
        </p:spPr>
        <p:txBody>
          <a:bodyPr wrap="square" lIns="0" tIns="0" rIns="0" bIns="0" numCol="1" anchor="ctr">
            <a:noAutofit/>
          </a:bodyPr>
          <a:lstStyle/>
          <a:p>
            <a:pPr lvl="0" algn="ctr">
              <a:defRPr>
                <a:solidFill>
                  <a:srgbClr val="FFFFFF"/>
                </a:solidFill>
              </a:defRPr>
            </a:pPr>
            <a:endParaRPr>
              <a:solidFill>
                <a:schemeClr val="tx1">
                  <a:lumMod val="75000"/>
                  <a:lumOff val="25000"/>
                </a:schemeClr>
              </a:solidFill>
            </a:endParaRPr>
          </a:p>
        </p:txBody>
      </p:sp>
      <p:sp>
        <p:nvSpPr>
          <p:cNvPr id="43" name="Shape 368"/>
          <p:cNvSpPr/>
          <p:nvPr/>
        </p:nvSpPr>
        <p:spPr>
          <a:xfrm>
            <a:off x="1738257" y="5858499"/>
            <a:ext cx="895949" cy="338552"/>
          </a:xfrm>
          <a:prstGeom prst="rect">
            <a:avLst/>
          </a:prstGeom>
          <a:noFill/>
          <a:ln w="12700" cap="flat">
            <a:noFill/>
            <a:miter lim="400000"/>
          </a:ln>
          <a:effectLst/>
        </p:spPr>
        <p:txBody>
          <a:bodyPr wrap="none" lIns="45719" tIns="45719" rIns="45719" bIns="45719" numCol="1" anchor="t">
            <a:spAutoFit/>
          </a:bodyPr>
          <a:lstStyle>
            <a:lvl1pPr>
              <a:defRPr sz="1600">
                <a:solidFill>
                  <a:srgbClr val="595959"/>
                </a:solidFill>
                <a:latin typeface="+mj-lt"/>
                <a:ea typeface="+mj-ea"/>
                <a:cs typeface="+mj-cs"/>
                <a:sym typeface="Roboto Light"/>
              </a:defRPr>
            </a:lvl1pPr>
          </a:lstStyle>
          <a:p>
            <a:pPr lvl="0" algn="ctr">
              <a:defRPr sz="1800">
                <a:solidFill>
                  <a:srgbClr val="000000"/>
                </a:solidFill>
              </a:defRPr>
            </a:pPr>
            <a:r>
              <a:rPr lang="en-US" altLang="zh-CN" sz="1600" dirty="0" smtClean="0">
                <a:solidFill>
                  <a:schemeClr val="tx1">
                    <a:lumMod val="75000"/>
                    <a:lumOff val="25000"/>
                  </a:schemeClr>
                </a:solidFill>
              </a:rPr>
              <a:t>Text here </a:t>
            </a:r>
            <a:endParaRPr sz="1600" dirty="0">
              <a:solidFill>
                <a:schemeClr val="tx1">
                  <a:lumMod val="75000"/>
                  <a:lumOff val="25000"/>
                </a:schemeClr>
              </a:solidFill>
            </a:endParaRPr>
          </a:p>
        </p:txBody>
      </p:sp>
      <p:sp>
        <p:nvSpPr>
          <p:cNvPr id="44" name="Shape 370"/>
          <p:cNvSpPr/>
          <p:nvPr/>
        </p:nvSpPr>
        <p:spPr>
          <a:xfrm>
            <a:off x="7511570" y="5584556"/>
            <a:ext cx="190437" cy="1904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870B0"/>
          </a:solidFill>
          <a:ln w="38100" cap="flat">
            <a:solidFill>
              <a:srgbClr val="FFFFFF"/>
            </a:solidFill>
            <a:prstDash val="solid"/>
            <a:miter lim="400000"/>
          </a:ln>
          <a:effectLst/>
        </p:spPr>
        <p:txBody>
          <a:bodyPr wrap="square" lIns="0" tIns="0" rIns="0" bIns="0" numCol="1" anchor="ctr">
            <a:noAutofit/>
          </a:bodyPr>
          <a:lstStyle/>
          <a:p>
            <a:pPr lvl="0" algn="ctr">
              <a:defRPr>
                <a:solidFill>
                  <a:srgbClr val="FFFFFF"/>
                </a:solidFill>
              </a:defRPr>
            </a:pPr>
            <a:endParaRPr>
              <a:solidFill>
                <a:schemeClr val="tx1">
                  <a:lumMod val="75000"/>
                  <a:lumOff val="25000"/>
                </a:schemeClr>
              </a:solidFill>
            </a:endParaRPr>
          </a:p>
        </p:txBody>
      </p:sp>
      <p:sp>
        <p:nvSpPr>
          <p:cNvPr id="45" name="Shape 373"/>
          <p:cNvSpPr/>
          <p:nvPr/>
        </p:nvSpPr>
        <p:spPr>
          <a:xfrm>
            <a:off x="9848429" y="5621378"/>
            <a:ext cx="190437" cy="1920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870B0"/>
          </a:solidFill>
          <a:ln w="38100" cap="flat">
            <a:solidFill>
              <a:srgbClr val="FFFFFF"/>
            </a:solidFill>
            <a:prstDash val="solid"/>
            <a:miter lim="400000"/>
          </a:ln>
          <a:effectLst/>
        </p:spPr>
        <p:txBody>
          <a:bodyPr wrap="square" lIns="0" tIns="0" rIns="0" bIns="0" numCol="1" anchor="ctr">
            <a:noAutofit/>
          </a:bodyPr>
          <a:lstStyle/>
          <a:p>
            <a:pPr lvl="0" algn="ctr">
              <a:defRPr>
                <a:solidFill>
                  <a:srgbClr val="FFFFFF"/>
                </a:solidFill>
              </a:defRPr>
            </a:pPr>
            <a:endParaRPr>
              <a:solidFill>
                <a:schemeClr val="tx1">
                  <a:lumMod val="75000"/>
                  <a:lumOff val="25000"/>
                </a:schemeClr>
              </a:solidFill>
            </a:endParaRPr>
          </a:p>
        </p:txBody>
      </p:sp>
      <p:sp>
        <p:nvSpPr>
          <p:cNvPr id="46" name="Shape 376"/>
          <p:cNvSpPr/>
          <p:nvPr/>
        </p:nvSpPr>
        <p:spPr>
          <a:xfrm>
            <a:off x="10761021" y="2712568"/>
            <a:ext cx="1" cy="222414"/>
          </a:xfrm>
          <a:prstGeom prst="line">
            <a:avLst/>
          </a:prstGeom>
          <a:noFill/>
          <a:ln w="28575" cap="flat">
            <a:solidFill>
              <a:srgbClr val="5870B0"/>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endParaRPr>
              <a:solidFill>
                <a:schemeClr val="tx1">
                  <a:lumMod val="75000"/>
                  <a:lumOff val="25000"/>
                </a:schemeClr>
              </a:solidFill>
            </a:endParaRPr>
          </a:p>
        </p:txBody>
      </p:sp>
      <p:sp>
        <p:nvSpPr>
          <p:cNvPr id="47" name="Shape 377"/>
          <p:cNvSpPr/>
          <p:nvPr/>
        </p:nvSpPr>
        <p:spPr>
          <a:xfrm flipH="1">
            <a:off x="10157771" y="2860943"/>
            <a:ext cx="1206502" cy="1219201"/>
          </a:xfrm>
          <a:custGeom>
            <a:avLst/>
            <a:gdLst/>
            <a:ahLst/>
            <a:cxnLst>
              <a:cxn ang="0">
                <a:pos x="wd2" y="hd2"/>
              </a:cxn>
              <a:cxn ang="5400000">
                <a:pos x="wd2" y="hd2"/>
              </a:cxn>
              <a:cxn ang="10800000">
                <a:pos x="wd2" y="hd2"/>
              </a:cxn>
              <a:cxn ang="16200000">
                <a:pos x="wd2" y="hd2"/>
              </a:cxn>
            </a:cxnLst>
            <a:rect l="0" t="0" r="r" b="b"/>
            <a:pathLst>
              <a:path w="21600" h="21600" extrusionOk="0">
                <a:moveTo>
                  <a:pt x="6300" y="0"/>
                </a:moveTo>
                <a:lnTo>
                  <a:pt x="21600" y="0"/>
                </a:lnTo>
                <a:lnTo>
                  <a:pt x="21600" y="15366"/>
                </a:lnTo>
                <a:cubicBezTo>
                  <a:pt x="21600" y="18809"/>
                  <a:pt x="18779" y="21600"/>
                  <a:pt x="15300" y="21600"/>
                </a:cubicBezTo>
                <a:lnTo>
                  <a:pt x="0" y="21600"/>
                </a:lnTo>
                <a:lnTo>
                  <a:pt x="0" y="6234"/>
                </a:lnTo>
                <a:cubicBezTo>
                  <a:pt x="0" y="2791"/>
                  <a:pt x="2821" y="0"/>
                  <a:pt x="6300" y="0"/>
                </a:cubicBezTo>
                <a:close/>
              </a:path>
            </a:pathLst>
          </a:custGeom>
          <a:solidFill>
            <a:srgbClr val="5870B0"/>
          </a:solidFill>
          <a:ln w="12700" cap="flat">
            <a:noFill/>
            <a:miter lim="400000"/>
          </a:ln>
          <a:effectLst/>
        </p:spPr>
        <p:txBody>
          <a:bodyPr wrap="square" lIns="0" tIns="0" rIns="0" bIns="0" numCol="1" anchor="ctr">
            <a:noAutofit/>
          </a:bodyPr>
          <a:lstStyle/>
          <a:p>
            <a:pPr lvl="0" algn="ctr">
              <a:defRPr>
                <a:solidFill>
                  <a:srgbClr val="FFFFFF"/>
                </a:solidFill>
              </a:defRPr>
            </a:pPr>
            <a:endParaRPr>
              <a:solidFill>
                <a:schemeClr val="tx1">
                  <a:lumMod val="75000"/>
                  <a:lumOff val="25000"/>
                </a:schemeClr>
              </a:solidFill>
            </a:endParaRPr>
          </a:p>
        </p:txBody>
      </p:sp>
      <p:sp>
        <p:nvSpPr>
          <p:cNvPr id="48" name="Shape 378"/>
          <p:cNvSpPr/>
          <p:nvPr/>
        </p:nvSpPr>
        <p:spPr>
          <a:xfrm flipV="1">
            <a:off x="9947059" y="2712568"/>
            <a:ext cx="1" cy="2908813"/>
          </a:xfrm>
          <a:prstGeom prst="line">
            <a:avLst/>
          </a:prstGeom>
          <a:noFill/>
          <a:ln w="28575" cap="flat">
            <a:solidFill>
              <a:srgbClr val="5870B0"/>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endParaRPr>
              <a:solidFill>
                <a:schemeClr val="tx1">
                  <a:lumMod val="75000"/>
                  <a:lumOff val="25000"/>
                </a:schemeClr>
              </a:solidFill>
            </a:endParaRPr>
          </a:p>
        </p:txBody>
      </p:sp>
      <p:sp>
        <p:nvSpPr>
          <p:cNvPr id="49" name="Shape 379"/>
          <p:cNvSpPr/>
          <p:nvPr/>
        </p:nvSpPr>
        <p:spPr>
          <a:xfrm>
            <a:off x="9943646" y="2717452"/>
            <a:ext cx="813964" cy="1"/>
          </a:xfrm>
          <a:prstGeom prst="line">
            <a:avLst/>
          </a:prstGeom>
          <a:noFill/>
          <a:ln w="28575" cap="flat">
            <a:solidFill>
              <a:srgbClr val="5870B0"/>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endParaRPr>
              <a:solidFill>
                <a:schemeClr val="tx1">
                  <a:lumMod val="75000"/>
                  <a:lumOff val="25000"/>
                </a:schemeClr>
              </a:solidFill>
            </a:endParaRPr>
          </a:p>
        </p:txBody>
      </p:sp>
      <p:sp>
        <p:nvSpPr>
          <p:cNvPr id="50" name="Shape 384"/>
          <p:cNvSpPr/>
          <p:nvPr/>
        </p:nvSpPr>
        <p:spPr>
          <a:xfrm>
            <a:off x="8424164" y="1978473"/>
            <a:ext cx="1" cy="275730"/>
          </a:xfrm>
          <a:prstGeom prst="line">
            <a:avLst/>
          </a:prstGeom>
          <a:noFill/>
          <a:ln w="28575" cap="flat">
            <a:solidFill>
              <a:srgbClr val="5870B0"/>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endParaRPr>
              <a:solidFill>
                <a:schemeClr val="tx1">
                  <a:lumMod val="75000"/>
                  <a:lumOff val="25000"/>
                </a:schemeClr>
              </a:solidFill>
            </a:endParaRPr>
          </a:p>
        </p:txBody>
      </p:sp>
      <p:sp>
        <p:nvSpPr>
          <p:cNvPr id="51" name="Shape 385"/>
          <p:cNvSpPr/>
          <p:nvPr/>
        </p:nvSpPr>
        <p:spPr>
          <a:xfrm flipH="1">
            <a:off x="6800281" y="2712569"/>
            <a:ext cx="1" cy="626773"/>
          </a:xfrm>
          <a:prstGeom prst="line">
            <a:avLst/>
          </a:prstGeom>
          <a:noFill/>
          <a:ln w="28575" cap="flat">
            <a:solidFill>
              <a:srgbClr val="5870B0"/>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endParaRPr>
              <a:solidFill>
                <a:schemeClr val="tx1">
                  <a:lumMod val="75000"/>
                  <a:lumOff val="25000"/>
                </a:schemeClr>
              </a:solidFill>
            </a:endParaRPr>
          </a:p>
        </p:txBody>
      </p:sp>
      <p:sp>
        <p:nvSpPr>
          <p:cNvPr id="52" name="Shape 386"/>
          <p:cNvSpPr/>
          <p:nvPr/>
        </p:nvSpPr>
        <p:spPr>
          <a:xfrm flipH="1">
            <a:off x="7848122" y="2120141"/>
            <a:ext cx="1206501" cy="1219201"/>
          </a:xfrm>
          <a:custGeom>
            <a:avLst/>
            <a:gdLst/>
            <a:ahLst/>
            <a:cxnLst>
              <a:cxn ang="0">
                <a:pos x="wd2" y="hd2"/>
              </a:cxn>
              <a:cxn ang="5400000">
                <a:pos x="wd2" y="hd2"/>
              </a:cxn>
              <a:cxn ang="10800000">
                <a:pos x="wd2" y="hd2"/>
              </a:cxn>
              <a:cxn ang="16200000">
                <a:pos x="wd2" y="hd2"/>
              </a:cxn>
            </a:cxnLst>
            <a:rect l="0" t="0" r="r" b="b"/>
            <a:pathLst>
              <a:path w="21600" h="21600" extrusionOk="0">
                <a:moveTo>
                  <a:pt x="6300" y="0"/>
                </a:moveTo>
                <a:lnTo>
                  <a:pt x="21600" y="0"/>
                </a:lnTo>
                <a:lnTo>
                  <a:pt x="21600" y="15366"/>
                </a:lnTo>
                <a:cubicBezTo>
                  <a:pt x="21600" y="18809"/>
                  <a:pt x="18779" y="21600"/>
                  <a:pt x="15300" y="21600"/>
                </a:cubicBezTo>
                <a:lnTo>
                  <a:pt x="0" y="21600"/>
                </a:lnTo>
                <a:lnTo>
                  <a:pt x="0" y="6234"/>
                </a:lnTo>
                <a:cubicBezTo>
                  <a:pt x="0" y="2791"/>
                  <a:pt x="2821" y="0"/>
                  <a:pt x="6300" y="0"/>
                </a:cubicBezTo>
                <a:close/>
              </a:path>
            </a:pathLst>
          </a:custGeom>
          <a:solidFill>
            <a:srgbClr val="5870B0"/>
          </a:solidFill>
          <a:ln w="6350" cap="flat">
            <a:noFill/>
            <a:prstDash val="solid"/>
            <a:miter lim="400000"/>
          </a:ln>
          <a:effectLst/>
        </p:spPr>
        <p:txBody>
          <a:bodyPr wrap="square" lIns="0" tIns="0" rIns="0" bIns="0" numCol="1" anchor="ctr">
            <a:noAutofit/>
          </a:bodyPr>
          <a:lstStyle/>
          <a:p>
            <a:pPr lvl="0" algn="ctr">
              <a:defRPr>
                <a:solidFill>
                  <a:srgbClr val="FFFFFF"/>
                </a:solidFill>
              </a:defRPr>
            </a:pPr>
            <a:endParaRPr>
              <a:solidFill>
                <a:schemeClr val="tx1">
                  <a:lumMod val="75000"/>
                  <a:lumOff val="25000"/>
                </a:schemeClr>
              </a:solidFill>
            </a:endParaRPr>
          </a:p>
        </p:txBody>
      </p:sp>
      <p:sp>
        <p:nvSpPr>
          <p:cNvPr id="53" name="Shape 387"/>
          <p:cNvSpPr/>
          <p:nvPr/>
        </p:nvSpPr>
        <p:spPr>
          <a:xfrm flipH="1">
            <a:off x="6210358" y="2860944"/>
            <a:ext cx="1206501" cy="1219201"/>
          </a:xfrm>
          <a:custGeom>
            <a:avLst/>
            <a:gdLst/>
            <a:ahLst/>
            <a:cxnLst>
              <a:cxn ang="0">
                <a:pos x="wd2" y="hd2"/>
              </a:cxn>
              <a:cxn ang="5400000">
                <a:pos x="wd2" y="hd2"/>
              </a:cxn>
              <a:cxn ang="10800000">
                <a:pos x="wd2" y="hd2"/>
              </a:cxn>
              <a:cxn ang="16200000">
                <a:pos x="wd2" y="hd2"/>
              </a:cxn>
            </a:cxnLst>
            <a:rect l="0" t="0" r="r" b="b"/>
            <a:pathLst>
              <a:path w="21600" h="21600" extrusionOk="0">
                <a:moveTo>
                  <a:pt x="6300" y="0"/>
                </a:moveTo>
                <a:lnTo>
                  <a:pt x="21600" y="0"/>
                </a:lnTo>
                <a:lnTo>
                  <a:pt x="21600" y="15366"/>
                </a:lnTo>
                <a:cubicBezTo>
                  <a:pt x="21600" y="18809"/>
                  <a:pt x="18779" y="21600"/>
                  <a:pt x="15300" y="21600"/>
                </a:cubicBezTo>
                <a:lnTo>
                  <a:pt x="0" y="21600"/>
                </a:lnTo>
                <a:lnTo>
                  <a:pt x="0" y="6234"/>
                </a:lnTo>
                <a:cubicBezTo>
                  <a:pt x="0" y="2791"/>
                  <a:pt x="2821" y="0"/>
                  <a:pt x="6300" y="0"/>
                </a:cubicBezTo>
                <a:close/>
              </a:path>
            </a:pathLst>
          </a:custGeom>
          <a:solidFill>
            <a:srgbClr val="5870B0"/>
          </a:solidFill>
          <a:ln w="6350" cap="flat">
            <a:noFill/>
            <a:prstDash val="solid"/>
            <a:miter lim="400000"/>
          </a:ln>
          <a:effectLst/>
        </p:spPr>
        <p:txBody>
          <a:bodyPr wrap="square" lIns="0" tIns="0" rIns="0" bIns="0" numCol="1" anchor="ctr">
            <a:noAutofit/>
          </a:bodyPr>
          <a:lstStyle/>
          <a:p>
            <a:pPr lvl="0" algn="ctr">
              <a:defRPr>
                <a:solidFill>
                  <a:srgbClr val="FFFFFF"/>
                </a:solidFill>
              </a:defRPr>
            </a:pPr>
            <a:endParaRPr>
              <a:solidFill>
                <a:schemeClr val="tx1">
                  <a:lumMod val="75000"/>
                  <a:lumOff val="25000"/>
                </a:schemeClr>
              </a:solidFill>
            </a:endParaRPr>
          </a:p>
        </p:txBody>
      </p:sp>
      <p:sp>
        <p:nvSpPr>
          <p:cNvPr id="54" name="Shape 388"/>
          <p:cNvSpPr/>
          <p:nvPr/>
        </p:nvSpPr>
        <p:spPr>
          <a:xfrm flipV="1">
            <a:off x="7610201" y="1978473"/>
            <a:ext cx="1" cy="3606086"/>
          </a:xfrm>
          <a:prstGeom prst="line">
            <a:avLst/>
          </a:prstGeom>
          <a:noFill/>
          <a:ln w="28575" cap="flat">
            <a:solidFill>
              <a:srgbClr val="5870B0"/>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endParaRPr>
              <a:solidFill>
                <a:schemeClr val="tx1">
                  <a:lumMod val="75000"/>
                  <a:lumOff val="25000"/>
                </a:schemeClr>
              </a:solidFill>
            </a:endParaRPr>
          </a:p>
        </p:txBody>
      </p:sp>
      <p:sp>
        <p:nvSpPr>
          <p:cNvPr id="55" name="Shape 389"/>
          <p:cNvSpPr/>
          <p:nvPr/>
        </p:nvSpPr>
        <p:spPr>
          <a:xfrm>
            <a:off x="7606788" y="1984528"/>
            <a:ext cx="813964" cy="1"/>
          </a:xfrm>
          <a:prstGeom prst="line">
            <a:avLst/>
          </a:prstGeom>
          <a:noFill/>
          <a:ln w="28575" cap="flat">
            <a:solidFill>
              <a:srgbClr val="5870B0"/>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endParaRPr>
              <a:solidFill>
                <a:schemeClr val="tx1">
                  <a:lumMod val="75000"/>
                  <a:lumOff val="25000"/>
                </a:schemeClr>
              </a:solidFill>
            </a:endParaRPr>
          </a:p>
        </p:txBody>
      </p:sp>
      <p:sp>
        <p:nvSpPr>
          <p:cNvPr id="56" name="Shape 390"/>
          <p:cNvSpPr/>
          <p:nvPr/>
        </p:nvSpPr>
        <p:spPr>
          <a:xfrm flipH="1" flipV="1">
            <a:off x="6800280" y="2712569"/>
            <a:ext cx="806509" cy="1"/>
          </a:xfrm>
          <a:prstGeom prst="line">
            <a:avLst/>
          </a:prstGeom>
          <a:noFill/>
          <a:ln w="28575" cap="flat">
            <a:solidFill>
              <a:srgbClr val="5870B0"/>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endParaRPr>
              <a:solidFill>
                <a:schemeClr val="tx1">
                  <a:lumMod val="75000"/>
                  <a:lumOff val="25000"/>
                </a:schemeClr>
              </a:solidFill>
            </a:endParaRPr>
          </a:p>
        </p:txBody>
      </p:sp>
      <p:sp>
        <p:nvSpPr>
          <p:cNvPr id="57" name="Shape 398"/>
          <p:cNvSpPr/>
          <p:nvPr/>
        </p:nvSpPr>
        <p:spPr>
          <a:xfrm>
            <a:off x="3003607" y="1978473"/>
            <a:ext cx="1" cy="275730"/>
          </a:xfrm>
          <a:prstGeom prst="line">
            <a:avLst/>
          </a:prstGeom>
          <a:noFill/>
          <a:ln w="28575" cap="flat">
            <a:solidFill>
              <a:srgbClr val="5870B0"/>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endParaRPr>
              <a:solidFill>
                <a:schemeClr val="tx1">
                  <a:lumMod val="75000"/>
                  <a:lumOff val="25000"/>
                </a:schemeClr>
              </a:solidFill>
            </a:endParaRPr>
          </a:p>
        </p:txBody>
      </p:sp>
      <p:sp>
        <p:nvSpPr>
          <p:cNvPr id="58" name="Shape 399"/>
          <p:cNvSpPr/>
          <p:nvPr/>
        </p:nvSpPr>
        <p:spPr>
          <a:xfrm flipH="1">
            <a:off x="1379724" y="2712569"/>
            <a:ext cx="1" cy="626773"/>
          </a:xfrm>
          <a:prstGeom prst="line">
            <a:avLst/>
          </a:prstGeom>
          <a:noFill/>
          <a:ln w="28575" cap="flat">
            <a:solidFill>
              <a:srgbClr val="5870B0"/>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endParaRPr>
              <a:solidFill>
                <a:schemeClr val="tx1">
                  <a:lumMod val="75000"/>
                  <a:lumOff val="25000"/>
                </a:schemeClr>
              </a:solidFill>
            </a:endParaRPr>
          </a:p>
        </p:txBody>
      </p:sp>
      <p:sp>
        <p:nvSpPr>
          <p:cNvPr id="59" name="Shape 400"/>
          <p:cNvSpPr/>
          <p:nvPr/>
        </p:nvSpPr>
        <p:spPr>
          <a:xfrm flipH="1">
            <a:off x="2400358" y="2120141"/>
            <a:ext cx="1206500" cy="1219201"/>
          </a:xfrm>
          <a:custGeom>
            <a:avLst/>
            <a:gdLst/>
            <a:ahLst/>
            <a:cxnLst>
              <a:cxn ang="0">
                <a:pos x="wd2" y="hd2"/>
              </a:cxn>
              <a:cxn ang="5400000">
                <a:pos x="wd2" y="hd2"/>
              </a:cxn>
              <a:cxn ang="10800000">
                <a:pos x="wd2" y="hd2"/>
              </a:cxn>
              <a:cxn ang="16200000">
                <a:pos x="wd2" y="hd2"/>
              </a:cxn>
            </a:cxnLst>
            <a:rect l="0" t="0" r="r" b="b"/>
            <a:pathLst>
              <a:path w="21600" h="21600" extrusionOk="0">
                <a:moveTo>
                  <a:pt x="6300" y="0"/>
                </a:moveTo>
                <a:lnTo>
                  <a:pt x="21600" y="0"/>
                </a:lnTo>
                <a:lnTo>
                  <a:pt x="21600" y="15366"/>
                </a:lnTo>
                <a:cubicBezTo>
                  <a:pt x="21600" y="18809"/>
                  <a:pt x="18779" y="21600"/>
                  <a:pt x="15300" y="21600"/>
                </a:cubicBezTo>
                <a:lnTo>
                  <a:pt x="0" y="21600"/>
                </a:lnTo>
                <a:lnTo>
                  <a:pt x="0" y="6234"/>
                </a:lnTo>
                <a:cubicBezTo>
                  <a:pt x="0" y="2791"/>
                  <a:pt x="2821" y="0"/>
                  <a:pt x="6300" y="0"/>
                </a:cubicBezTo>
                <a:close/>
              </a:path>
            </a:pathLst>
          </a:custGeom>
          <a:solidFill>
            <a:srgbClr val="5870B0"/>
          </a:solidFill>
          <a:ln w="6350" cap="flat">
            <a:noFill/>
            <a:prstDash val="solid"/>
            <a:miter lim="400000"/>
          </a:ln>
          <a:effectLst/>
        </p:spPr>
        <p:txBody>
          <a:bodyPr wrap="square" lIns="0" tIns="0" rIns="0" bIns="0" numCol="1" anchor="ctr">
            <a:noAutofit/>
          </a:bodyPr>
          <a:lstStyle/>
          <a:p>
            <a:pPr lvl="0" algn="ctr">
              <a:defRPr>
                <a:solidFill>
                  <a:srgbClr val="FFFFFF"/>
                </a:solidFill>
              </a:defRPr>
            </a:pPr>
            <a:endParaRPr>
              <a:solidFill>
                <a:schemeClr val="tx1">
                  <a:lumMod val="75000"/>
                  <a:lumOff val="25000"/>
                </a:schemeClr>
              </a:solidFill>
            </a:endParaRPr>
          </a:p>
        </p:txBody>
      </p:sp>
      <p:sp>
        <p:nvSpPr>
          <p:cNvPr id="60" name="Shape 401"/>
          <p:cNvSpPr/>
          <p:nvPr/>
        </p:nvSpPr>
        <p:spPr>
          <a:xfrm flipH="1">
            <a:off x="762594" y="2860944"/>
            <a:ext cx="1206500" cy="1219201"/>
          </a:xfrm>
          <a:custGeom>
            <a:avLst/>
            <a:gdLst/>
            <a:ahLst/>
            <a:cxnLst>
              <a:cxn ang="0">
                <a:pos x="wd2" y="hd2"/>
              </a:cxn>
              <a:cxn ang="5400000">
                <a:pos x="wd2" y="hd2"/>
              </a:cxn>
              <a:cxn ang="10800000">
                <a:pos x="wd2" y="hd2"/>
              </a:cxn>
              <a:cxn ang="16200000">
                <a:pos x="wd2" y="hd2"/>
              </a:cxn>
            </a:cxnLst>
            <a:rect l="0" t="0" r="r" b="b"/>
            <a:pathLst>
              <a:path w="21600" h="21600" extrusionOk="0">
                <a:moveTo>
                  <a:pt x="6300" y="0"/>
                </a:moveTo>
                <a:lnTo>
                  <a:pt x="21600" y="0"/>
                </a:lnTo>
                <a:lnTo>
                  <a:pt x="21600" y="15366"/>
                </a:lnTo>
                <a:cubicBezTo>
                  <a:pt x="21600" y="18809"/>
                  <a:pt x="18779" y="21600"/>
                  <a:pt x="15300" y="21600"/>
                </a:cubicBezTo>
                <a:lnTo>
                  <a:pt x="0" y="21600"/>
                </a:lnTo>
                <a:lnTo>
                  <a:pt x="0" y="6234"/>
                </a:lnTo>
                <a:cubicBezTo>
                  <a:pt x="0" y="2791"/>
                  <a:pt x="2821" y="0"/>
                  <a:pt x="6300" y="0"/>
                </a:cubicBezTo>
                <a:close/>
              </a:path>
            </a:pathLst>
          </a:custGeom>
          <a:solidFill>
            <a:srgbClr val="5870B0"/>
          </a:solidFill>
          <a:ln w="12700" cap="flat">
            <a:noFill/>
            <a:miter lim="400000"/>
          </a:ln>
          <a:effectLst/>
        </p:spPr>
        <p:txBody>
          <a:bodyPr wrap="square" lIns="0" tIns="0" rIns="0" bIns="0" numCol="1" anchor="ctr">
            <a:noAutofit/>
          </a:bodyPr>
          <a:lstStyle/>
          <a:p>
            <a:pPr lvl="0" algn="ctr">
              <a:defRPr>
                <a:solidFill>
                  <a:srgbClr val="FFFFFF"/>
                </a:solidFill>
              </a:defRPr>
            </a:pPr>
            <a:endParaRPr>
              <a:solidFill>
                <a:schemeClr val="tx1">
                  <a:lumMod val="75000"/>
                  <a:lumOff val="25000"/>
                </a:schemeClr>
              </a:solidFill>
            </a:endParaRPr>
          </a:p>
        </p:txBody>
      </p:sp>
      <p:sp>
        <p:nvSpPr>
          <p:cNvPr id="61" name="Shape 402"/>
          <p:cNvSpPr/>
          <p:nvPr/>
        </p:nvSpPr>
        <p:spPr>
          <a:xfrm flipV="1">
            <a:off x="2189645" y="1978473"/>
            <a:ext cx="1" cy="3606086"/>
          </a:xfrm>
          <a:prstGeom prst="line">
            <a:avLst/>
          </a:prstGeom>
          <a:noFill/>
          <a:ln w="28575" cap="flat">
            <a:solidFill>
              <a:srgbClr val="5870B0"/>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endParaRPr>
              <a:solidFill>
                <a:schemeClr val="tx1">
                  <a:lumMod val="75000"/>
                  <a:lumOff val="25000"/>
                </a:schemeClr>
              </a:solidFill>
            </a:endParaRPr>
          </a:p>
        </p:txBody>
      </p:sp>
      <p:sp>
        <p:nvSpPr>
          <p:cNvPr id="62" name="Shape 403"/>
          <p:cNvSpPr/>
          <p:nvPr/>
        </p:nvSpPr>
        <p:spPr>
          <a:xfrm>
            <a:off x="2186233" y="1984528"/>
            <a:ext cx="813962" cy="1"/>
          </a:xfrm>
          <a:prstGeom prst="line">
            <a:avLst/>
          </a:prstGeom>
          <a:noFill/>
          <a:ln w="28575" cap="flat">
            <a:solidFill>
              <a:srgbClr val="5870B0"/>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endParaRPr>
              <a:solidFill>
                <a:schemeClr val="tx1">
                  <a:lumMod val="75000"/>
                  <a:lumOff val="25000"/>
                </a:schemeClr>
              </a:solidFill>
            </a:endParaRPr>
          </a:p>
        </p:txBody>
      </p:sp>
      <p:sp>
        <p:nvSpPr>
          <p:cNvPr id="63" name="Shape 404"/>
          <p:cNvSpPr/>
          <p:nvPr/>
        </p:nvSpPr>
        <p:spPr>
          <a:xfrm flipH="1" flipV="1">
            <a:off x="1379725" y="2712569"/>
            <a:ext cx="806508" cy="1"/>
          </a:xfrm>
          <a:prstGeom prst="line">
            <a:avLst/>
          </a:prstGeom>
          <a:noFill/>
          <a:ln w="28575" cap="flat">
            <a:solidFill>
              <a:srgbClr val="5870B0"/>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endParaRPr>
              <a:solidFill>
                <a:schemeClr val="tx1">
                  <a:lumMod val="75000"/>
                  <a:lumOff val="25000"/>
                </a:schemeClr>
              </a:solidFill>
            </a:endParaRPr>
          </a:p>
        </p:txBody>
      </p:sp>
      <p:sp>
        <p:nvSpPr>
          <p:cNvPr id="64" name="Freeform 22"/>
          <p:cNvSpPr>
            <a:spLocks noChangeArrowheads="1"/>
          </p:cNvSpPr>
          <p:nvPr/>
        </p:nvSpPr>
        <p:spPr bwMode="auto">
          <a:xfrm>
            <a:off x="6547005" y="3231798"/>
            <a:ext cx="511832" cy="511836"/>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ffectLst/>
        </p:spPr>
        <p:txBody>
          <a:bodyPr wrap="none" anchor="ctr"/>
          <a:lstStyle/>
          <a:p>
            <a:endParaRPr lang="en-US" sz="900">
              <a:solidFill>
                <a:schemeClr val="tx1">
                  <a:lumMod val="75000"/>
                  <a:lumOff val="25000"/>
                </a:schemeClr>
              </a:solidFill>
            </a:endParaRPr>
          </a:p>
        </p:txBody>
      </p:sp>
      <p:sp>
        <p:nvSpPr>
          <p:cNvPr id="65" name="Freeform 30"/>
          <p:cNvSpPr>
            <a:spLocks noChangeArrowheads="1"/>
          </p:cNvSpPr>
          <p:nvPr/>
        </p:nvSpPr>
        <p:spPr bwMode="auto">
          <a:xfrm rot="19043597">
            <a:off x="2726728" y="2448766"/>
            <a:ext cx="550834" cy="521586"/>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bg1"/>
          </a:solidFill>
          <a:ln>
            <a:noFill/>
          </a:ln>
          <a:effectLst/>
        </p:spPr>
        <p:txBody>
          <a:bodyPr wrap="none" anchor="ctr"/>
          <a:lstStyle/>
          <a:p>
            <a:endParaRPr lang="en-US" sz="900">
              <a:solidFill>
                <a:schemeClr val="tx1">
                  <a:lumMod val="75000"/>
                  <a:lumOff val="25000"/>
                </a:schemeClr>
              </a:solidFill>
            </a:endParaRPr>
          </a:p>
        </p:txBody>
      </p:sp>
      <p:sp>
        <p:nvSpPr>
          <p:cNvPr id="66" name="Freeform 102"/>
          <p:cNvSpPr>
            <a:spLocks noChangeArrowheads="1"/>
          </p:cNvSpPr>
          <p:nvPr/>
        </p:nvSpPr>
        <p:spPr bwMode="auto">
          <a:xfrm>
            <a:off x="1090426" y="3224375"/>
            <a:ext cx="550835" cy="492335"/>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anchor="ctr"/>
          <a:lstStyle/>
          <a:p>
            <a:endParaRPr lang="en-US" sz="900">
              <a:solidFill>
                <a:schemeClr val="tx1">
                  <a:lumMod val="75000"/>
                  <a:lumOff val="25000"/>
                </a:schemeClr>
              </a:solidFill>
            </a:endParaRPr>
          </a:p>
        </p:txBody>
      </p:sp>
      <p:sp>
        <p:nvSpPr>
          <p:cNvPr id="67" name="Freeform 155"/>
          <p:cNvSpPr>
            <a:spLocks noChangeArrowheads="1"/>
          </p:cNvSpPr>
          <p:nvPr/>
        </p:nvSpPr>
        <p:spPr bwMode="auto">
          <a:xfrm>
            <a:off x="8195454" y="2440136"/>
            <a:ext cx="511836" cy="550831"/>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chemeClr val="bg1"/>
          </a:solidFill>
          <a:ln>
            <a:noFill/>
          </a:ln>
          <a:effectLst/>
        </p:spPr>
        <p:txBody>
          <a:bodyPr wrap="none" anchor="ctr"/>
          <a:lstStyle/>
          <a:p>
            <a:endParaRPr lang="en-US" sz="900">
              <a:solidFill>
                <a:schemeClr val="tx1">
                  <a:lumMod val="75000"/>
                  <a:lumOff val="25000"/>
                </a:schemeClr>
              </a:solidFill>
            </a:endParaRPr>
          </a:p>
        </p:txBody>
      </p:sp>
      <p:sp>
        <p:nvSpPr>
          <p:cNvPr id="68" name="AutoShape 96"/>
          <p:cNvSpPr/>
          <p:nvPr/>
        </p:nvSpPr>
        <p:spPr bwMode="auto">
          <a:xfrm>
            <a:off x="10529662" y="3242535"/>
            <a:ext cx="455895" cy="456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bg1"/>
          </a:solidFill>
          <a:ln>
            <a:noFill/>
          </a:ln>
          <a:effectLst/>
        </p:spPr>
        <p:txBody>
          <a:bodyPr lIns="50789" tIns="50789" rIns="50789" bIns="50789" anchor="ctr"/>
          <a:lstStyle/>
          <a:p>
            <a:pPr defTabSz="456565">
              <a:defRPr/>
            </a:pPr>
            <a:endParaRPr lang="es-ES" sz="2900">
              <a:solidFill>
                <a:schemeClr val="tx1">
                  <a:lumMod val="75000"/>
                  <a:lumOff val="25000"/>
                </a:schemeClr>
              </a:solidFill>
              <a:effectLst>
                <a:outerShdw blurRad="38100" dist="38100" dir="2700000" algn="tl">
                  <a:srgbClr val="000000"/>
                </a:outerShdw>
              </a:effectLst>
              <a:latin typeface="Gill Sans" charset="0"/>
              <a:cs typeface="Gill Sans" charset="0"/>
              <a:sym typeface="Gill Sans" charset="0"/>
            </a:endParaRPr>
          </a:p>
        </p:txBody>
      </p:sp>
      <p:sp>
        <p:nvSpPr>
          <p:cNvPr id="69" name="Shape 368"/>
          <p:cNvSpPr/>
          <p:nvPr/>
        </p:nvSpPr>
        <p:spPr>
          <a:xfrm>
            <a:off x="7158813" y="5858499"/>
            <a:ext cx="895949" cy="338552"/>
          </a:xfrm>
          <a:prstGeom prst="rect">
            <a:avLst/>
          </a:prstGeom>
          <a:noFill/>
          <a:ln w="12700" cap="flat">
            <a:noFill/>
            <a:miter lim="400000"/>
          </a:ln>
          <a:effectLst/>
        </p:spPr>
        <p:txBody>
          <a:bodyPr wrap="none" lIns="45719" tIns="45719" rIns="45719" bIns="45719" numCol="1" anchor="t">
            <a:spAutoFit/>
          </a:bodyPr>
          <a:lstStyle>
            <a:lvl1pPr>
              <a:defRPr sz="1600">
                <a:solidFill>
                  <a:srgbClr val="595959"/>
                </a:solidFill>
                <a:latin typeface="+mj-lt"/>
                <a:ea typeface="+mj-ea"/>
                <a:cs typeface="+mj-cs"/>
                <a:sym typeface="Roboto Light"/>
              </a:defRPr>
            </a:lvl1pPr>
          </a:lstStyle>
          <a:p>
            <a:pPr lvl="0" algn="ctr">
              <a:defRPr sz="1800">
                <a:solidFill>
                  <a:srgbClr val="000000"/>
                </a:solidFill>
              </a:defRPr>
            </a:pPr>
            <a:r>
              <a:rPr lang="en-US" altLang="zh-CN" sz="1600" dirty="0" smtClean="0">
                <a:solidFill>
                  <a:schemeClr val="tx1">
                    <a:lumMod val="75000"/>
                    <a:lumOff val="25000"/>
                  </a:schemeClr>
                </a:solidFill>
              </a:rPr>
              <a:t>Text here </a:t>
            </a:r>
            <a:endParaRPr sz="1600" dirty="0">
              <a:solidFill>
                <a:schemeClr val="tx1">
                  <a:lumMod val="75000"/>
                  <a:lumOff val="25000"/>
                </a:schemeClr>
              </a:solidFill>
            </a:endParaRPr>
          </a:p>
        </p:txBody>
      </p:sp>
      <p:sp>
        <p:nvSpPr>
          <p:cNvPr id="70" name="Shape 368"/>
          <p:cNvSpPr/>
          <p:nvPr/>
        </p:nvSpPr>
        <p:spPr>
          <a:xfrm>
            <a:off x="9495671" y="5858499"/>
            <a:ext cx="895949" cy="338552"/>
          </a:xfrm>
          <a:prstGeom prst="rect">
            <a:avLst/>
          </a:prstGeom>
          <a:noFill/>
          <a:ln w="12700" cap="flat">
            <a:noFill/>
            <a:miter lim="400000"/>
          </a:ln>
          <a:effectLst/>
        </p:spPr>
        <p:txBody>
          <a:bodyPr wrap="none" lIns="45719" tIns="45719" rIns="45719" bIns="45719" numCol="1" anchor="t">
            <a:spAutoFit/>
          </a:bodyPr>
          <a:lstStyle>
            <a:lvl1pPr>
              <a:defRPr sz="1600">
                <a:solidFill>
                  <a:srgbClr val="595959"/>
                </a:solidFill>
                <a:latin typeface="+mj-lt"/>
                <a:ea typeface="+mj-ea"/>
                <a:cs typeface="+mj-cs"/>
                <a:sym typeface="Roboto Light"/>
              </a:defRPr>
            </a:lvl1pPr>
          </a:lstStyle>
          <a:p>
            <a:pPr lvl="0" algn="ctr">
              <a:defRPr sz="1800">
                <a:solidFill>
                  <a:srgbClr val="000000"/>
                </a:solidFill>
              </a:defRPr>
            </a:pPr>
            <a:r>
              <a:rPr lang="en-US" altLang="zh-CN" sz="1600" dirty="0" smtClean="0">
                <a:solidFill>
                  <a:schemeClr val="tx1">
                    <a:lumMod val="75000"/>
                    <a:lumOff val="25000"/>
                  </a:schemeClr>
                </a:solidFill>
              </a:rPr>
              <a:t>Text here </a:t>
            </a:r>
            <a:endParaRPr sz="1600" dirty="0">
              <a:solidFill>
                <a:schemeClr val="tx1">
                  <a:lumMod val="75000"/>
                  <a:lumOff val="25000"/>
                </a:schemeClr>
              </a:solidFill>
            </a:endParaRPr>
          </a:p>
        </p:txBody>
      </p:sp>
      <p:sp>
        <p:nvSpPr>
          <p:cNvPr id="71" name="文本框 70"/>
          <p:cNvSpPr txBox="1"/>
          <p:nvPr/>
        </p:nvSpPr>
        <p:spPr>
          <a:xfrm>
            <a:off x="7792743" y="3495195"/>
            <a:ext cx="1452722" cy="1246495"/>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6108164" y="4148725"/>
            <a:ext cx="1452722" cy="1246495"/>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10069871" y="4148725"/>
            <a:ext cx="1452722" cy="1246495"/>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2320562" y="3394523"/>
            <a:ext cx="1452722" cy="1246495"/>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649322" y="4148725"/>
            <a:ext cx="1452722" cy="1246495"/>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500"/>
                                        <p:tgtEl>
                                          <p:spTgt spid="40"/>
                                        </p:tgtEl>
                                      </p:cBhvr>
                                    </p:animEffect>
                                  </p:childTnLst>
                                </p:cTn>
                              </p:par>
                            </p:childTnLst>
                          </p:cTn>
                        </p:par>
                        <p:par>
                          <p:cTn id="11" fill="hold">
                            <p:stCondLst>
                              <p:cond delay="500"/>
                            </p:stCondLst>
                            <p:childTnLst>
                              <p:par>
                                <p:cTn id="12" presetID="2" presetClass="entr" presetSubtype="12" fill="hold" grpId="0" nodeType="afterEffect">
                                  <p:stCondLst>
                                    <p:cond delay="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500" fill="hold"/>
                                        <p:tgtEl>
                                          <p:spTgt spid="66"/>
                                        </p:tgtEl>
                                        <p:attrNameLst>
                                          <p:attrName>ppt_x</p:attrName>
                                        </p:attrNameLst>
                                      </p:cBhvr>
                                      <p:tavLst>
                                        <p:tav tm="0">
                                          <p:val>
                                            <p:strVal val="0-#ppt_w/2"/>
                                          </p:val>
                                        </p:tav>
                                        <p:tav tm="100000">
                                          <p:val>
                                            <p:strVal val="#ppt_x"/>
                                          </p:val>
                                        </p:tav>
                                      </p:tavLst>
                                    </p:anim>
                                    <p:anim calcmode="lin" valueType="num">
                                      <p:cBhvr additive="base">
                                        <p:cTn id="15" dur="50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12" fill="hold" grpId="0" nodeType="with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500" fill="hold"/>
                                        <p:tgtEl>
                                          <p:spTgt spid="65"/>
                                        </p:tgtEl>
                                        <p:attrNameLst>
                                          <p:attrName>ppt_x</p:attrName>
                                        </p:attrNameLst>
                                      </p:cBhvr>
                                      <p:tavLst>
                                        <p:tav tm="0">
                                          <p:val>
                                            <p:strVal val="0-#ppt_w/2"/>
                                          </p:val>
                                        </p:tav>
                                        <p:tav tm="100000">
                                          <p:val>
                                            <p:strVal val="#ppt_x"/>
                                          </p:val>
                                        </p:tav>
                                      </p:tavLst>
                                    </p:anim>
                                    <p:anim calcmode="lin" valueType="num">
                                      <p:cBhvr additive="base">
                                        <p:cTn id="19" dur="500" fill="hold"/>
                                        <p:tgtEl>
                                          <p:spTgt spid="65"/>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12"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500" fill="hold"/>
                                        <p:tgtEl>
                                          <p:spTgt spid="64"/>
                                        </p:tgtEl>
                                        <p:attrNameLst>
                                          <p:attrName>ppt_x</p:attrName>
                                        </p:attrNameLst>
                                      </p:cBhvr>
                                      <p:tavLst>
                                        <p:tav tm="0">
                                          <p:val>
                                            <p:strVal val="0-#ppt_w/2"/>
                                          </p:val>
                                        </p:tav>
                                        <p:tav tm="100000">
                                          <p:val>
                                            <p:strVal val="#ppt_x"/>
                                          </p:val>
                                        </p:tav>
                                      </p:tavLst>
                                    </p:anim>
                                    <p:anim calcmode="lin" valueType="num">
                                      <p:cBhvr additive="base">
                                        <p:cTn id="24" dur="500" fill="hold"/>
                                        <p:tgtEl>
                                          <p:spTgt spid="64"/>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0-#ppt_w/2"/>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14" presetClass="entr" presetSubtype="10" fill="hold" grpId="0" nodeType="after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randombar(horizontal)">
                                      <p:cBhvr>
                                        <p:cTn id="3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56675"/>
            <a:ext cx="1050007"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菱形 3"/>
          <p:cNvSpPr/>
          <p:nvPr/>
        </p:nvSpPr>
        <p:spPr>
          <a:xfrm>
            <a:off x="757382" y="228600"/>
            <a:ext cx="1041400" cy="1041400"/>
          </a:xfrm>
          <a:prstGeom prst="diamond">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1776992" y="456675"/>
            <a:ext cx="415008"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1522994" y="456675"/>
            <a:ext cx="161006"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1268996" y="456675"/>
            <a:ext cx="161006" cy="585250"/>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48904" y="474867"/>
            <a:ext cx="658356" cy="523220"/>
          </a:xfrm>
          <a:prstGeom prst="rect">
            <a:avLst/>
          </a:prstGeom>
          <a:noFill/>
        </p:spPr>
        <p:txBody>
          <a:bodyPr wrap="square" rtlCol="0">
            <a:spAutoFit/>
          </a:bodyPr>
          <a:lstStyle/>
          <a:p>
            <a:pPr algn="ctr"/>
            <a:r>
              <a:rPr lang="en-US" altLang="zh-CN" sz="2800" b="1" dirty="0" smtClean="0">
                <a:ln w="28575">
                  <a:noFill/>
                </a:ln>
                <a:solidFill>
                  <a:schemeClr val="bg1"/>
                </a:solidFill>
                <a:latin typeface="微软雅黑" panose="020B0503020204020204" pitchFamily="34" charset="-122"/>
                <a:ea typeface="微软雅黑" panose="020B0503020204020204" pitchFamily="34" charset="-122"/>
              </a:rPr>
              <a:t>02</a:t>
            </a:r>
            <a:endParaRPr lang="zh-CN" altLang="en-US" sz="44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0" y="6731000"/>
            <a:ext cx="12192000" cy="67506"/>
          </a:xfrm>
          <a:prstGeom prst="rect">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812469" y="181159"/>
            <a:ext cx="2492990"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研究的思路与方法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812469" y="797144"/>
            <a:ext cx="5022106" cy="369332"/>
          </a:xfrm>
          <a:prstGeom prst="snip1Rect">
            <a:avLst>
              <a:gd name="adj" fmla="val 0"/>
            </a:avLst>
          </a:prstGeom>
          <a:noFill/>
          <a:ln w="28575">
            <a:noFill/>
          </a:ln>
        </p:spPr>
        <p:txBody>
          <a:bodyPr wrap="square" rtlCol="0">
            <a:spAutoFit/>
          </a:bodyPr>
          <a:lstStyle/>
          <a:p>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62" name="Rounded Rectangle 37"/>
          <p:cNvSpPr/>
          <p:nvPr/>
        </p:nvSpPr>
        <p:spPr>
          <a:xfrm>
            <a:off x="8522898" y="2149380"/>
            <a:ext cx="604695" cy="604695"/>
          </a:xfrm>
          <a:prstGeom prst="roundRect">
            <a:avLst>
              <a:gd name="adj" fmla="val 16554"/>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5" dirty="0">
              <a:solidFill>
                <a:schemeClr val="bg1"/>
              </a:solidFill>
              <a:latin typeface="FontAwesome" pitchFamily="2" charset="0"/>
            </a:endParaRPr>
          </a:p>
        </p:txBody>
      </p:sp>
      <p:sp>
        <p:nvSpPr>
          <p:cNvPr id="63" name="Rounded Rectangle 38"/>
          <p:cNvSpPr/>
          <p:nvPr/>
        </p:nvSpPr>
        <p:spPr>
          <a:xfrm>
            <a:off x="8522898" y="3498785"/>
            <a:ext cx="604695" cy="604695"/>
          </a:xfrm>
          <a:prstGeom prst="roundRect">
            <a:avLst>
              <a:gd name="adj" fmla="val 16554"/>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chemeClr val="bg1"/>
              </a:solidFill>
              <a:latin typeface="FontAwesome" pitchFamily="2" charset="0"/>
            </a:endParaRPr>
          </a:p>
        </p:txBody>
      </p:sp>
      <p:sp>
        <p:nvSpPr>
          <p:cNvPr id="64" name="Rounded Rectangle 39"/>
          <p:cNvSpPr/>
          <p:nvPr/>
        </p:nvSpPr>
        <p:spPr>
          <a:xfrm>
            <a:off x="8522898" y="4848192"/>
            <a:ext cx="604695" cy="604695"/>
          </a:xfrm>
          <a:prstGeom prst="roundRect">
            <a:avLst>
              <a:gd name="adj" fmla="val 16554"/>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endParaRPr lang="en-US" sz="1600" dirty="0">
              <a:solidFill>
                <a:schemeClr val="bg1"/>
              </a:solidFill>
            </a:endParaRPr>
          </a:p>
        </p:txBody>
      </p:sp>
      <p:sp>
        <p:nvSpPr>
          <p:cNvPr id="65" name="Rounded Rectangle 46"/>
          <p:cNvSpPr/>
          <p:nvPr/>
        </p:nvSpPr>
        <p:spPr>
          <a:xfrm flipH="1">
            <a:off x="3156550" y="2149380"/>
            <a:ext cx="604695" cy="604695"/>
          </a:xfrm>
          <a:prstGeom prst="roundRect">
            <a:avLst>
              <a:gd name="adj" fmla="val 16554"/>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chemeClr val="bg1"/>
              </a:solidFill>
              <a:latin typeface="FontAwesome" pitchFamily="2" charset="0"/>
            </a:endParaRPr>
          </a:p>
        </p:txBody>
      </p:sp>
      <p:sp>
        <p:nvSpPr>
          <p:cNvPr id="66" name="Rounded Rectangle 47"/>
          <p:cNvSpPr/>
          <p:nvPr/>
        </p:nvSpPr>
        <p:spPr>
          <a:xfrm flipH="1">
            <a:off x="3156550" y="3498785"/>
            <a:ext cx="604695" cy="604695"/>
          </a:xfrm>
          <a:prstGeom prst="roundRect">
            <a:avLst>
              <a:gd name="adj" fmla="val 16554"/>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5" dirty="0">
              <a:solidFill>
                <a:schemeClr val="bg1"/>
              </a:solidFill>
              <a:latin typeface="FontAwesome" pitchFamily="2" charset="0"/>
            </a:endParaRPr>
          </a:p>
        </p:txBody>
      </p:sp>
      <p:sp>
        <p:nvSpPr>
          <p:cNvPr id="67" name="Rounded Rectangle 48"/>
          <p:cNvSpPr/>
          <p:nvPr/>
        </p:nvSpPr>
        <p:spPr>
          <a:xfrm flipH="1">
            <a:off x="3156550" y="4848192"/>
            <a:ext cx="604695" cy="604695"/>
          </a:xfrm>
          <a:prstGeom prst="roundRect">
            <a:avLst>
              <a:gd name="adj" fmla="val 16554"/>
            </a:avLst>
          </a:prstGeom>
          <a:solidFill>
            <a:srgbClr val="5870B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5" dirty="0">
              <a:solidFill>
                <a:schemeClr val="bg1"/>
              </a:solidFill>
              <a:latin typeface="FontAwesome" pitchFamily="2" charset="0"/>
            </a:endParaRPr>
          </a:p>
        </p:txBody>
      </p:sp>
      <p:sp>
        <p:nvSpPr>
          <p:cNvPr id="68" name="Freeform 5"/>
          <p:cNvSpPr/>
          <p:nvPr/>
        </p:nvSpPr>
        <p:spPr bwMode="auto">
          <a:xfrm>
            <a:off x="4311118" y="3424894"/>
            <a:ext cx="1828800" cy="752475"/>
          </a:xfrm>
          <a:custGeom>
            <a:avLst/>
            <a:gdLst>
              <a:gd name="T0" fmla="*/ 0 w 486"/>
              <a:gd name="T1" fmla="*/ 100 h 200"/>
              <a:gd name="T2" fmla="*/ 100 w 486"/>
              <a:gd name="T3" fmla="*/ 200 h 200"/>
              <a:gd name="T4" fmla="*/ 313 w 486"/>
              <a:gd name="T5" fmla="*/ 200 h 200"/>
              <a:gd name="T6" fmla="*/ 486 w 486"/>
              <a:gd name="T7" fmla="*/ 100 h 200"/>
              <a:gd name="T8" fmla="*/ 313 w 486"/>
              <a:gd name="T9" fmla="*/ 0 h 200"/>
              <a:gd name="T10" fmla="*/ 100 w 486"/>
              <a:gd name="T11" fmla="*/ 0 h 200"/>
              <a:gd name="T12" fmla="*/ 0 w 486"/>
              <a:gd name="T13" fmla="*/ 100 h 200"/>
            </a:gdLst>
            <a:ahLst/>
            <a:cxnLst>
              <a:cxn ang="0">
                <a:pos x="T0" y="T1"/>
              </a:cxn>
              <a:cxn ang="0">
                <a:pos x="T2" y="T3"/>
              </a:cxn>
              <a:cxn ang="0">
                <a:pos x="T4" y="T5"/>
              </a:cxn>
              <a:cxn ang="0">
                <a:pos x="T6" y="T7"/>
              </a:cxn>
              <a:cxn ang="0">
                <a:pos x="T8" y="T9"/>
              </a:cxn>
              <a:cxn ang="0">
                <a:pos x="T10" y="T11"/>
              </a:cxn>
              <a:cxn ang="0">
                <a:pos x="T12" y="T13"/>
              </a:cxn>
            </a:cxnLst>
            <a:rect l="0" t="0" r="r" b="b"/>
            <a:pathLst>
              <a:path w="486" h="200">
                <a:moveTo>
                  <a:pt x="0" y="100"/>
                </a:moveTo>
                <a:cubicBezTo>
                  <a:pt x="0" y="155"/>
                  <a:pt x="45" y="200"/>
                  <a:pt x="100" y="200"/>
                </a:cubicBezTo>
                <a:cubicBezTo>
                  <a:pt x="313" y="200"/>
                  <a:pt x="313" y="200"/>
                  <a:pt x="313" y="200"/>
                </a:cubicBezTo>
                <a:cubicBezTo>
                  <a:pt x="486" y="100"/>
                  <a:pt x="486" y="100"/>
                  <a:pt x="486" y="100"/>
                </a:cubicBezTo>
                <a:cubicBezTo>
                  <a:pt x="313" y="0"/>
                  <a:pt x="313" y="0"/>
                  <a:pt x="313" y="0"/>
                </a:cubicBezTo>
                <a:cubicBezTo>
                  <a:pt x="100" y="0"/>
                  <a:pt x="100" y="0"/>
                  <a:pt x="100" y="0"/>
                </a:cubicBezTo>
                <a:cubicBezTo>
                  <a:pt x="45" y="0"/>
                  <a:pt x="0" y="45"/>
                  <a:pt x="0" y="100"/>
                </a:cubicBezTo>
                <a:close/>
              </a:path>
            </a:pathLst>
          </a:custGeom>
          <a:solidFill>
            <a:srgbClr val="5870B0"/>
          </a:solidFill>
          <a:ln>
            <a:solidFill>
              <a:schemeClr val="bg1"/>
            </a:solidFill>
          </a:ln>
        </p:spPr>
        <p:txBody>
          <a:bodyPr vert="horz" wrap="square" lIns="91440" tIns="45720" rIns="91440" bIns="45720" numCol="1" anchor="t" anchorCtr="0" compatLnSpc="1"/>
          <a:lstStyle/>
          <a:p>
            <a:endParaRPr lang="id-ID" sz="1405">
              <a:solidFill>
                <a:schemeClr val="tx1">
                  <a:lumMod val="75000"/>
                  <a:lumOff val="25000"/>
                </a:schemeClr>
              </a:solidFill>
            </a:endParaRPr>
          </a:p>
        </p:txBody>
      </p:sp>
      <p:sp>
        <p:nvSpPr>
          <p:cNvPr id="69" name="Freeform 6"/>
          <p:cNvSpPr/>
          <p:nvPr/>
        </p:nvSpPr>
        <p:spPr bwMode="auto">
          <a:xfrm>
            <a:off x="6139918" y="3424894"/>
            <a:ext cx="1831975" cy="752475"/>
          </a:xfrm>
          <a:custGeom>
            <a:avLst/>
            <a:gdLst>
              <a:gd name="T0" fmla="*/ 487 w 487"/>
              <a:gd name="T1" fmla="*/ 100 h 200"/>
              <a:gd name="T2" fmla="*/ 387 w 487"/>
              <a:gd name="T3" fmla="*/ 200 h 200"/>
              <a:gd name="T4" fmla="*/ 174 w 487"/>
              <a:gd name="T5" fmla="*/ 200 h 200"/>
              <a:gd name="T6" fmla="*/ 0 w 487"/>
              <a:gd name="T7" fmla="*/ 100 h 200"/>
              <a:gd name="T8" fmla="*/ 174 w 487"/>
              <a:gd name="T9" fmla="*/ 0 h 200"/>
              <a:gd name="T10" fmla="*/ 387 w 487"/>
              <a:gd name="T11" fmla="*/ 0 h 200"/>
              <a:gd name="T12" fmla="*/ 487 w 487"/>
              <a:gd name="T13" fmla="*/ 100 h 200"/>
            </a:gdLst>
            <a:ahLst/>
            <a:cxnLst>
              <a:cxn ang="0">
                <a:pos x="T0" y="T1"/>
              </a:cxn>
              <a:cxn ang="0">
                <a:pos x="T2" y="T3"/>
              </a:cxn>
              <a:cxn ang="0">
                <a:pos x="T4" y="T5"/>
              </a:cxn>
              <a:cxn ang="0">
                <a:pos x="T6" y="T7"/>
              </a:cxn>
              <a:cxn ang="0">
                <a:pos x="T8" y="T9"/>
              </a:cxn>
              <a:cxn ang="0">
                <a:pos x="T10" y="T11"/>
              </a:cxn>
              <a:cxn ang="0">
                <a:pos x="T12" y="T13"/>
              </a:cxn>
            </a:cxnLst>
            <a:rect l="0" t="0" r="r" b="b"/>
            <a:pathLst>
              <a:path w="487" h="200">
                <a:moveTo>
                  <a:pt x="487" y="100"/>
                </a:moveTo>
                <a:cubicBezTo>
                  <a:pt x="487" y="155"/>
                  <a:pt x="442" y="200"/>
                  <a:pt x="387" y="200"/>
                </a:cubicBezTo>
                <a:cubicBezTo>
                  <a:pt x="174" y="200"/>
                  <a:pt x="174" y="200"/>
                  <a:pt x="174" y="200"/>
                </a:cubicBezTo>
                <a:cubicBezTo>
                  <a:pt x="0" y="100"/>
                  <a:pt x="0" y="100"/>
                  <a:pt x="0" y="100"/>
                </a:cubicBezTo>
                <a:cubicBezTo>
                  <a:pt x="174" y="0"/>
                  <a:pt x="174" y="0"/>
                  <a:pt x="174" y="0"/>
                </a:cubicBezTo>
                <a:cubicBezTo>
                  <a:pt x="387" y="0"/>
                  <a:pt x="387" y="0"/>
                  <a:pt x="387" y="0"/>
                </a:cubicBezTo>
                <a:cubicBezTo>
                  <a:pt x="442" y="0"/>
                  <a:pt x="486" y="45"/>
                  <a:pt x="487" y="100"/>
                </a:cubicBezTo>
                <a:close/>
              </a:path>
            </a:pathLst>
          </a:custGeom>
          <a:solidFill>
            <a:srgbClr val="5870B0"/>
          </a:solidFill>
          <a:ln>
            <a:solidFill>
              <a:schemeClr val="bg1"/>
            </a:solidFill>
          </a:ln>
        </p:spPr>
        <p:txBody>
          <a:bodyPr vert="horz" wrap="square" lIns="91440" tIns="45720" rIns="91440" bIns="45720" numCol="1" anchor="t" anchorCtr="0" compatLnSpc="1"/>
          <a:lstStyle/>
          <a:p>
            <a:endParaRPr lang="id-ID" sz="1405">
              <a:solidFill>
                <a:schemeClr val="tx1">
                  <a:lumMod val="75000"/>
                  <a:lumOff val="25000"/>
                </a:schemeClr>
              </a:solidFill>
            </a:endParaRPr>
          </a:p>
        </p:txBody>
      </p:sp>
      <p:sp>
        <p:nvSpPr>
          <p:cNvPr id="70" name="Freeform 7"/>
          <p:cNvSpPr/>
          <p:nvPr/>
        </p:nvSpPr>
        <p:spPr bwMode="auto">
          <a:xfrm>
            <a:off x="4984218" y="3801132"/>
            <a:ext cx="1155700" cy="1690688"/>
          </a:xfrm>
          <a:custGeom>
            <a:avLst/>
            <a:gdLst>
              <a:gd name="T0" fmla="*/ 64 w 307"/>
              <a:gd name="T1" fmla="*/ 421 h 449"/>
              <a:gd name="T2" fmla="*/ 201 w 307"/>
              <a:gd name="T3" fmla="*/ 384 h 449"/>
              <a:gd name="T4" fmla="*/ 307 w 307"/>
              <a:gd name="T5" fmla="*/ 200 h 449"/>
              <a:gd name="T6" fmla="*/ 307 w 307"/>
              <a:gd name="T7" fmla="*/ 0 h 449"/>
              <a:gd name="T8" fmla="*/ 134 w 307"/>
              <a:gd name="T9" fmla="*/ 100 h 449"/>
              <a:gd name="T10" fmla="*/ 28 w 307"/>
              <a:gd name="T11" fmla="*/ 284 h 449"/>
              <a:gd name="T12" fmla="*/ 64 w 307"/>
              <a:gd name="T13" fmla="*/ 421 h 449"/>
            </a:gdLst>
            <a:ahLst/>
            <a:cxnLst>
              <a:cxn ang="0">
                <a:pos x="T0" y="T1"/>
              </a:cxn>
              <a:cxn ang="0">
                <a:pos x="T2" y="T3"/>
              </a:cxn>
              <a:cxn ang="0">
                <a:pos x="T4" y="T5"/>
              </a:cxn>
              <a:cxn ang="0">
                <a:pos x="T6" y="T7"/>
              </a:cxn>
              <a:cxn ang="0">
                <a:pos x="T8" y="T9"/>
              </a:cxn>
              <a:cxn ang="0">
                <a:pos x="T10" y="T11"/>
              </a:cxn>
              <a:cxn ang="0">
                <a:pos x="T12" y="T13"/>
              </a:cxn>
            </a:cxnLst>
            <a:rect l="0" t="0" r="r" b="b"/>
            <a:pathLst>
              <a:path w="307" h="449">
                <a:moveTo>
                  <a:pt x="64" y="421"/>
                </a:moveTo>
                <a:cubicBezTo>
                  <a:pt x="112" y="449"/>
                  <a:pt x="173" y="432"/>
                  <a:pt x="201" y="384"/>
                </a:cubicBezTo>
                <a:cubicBezTo>
                  <a:pt x="307" y="200"/>
                  <a:pt x="307" y="200"/>
                  <a:pt x="307" y="200"/>
                </a:cubicBezTo>
                <a:cubicBezTo>
                  <a:pt x="307" y="0"/>
                  <a:pt x="307" y="0"/>
                  <a:pt x="307" y="0"/>
                </a:cubicBezTo>
                <a:cubicBezTo>
                  <a:pt x="134" y="100"/>
                  <a:pt x="134" y="100"/>
                  <a:pt x="134" y="100"/>
                </a:cubicBezTo>
                <a:cubicBezTo>
                  <a:pt x="28" y="284"/>
                  <a:pt x="28" y="284"/>
                  <a:pt x="28" y="284"/>
                </a:cubicBezTo>
                <a:cubicBezTo>
                  <a:pt x="0" y="332"/>
                  <a:pt x="16" y="393"/>
                  <a:pt x="64" y="421"/>
                </a:cubicBezTo>
                <a:close/>
              </a:path>
            </a:pathLst>
          </a:custGeom>
          <a:solidFill>
            <a:srgbClr val="5870B0"/>
          </a:solidFill>
          <a:ln>
            <a:solidFill>
              <a:schemeClr val="bg1"/>
            </a:solidFill>
          </a:ln>
        </p:spPr>
        <p:txBody>
          <a:bodyPr vert="horz" wrap="square" lIns="91440" tIns="45720" rIns="91440" bIns="45720" numCol="1" anchor="t" anchorCtr="0" compatLnSpc="1"/>
          <a:lstStyle/>
          <a:p>
            <a:endParaRPr lang="id-ID" sz="1405">
              <a:solidFill>
                <a:schemeClr val="tx1">
                  <a:lumMod val="75000"/>
                  <a:lumOff val="25000"/>
                </a:schemeClr>
              </a:solidFill>
            </a:endParaRPr>
          </a:p>
        </p:txBody>
      </p:sp>
      <p:sp>
        <p:nvSpPr>
          <p:cNvPr id="71" name="Freeform 8"/>
          <p:cNvSpPr/>
          <p:nvPr/>
        </p:nvSpPr>
        <p:spPr bwMode="auto">
          <a:xfrm>
            <a:off x="6139918" y="2110444"/>
            <a:ext cx="1158875" cy="1690688"/>
          </a:xfrm>
          <a:custGeom>
            <a:avLst/>
            <a:gdLst>
              <a:gd name="T0" fmla="*/ 243 w 308"/>
              <a:gd name="T1" fmla="*/ 28 h 449"/>
              <a:gd name="T2" fmla="*/ 280 w 308"/>
              <a:gd name="T3" fmla="*/ 165 h 449"/>
              <a:gd name="T4" fmla="*/ 174 w 308"/>
              <a:gd name="T5" fmla="*/ 349 h 449"/>
              <a:gd name="T6" fmla="*/ 0 w 308"/>
              <a:gd name="T7" fmla="*/ 449 h 449"/>
              <a:gd name="T8" fmla="*/ 0 w 308"/>
              <a:gd name="T9" fmla="*/ 249 h 449"/>
              <a:gd name="T10" fmla="*/ 107 w 308"/>
              <a:gd name="T11" fmla="*/ 65 h 449"/>
              <a:gd name="T12" fmla="*/ 243 w 308"/>
              <a:gd name="T13" fmla="*/ 28 h 449"/>
            </a:gdLst>
            <a:ahLst/>
            <a:cxnLst>
              <a:cxn ang="0">
                <a:pos x="T0" y="T1"/>
              </a:cxn>
              <a:cxn ang="0">
                <a:pos x="T2" y="T3"/>
              </a:cxn>
              <a:cxn ang="0">
                <a:pos x="T4" y="T5"/>
              </a:cxn>
              <a:cxn ang="0">
                <a:pos x="T6" y="T7"/>
              </a:cxn>
              <a:cxn ang="0">
                <a:pos x="T8" y="T9"/>
              </a:cxn>
              <a:cxn ang="0">
                <a:pos x="T10" y="T11"/>
              </a:cxn>
              <a:cxn ang="0">
                <a:pos x="T12" y="T13"/>
              </a:cxn>
            </a:cxnLst>
            <a:rect l="0" t="0" r="r" b="b"/>
            <a:pathLst>
              <a:path w="308" h="449">
                <a:moveTo>
                  <a:pt x="243" y="28"/>
                </a:moveTo>
                <a:cubicBezTo>
                  <a:pt x="291" y="56"/>
                  <a:pt x="308" y="117"/>
                  <a:pt x="280" y="165"/>
                </a:cubicBezTo>
                <a:cubicBezTo>
                  <a:pt x="174" y="349"/>
                  <a:pt x="174" y="349"/>
                  <a:pt x="174" y="349"/>
                </a:cubicBezTo>
                <a:cubicBezTo>
                  <a:pt x="0" y="449"/>
                  <a:pt x="0" y="449"/>
                  <a:pt x="0" y="449"/>
                </a:cubicBezTo>
                <a:cubicBezTo>
                  <a:pt x="0" y="249"/>
                  <a:pt x="0" y="249"/>
                  <a:pt x="0" y="249"/>
                </a:cubicBezTo>
                <a:cubicBezTo>
                  <a:pt x="107" y="65"/>
                  <a:pt x="107" y="65"/>
                  <a:pt x="107" y="65"/>
                </a:cubicBezTo>
                <a:cubicBezTo>
                  <a:pt x="134" y="17"/>
                  <a:pt x="196" y="0"/>
                  <a:pt x="243" y="28"/>
                </a:cubicBezTo>
                <a:close/>
              </a:path>
            </a:pathLst>
          </a:custGeom>
          <a:solidFill>
            <a:srgbClr val="5870B0"/>
          </a:solidFill>
          <a:ln>
            <a:solidFill>
              <a:schemeClr val="bg1"/>
            </a:solidFill>
          </a:ln>
        </p:spPr>
        <p:txBody>
          <a:bodyPr vert="horz" wrap="square" lIns="91440" tIns="45720" rIns="91440" bIns="45720" numCol="1" anchor="t" anchorCtr="0" compatLnSpc="1"/>
          <a:lstStyle/>
          <a:p>
            <a:endParaRPr lang="id-ID" sz="1405">
              <a:solidFill>
                <a:schemeClr val="tx1">
                  <a:lumMod val="75000"/>
                  <a:lumOff val="25000"/>
                </a:schemeClr>
              </a:solidFill>
            </a:endParaRPr>
          </a:p>
        </p:txBody>
      </p:sp>
      <p:sp>
        <p:nvSpPr>
          <p:cNvPr id="72" name="Freeform 9"/>
          <p:cNvSpPr/>
          <p:nvPr/>
        </p:nvSpPr>
        <p:spPr bwMode="auto">
          <a:xfrm>
            <a:off x="6139918" y="3801132"/>
            <a:ext cx="1158875" cy="1690688"/>
          </a:xfrm>
          <a:custGeom>
            <a:avLst/>
            <a:gdLst>
              <a:gd name="T0" fmla="*/ 243 w 308"/>
              <a:gd name="T1" fmla="*/ 421 h 449"/>
              <a:gd name="T2" fmla="*/ 280 w 308"/>
              <a:gd name="T3" fmla="*/ 284 h 449"/>
              <a:gd name="T4" fmla="*/ 174 w 308"/>
              <a:gd name="T5" fmla="*/ 100 h 449"/>
              <a:gd name="T6" fmla="*/ 0 w 308"/>
              <a:gd name="T7" fmla="*/ 0 h 449"/>
              <a:gd name="T8" fmla="*/ 0 w 308"/>
              <a:gd name="T9" fmla="*/ 200 h 449"/>
              <a:gd name="T10" fmla="*/ 107 w 308"/>
              <a:gd name="T11" fmla="*/ 384 h 449"/>
              <a:gd name="T12" fmla="*/ 243 w 308"/>
              <a:gd name="T13" fmla="*/ 421 h 449"/>
            </a:gdLst>
            <a:ahLst/>
            <a:cxnLst>
              <a:cxn ang="0">
                <a:pos x="T0" y="T1"/>
              </a:cxn>
              <a:cxn ang="0">
                <a:pos x="T2" y="T3"/>
              </a:cxn>
              <a:cxn ang="0">
                <a:pos x="T4" y="T5"/>
              </a:cxn>
              <a:cxn ang="0">
                <a:pos x="T6" y="T7"/>
              </a:cxn>
              <a:cxn ang="0">
                <a:pos x="T8" y="T9"/>
              </a:cxn>
              <a:cxn ang="0">
                <a:pos x="T10" y="T11"/>
              </a:cxn>
              <a:cxn ang="0">
                <a:pos x="T12" y="T13"/>
              </a:cxn>
            </a:cxnLst>
            <a:rect l="0" t="0" r="r" b="b"/>
            <a:pathLst>
              <a:path w="308" h="449">
                <a:moveTo>
                  <a:pt x="243" y="421"/>
                </a:moveTo>
                <a:cubicBezTo>
                  <a:pt x="291" y="393"/>
                  <a:pt x="308" y="332"/>
                  <a:pt x="280" y="284"/>
                </a:cubicBezTo>
                <a:cubicBezTo>
                  <a:pt x="174" y="100"/>
                  <a:pt x="174" y="100"/>
                  <a:pt x="174" y="100"/>
                </a:cubicBezTo>
                <a:cubicBezTo>
                  <a:pt x="0" y="0"/>
                  <a:pt x="0" y="0"/>
                  <a:pt x="0" y="0"/>
                </a:cubicBezTo>
                <a:cubicBezTo>
                  <a:pt x="0" y="200"/>
                  <a:pt x="0" y="200"/>
                  <a:pt x="0" y="200"/>
                </a:cubicBezTo>
                <a:cubicBezTo>
                  <a:pt x="107" y="384"/>
                  <a:pt x="107" y="384"/>
                  <a:pt x="107" y="384"/>
                </a:cubicBezTo>
                <a:cubicBezTo>
                  <a:pt x="134" y="432"/>
                  <a:pt x="196" y="449"/>
                  <a:pt x="243" y="421"/>
                </a:cubicBezTo>
                <a:close/>
              </a:path>
            </a:pathLst>
          </a:custGeom>
          <a:solidFill>
            <a:srgbClr val="5870B0"/>
          </a:solidFill>
          <a:ln>
            <a:solidFill>
              <a:schemeClr val="bg1"/>
            </a:solidFill>
          </a:ln>
        </p:spPr>
        <p:txBody>
          <a:bodyPr vert="horz" wrap="square" lIns="91440" tIns="45720" rIns="91440" bIns="45720" numCol="1" anchor="t" anchorCtr="0" compatLnSpc="1"/>
          <a:lstStyle/>
          <a:p>
            <a:endParaRPr lang="id-ID" sz="1405">
              <a:solidFill>
                <a:schemeClr val="tx1">
                  <a:lumMod val="75000"/>
                  <a:lumOff val="25000"/>
                </a:schemeClr>
              </a:solidFill>
            </a:endParaRPr>
          </a:p>
        </p:txBody>
      </p:sp>
      <p:sp>
        <p:nvSpPr>
          <p:cNvPr id="73" name="Freeform 10"/>
          <p:cNvSpPr/>
          <p:nvPr/>
        </p:nvSpPr>
        <p:spPr bwMode="auto">
          <a:xfrm>
            <a:off x="4984218" y="2110444"/>
            <a:ext cx="1155700" cy="1690688"/>
          </a:xfrm>
          <a:custGeom>
            <a:avLst/>
            <a:gdLst>
              <a:gd name="T0" fmla="*/ 64 w 307"/>
              <a:gd name="T1" fmla="*/ 28 h 449"/>
              <a:gd name="T2" fmla="*/ 201 w 307"/>
              <a:gd name="T3" fmla="*/ 65 h 449"/>
              <a:gd name="T4" fmla="*/ 307 w 307"/>
              <a:gd name="T5" fmla="*/ 249 h 449"/>
              <a:gd name="T6" fmla="*/ 307 w 307"/>
              <a:gd name="T7" fmla="*/ 449 h 449"/>
              <a:gd name="T8" fmla="*/ 134 w 307"/>
              <a:gd name="T9" fmla="*/ 349 h 449"/>
              <a:gd name="T10" fmla="*/ 28 w 307"/>
              <a:gd name="T11" fmla="*/ 165 h 449"/>
              <a:gd name="T12" fmla="*/ 64 w 307"/>
              <a:gd name="T13" fmla="*/ 28 h 449"/>
            </a:gdLst>
            <a:ahLst/>
            <a:cxnLst>
              <a:cxn ang="0">
                <a:pos x="T0" y="T1"/>
              </a:cxn>
              <a:cxn ang="0">
                <a:pos x="T2" y="T3"/>
              </a:cxn>
              <a:cxn ang="0">
                <a:pos x="T4" y="T5"/>
              </a:cxn>
              <a:cxn ang="0">
                <a:pos x="T6" y="T7"/>
              </a:cxn>
              <a:cxn ang="0">
                <a:pos x="T8" y="T9"/>
              </a:cxn>
              <a:cxn ang="0">
                <a:pos x="T10" y="T11"/>
              </a:cxn>
              <a:cxn ang="0">
                <a:pos x="T12" y="T13"/>
              </a:cxn>
            </a:cxnLst>
            <a:rect l="0" t="0" r="r" b="b"/>
            <a:pathLst>
              <a:path w="307" h="449">
                <a:moveTo>
                  <a:pt x="64" y="28"/>
                </a:moveTo>
                <a:cubicBezTo>
                  <a:pt x="112" y="0"/>
                  <a:pt x="173" y="17"/>
                  <a:pt x="201" y="65"/>
                </a:cubicBezTo>
                <a:cubicBezTo>
                  <a:pt x="307" y="249"/>
                  <a:pt x="307" y="249"/>
                  <a:pt x="307" y="249"/>
                </a:cubicBezTo>
                <a:cubicBezTo>
                  <a:pt x="307" y="449"/>
                  <a:pt x="307" y="449"/>
                  <a:pt x="307" y="449"/>
                </a:cubicBezTo>
                <a:cubicBezTo>
                  <a:pt x="134" y="349"/>
                  <a:pt x="134" y="349"/>
                  <a:pt x="134" y="349"/>
                </a:cubicBezTo>
                <a:cubicBezTo>
                  <a:pt x="28" y="165"/>
                  <a:pt x="28" y="165"/>
                  <a:pt x="28" y="165"/>
                </a:cubicBezTo>
                <a:cubicBezTo>
                  <a:pt x="0" y="117"/>
                  <a:pt x="16" y="56"/>
                  <a:pt x="64" y="28"/>
                </a:cubicBezTo>
                <a:close/>
              </a:path>
            </a:pathLst>
          </a:custGeom>
          <a:solidFill>
            <a:srgbClr val="5870B0"/>
          </a:solidFill>
          <a:ln>
            <a:solidFill>
              <a:schemeClr val="bg1"/>
            </a:solidFill>
          </a:ln>
        </p:spPr>
        <p:txBody>
          <a:bodyPr vert="horz" wrap="square" lIns="91440" tIns="45720" rIns="91440" bIns="45720" numCol="1" anchor="t" anchorCtr="0" compatLnSpc="1"/>
          <a:lstStyle/>
          <a:p>
            <a:endParaRPr lang="id-ID" sz="1405">
              <a:solidFill>
                <a:schemeClr val="tx1">
                  <a:lumMod val="75000"/>
                  <a:lumOff val="25000"/>
                </a:schemeClr>
              </a:solidFill>
            </a:endParaRPr>
          </a:p>
        </p:txBody>
      </p:sp>
      <p:sp>
        <p:nvSpPr>
          <p:cNvPr id="74" name="Oval 51"/>
          <p:cNvSpPr/>
          <p:nvPr/>
        </p:nvSpPr>
        <p:spPr>
          <a:xfrm>
            <a:off x="5161280" y="2287082"/>
            <a:ext cx="519924" cy="519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lumMod val="75000"/>
                    <a:lumOff val="25000"/>
                  </a:schemeClr>
                </a:solidFill>
                <a:latin typeface="FontAwesome" pitchFamily="2" charset="0"/>
              </a:rPr>
              <a:t></a:t>
            </a:r>
            <a:endParaRPr lang="en-US" sz="1600" dirty="0">
              <a:solidFill>
                <a:schemeClr val="tx1">
                  <a:lumMod val="75000"/>
                  <a:lumOff val="25000"/>
                </a:schemeClr>
              </a:solidFill>
              <a:latin typeface="FontAwesome" pitchFamily="2" charset="0"/>
            </a:endParaRPr>
          </a:p>
        </p:txBody>
      </p:sp>
      <p:sp>
        <p:nvSpPr>
          <p:cNvPr id="75" name="Oval 52"/>
          <p:cNvSpPr/>
          <p:nvPr/>
        </p:nvSpPr>
        <p:spPr>
          <a:xfrm>
            <a:off x="6607510" y="2287082"/>
            <a:ext cx="519924" cy="519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solidFill>
                  <a:schemeClr val="tx1">
                    <a:lumMod val="75000"/>
                    <a:lumOff val="25000"/>
                  </a:schemeClr>
                </a:solidFill>
                <a:latin typeface="FontAwesome" pitchFamily="2" charset="0"/>
              </a:rPr>
              <a:t></a:t>
            </a:r>
            <a:endParaRPr lang="en-US" sz="1405" dirty="0">
              <a:solidFill>
                <a:schemeClr val="tx1">
                  <a:lumMod val="75000"/>
                  <a:lumOff val="25000"/>
                </a:schemeClr>
              </a:solidFill>
              <a:latin typeface="FontAwesome" pitchFamily="2" charset="0"/>
            </a:endParaRPr>
          </a:p>
        </p:txBody>
      </p:sp>
      <p:sp>
        <p:nvSpPr>
          <p:cNvPr id="76" name="Oval 53"/>
          <p:cNvSpPr/>
          <p:nvPr/>
        </p:nvSpPr>
        <p:spPr>
          <a:xfrm>
            <a:off x="5161280" y="4795259"/>
            <a:ext cx="519924" cy="519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5" dirty="0">
                <a:solidFill>
                  <a:schemeClr val="tx1">
                    <a:lumMod val="75000"/>
                    <a:lumOff val="25000"/>
                  </a:schemeClr>
                </a:solidFill>
                <a:latin typeface="FontAwesome" pitchFamily="2" charset="0"/>
              </a:rPr>
              <a:t></a:t>
            </a:r>
            <a:endParaRPr lang="en-US" sz="1405" dirty="0">
              <a:solidFill>
                <a:schemeClr val="tx1">
                  <a:lumMod val="75000"/>
                  <a:lumOff val="25000"/>
                </a:schemeClr>
              </a:solidFill>
              <a:latin typeface="FontAwesome" pitchFamily="2" charset="0"/>
            </a:endParaRPr>
          </a:p>
        </p:txBody>
      </p:sp>
      <p:sp>
        <p:nvSpPr>
          <p:cNvPr id="77" name="Oval 54"/>
          <p:cNvSpPr/>
          <p:nvPr/>
        </p:nvSpPr>
        <p:spPr>
          <a:xfrm>
            <a:off x="6607510" y="4795259"/>
            <a:ext cx="519924" cy="519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1600" dirty="0">
                <a:solidFill>
                  <a:schemeClr val="tx1">
                    <a:lumMod val="75000"/>
                    <a:lumOff val="25000"/>
                  </a:schemeClr>
                </a:solidFill>
                <a:latin typeface="FontAwesome" pitchFamily="2" charset="0"/>
              </a:rPr>
              <a:t></a:t>
            </a:r>
            <a:endParaRPr lang="en-US" sz="1600" dirty="0">
              <a:solidFill>
                <a:schemeClr val="tx1">
                  <a:lumMod val="75000"/>
                  <a:lumOff val="25000"/>
                </a:schemeClr>
              </a:solidFill>
            </a:endParaRPr>
          </a:p>
        </p:txBody>
      </p:sp>
      <p:sp>
        <p:nvSpPr>
          <p:cNvPr id="78" name="Oval 55"/>
          <p:cNvSpPr/>
          <p:nvPr/>
        </p:nvSpPr>
        <p:spPr>
          <a:xfrm>
            <a:off x="7323474" y="3544415"/>
            <a:ext cx="519924" cy="519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lumMod val="75000"/>
                    <a:lumOff val="25000"/>
                  </a:schemeClr>
                </a:solidFill>
                <a:latin typeface="FontAwesome" pitchFamily="2" charset="0"/>
              </a:rPr>
              <a:t></a:t>
            </a:r>
            <a:endParaRPr lang="en-US" sz="1600" dirty="0">
              <a:solidFill>
                <a:schemeClr val="tx1">
                  <a:lumMod val="75000"/>
                  <a:lumOff val="25000"/>
                </a:schemeClr>
              </a:solidFill>
              <a:latin typeface="FontAwesome" pitchFamily="2" charset="0"/>
            </a:endParaRPr>
          </a:p>
        </p:txBody>
      </p:sp>
      <p:sp>
        <p:nvSpPr>
          <p:cNvPr id="79" name="Oval 56"/>
          <p:cNvSpPr/>
          <p:nvPr/>
        </p:nvSpPr>
        <p:spPr>
          <a:xfrm>
            <a:off x="4448305" y="3544415"/>
            <a:ext cx="519924" cy="519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lumMod val="75000"/>
                    <a:lumOff val="25000"/>
                  </a:schemeClr>
                </a:solidFill>
                <a:latin typeface="FontAwesome" pitchFamily="2" charset="0"/>
              </a:rPr>
              <a:t></a:t>
            </a:r>
            <a:endParaRPr lang="en-US" sz="1600" dirty="0">
              <a:solidFill>
                <a:schemeClr val="tx1">
                  <a:lumMod val="75000"/>
                  <a:lumOff val="25000"/>
                </a:schemeClr>
              </a:solidFill>
              <a:latin typeface="FontAwesome" pitchFamily="2" charset="0"/>
            </a:endParaRPr>
          </a:p>
        </p:txBody>
      </p:sp>
      <p:sp>
        <p:nvSpPr>
          <p:cNvPr id="80" name="文本框 79"/>
          <p:cNvSpPr txBox="1"/>
          <p:nvPr/>
        </p:nvSpPr>
        <p:spPr>
          <a:xfrm>
            <a:off x="5099092" y="2366378"/>
            <a:ext cx="606938" cy="369332"/>
          </a:xfrm>
          <a:prstGeom prst="rect">
            <a:avLst/>
          </a:prstGeom>
          <a:noFill/>
        </p:spPr>
        <p:txBody>
          <a:bodyPr wrap="square" rtlCol="0">
            <a:spAutoFit/>
          </a:bodyPr>
          <a:lstStyle/>
          <a:p>
            <a:pPr algn="ctr"/>
            <a:r>
              <a:rPr lang="en-US" altLang="zh-CN" dirty="0" smtClean="0">
                <a:solidFill>
                  <a:schemeClr val="tx1">
                    <a:lumMod val="75000"/>
                    <a:lumOff val="25000"/>
                  </a:schemeClr>
                </a:solidFill>
              </a:rPr>
              <a:t>text</a:t>
            </a:r>
            <a:endParaRPr lang="zh-CN" altLang="en-US" dirty="0">
              <a:solidFill>
                <a:schemeClr val="tx1">
                  <a:lumMod val="75000"/>
                  <a:lumOff val="25000"/>
                </a:schemeClr>
              </a:solidFill>
            </a:endParaRPr>
          </a:p>
        </p:txBody>
      </p:sp>
      <p:sp>
        <p:nvSpPr>
          <p:cNvPr id="81" name="文本框 80"/>
          <p:cNvSpPr txBox="1"/>
          <p:nvPr/>
        </p:nvSpPr>
        <p:spPr>
          <a:xfrm>
            <a:off x="6558261" y="2366378"/>
            <a:ext cx="606938" cy="369332"/>
          </a:xfrm>
          <a:prstGeom prst="rect">
            <a:avLst/>
          </a:prstGeom>
          <a:noFill/>
        </p:spPr>
        <p:txBody>
          <a:bodyPr wrap="square" rtlCol="0">
            <a:spAutoFit/>
          </a:bodyPr>
          <a:lstStyle/>
          <a:p>
            <a:pPr algn="ctr"/>
            <a:r>
              <a:rPr lang="en-US" altLang="zh-CN" dirty="0" smtClean="0">
                <a:solidFill>
                  <a:schemeClr val="tx1">
                    <a:lumMod val="75000"/>
                    <a:lumOff val="25000"/>
                  </a:schemeClr>
                </a:solidFill>
              </a:rPr>
              <a:t>text</a:t>
            </a:r>
            <a:endParaRPr lang="zh-CN" altLang="en-US" dirty="0">
              <a:solidFill>
                <a:schemeClr val="tx1">
                  <a:lumMod val="75000"/>
                  <a:lumOff val="25000"/>
                </a:schemeClr>
              </a:solidFill>
            </a:endParaRPr>
          </a:p>
        </p:txBody>
      </p:sp>
      <p:sp>
        <p:nvSpPr>
          <p:cNvPr id="82" name="文本框 81"/>
          <p:cNvSpPr txBox="1"/>
          <p:nvPr/>
        </p:nvSpPr>
        <p:spPr>
          <a:xfrm>
            <a:off x="5099092" y="4866553"/>
            <a:ext cx="606938" cy="369332"/>
          </a:xfrm>
          <a:prstGeom prst="rect">
            <a:avLst/>
          </a:prstGeom>
          <a:noFill/>
        </p:spPr>
        <p:txBody>
          <a:bodyPr wrap="square" rtlCol="0">
            <a:spAutoFit/>
          </a:bodyPr>
          <a:lstStyle/>
          <a:p>
            <a:pPr algn="ctr"/>
            <a:r>
              <a:rPr lang="en-US" altLang="zh-CN" dirty="0" smtClean="0">
                <a:solidFill>
                  <a:schemeClr val="tx1">
                    <a:lumMod val="75000"/>
                    <a:lumOff val="25000"/>
                  </a:schemeClr>
                </a:solidFill>
              </a:rPr>
              <a:t>text</a:t>
            </a:r>
            <a:endParaRPr lang="zh-CN" altLang="en-US" dirty="0">
              <a:solidFill>
                <a:schemeClr val="tx1">
                  <a:lumMod val="75000"/>
                  <a:lumOff val="25000"/>
                </a:schemeClr>
              </a:solidFill>
            </a:endParaRPr>
          </a:p>
        </p:txBody>
      </p:sp>
      <p:sp>
        <p:nvSpPr>
          <p:cNvPr id="83" name="文本框 82"/>
          <p:cNvSpPr txBox="1"/>
          <p:nvPr/>
        </p:nvSpPr>
        <p:spPr>
          <a:xfrm>
            <a:off x="6558261" y="4866553"/>
            <a:ext cx="606938" cy="369332"/>
          </a:xfrm>
          <a:prstGeom prst="rect">
            <a:avLst/>
          </a:prstGeom>
          <a:noFill/>
        </p:spPr>
        <p:txBody>
          <a:bodyPr wrap="square" rtlCol="0">
            <a:spAutoFit/>
          </a:bodyPr>
          <a:lstStyle/>
          <a:p>
            <a:pPr algn="ctr"/>
            <a:r>
              <a:rPr lang="en-US" altLang="zh-CN" dirty="0" smtClean="0">
                <a:solidFill>
                  <a:schemeClr val="tx1">
                    <a:lumMod val="75000"/>
                    <a:lumOff val="25000"/>
                  </a:schemeClr>
                </a:solidFill>
              </a:rPr>
              <a:t>text</a:t>
            </a:r>
            <a:endParaRPr lang="zh-CN" altLang="en-US" dirty="0">
              <a:solidFill>
                <a:schemeClr val="tx1">
                  <a:lumMod val="75000"/>
                  <a:lumOff val="25000"/>
                </a:schemeClr>
              </a:solidFill>
            </a:endParaRPr>
          </a:p>
        </p:txBody>
      </p:sp>
      <p:sp>
        <p:nvSpPr>
          <p:cNvPr id="84" name="文本框 83"/>
          <p:cNvSpPr txBox="1"/>
          <p:nvPr/>
        </p:nvSpPr>
        <p:spPr>
          <a:xfrm>
            <a:off x="4402470" y="3616465"/>
            <a:ext cx="606938" cy="369332"/>
          </a:xfrm>
          <a:prstGeom prst="rect">
            <a:avLst/>
          </a:prstGeom>
          <a:noFill/>
        </p:spPr>
        <p:txBody>
          <a:bodyPr wrap="square" rtlCol="0">
            <a:spAutoFit/>
          </a:bodyPr>
          <a:lstStyle/>
          <a:p>
            <a:pPr algn="ctr"/>
            <a:r>
              <a:rPr lang="en-US" altLang="zh-CN" dirty="0" smtClean="0">
                <a:solidFill>
                  <a:schemeClr val="tx1">
                    <a:lumMod val="75000"/>
                    <a:lumOff val="25000"/>
                  </a:schemeClr>
                </a:solidFill>
              </a:rPr>
              <a:t>text</a:t>
            </a:r>
            <a:endParaRPr lang="zh-CN" altLang="en-US" dirty="0">
              <a:solidFill>
                <a:schemeClr val="tx1">
                  <a:lumMod val="75000"/>
                  <a:lumOff val="25000"/>
                </a:schemeClr>
              </a:solidFill>
            </a:endParaRPr>
          </a:p>
        </p:txBody>
      </p:sp>
      <p:sp>
        <p:nvSpPr>
          <p:cNvPr id="85" name="文本框 84"/>
          <p:cNvSpPr txBox="1"/>
          <p:nvPr/>
        </p:nvSpPr>
        <p:spPr>
          <a:xfrm>
            <a:off x="7279967" y="3616465"/>
            <a:ext cx="606938" cy="369332"/>
          </a:xfrm>
          <a:prstGeom prst="rect">
            <a:avLst/>
          </a:prstGeom>
          <a:noFill/>
        </p:spPr>
        <p:txBody>
          <a:bodyPr wrap="square" rtlCol="0">
            <a:spAutoFit/>
          </a:bodyPr>
          <a:lstStyle/>
          <a:p>
            <a:pPr algn="ctr"/>
            <a:r>
              <a:rPr lang="en-US" altLang="zh-CN" dirty="0" smtClean="0">
                <a:solidFill>
                  <a:schemeClr val="tx1">
                    <a:lumMod val="75000"/>
                    <a:lumOff val="25000"/>
                  </a:schemeClr>
                </a:solidFill>
              </a:rPr>
              <a:t>text</a:t>
            </a:r>
            <a:endParaRPr lang="zh-CN" altLang="en-US" dirty="0">
              <a:solidFill>
                <a:schemeClr val="tx1">
                  <a:lumMod val="75000"/>
                  <a:lumOff val="25000"/>
                </a:schemeClr>
              </a:solidFill>
            </a:endParaRPr>
          </a:p>
        </p:txBody>
      </p:sp>
      <p:sp>
        <p:nvSpPr>
          <p:cNvPr id="86" name="文本框 85"/>
          <p:cNvSpPr txBox="1"/>
          <p:nvPr/>
        </p:nvSpPr>
        <p:spPr>
          <a:xfrm>
            <a:off x="3135316" y="2267061"/>
            <a:ext cx="606938"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87" name="文本框 86"/>
          <p:cNvSpPr txBox="1"/>
          <p:nvPr/>
        </p:nvSpPr>
        <p:spPr>
          <a:xfrm>
            <a:off x="3135316" y="3624419"/>
            <a:ext cx="606938"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88" name="文本框 87"/>
          <p:cNvSpPr txBox="1"/>
          <p:nvPr/>
        </p:nvSpPr>
        <p:spPr>
          <a:xfrm>
            <a:off x="3135316" y="4981777"/>
            <a:ext cx="606938"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89" name="文本框 88"/>
          <p:cNvSpPr txBox="1"/>
          <p:nvPr/>
        </p:nvSpPr>
        <p:spPr>
          <a:xfrm>
            <a:off x="8522898" y="2267061"/>
            <a:ext cx="606938"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90" name="文本框 89"/>
          <p:cNvSpPr txBox="1"/>
          <p:nvPr/>
        </p:nvSpPr>
        <p:spPr>
          <a:xfrm>
            <a:off x="8522898" y="3624419"/>
            <a:ext cx="606938"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91" name="文本框 90"/>
          <p:cNvSpPr txBox="1"/>
          <p:nvPr/>
        </p:nvSpPr>
        <p:spPr>
          <a:xfrm>
            <a:off x="8522898" y="4981777"/>
            <a:ext cx="606938"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92" name="文本框 91"/>
          <p:cNvSpPr txBox="1"/>
          <p:nvPr/>
        </p:nvSpPr>
        <p:spPr>
          <a:xfrm>
            <a:off x="9127593" y="2277859"/>
            <a:ext cx="1712418"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9141040" y="2024172"/>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9127593" y="3625287"/>
            <a:ext cx="1712418"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文本框 94"/>
          <p:cNvSpPr txBox="1"/>
          <p:nvPr/>
        </p:nvSpPr>
        <p:spPr>
          <a:xfrm>
            <a:off x="9141040" y="3371600"/>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9127593" y="5038182"/>
            <a:ext cx="1712418"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9141040" y="4784495"/>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8" name="文本框 97"/>
          <p:cNvSpPr txBox="1"/>
          <p:nvPr/>
        </p:nvSpPr>
        <p:spPr>
          <a:xfrm>
            <a:off x="1351990" y="2277859"/>
            <a:ext cx="1712418" cy="553998"/>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9" name="文本框 98"/>
          <p:cNvSpPr txBox="1"/>
          <p:nvPr/>
        </p:nvSpPr>
        <p:spPr>
          <a:xfrm>
            <a:off x="1704660" y="2024172"/>
            <a:ext cx="1359748"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1351990" y="3625287"/>
            <a:ext cx="1712418" cy="553998"/>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1704660" y="3371600"/>
            <a:ext cx="1359748"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1351990" y="5038182"/>
            <a:ext cx="1712418" cy="553998"/>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3" name="文本框 102"/>
          <p:cNvSpPr txBox="1"/>
          <p:nvPr/>
        </p:nvSpPr>
        <p:spPr>
          <a:xfrm>
            <a:off x="1704660" y="4784495"/>
            <a:ext cx="1359748"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3238</Words>
  <Application>WPS 演示</Application>
  <PresentationFormat>宽屏</PresentationFormat>
  <Paragraphs>396</Paragraphs>
  <Slides>20</Slides>
  <Notes>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20</vt:i4>
      </vt:variant>
    </vt:vector>
  </HeadingPairs>
  <TitlesOfParts>
    <vt:vector size="43" baseType="lpstr">
      <vt:lpstr>Arial</vt:lpstr>
      <vt:lpstr>宋体</vt:lpstr>
      <vt:lpstr>Wingdings</vt:lpstr>
      <vt:lpstr>微软雅黑</vt:lpstr>
      <vt:lpstr>禹卫书法行书简体</vt:lpstr>
      <vt:lpstr>华文仿宋</vt:lpstr>
      <vt:lpstr>叶根友刀锋黑草</vt:lpstr>
      <vt:lpstr>Helvetica</vt:lpstr>
      <vt:lpstr>Roboto Light</vt:lpstr>
      <vt:lpstr>Gill Sans</vt:lpstr>
      <vt:lpstr>FontAwesome</vt:lpstr>
      <vt:lpstr>Arial Unicode MS</vt:lpstr>
      <vt:lpstr>Calibri Light</vt:lpstr>
      <vt:lpstr>Calibri</vt:lpstr>
      <vt:lpstr>MS PGothic</vt:lpstr>
      <vt:lpstr>Open Sans</vt:lpstr>
      <vt:lpstr>Open Sans Bold</vt:lpstr>
      <vt:lpstr>Calibri</vt:lpstr>
      <vt:lpstr>Road Rage</vt:lpstr>
      <vt:lpstr>黑体</vt:lpstr>
      <vt:lpstr>Segoe Print</vt:lpstr>
      <vt:lpstr>Gill Sans MT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dc:creator>
  <cp:lastModifiedBy>Administrator</cp:lastModifiedBy>
  <cp:revision>27</cp:revision>
  <dcterms:created xsi:type="dcterms:W3CDTF">2017-06-18T14:15:00Z</dcterms:created>
  <dcterms:modified xsi:type="dcterms:W3CDTF">2017-09-30T03:17:30Z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