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342" r:id="rId3"/>
    <p:sldId id="325" r:id="rId5"/>
    <p:sldId id="326" r:id="rId6"/>
    <p:sldId id="321" r:id="rId7"/>
    <p:sldId id="292" r:id="rId8"/>
    <p:sldId id="322" r:id="rId9"/>
    <p:sldId id="341" r:id="rId10"/>
    <p:sldId id="309" r:id="rId11"/>
    <p:sldId id="327" r:id="rId12"/>
    <p:sldId id="308" r:id="rId13"/>
    <p:sldId id="310" r:id="rId14"/>
    <p:sldId id="304" r:id="rId15"/>
    <p:sldId id="328" r:id="rId16"/>
    <p:sldId id="323" r:id="rId17"/>
    <p:sldId id="324" r:id="rId18"/>
    <p:sldId id="306" r:id="rId19"/>
    <p:sldId id="332" r:id="rId20"/>
    <p:sldId id="333" r:id="rId21"/>
    <p:sldId id="334" r:id="rId22"/>
    <p:sldId id="329" r:id="rId23"/>
    <p:sldId id="335" r:id="rId24"/>
    <p:sldId id="330" r:id="rId25"/>
    <p:sldId id="336" r:id="rId26"/>
    <p:sldId id="345" r:id="rId27"/>
    <p:sldId id="340" r:id="rId28"/>
    <p:sldId id="337" r:id="rId29"/>
    <p:sldId id="338" r:id="rId30"/>
    <p:sldId id="303" r:id="rId31"/>
  </p:sldIdLst>
  <p:sldSz cx="9144000" cy="5143500" type="screen16x9"/>
  <p:notesSz cx="6858000" cy="9144000"/>
  <p:embeddedFontLst>
    <p:embeddedFont>
      <p:font typeface="方正正黑简体" panose="02000000000000000000" pitchFamily="2" charset="-122"/>
      <p:regular r:id="rId36"/>
    </p:embeddedFont>
    <p:embeddedFont>
      <p:font typeface="微软雅黑" panose="020B0503020204020204" pitchFamily="34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方正正纤黑简体" panose="02000000000000000000" pitchFamily="2" charset="-122"/>
      <p:regular r:id="rId42"/>
    </p:embeddedFont>
    <p:embeddedFont>
      <p:font typeface="Segoe UI Semilight" panose="020B0402040204020203" pitchFamily="34" charset="0"/>
      <p:regular r:id="rId43"/>
    </p:embeddedFont>
  </p:embeddedFont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1pPr>
    <a:lvl2pPr marL="342900" lvl="1" indent="1143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2pPr>
    <a:lvl3pPr marL="685800" lvl="2" indent="2286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3pPr>
    <a:lvl4pPr marL="1028700" lvl="3" indent="3429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4pPr>
    <a:lvl5pPr marL="1371600" lvl="4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5pPr>
    <a:lvl6pPr marL="2286000" lvl="5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6pPr>
    <a:lvl7pPr marL="2743200" lvl="6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7pPr>
    <a:lvl8pPr marL="3200400" lvl="7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8pPr>
    <a:lvl9pPr marL="3657600" lvl="8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7703" autoAdjust="0"/>
  </p:normalViewPr>
  <p:slideViewPr>
    <p:cSldViewPr snapToGrid="0" showGuides="1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 smtClean="0"/>
              <a:t> 猪七爷旗舰店</a:t>
            </a:r>
            <a:r>
              <a:rPr lang="en-US" altLang="zh-CN" dirty="0" smtClean="0"/>
              <a:t>猪七爷</a:t>
            </a:r>
            <a:endParaRPr lang="en-US" altLang="zh-CN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04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215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文本框 213"/>
          <p:cNvSpPr txBox="1"/>
          <p:nvPr/>
        </p:nvSpPr>
        <p:spPr>
          <a:xfrm>
            <a:off x="1757363" y="1968500"/>
            <a:ext cx="552926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极致清新</a:t>
            </a:r>
            <a:r>
              <a:rPr lang="en-US" altLang="zh-CN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·</a:t>
            </a:r>
            <a:r>
              <a:rPr lang="zh-CN" altLang="en-US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论文答辩</a:t>
            </a:r>
            <a:endParaRPr lang="zh-CN" altLang="en-US" sz="4400" b="1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2873375" y="2944813"/>
            <a:ext cx="341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请填写论文副标题或补充内容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2147888" y="3765550"/>
            <a:ext cx="2370138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答辩学生</a:t>
            </a:r>
            <a:r>
              <a:rPr kumimoji="0" lang="zh-CN" altLang="en-US" sz="1350" kern="1200" cap="none" spc="0" normalizeH="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：猪七爷</a:t>
            </a:r>
            <a:endParaRPr kumimoji="0" lang="zh-CN" altLang="en-US" sz="1350" kern="1200" cap="none" spc="0" normalizeH="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4656138" y="3765550"/>
            <a:ext cx="2371725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指导老师</a:t>
            </a:r>
            <a:r>
              <a:rPr kumimoji="0" lang="zh-CN" altLang="en-US" sz="1350" kern="1200" cap="none" spc="0" normalizeH="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：猪七爷</a:t>
            </a:r>
            <a:endParaRPr kumimoji="0" lang="zh-CN" altLang="en-US" sz="1350" kern="1200" cap="none" spc="0" normalizeH="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2727325" y="2787650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3624263" y="2787650"/>
            <a:ext cx="896938" cy="825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4521200" y="2792413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5418138" y="2794000"/>
            <a:ext cx="896938" cy="8413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2" name="组合 221"/>
          <p:cNvGrpSpPr/>
          <p:nvPr/>
        </p:nvGrpSpPr>
        <p:grpSpPr>
          <a:xfrm>
            <a:off x="3954463" y="708025"/>
            <a:ext cx="1128712" cy="1130300"/>
            <a:chOff x="1928879" y="1944350"/>
            <a:chExt cx="1129689" cy="1129689"/>
          </a:xfrm>
        </p:grpSpPr>
        <p:sp>
          <p:nvSpPr>
            <p:cNvPr id="223" name="椭圆 2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Freeform 7"/>
            <p:cNvSpPr>
              <a:spLocks noEditPoints="1"/>
            </p:cNvSpPr>
            <p:nvPr/>
          </p:nvSpPr>
          <p:spPr bwMode="auto">
            <a:xfrm>
              <a:off x="2108421" y="2226772"/>
              <a:ext cx="751538" cy="61561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7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667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667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667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4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49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49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/>
      <p:bldP spid="217" grpId="0"/>
      <p:bldP spid="218" grpId="0" animBg="1"/>
      <p:bldP spid="219" grpId="0" animBg="1"/>
      <p:bldP spid="220" grpId="0" animBg="1"/>
      <p:bldP spid="2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3" name="矩形 21"/>
            <p:cNvSpPr/>
            <p:nvPr/>
          </p:nvSpPr>
          <p:spPr>
            <a:xfrm>
              <a:off x="910361" y="1498145"/>
              <a:ext cx="1213794" cy="297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6" name="矩形 24"/>
            <p:cNvSpPr/>
            <p:nvPr/>
          </p:nvSpPr>
          <p:spPr>
            <a:xfrm>
              <a:off x="4396710" y="1284513"/>
              <a:ext cx="1261885" cy="3079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7913" y="2268538"/>
            <a:ext cx="683895" cy="513080"/>
            <a:chOff x="1266729" y="2071701"/>
            <a:chExt cx="682936" cy="514396"/>
          </a:xfrm>
        </p:grpSpPr>
        <p:sp>
          <p:nvSpPr>
            <p:cNvPr id="31" name="椭圆 30"/>
            <p:cNvSpPr/>
            <p:nvPr/>
          </p:nvSpPr>
          <p:spPr>
            <a:xfrm>
              <a:off x="1499764" y="2071701"/>
              <a:ext cx="163284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682936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25638" y="2854325"/>
            <a:ext cx="683895" cy="451167"/>
            <a:chOff x="2113346" y="3064841"/>
            <a:chExt cx="684514" cy="451696"/>
          </a:xfrm>
        </p:grpSpPr>
        <p:sp>
          <p:nvSpPr>
            <p:cNvPr id="34" name="椭圆 33"/>
            <p:cNvSpPr/>
            <p:nvPr/>
          </p:nvSpPr>
          <p:spPr>
            <a:xfrm>
              <a:off x="2407299" y="3064841"/>
              <a:ext cx="162072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68451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2015.09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90825" y="1854200"/>
            <a:ext cx="683895" cy="415925"/>
            <a:chOff x="2979182" y="2064744"/>
            <a:chExt cx="684513" cy="416176"/>
          </a:xfrm>
        </p:grpSpPr>
        <p:sp>
          <p:nvSpPr>
            <p:cNvPr id="37" name="椭圆 36"/>
            <p:cNvSpPr/>
            <p:nvPr/>
          </p:nvSpPr>
          <p:spPr>
            <a:xfrm>
              <a:off x="3222289" y="2317309"/>
              <a:ext cx="163660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684513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29013" y="2524125"/>
            <a:ext cx="895031" cy="252730"/>
            <a:chOff x="3717829" y="2733933"/>
            <a:chExt cx="893701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269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652" y="2733933"/>
              <a:ext cx="682878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59350" y="3135313"/>
            <a:ext cx="690880" cy="430530"/>
            <a:chOff x="5133702" y="3346781"/>
            <a:chExt cx="691839" cy="429733"/>
          </a:xfrm>
        </p:grpSpPr>
        <p:sp>
          <p:nvSpPr>
            <p:cNvPr id="30744" name="椭圆 42"/>
            <p:cNvSpPr/>
            <p:nvPr/>
          </p:nvSpPr>
          <p:spPr>
            <a:xfrm>
              <a:off x="5310409" y="334678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 lIns="68544" tIns="34272" rIns="68544" bIns="34272" anchor="t"/>
            <a:lstStyle/>
            <a:p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691839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201608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4050" y="2435225"/>
            <a:ext cx="683895" cy="457517"/>
            <a:chOff x="5908402" y="2645741"/>
            <a:chExt cx="684512" cy="457670"/>
          </a:xfrm>
        </p:grpSpPr>
        <p:sp>
          <p:nvSpPr>
            <p:cNvPr id="30747" name="椭圆 45"/>
            <p:cNvSpPr/>
            <p:nvPr/>
          </p:nvSpPr>
          <p:spPr>
            <a:xfrm>
              <a:off x="6026689" y="264574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 lIns="68544" tIns="34272" rIns="68544" bIns="34272" anchor="t"/>
            <a:lstStyle/>
            <a:p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684512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2016.10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53163" y="1978025"/>
            <a:ext cx="683895" cy="414338"/>
            <a:chOff x="6441129" y="2188789"/>
            <a:chExt cx="684514" cy="414051"/>
          </a:xfrm>
        </p:grpSpPr>
        <p:sp>
          <p:nvSpPr>
            <p:cNvPr id="49" name="椭圆 48"/>
            <p:cNvSpPr/>
            <p:nvPr/>
          </p:nvSpPr>
          <p:spPr>
            <a:xfrm>
              <a:off x="6682647" y="2439440"/>
              <a:ext cx="162072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84514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34163" y="3662363"/>
            <a:ext cx="683895" cy="447993"/>
            <a:chOff x="6822054" y="3872561"/>
            <a:chExt cx="684514" cy="449293"/>
          </a:xfrm>
        </p:grpSpPr>
        <p:sp>
          <p:nvSpPr>
            <p:cNvPr id="52" name="椭圆 51"/>
            <p:cNvSpPr/>
            <p:nvPr/>
          </p:nvSpPr>
          <p:spPr>
            <a:xfrm>
              <a:off x="7055627" y="3872561"/>
              <a:ext cx="162072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68451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2017.02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39025" y="1847850"/>
            <a:ext cx="869633" cy="255588"/>
            <a:chOff x="7626889" y="2058017"/>
            <a:chExt cx="870279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2045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765" y="2058017"/>
              <a:ext cx="684403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2017.04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0761" name="图片 5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研究方法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2775" name="组合 7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685800" rtl="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5" name="TextBox 36"/>
            <p:cNvSpPr txBox="1"/>
            <p:nvPr/>
          </p:nvSpPr>
          <p:spPr>
            <a:xfrm>
              <a:off x="109121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7" name="TextBox 37"/>
            <p:cNvSpPr txBox="1"/>
            <p:nvPr/>
          </p:nvSpPr>
          <p:spPr>
            <a:xfrm>
              <a:off x="302236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9" name="TextBox 38"/>
            <p:cNvSpPr txBox="1"/>
            <p:nvPr/>
          </p:nvSpPr>
          <p:spPr>
            <a:xfrm>
              <a:off x="4983578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91" name="TextBox 39"/>
            <p:cNvSpPr txBox="1"/>
            <p:nvPr/>
          </p:nvSpPr>
          <p:spPr>
            <a:xfrm>
              <a:off x="6944796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2792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研究思路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19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步骤一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rgbClr val="06417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2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步骤二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5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步骤三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8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步骤四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31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步骤五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34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37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0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3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6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847" name="图片 3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研究步骤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6866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36870" name="文本框 19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关键技术与难点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1" name="文本框 20"/>
            <p:cNvSpPr txBox="1"/>
            <p:nvPr/>
          </p:nvSpPr>
          <p:spPr>
            <a:xfrm>
              <a:off x="3229671" y="2019402"/>
              <a:ext cx="165957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关键技术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65"/>
          <p:cNvSpPr txBox="1"/>
          <p:nvPr/>
        </p:nvSpPr>
        <p:spPr>
          <a:xfrm>
            <a:off x="877888" y="17510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/>
          <p:nvPr/>
        </p:nvSpPr>
        <p:spPr>
          <a:xfrm>
            <a:off x="877888" y="3405188"/>
            <a:ext cx="3670300" cy="681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择猪七爷旗舰店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猪七爷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关键难点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0964" name="组合 4"/>
            <p:cNvGrpSpPr/>
            <p:nvPr/>
          </p:nvGrpSpPr>
          <p:grpSpPr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40967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40967" idx="5"/>
                <a:endCxn id="40967" idx="3"/>
              </p:cNvCxnSpPr>
              <p:nvPr/>
            </p:nvCxnSpPr>
            <p:spPr>
              <a:xfrm rot="297887">
                <a:off x="4141490" y="2296350"/>
                <a:ext cx="723553" cy="582184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0967" name="椭圆 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86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30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0972" name="组合 12"/>
            <p:cNvGrpSpPr/>
            <p:nvPr/>
          </p:nvGrpSpPr>
          <p:grpSpPr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40967" idx="5"/>
                <a:endCxn id="40975" idx="3"/>
              </p:cNvCxnSpPr>
              <p:nvPr/>
            </p:nvCxnSpPr>
            <p:spPr>
              <a:xfrm rot="297887" flipV="1">
                <a:off x="3104084" y="2321214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40975" idx="5"/>
                <a:endCxn id="40975" idx="3"/>
              </p:cNvCxnSpPr>
              <p:nvPr/>
            </p:nvCxnSpPr>
            <p:spPr>
              <a:xfrm rot="297887">
                <a:off x="4146052" y="2392508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0975" name="椭圆 1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012" name="TextBox 13"/>
            <p:cNvSpPr txBox="1"/>
            <p:nvPr/>
          </p:nvSpPr>
          <p:spPr>
            <a:xfrm>
              <a:off x="1682144" y="1394385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43014" name="TextBox 14"/>
            <p:cNvSpPr txBox="1"/>
            <p:nvPr/>
          </p:nvSpPr>
          <p:spPr>
            <a:xfrm>
              <a:off x="5171954" y="1407576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13091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3034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案例对比分析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5058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45062" name="文本框 12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3" name="文本框 14"/>
            <p:cNvSpPr txBox="1"/>
            <p:nvPr/>
          </p:nvSpPr>
          <p:spPr>
            <a:xfrm>
              <a:off x="3229670" y="2019402"/>
              <a:ext cx="161602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/>
          <p:nvPr/>
        </p:nvCxnSpPr>
        <p:spPr>
          <a:xfrm>
            <a:off x="37798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3" name="直接箭头连接符 6"/>
          <p:cNvCxnSpPr/>
          <p:nvPr/>
        </p:nvCxnSpPr>
        <p:spPr>
          <a:xfrm>
            <a:off x="69421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4" name="直接箭头连接符 7"/>
          <p:cNvCxnSpPr/>
          <p:nvPr/>
        </p:nvCxnSpPr>
        <p:spPr>
          <a:xfrm>
            <a:off x="21986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5" name="直接箭头连接符 8"/>
          <p:cNvCxnSpPr/>
          <p:nvPr/>
        </p:nvCxnSpPr>
        <p:spPr>
          <a:xfrm>
            <a:off x="53609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842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3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117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研究目标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54488" y="2095500"/>
            <a:ext cx="849312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成果形式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14338" name="文本框 38"/>
            <p:cNvSpPr txBox="1"/>
            <p:nvPr/>
          </p:nvSpPr>
          <p:spPr>
            <a:xfrm>
              <a:off x="219753" y="2417307"/>
              <a:ext cx="274115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9" name="文本框 11"/>
            <p:cNvSpPr txBox="1"/>
            <p:nvPr/>
          </p:nvSpPr>
          <p:spPr>
            <a:xfrm>
              <a:off x="1979712" y="1976522"/>
              <a:ext cx="100540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14342" name="文本框 16"/>
            <p:cNvSpPr txBox="1"/>
            <p:nvPr/>
          </p:nvSpPr>
          <p:spPr>
            <a:xfrm>
              <a:off x="3516783" y="2047768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14346" name="文本框 20"/>
            <p:cNvSpPr txBox="1"/>
            <p:nvPr/>
          </p:nvSpPr>
          <p:spPr>
            <a:xfrm>
              <a:off x="6073087" y="2057986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目前现状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14350" name="文本框 23"/>
            <p:cNvSpPr txBox="1"/>
            <p:nvPr/>
          </p:nvSpPr>
          <p:spPr>
            <a:xfrm>
              <a:off x="3516783" y="2627150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14354" name="文本框 26"/>
            <p:cNvSpPr txBox="1"/>
            <p:nvPr/>
          </p:nvSpPr>
          <p:spPr>
            <a:xfrm>
              <a:off x="6073087" y="2637368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14358" name="文本框 29"/>
            <p:cNvSpPr txBox="1"/>
            <p:nvPr/>
          </p:nvSpPr>
          <p:spPr>
            <a:xfrm>
              <a:off x="3516783" y="3200893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/>
          <p:nvPr/>
        </p:nvSpPr>
        <p:spPr>
          <a:xfrm>
            <a:off x="6638925" y="30686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14362" name="文本框 32"/>
            <p:cNvSpPr txBox="1"/>
            <p:nvPr/>
          </p:nvSpPr>
          <p:spPr>
            <a:xfrm>
              <a:off x="6073087" y="3211111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35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1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应用前景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3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1211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2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64163" y="1951038"/>
            <a:ext cx="2395537" cy="946773"/>
            <a:chOff x="1034229" y="1279118"/>
            <a:chExt cx="2823455" cy="946802"/>
          </a:xfrm>
        </p:grpSpPr>
        <p:sp>
          <p:nvSpPr>
            <p:cNvPr id="51214" name="矩形 13"/>
            <p:cNvSpPr/>
            <p:nvPr/>
          </p:nvSpPr>
          <p:spPr>
            <a:xfrm>
              <a:off x="1034229" y="1511523"/>
              <a:ext cx="2823455" cy="7143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此猪七爷旗舰店</a:t>
              </a:r>
              <a:r>
                <a:rPr lang="en-US" altLang="zh-CN" sz="9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猪七爷</a:t>
              </a:r>
              <a:r>
                <a:rPr lang="zh-CN" altLang="en-US" sz="9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5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1217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8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1" name="文本框 21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4" name="文本框 26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7" name="文本框 29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3250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53254" name="文本框 23"/>
            <p:cNvSpPr txBox="1"/>
            <p:nvPr/>
          </p:nvSpPr>
          <p:spPr>
            <a:xfrm>
              <a:off x="4070982" y="2251134"/>
              <a:ext cx="225550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255" name="文本框 35"/>
            <p:cNvSpPr txBox="1"/>
            <p:nvPr/>
          </p:nvSpPr>
          <p:spPr>
            <a:xfrm>
              <a:off x="4118308" y="2019402"/>
              <a:ext cx="13312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FIVE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5300" name="组合 4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03" name="文本框 5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04" name="文本框 6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5306" name="组合 10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09" name="文本框 11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10" name="文本框 12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5312" name="组合 16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15" name="文本框 17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16" name="文本框 18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5318" name="组合 22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21" name="文本框 23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22" name="文本框 26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48" y="1584606"/>
              <a:ext cx="557331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136" y="1586195"/>
              <a:ext cx="557331" cy="55577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50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37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9215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Freeform 3"/>
          <p:cNvSpPr/>
          <p:nvPr/>
        </p:nvSpPr>
        <p:spPr bwMode="gray">
          <a:xfrm rot="19490962">
            <a:off x="2981325" y="2695575"/>
            <a:ext cx="1365250" cy="1649413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Freeform 4"/>
          <p:cNvSpPr/>
          <p:nvPr/>
        </p:nvSpPr>
        <p:spPr bwMode="gray">
          <a:xfrm rot="19490962" flipH="1" flipV="1">
            <a:off x="4479925" y="1046163"/>
            <a:ext cx="1363663" cy="1647825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gray">
          <a:xfrm>
            <a:off x="3133725" y="1862138"/>
            <a:ext cx="1184275" cy="1182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eXGyreAdventor" pitchFamily="50" charset="0"/>
                <a:ea typeface="+mn-ea"/>
                <a:cs typeface="+mn-cs"/>
              </a:rPr>
              <a:t>添加标题</a:t>
            </a:r>
            <a:endParaRPr kumimoji="0" lang="zh-CN" altLang="en-US" sz="13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eXGyreAdventor" pitchFamily="50" charset="0"/>
              <a:ea typeface="+mn-ea"/>
              <a:cs typeface="+mn-cs"/>
            </a:endParaRPr>
          </a:p>
        </p:txBody>
      </p:sp>
      <p:sp>
        <p:nvSpPr>
          <p:cNvPr id="69" name="Oval 6"/>
          <p:cNvSpPr>
            <a:spLocks noChangeArrowheads="1"/>
          </p:cNvSpPr>
          <p:nvPr/>
        </p:nvSpPr>
        <p:spPr bwMode="gray">
          <a:xfrm>
            <a:off x="4546600" y="2687638"/>
            <a:ext cx="1184275" cy="1182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-3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eXGyreAdventor" pitchFamily="50" charset="0"/>
                <a:ea typeface="+mn-ea"/>
                <a:cs typeface="+mn-cs"/>
              </a:rPr>
              <a:t>添加标题</a:t>
            </a:r>
            <a:endParaRPr kumimoji="0" lang="zh-CN" altLang="en-US" sz="200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eXGyreAdventor" pitchFamily="50" charset="0"/>
              <a:ea typeface="+mn-ea"/>
              <a:cs typeface="+mn-cs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468313" y="1962150"/>
            <a:ext cx="2351088" cy="1197610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您猪七爷旗舰店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猪七爷</a:t>
            </a:r>
            <a:r>
              <a:rPr kumimoji="0" lang="zh-CN" altLang="en-US" sz="1200" kern="1200" cap="none" spc="0" normalizeH="0" baseline="0" noProof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algn="just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9900" y="1400175"/>
            <a:ext cx="3300413" cy="461963"/>
            <a:chOff x="469900" y="1057571"/>
            <a:chExt cx="3299884" cy="461665"/>
          </a:xfrm>
        </p:grpSpPr>
        <p:sp>
          <p:nvSpPr>
            <p:cNvPr id="72" name="TextBox 6"/>
            <p:cNvSpPr txBox="1"/>
            <p:nvPr/>
          </p:nvSpPr>
          <p:spPr>
            <a:xfrm>
              <a:off x="554025" y="1057571"/>
              <a:ext cx="869811" cy="298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kern="1200" cap="none" spc="0" normalizeH="0" baseline="-300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kern="1200" cap="none" spc="0" normalizeH="0" baseline="-3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4" name="TextBox 10"/>
          <p:cNvSpPr txBox="1"/>
          <p:nvPr/>
        </p:nvSpPr>
        <p:spPr>
          <a:xfrm>
            <a:off x="6169025" y="1995488"/>
            <a:ext cx="2454275" cy="1754188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algn="just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57800" y="3870325"/>
            <a:ext cx="3441700" cy="333375"/>
            <a:chOff x="5257195" y="3528519"/>
            <a:chExt cx="3442305" cy="333179"/>
          </a:xfrm>
        </p:grpSpPr>
        <p:sp>
          <p:nvSpPr>
            <p:cNvPr id="76" name="TextBox 9"/>
            <p:cNvSpPr txBox="1"/>
            <p:nvPr/>
          </p:nvSpPr>
          <p:spPr>
            <a:xfrm>
              <a:off x="5976459" y="3563423"/>
              <a:ext cx="870103" cy="298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kern="1200" cap="none" spc="0" normalizeH="0" baseline="-300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kern="1200" cap="none" spc="0" normalizeH="0" baseline="-3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8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3" cy="1798638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29%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77%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70450" y="1031875"/>
            <a:ext cx="3562350" cy="889000"/>
            <a:chOff x="544923" y="2418093"/>
            <a:chExt cx="4750103" cy="1184940"/>
          </a:xfrm>
        </p:grpSpPr>
        <p:sp>
          <p:nvSpPr>
            <p:cNvPr id="13" name="矩形 12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添加标题一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450" y="2162175"/>
            <a:ext cx="3562350" cy="889000"/>
            <a:chOff x="544923" y="2418093"/>
            <a:chExt cx="4750103" cy="1184940"/>
          </a:xfrm>
        </p:grpSpPr>
        <p:sp>
          <p:nvSpPr>
            <p:cNvPr id="16" name="矩形 15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添加标题二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450" y="3225800"/>
            <a:ext cx="3562350" cy="889000"/>
            <a:chOff x="544923" y="2418093"/>
            <a:chExt cx="4750103" cy="1184940"/>
          </a:xfrm>
        </p:grpSpPr>
        <p:sp>
          <p:nvSpPr>
            <p:cNvPr id="19" name="矩形 18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添加标题三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1459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8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8" cy="5921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35313" y="1290638"/>
            <a:ext cx="2827337" cy="2827337"/>
            <a:chOff x="3134916" y="1290638"/>
            <a:chExt cx="282773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05" y="1290638"/>
              <a:ext cx="1390845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197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39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085" y="2752315"/>
              <a:ext cx="1528978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07" y="3552191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0" y="2772947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53" y="1422363"/>
              <a:ext cx="516009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543" y="2266676"/>
              <a:ext cx="51759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致谢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263" y="866775"/>
            <a:ext cx="3957637" cy="1062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老师对该论文从选题，构思到最后定稿的各个环节给予细心指引与教导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使我得以最终完成毕业论文设计！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最后，我要向百忙之中抽时间对本文进行审阅，评议和参与本人论文答辩的各位老师表示感谢！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225" y="3976688"/>
            <a:ext cx="3048000" cy="500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组合 1097"/>
          <p:cNvGrpSpPr/>
          <p:nvPr/>
        </p:nvGrpSpPr>
        <p:grpSpPr>
          <a:xfrm>
            <a:off x="498475" y="1493838"/>
            <a:ext cx="8132763" cy="2954337"/>
            <a:chOff x="498830" y="1493106"/>
            <a:chExt cx="8133175" cy="2955840"/>
          </a:xfrm>
        </p:grpSpPr>
        <p:grpSp>
          <p:nvGrpSpPr>
            <p:cNvPr id="67586" name="组合 1094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</p:grpSpPr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3528341" y="1763631"/>
                <a:ext cx="375104" cy="554083"/>
              </a:xfrm>
              <a:custGeom>
                <a:avLst/>
                <a:gdLst>
                  <a:gd name="T0" fmla="*/ 189 w 316"/>
                  <a:gd name="T1" fmla="*/ 16 h 467"/>
                  <a:gd name="T2" fmla="*/ 225 w 316"/>
                  <a:gd name="T3" fmla="*/ 7 h 467"/>
                  <a:gd name="T4" fmla="*/ 300 w 316"/>
                  <a:gd name="T5" fmla="*/ 52 h 467"/>
                  <a:gd name="T6" fmla="*/ 309 w 316"/>
                  <a:gd name="T7" fmla="*/ 89 h 467"/>
                  <a:gd name="T8" fmla="*/ 298 w 316"/>
                  <a:gd name="T9" fmla="*/ 105 h 467"/>
                  <a:gd name="T10" fmla="*/ 179 w 316"/>
                  <a:gd name="T11" fmla="*/ 33 h 467"/>
                  <a:gd name="T12" fmla="*/ 189 w 316"/>
                  <a:gd name="T13" fmla="*/ 16 h 467"/>
                  <a:gd name="T14" fmla="*/ 164 w 316"/>
                  <a:gd name="T15" fmla="*/ 58 h 467"/>
                  <a:gd name="T16" fmla="*/ 147 w 316"/>
                  <a:gd name="T17" fmla="*/ 85 h 467"/>
                  <a:gd name="T18" fmla="*/ 266 w 316"/>
                  <a:gd name="T19" fmla="*/ 157 h 467"/>
                  <a:gd name="T20" fmla="*/ 283 w 316"/>
                  <a:gd name="T21" fmla="*/ 130 h 467"/>
                  <a:gd name="T22" fmla="*/ 164 w 316"/>
                  <a:gd name="T23" fmla="*/ 58 h 467"/>
                  <a:gd name="T24" fmla="*/ 2 w 316"/>
                  <a:gd name="T25" fmla="*/ 446 h 467"/>
                  <a:gd name="T26" fmla="*/ 13 w 316"/>
                  <a:gd name="T27" fmla="*/ 354 h 467"/>
                  <a:gd name="T28" fmla="*/ 90 w 316"/>
                  <a:gd name="T29" fmla="*/ 401 h 467"/>
                  <a:gd name="T30" fmla="*/ 13 w 316"/>
                  <a:gd name="T31" fmla="*/ 453 h 467"/>
                  <a:gd name="T32" fmla="*/ 2 w 316"/>
                  <a:gd name="T33" fmla="*/ 446 h 467"/>
                  <a:gd name="T34" fmla="*/ 20 w 316"/>
                  <a:gd name="T35" fmla="*/ 296 h 467"/>
                  <a:gd name="T36" fmla="*/ 133 w 316"/>
                  <a:gd name="T37" fmla="*/ 109 h 467"/>
                  <a:gd name="T38" fmla="*/ 172 w 316"/>
                  <a:gd name="T39" fmla="*/ 133 h 467"/>
                  <a:gd name="T40" fmla="*/ 59 w 316"/>
                  <a:gd name="T41" fmla="*/ 320 h 467"/>
                  <a:gd name="T42" fmla="*/ 20 w 316"/>
                  <a:gd name="T43" fmla="*/ 296 h 467"/>
                  <a:gd name="T44" fmla="*/ 99 w 316"/>
                  <a:gd name="T45" fmla="*/ 344 h 467"/>
                  <a:gd name="T46" fmla="*/ 212 w 316"/>
                  <a:gd name="T47" fmla="*/ 158 h 467"/>
                  <a:gd name="T48" fmla="*/ 252 w 316"/>
                  <a:gd name="T49" fmla="*/ 182 h 467"/>
                  <a:gd name="T50" fmla="*/ 139 w 316"/>
                  <a:gd name="T51" fmla="*/ 368 h 467"/>
                  <a:gd name="T52" fmla="*/ 99 w 316"/>
                  <a:gd name="T53" fmla="*/ 344 h 467"/>
                  <a:gd name="T54" fmla="*/ 95 w 316"/>
                  <a:gd name="T55" fmla="*/ 446 h 467"/>
                  <a:gd name="T56" fmla="*/ 301 w 316"/>
                  <a:gd name="T57" fmla="*/ 446 h 467"/>
                  <a:gd name="T58" fmla="*/ 311 w 316"/>
                  <a:gd name="T59" fmla="*/ 456 h 467"/>
                  <a:gd name="T60" fmla="*/ 301 w 316"/>
                  <a:gd name="T61" fmla="*/ 467 h 467"/>
                  <a:gd name="T62" fmla="*/ 95 w 316"/>
                  <a:gd name="T63" fmla="*/ 467 h 467"/>
                  <a:gd name="T64" fmla="*/ 84 w 316"/>
                  <a:gd name="T65" fmla="*/ 456 h 467"/>
                  <a:gd name="T66" fmla="*/ 95 w 316"/>
                  <a:gd name="T67" fmla="*/ 44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467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516474" y="4050607"/>
                <a:ext cx="410408" cy="637969"/>
              </a:xfrm>
              <a:custGeom>
                <a:avLst/>
                <a:gdLst>
                  <a:gd name="T0" fmla="*/ 19 w 347"/>
                  <a:gd name="T1" fmla="*/ 28 h 537"/>
                  <a:gd name="T2" fmla="*/ 30 w 347"/>
                  <a:gd name="T3" fmla="*/ 4 h 537"/>
                  <a:gd name="T4" fmla="*/ 54 w 347"/>
                  <a:gd name="T5" fmla="*/ 15 h 537"/>
                  <a:gd name="T6" fmla="*/ 67 w 347"/>
                  <a:gd name="T7" fmla="*/ 49 h 537"/>
                  <a:gd name="T8" fmla="*/ 56 w 347"/>
                  <a:gd name="T9" fmla="*/ 73 h 537"/>
                  <a:gd name="T10" fmla="*/ 50 w 347"/>
                  <a:gd name="T11" fmla="*/ 74 h 537"/>
                  <a:gd name="T12" fmla="*/ 32 w 347"/>
                  <a:gd name="T13" fmla="*/ 62 h 537"/>
                  <a:gd name="T14" fmla="*/ 19 w 347"/>
                  <a:gd name="T15" fmla="*/ 28 h 537"/>
                  <a:gd name="T16" fmla="*/ 163 w 347"/>
                  <a:gd name="T17" fmla="*/ 308 h 537"/>
                  <a:gd name="T18" fmla="*/ 140 w 347"/>
                  <a:gd name="T19" fmla="*/ 297 h 537"/>
                  <a:gd name="T20" fmla="*/ 129 w 347"/>
                  <a:gd name="T21" fmla="*/ 321 h 537"/>
                  <a:gd name="T22" fmla="*/ 143 w 347"/>
                  <a:gd name="T23" fmla="*/ 360 h 537"/>
                  <a:gd name="T24" fmla="*/ 167 w 347"/>
                  <a:gd name="T25" fmla="*/ 370 h 537"/>
                  <a:gd name="T26" fmla="*/ 178 w 347"/>
                  <a:gd name="T27" fmla="*/ 347 h 537"/>
                  <a:gd name="T28" fmla="*/ 163 w 347"/>
                  <a:gd name="T29" fmla="*/ 308 h 537"/>
                  <a:gd name="T30" fmla="*/ 345 w 347"/>
                  <a:gd name="T31" fmla="*/ 429 h 537"/>
                  <a:gd name="T32" fmla="*/ 334 w 347"/>
                  <a:gd name="T33" fmla="*/ 415 h 537"/>
                  <a:gd name="T34" fmla="*/ 332 w 347"/>
                  <a:gd name="T35" fmla="*/ 390 h 537"/>
                  <a:gd name="T36" fmla="*/ 178 w 347"/>
                  <a:gd name="T37" fmla="*/ 210 h 537"/>
                  <a:gd name="T38" fmla="*/ 186 w 347"/>
                  <a:gd name="T39" fmla="*/ 173 h 537"/>
                  <a:gd name="T40" fmla="*/ 180 w 347"/>
                  <a:gd name="T41" fmla="*/ 140 h 537"/>
                  <a:gd name="T42" fmla="*/ 93 w 347"/>
                  <a:gd name="T43" fmla="*/ 80 h 537"/>
                  <a:gd name="T44" fmla="*/ 61 w 347"/>
                  <a:gd name="T45" fmla="*/ 86 h 537"/>
                  <a:gd name="T46" fmla="*/ 0 w 347"/>
                  <a:gd name="T47" fmla="*/ 173 h 537"/>
                  <a:gd name="T48" fmla="*/ 6 w 347"/>
                  <a:gd name="T49" fmla="*/ 205 h 537"/>
                  <a:gd name="T50" fmla="*/ 53 w 347"/>
                  <a:gd name="T51" fmla="*/ 256 h 537"/>
                  <a:gd name="T52" fmla="*/ 55 w 347"/>
                  <a:gd name="T53" fmla="*/ 493 h 537"/>
                  <a:gd name="T54" fmla="*/ 69 w 347"/>
                  <a:gd name="T55" fmla="*/ 513 h 537"/>
                  <a:gd name="T56" fmla="*/ 70 w 347"/>
                  <a:gd name="T57" fmla="*/ 531 h 537"/>
                  <a:gd name="T58" fmla="*/ 76 w 347"/>
                  <a:gd name="T59" fmla="*/ 537 h 537"/>
                  <a:gd name="T60" fmla="*/ 82 w 347"/>
                  <a:gd name="T61" fmla="*/ 530 h 537"/>
                  <a:gd name="T62" fmla="*/ 81 w 347"/>
                  <a:gd name="T63" fmla="*/ 513 h 537"/>
                  <a:gd name="T64" fmla="*/ 97 w 347"/>
                  <a:gd name="T65" fmla="*/ 493 h 537"/>
                  <a:gd name="T66" fmla="*/ 95 w 347"/>
                  <a:gd name="T67" fmla="*/ 203 h 537"/>
                  <a:gd name="T68" fmla="*/ 74 w 347"/>
                  <a:gd name="T69" fmla="*/ 181 h 537"/>
                  <a:gd name="T70" fmla="*/ 53 w 347"/>
                  <a:gd name="T71" fmla="*/ 203 h 537"/>
                  <a:gd name="T72" fmla="*/ 53 w 347"/>
                  <a:gd name="T73" fmla="*/ 234 h 537"/>
                  <a:gd name="T74" fmla="*/ 24 w 347"/>
                  <a:gd name="T75" fmla="*/ 198 h 537"/>
                  <a:gd name="T76" fmla="*/ 20 w 347"/>
                  <a:gd name="T77" fmla="*/ 173 h 537"/>
                  <a:gd name="T78" fmla="*/ 68 w 347"/>
                  <a:gd name="T79" fmla="*/ 104 h 537"/>
                  <a:gd name="T80" fmla="*/ 93 w 347"/>
                  <a:gd name="T81" fmla="*/ 99 h 537"/>
                  <a:gd name="T82" fmla="*/ 162 w 347"/>
                  <a:gd name="T83" fmla="*/ 147 h 537"/>
                  <a:gd name="T84" fmla="*/ 167 w 347"/>
                  <a:gd name="T85" fmla="*/ 173 h 537"/>
                  <a:gd name="T86" fmla="*/ 164 w 347"/>
                  <a:gd name="T87" fmla="*/ 193 h 537"/>
                  <a:gd name="T88" fmla="*/ 144 w 347"/>
                  <a:gd name="T89" fmla="*/ 169 h 537"/>
                  <a:gd name="T90" fmla="*/ 114 w 347"/>
                  <a:gd name="T91" fmla="*/ 167 h 537"/>
                  <a:gd name="T92" fmla="*/ 111 w 347"/>
                  <a:gd name="T93" fmla="*/ 196 h 537"/>
                  <a:gd name="T94" fmla="*/ 299 w 347"/>
                  <a:gd name="T95" fmla="*/ 418 h 537"/>
                  <a:gd name="T96" fmla="*/ 316 w 347"/>
                  <a:gd name="T97" fmla="*/ 425 h 537"/>
                  <a:gd name="T98" fmla="*/ 325 w 347"/>
                  <a:gd name="T99" fmla="*/ 423 h 537"/>
                  <a:gd name="T100" fmla="*/ 335 w 347"/>
                  <a:gd name="T101" fmla="*/ 436 h 537"/>
                  <a:gd name="T102" fmla="*/ 340 w 347"/>
                  <a:gd name="T103" fmla="*/ 438 h 537"/>
                  <a:gd name="T104" fmla="*/ 344 w 347"/>
                  <a:gd name="T105" fmla="*/ 437 h 537"/>
                  <a:gd name="T106" fmla="*/ 345 w 347"/>
                  <a:gd name="T107" fmla="*/ 4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" h="53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4399906" y="1787913"/>
                <a:ext cx="668569" cy="547461"/>
              </a:xfrm>
              <a:custGeom>
                <a:avLst/>
                <a:gdLst>
                  <a:gd name="T0" fmla="*/ 310 w 563"/>
                  <a:gd name="T1" fmla="*/ 372 h 461"/>
                  <a:gd name="T2" fmla="*/ 321 w 563"/>
                  <a:gd name="T3" fmla="*/ 370 h 461"/>
                  <a:gd name="T4" fmla="*/ 552 w 563"/>
                  <a:gd name="T5" fmla="*/ 248 h 461"/>
                  <a:gd name="T6" fmla="*/ 559 w 563"/>
                  <a:gd name="T7" fmla="*/ 226 h 461"/>
                  <a:gd name="T8" fmla="*/ 537 w 563"/>
                  <a:gd name="T9" fmla="*/ 220 h 461"/>
                  <a:gd name="T10" fmla="*/ 311 w 563"/>
                  <a:gd name="T11" fmla="*/ 339 h 461"/>
                  <a:gd name="T12" fmla="*/ 59 w 563"/>
                  <a:gd name="T13" fmla="*/ 285 h 461"/>
                  <a:gd name="T14" fmla="*/ 38 w 563"/>
                  <a:gd name="T15" fmla="*/ 253 h 461"/>
                  <a:gd name="T16" fmla="*/ 71 w 563"/>
                  <a:gd name="T17" fmla="*/ 232 h 461"/>
                  <a:gd name="T18" fmla="*/ 313 w 563"/>
                  <a:gd name="T19" fmla="*/ 283 h 461"/>
                  <a:gd name="T20" fmla="*/ 321 w 563"/>
                  <a:gd name="T21" fmla="*/ 281 h 461"/>
                  <a:gd name="T22" fmla="*/ 552 w 563"/>
                  <a:gd name="T23" fmla="*/ 159 h 461"/>
                  <a:gd name="T24" fmla="*/ 559 w 563"/>
                  <a:gd name="T25" fmla="*/ 138 h 461"/>
                  <a:gd name="T26" fmla="*/ 537 w 563"/>
                  <a:gd name="T27" fmla="*/ 131 h 461"/>
                  <a:gd name="T28" fmla="*/ 310 w 563"/>
                  <a:gd name="T29" fmla="*/ 251 h 461"/>
                  <a:gd name="T30" fmla="*/ 59 w 563"/>
                  <a:gd name="T31" fmla="*/ 197 h 461"/>
                  <a:gd name="T32" fmla="*/ 38 w 563"/>
                  <a:gd name="T33" fmla="*/ 164 h 461"/>
                  <a:gd name="T34" fmla="*/ 71 w 563"/>
                  <a:gd name="T35" fmla="*/ 143 h 461"/>
                  <a:gd name="T36" fmla="*/ 298 w 563"/>
                  <a:gd name="T37" fmla="*/ 191 h 461"/>
                  <a:gd name="T38" fmla="*/ 306 w 563"/>
                  <a:gd name="T39" fmla="*/ 189 h 461"/>
                  <a:gd name="T40" fmla="*/ 538 w 563"/>
                  <a:gd name="T41" fmla="*/ 69 h 461"/>
                  <a:gd name="T42" fmla="*/ 535 w 563"/>
                  <a:gd name="T43" fmla="*/ 48 h 461"/>
                  <a:gd name="T44" fmla="*/ 310 w 563"/>
                  <a:gd name="T45" fmla="*/ 4 h 461"/>
                  <a:gd name="T46" fmla="*/ 249 w 563"/>
                  <a:gd name="T47" fmla="*/ 12 h 461"/>
                  <a:gd name="T48" fmla="*/ 41 w 563"/>
                  <a:gd name="T49" fmla="*/ 114 h 461"/>
                  <a:gd name="T50" fmla="*/ 33 w 563"/>
                  <a:gd name="T51" fmla="*/ 119 h 461"/>
                  <a:gd name="T52" fmla="*/ 7 w 563"/>
                  <a:gd name="T53" fmla="*/ 157 h 461"/>
                  <a:gd name="T54" fmla="*/ 25 w 563"/>
                  <a:gd name="T55" fmla="*/ 214 h 461"/>
                  <a:gd name="T56" fmla="*/ 7 w 563"/>
                  <a:gd name="T57" fmla="*/ 246 h 461"/>
                  <a:gd name="T58" fmla="*/ 25 w 563"/>
                  <a:gd name="T59" fmla="*/ 303 h 461"/>
                  <a:gd name="T60" fmla="*/ 7 w 563"/>
                  <a:gd name="T61" fmla="*/ 335 h 461"/>
                  <a:gd name="T62" fmla="*/ 52 w 563"/>
                  <a:gd name="T63" fmla="*/ 405 h 461"/>
                  <a:gd name="T64" fmla="*/ 311 w 563"/>
                  <a:gd name="T65" fmla="*/ 460 h 461"/>
                  <a:gd name="T66" fmla="*/ 321 w 563"/>
                  <a:gd name="T67" fmla="*/ 459 h 461"/>
                  <a:gd name="T68" fmla="*/ 552 w 563"/>
                  <a:gd name="T69" fmla="*/ 337 h 461"/>
                  <a:gd name="T70" fmla="*/ 559 w 563"/>
                  <a:gd name="T71" fmla="*/ 315 h 461"/>
                  <a:gd name="T72" fmla="*/ 537 w 563"/>
                  <a:gd name="T73" fmla="*/ 308 h 461"/>
                  <a:gd name="T74" fmla="*/ 310 w 563"/>
                  <a:gd name="T75" fmla="*/ 428 h 461"/>
                  <a:gd name="T76" fmla="*/ 59 w 563"/>
                  <a:gd name="T77" fmla="*/ 374 h 461"/>
                  <a:gd name="T78" fmla="*/ 38 w 563"/>
                  <a:gd name="T79" fmla="*/ 341 h 461"/>
                  <a:gd name="T80" fmla="*/ 71 w 563"/>
                  <a:gd name="T81" fmla="*/ 320 h 461"/>
                  <a:gd name="T82" fmla="*/ 310 w 563"/>
                  <a:gd name="T83" fmla="*/ 372 h 461"/>
                  <a:gd name="T84" fmla="*/ 296 w 563"/>
                  <a:gd name="T85" fmla="*/ 57 h 461"/>
                  <a:gd name="T86" fmla="*/ 404 w 563"/>
                  <a:gd name="T87" fmla="*/ 78 h 461"/>
                  <a:gd name="T88" fmla="*/ 357 w 563"/>
                  <a:gd name="T89" fmla="*/ 101 h 461"/>
                  <a:gd name="T90" fmla="*/ 249 w 563"/>
                  <a:gd name="T91" fmla="*/ 79 h 461"/>
                  <a:gd name="T92" fmla="*/ 296 w 563"/>
                  <a:gd name="T93" fmla="*/ 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3" h="461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2303735" y="1836478"/>
                <a:ext cx="750208" cy="509935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373052" y="748178"/>
                <a:ext cx="644297" cy="525386"/>
              </a:xfrm>
              <a:custGeom>
                <a:avLst/>
                <a:gdLst>
                  <a:gd name="T0" fmla="*/ 39 w 542"/>
                  <a:gd name="T1" fmla="*/ 0 h 442"/>
                  <a:gd name="T2" fmla="*/ 0 w 542"/>
                  <a:gd name="T3" fmla="*/ 403 h 442"/>
                  <a:gd name="T4" fmla="*/ 503 w 542"/>
                  <a:gd name="T5" fmla="*/ 442 h 442"/>
                  <a:gd name="T6" fmla="*/ 542 w 542"/>
                  <a:gd name="T7" fmla="*/ 40 h 442"/>
                  <a:gd name="T8" fmla="*/ 514 w 542"/>
                  <a:gd name="T9" fmla="*/ 395 h 442"/>
                  <a:gd name="T10" fmla="*/ 49 w 542"/>
                  <a:gd name="T11" fmla="*/ 414 h 442"/>
                  <a:gd name="T12" fmla="*/ 30 w 542"/>
                  <a:gd name="T13" fmla="*/ 50 h 442"/>
                  <a:gd name="T14" fmla="*/ 494 w 542"/>
                  <a:gd name="T15" fmla="*/ 31 h 442"/>
                  <a:gd name="T16" fmla="*/ 514 w 542"/>
                  <a:gd name="T17" fmla="*/ 395 h 442"/>
                  <a:gd name="T18" fmla="*/ 68 w 542"/>
                  <a:gd name="T19" fmla="*/ 58 h 442"/>
                  <a:gd name="T20" fmla="*/ 58 w 542"/>
                  <a:gd name="T21" fmla="*/ 376 h 442"/>
                  <a:gd name="T22" fmla="*/ 314 w 542"/>
                  <a:gd name="T23" fmla="*/ 387 h 442"/>
                  <a:gd name="T24" fmla="*/ 320 w 542"/>
                  <a:gd name="T25" fmla="*/ 359 h 442"/>
                  <a:gd name="T26" fmla="*/ 447 w 542"/>
                  <a:gd name="T27" fmla="*/ 365 h 442"/>
                  <a:gd name="T28" fmla="*/ 473 w 542"/>
                  <a:gd name="T29" fmla="*/ 387 h 442"/>
                  <a:gd name="T30" fmla="*/ 484 w 542"/>
                  <a:gd name="T31" fmla="*/ 69 h 442"/>
                  <a:gd name="T32" fmla="*/ 208 w 542"/>
                  <a:gd name="T33" fmla="*/ 260 h 442"/>
                  <a:gd name="T34" fmla="*/ 163 w 542"/>
                  <a:gd name="T35" fmla="*/ 287 h 442"/>
                  <a:gd name="T36" fmla="*/ 123 w 542"/>
                  <a:gd name="T37" fmla="*/ 270 h 442"/>
                  <a:gd name="T38" fmla="*/ 129 w 542"/>
                  <a:gd name="T39" fmla="*/ 253 h 442"/>
                  <a:gd name="T40" fmla="*/ 144 w 542"/>
                  <a:gd name="T41" fmla="*/ 259 h 442"/>
                  <a:gd name="T42" fmla="*/ 155 w 542"/>
                  <a:gd name="T43" fmla="*/ 269 h 442"/>
                  <a:gd name="T44" fmla="*/ 187 w 542"/>
                  <a:gd name="T45" fmla="*/ 253 h 442"/>
                  <a:gd name="T46" fmla="*/ 175 w 542"/>
                  <a:gd name="T47" fmla="*/ 220 h 442"/>
                  <a:gd name="T48" fmla="*/ 155 w 542"/>
                  <a:gd name="T49" fmla="*/ 220 h 442"/>
                  <a:gd name="T50" fmla="*/ 139 w 542"/>
                  <a:gd name="T51" fmla="*/ 218 h 442"/>
                  <a:gd name="T52" fmla="*/ 146 w 542"/>
                  <a:gd name="T53" fmla="*/ 204 h 442"/>
                  <a:gd name="T54" fmla="*/ 169 w 542"/>
                  <a:gd name="T55" fmla="*/ 186 h 442"/>
                  <a:gd name="T56" fmla="*/ 163 w 542"/>
                  <a:gd name="T57" fmla="*/ 178 h 442"/>
                  <a:gd name="T58" fmla="*/ 138 w 542"/>
                  <a:gd name="T59" fmla="*/ 184 h 442"/>
                  <a:gd name="T60" fmla="*/ 124 w 542"/>
                  <a:gd name="T61" fmla="*/ 193 h 442"/>
                  <a:gd name="T62" fmla="*/ 117 w 542"/>
                  <a:gd name="T63" fmla="*/ 178 h 442"/>
                  <a:gd name="T64" fmla="*/ 173 w 542"/>
                  <a:gd name="T65" fmla="*/ 163 h 442"/>
                  <a:gd name="T66" fmla="*/ 191 w 542"/>
                  <a:gd name="T67" fmla="*/ 195 h 442"/>
                  <a:gd name="T68" fmla="*/ 191 w 542"/>
                  <a:gd name="T69" fmla="*/ 209 h 442"/>
                  <a:gd name="T70" fmla="*/ 208 w 542"/>
                  <a:gd name="T71" fmla="*/ 260 h 442"/>
                  <a:gd name="T72" fmla="*/ 322 w 542"/>
                  <a:gd name="T73" fmla="*/ 212 h 442"/>
                  <a:gd name="T74" fmla="*/ 296 w 542"/>
                  <a:gd name="T75" fmla="*/ 216 h 442"/>
                  <a:gd name="T76" fmla="*/ 294 w 542"/>
                  <a:gd name="T77" fmla="*/ 232 h 442"/>
                  <a:gd name="T78" fmla="*/ 289 w 542"/>
                  <a:gd name="T79" fmla="*/ 249 h 442"/>
                  <a:gd name="T80" fmla="*/ 284 w 542"/>
                  <a:gd name="T81" fmla="*/ 249 h 442"/>
                  <a:gd name="T82" fmla="*/ 274 w 542"/>
                  <a:gd name="T83" fmla="*/ 220 h 442"/>
                  <a:gd name="T84" fmla="*/ 254 w 542"/>
                  <a:gd name="T85" fmla="*/ 225 h 442"/>
                  <a:gd name="T86" fmla="*/ 242 w 542"/>
                  <a:gd name="T87" fmla="*/ 221 h 442"/>
                  <a:gd name="T88" fmla="*/ 247 w 542"/>
                  <a:gd name="T89" fmla="*/ 212 h 442"/>
                  <a:gd name="T90" fmla="*/ 273 w 542"/>
                  <a:gd name="T91" fmla="*/ 206 h 442"/>
                  <a:gd name="T92" fmla="*/ 282 w 542"/>
                  <a:gd name="T93" fmla="*/ 177 h 442"/>
                  <a:gd name="T94" fmla="*/ 291 w 542"/>
                  <a:gd name="T95" fmla="*/ 192 h 442"/>
                  <a:gd name="T96" fmla="*/ 306 w 542"/>
                  <a:gd name="T97" fmla="*/ 201 h 442"/>
                  <a:gd name="T98" fmla="*/ 326 w 542"/>
                  <a:gd name="T99" fmla="*/ 204 h 442"/>
                  <a:gd name="T100" fmla="*/ 404 w 542"/>
                  <a:gd name="T101" fmla="*/ 238 h 442"/>
                  <a:gd name="T102" fmla="*/ 397 w 542"/>
                  <a:gd name="T103" fmla="*/ 244 h 442"/>
                  <a:gd name="T104" fmla="*/ 384 w 542"/>
                  <a:gd name="T105" fmla="*/ 239 h 442"/>
                  <a:gd name="T106" fmla="*/ 371 w 542"/>
                  <a:gd name="T107" fmla="*/ 149 h 442"/>
                  <a:gd name="T108" fmla="*/ 343 w 542"/>
                  <a:gd name="T109" fmla="*/ 168 h 442"/>
                  <a:gd name="T110" fmla="*/ 329 w 542"/>
                  <a:gd name="T111" fmla="*/ 158 h 442"/>
                  <a:gd name="T112" fmla="*/ 363 w 542"/>
                  <a:gd name="T113" fmla="*/ 130 h 442"/>
                  <a:gd name="T114" fmla="*/ 387 w 542"/>
                  <a:gd name="T115" fmla="*/ 122 h 442"/>
                  <a:gd name="T116" fmla="*/ 395 w 542"/>
                  <a:gd name="T117" fmla="*/ 137 h 442"/>
                  <a:gd name="T118" fmla="*/ 404 w 542"/>
                  <a:gd name="T119" fmla="*/ 23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2" h="4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3404777" y="781290"/>
                <a:ext cx="648710" cy="472406"/>
              </a:xfrm>
              <a:custGeom>
                <a:avLst/>
                <a:gdLst>
                  <a:gd name="T0" fmla="*/ 0 w 547"/>
                  <a:gd name="T1" fmla="*/ 0 h 399"/>
                  <a:gd name="T2" fmla="*/ 0 w 547"/>
                  <a:gd name="T3" fmla="*/ 399 h 399"/>
                  <a:gd name="T4" fmla="*/ 547 w 547"/>
                  <a:gd name="T5" fmla="*/ 399 h 399"/>
                  <a:gd name="T6" fmla="*/ 547 w 547"/>
                  <a:gd name="T7" fmla="*/ 0 h 399"/>
                  <a:gd name="T8" fmla="*/ 0 w 547"/>
                  <a:gd name="T9" fmla="*/ 0 h 399"/>
                  <a:gd name="T10" fmla="*/ 525 w 547"/>
                  <a:gd name="T11" fmla="*/ 376 h 399"/>
                  <a:gd name="T12" fmla="*/ 22 w 547"/>
                  <a:gd name="T13" fmla="*/ 376 h 399"/>
                  <a:gd name="T14" fmla="*/ 22 w 547"/>
                  <a:gd name="T15" fmla="*/ 23 h 399"/>
                  <a:gd name="T16" fmla="*/ 525 w 547"/>
                  <a:gd name="T17" fmla="*/ 23 h 399"/>
                  <a:gd name="T18" fmla="*/ 525 w 547"/>
                  <a:gd name="T19" fmla="*/ 376 h 399"/>
                  <a:gd name="T20" fmla="*/ 471 w 547"/>
                  <a:gd name="T21" fmla="*/ 235 h 399"/>
                  <a:gd name="T22" fmla="*/ 447 w 547"/>
                  <a:gd name="T23" fmla="*/ 278 h 399"/>
                  <a:gd name="T24" fmla="*/ 447 w 547"/>
                  <a:gd name="T25" fmla="*/ 279 h 399"/>
                  <a:gd name="T26" fmla="*/ 447 w 547"/>
                  <a:gd name="T27" fmla="*/ 353 h 399"/>
                  <a:gd name="T28" fmla="*/ 422 w 547"/>
                  <a:gd name="T29" fmla="*/ 321 h 399"/>
                  <a:gd name="T30" fmla="*/ 398 w 547"/>
                  <a:gd name="T31" fmla="*/ 353 h 399"/>
                  <a:gd name="T32" fmla="*/ 398 w 547"/>
                  <a:gd name="T33" fmla="*/ 279 h 399"/>
                  <a:gd name="T34" fmla="*/ 398 w 547"/>
                  <a:gd name="T35" fmla="*/ 278 h 399"/>
                  <a:gd name="T36" fmla="*/ 373 w 547"/>
                  <a:gd name="T37" fmla="*/ 235 h 399"/>
                  <a:gd name="T38" fmla="*/ 422 w 547"/>
                  <a:gd name="T39" fmla="*/ 186 h 399"/>
                  <a:gd name="T40" fmla="*/ 471 w 547"/>
                  <a:gd name="T41" fmla="*/ 235 h 399"/>
                  <a:gd name="T42" fmla="*/ 61 w 547"/>
                  <a:gd name="T43" fmla="*/ 83 h 399"/>
                  <a:gd name="T44" fmla="*/ 69 w 547"/>
                  <a:gd name="T45" fmla="*/ 75 h 399"/>
                  <a:gd name="T46" fmla="*/ 467 w 547"/>
                  <a:gd name="T47" fmla="*/ 75 h 399"/>
                  <a:gd name="T48" fmla="*/ 475 w 547"/>
                  <a:gd name="T49" fmla="*/ 83 h 399"/>
                  <a:gd name="T50" fmla="*/ 467 w 547"/>
                  <a:gd name="T51" fmla="*/ 91 h 399"/>
                  <a:gd name="T52" fmla="*/ 69 w 547"/>
                  <a:gd name="T53" fmla="*/ 91 h 399"/>
                  <a:gd name="T54" fmla="*/ 61 w 547"/>
                  <a:gd name="T55" fmla="*/ 83 h 399"/>
                  <a:gd name="T56" fmla="*/ 409 w 547"/>
                  <a:gd name="T57" fmla="*/ 150 h 399"/>
                  <a:gd name="T58" fmla="*/ 105 w 547"/>
                  <a:gd name="T59" fmla="*/ 150 h 399"/>
                  <a:gd name="T60" fmla="*/ 97 w 547"/>
                  <a:gd name="T61" fmla="*/ 142 h 399"/>
                  <a:gd name="T62" fmla="*/ 105 w 547"/>
                  <a:gd name="T63" fmla="*/ 134 h 399"/>
                  <a:gd name="T64" fmla="*/ 409 w 547"/>
                  <a:gd name="T65" fmla="*/ 134 h 399"/>
                  <a:gd name="T66" fmla="*/ 416 w 547"/>
                  <a:gd name="T67" fmla="*/ 142 h 399"/>
                  <a:gd name="T68" fmla="*/ 409 w 547"/>
                  <a:gd name="T69" fmla="*/ 150 h 399"/>
                  <a:gd name="T70" fmla="*/ 299 w 547"/>
                  <a:gd name="T71" fmla="*/ 240 h 399"/>
                  <a:gd name="T72" fmla="*/ 291 w 547"/>
                  <a:gd name="T73" fmla="*/ 248 h 399"/>
                  <a:gd name="T74" fmla="*/ 118 w 547"/>
                  <a:gd name="T75" fmla="*/ 248 h 399"/>
                  <a:gd name="T76" fmla="*/ 110 w 547"/>
                  <a:gd name="T77" fmla="*/ 240 h 399"/>
                  <a:gd name="T78" fmla="*/ 118 w 547"/>
                  <a:gd name="T79" fmla="*/ 232 h 399"/>
                  <a:gd name="T80" fmla="*/ 291 w 547"/>
                  <a:gd name="T81" fmla="*/ 232 h 399"/>
                  <a:gd name="T82" fmla="*/ 299 w 547"/>
                  <a:gd name="T83" fmla="*/ 240 h 399"/>
                  <a:gd name="T84" fmla="*/ 299 w 547"/>
                  <a:gd name="T85" fmla="*/ 297 h 399"/>
                  <a:gd name="T86" fmla="*/ 291 w 547"/>
                  <a:gd name="T87" fmla="*/ 305 h 399"/>
                  <a:gd name="T88" fmla="*/ 118 w 547"/>
                  <a:gd name="T89" fmla="*/ 305 h 399"/>
                  <a:gd name="T90" fmla="*/ 110 w 547"/>
                  <a:gd name="T91" fmla="*/ 297 h 399"/>
                  <a:gd name="T92" fmla="*/ 118 w 547"/>
                  <a:gd name="T93" fmla="*/ 290 h 399"/>
                  <a:gd name="T94" fmla="*/ 291 w 547"/>
                  <a:gd name="T95" fmla="*/ 290 h 399"/>
                  <a:gd name="T96" fmla="*/ 299 w 547"/>
                  <a:gd name="T97" fmla="*/ 297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399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2281670" y="794535"/>
                <a:ext cx="809785" cy="445916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2"/>
              <p:cNvSpPr>
                <a:spLocks noEditPoints="1"/>
              </p:cNvSpPr>
              <p:nvPr/>
            </p:nvSpPr>
            <p:spPr bwMode="auto">
              <a:xfrm>
                <a:off x="4415352" y="642218"/>
                <a:ext cx="575895" cy="596027"/>
              </a:xfrm>
              <a:custGeom>
                <a:avLst/>
                <a:gdLst>
                  <a:gd name="T0" fmla="*/ 485 w 485"/>
                  <a:gd name="T1" fmla="*/ 490 h 503"/>
                  <a:gd name="T2" fmla="*/ 14 w 485"/>
                  <a:gd name="T3" fmla="*/ 503 h 503"/>
                  <a:gd name="T4" fmla="*/ 0 w 485"/>
                  <a:gd name="T5" fmla="*/ 489 h 503"/>
                  <a:gd name="T6" fmla="*/ 471 w 485"/>
                  <a:gd name="T7" fmla="*/ 476 h 503"/>
                  <a:gd name="T8" fmla="*/ 17 w 485"/>
                  <a:gd name="T9" fmla="*/ 439 h 503"/>
                  <a:gd name="T10" fmla="*/ 31 w 485"/>
                  <a:gd name="T11" fmla="*/ 453 h 503"/>
                  <a:gd name="T12" fmla="*/ 468 w 485"/>
                  <a:gd name="T13" fmla="*/ 440 h 503"/>
                  <a:gd name="T14" fmla="*/ 454 w 485"/>
                  <a:gd name="T15" fmla="*/ 426 h 503"/>
                  <a:gd name="T16" fmla="*/ 17 w 485"/>
                  <a:gd name="T17" fmla="*/ 439 h 503"/>
                  <a:gd name="T18" fmla="*/ 21 w 485"/>
                  <a:gd name="T19" fmla="*/ 134 h 503"/>
                  <a:gd name="T20" fmla="*/ 247 w 485"/>
                  <a:gd name="T21" fmla="*/ 1 h 503"/>
                  <a:gd name="T22" fmla="*/ 474 w 485"/>
                  <a:gd name="T23" fmla="*/ 153 h 503"/>
                  <a:gd name="T24" fmla="*/ 25 w 485"/>
                  <a:gd name="T25" fmla="*/ 164 h 503"/>
                  <a:gd name="T26" fmla="*/ 211 w 485"/>
                  <a:gd name="T27" fmla="*/ 91 h 503"/>
                  <a:gd name="T28" fmla="*/ 274 w 485"/>
                  <a:gd name="T29" fmla="*/ 91 h 503"/>
                  <a:gd name="T30" fmla="*/ 211 w 485"/>
                  <a:gd name="T31" fmla="*/ 91 h 503"/>
                  <a:gd name="T32" fmla="*/ 52 w 485"/>
                  <a:gd name="T33" fmla="*/ 385 h 503"/>
                  <a:gd name="T34" fmla="*/ 69 w 485"/>
                  <a:gd name="T35" fmla="*/ 399 h 503"/>
                  <a:gd name="T36" fmla="*/ 147 w 485"/>
                  <a:gd name="T37" fmla="*/ 385 h 503"/>
                  <a:gd name="T38" fmla="*/ 134 w 485"/>
                  <a:gd name="T39" fmla="*/ 371 h 503"/>
                  <a:gd name="T40" fmla="*/ 129 w 485"/>
                  <a:gd name="T41" fmla="*/ 218 h 503"/>
                  <a:gd name="T42" fmla="*/ 147 w 485"/>
                  <a:gd name="T43" fmla="*/ 205 h 503"/>
                  <a:gd name="T44" fmla="*/ 136 w 485"/>
                  <a:gd name="T45" fmla="*/ 191 h 503"/>
                  <a:gd name="T46" fmla="*/ 52 w 485"/>
                  <a:gd name="T47" fmla="*/ 204 h 503"/>
                  <a:gd name="T48" fmla="*/ 66 w 485"/>
                  <a:gd name="T49" fmla="*/ 218 h 503"/>
                  <a:gd name="T50" fmla="*/ 69 w 485"/>
                  <a:gd name="T51" fmla="*/ 371 h 503"/>
                  <a:gd name="T52" fmla="*/ 209 w 485"/>
                  <a:gd name="T53" fmla="*/ 371 h 503"/>
                  <a:gd name="T54" fmla="*/ 195 w 485"/>
                  <a:gd name="T55" fmla="*/ 385 h 503"/>
                  <a:gd name="T56" fmla="*/ 276 w 485"/>
                  <a:gd name="T57" fmla="*/ 399 h 503"/>
                  <a:gd name="T58" fmla="*/ 290 w 485"/>
                  <a:gd name="T59" fmla="*/ 385 h 503"/>
                  <a:gd name="T60" fmla="*/ 272 w 485"/>
                  <a:gd name="T61" fmla="*/ 371 h 503"/>
                  <a:gd name="T62" fmla="*/ 276 w 485"/>
                  <a:gd name="T63" fmla="*/ 218 h 503"/>
                  <a:gd name="T64" fmla="*/ 290 w 485"/>
                  <a:gd name="T65" fmla="*/ 204 h 503"/>
                  <a:gd name="T66" fmla="*/ 211 w 485"/>
                  <a:gd name="T67" fmla="*/ 191 h 503"/>
                  <a:gd name="T68" fmla="*/ 195 w 485"/>
                  <a:gd name="T69" fmla="*/ 205 h 503"/>
                  <a:gd name="T70" fmla="*/ 212 w 485"/>
                  <a:gd name="T71" fmla="*/ 218 h 503"/>
                  <a:gd name="T72" fmla="*/ 209 w 485"/>
                  <a:gd name="T73" fmla="*/ 371 h 503"/>
                  <a:gd name="T74" fmla="*/ 338 w 485"/>
                  <a:gd name="T75" fmla="*/ 385 h 503"/>
                  <a:gd name="T76" fmla="*/ 354 w 485"/>
                  <a:gd name="T77" fmla="*/ 399 h 503"/>
                  <a:gd name="T78" fmla="*/ 433 w 485"/>
                  <a:gd name="T79" fmla="*/ 385 h 503"/>
                  <a:gd name="T80" fmla="*/ 419 w 485"/>
                  <a:gd name="T81" fmla="*/ 371 h 503"/>
                  <a:gd name="T82" fmla="*/ 415 w 485"/>
                  <a:gd name="T83" fmla="*/ 218 h 503"/>
                  <a:gd name="T84" fmla="*/ 433 w 485"/>
                  <a:gd name="T85" fmla="*/ 205 h 503"/>
                  <a:gd name="T86" fmla="*/ 422 w 485"/>
                  <a:gd name="T87" fmla="*/ 191 h 503"/>
                  <a:gd name="T88" fmla="*/ 338 w 485"/>
                  <a:gd name="T89" fmla="*/ 204 h 503"/>
                  <a:gd name="T90" fmla="*/ 351 w 485"/>
                  <a:gd name="T91" fmla="*/ 218 h 503"/>
                  <a:gd name="T92" fmla="*/ 354 w 485"/>
                  <a:gd name="T93" fmla="*/ 37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5" h="503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3356234" y="2984381"/>
                <a:ext cx="703871" cy="509935"/>
              </a:xfrm>
              <a:custGeom>
                <a:avLst/>
                <a:gdLst>
                  <a:gd name="T0" fmla="*/ 390 w 594"/>
                  <a:gd name="T1" fmla="*/ 126 h 431"/>
                  <a:gd name="T2" fmla="*/ 373 w 594"/>
                  <a:gd name="T3" fmla="*/ 143 h 431"/>
                  <a:gd name="T4" fmla="*/ 344 w 594"/>
                  <a:gd name="T5" fmla="*/ 284 h 431"/>
                  <a:gd name="T6" fmla="*/ 220 w 594"/>
                  <a:gd name="T7" fmla="*/ 255 h 431"/>
                  <a:gd name="T8" fmla="*/ 220 w 594"/>
                  <a:gd name="T9" fmla="*/ 126 h 431"/>
                  <a:gd name="T10" fmla="*/ 204 w 594"/>
                  <a:gd name="T11" fmla="*/ 93 h 431"/>
                  <a:gd name="T12" fmla="*/ 270 w 594"/>
                  <a:gd name="T13" fmla="*/ 124 h 431"/>
                  <a:gd name="T14" fmla="*/ 260 w 594"/>
                  <a:gd name="T15" fmla="*/ 140 h 431"/>
                  <a:gd name="T16" fmla="*/ 260 w 594"/>
                  <a:gd name="T17" fmla="*/ 246 h 431"/>
                  <a:gd name="T18" fmla="*/ 317 w 594"/>
                  <a:gd name="T19" fmla="*/ 246 h 431"/>
                  <a:gd name="T20" fmla="*/ 333 w 594"/>
                  <a:gd name="T21" fmla="*/ 229 h 431"/>
                  <a:gd name="T22" fmla="*/ 333 w 594"/>
                  <a:gd name="T23" fmla="*/ 124 h 431"/>
                  <a:gd name="T24" fmla="*/ 323 w 594"/>
                  <a:gd name="T25" fmla="*/ 93 h 431"/>
                  <a:gd name="T26" fmla="*/ 406 w 594"/>
                  <a:gd name="T27" fmla="*/ 76 h 431"/>
                  <a:gd name="T28" fmla="*/ 306 w 594"/>
                  <a:gd name="T29" fmla="*/ 140 h 431"/>
                  <a:gd name="T30" fmla="*/ 317 w 594"/>
                  <a:gd name="T31" fmla="*/ 229 h 431"/>
                  <a:gd name="T32" fmla="*/ 276 w 594"/>
                  <a:gd name="T33" fmla="*/ 140 h 431"/>
                  <a:gd name="T34" fmla="*/ 287 w 594"/>
                  <a:gd name="T35" fmla="*/ 76 h 431"/>
                  <a:gd name="T36" fmla="*/ 187 w 594"/>
                  <a:gd name="T37" fmla="*/ 143 h 431"/>
                  <a:gd name="T38" fmla="*/ 203 w 594"/>
                  <a:gd name="T39" fmla="*/ 261 h 431"/>
                  <a:gd name="T40" fmla="*/ 351 w 594"/>
                  <a:gd name="T41" fmla="*/ 300 h 431"/>
                  <a:gd name="T42" fmla="*/ 390 w 594"/>
                  <a:gd name="T43" fmla="*/ 143 h 431"/>
                  <a:gd name="T44" fmla="*/ 406 w 594"/>
                  <a:gd name="T45" fmla="*/ 76 h 431"/>
                  <a:gd name="T46" fmla="*/ 560 w 594"/>
                  <a:gd name="T47" fmla="*/ 43 h 431"/>
                  <a:gd name="T48" fmla="*/ 71 w 594"/>
                  <a:gd name="T49" fmla="*/ 0 h 431"/>
                  <a:gd name="T50" fmla="*/ 32 w 594"/>
                  <a:gd name="T51" fmla="*/ 369 h 431"/>
                  <a:gd name="T52" fmla="*/ 0 w 594"/>
                  <a:gd name="T53" fmla="*/ 384 h 431"/>
                  <a:gd name="T54" fmla="*/ 552 w 594"/>
                  <a:gd name="T55" fmla="*/ 431 h 431"/>
                  <a:gd name="T56" fmla="*/ 594 w 594"/>
                  <a:gd name="T57" fmla="*/ 369 h 431"/>
                  <a:gd name="T58" fmla="*/ 327 w 594"/>
                  <a:gd name="T59" fmla="*/ 407 h 431"/>
                  <a:gd name="T60" fmla="*/ 245 w 594"/>
                  <a:gd name="T61" fmla="*/ 394 h 431"/>
                  <a:gd name="T62" fmla="*/ 327 w 594"/>
                  <a:gd name="T63" fmla="*/ 382 h 431"/>
                  <a:gd name="T64" fmla="*/ 327 w 594"/>
                  <a:gd name="T65" fmla="*/ 407 h 431"/>
                  <a:gd name="T66" fmla="*/ 506 w 594"/>
                  <a:gd name="T67" fmla="*/ 337 h 431"/>
                  <a:gd name="T68" fmla="*/ 65 w 594"/>
                  <a:gd name="T69" fmla="*/ 318 h 431"/>
                  <a:gd name="T70" fmla="*/ 88 w 594"/>
                  <a:gd name="T71" fmla="*/ 38 h 431"/>
                  <a:gd name="T72" fmla="*/ 524 w 594"/>
                  <a:gd name="T73" fmla="*/ 5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4" h="431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434834" y="2929194"/>
                <a:ext cx="472190" cy="600442"/>
              </a:xfrm>
              <a:custGeom>
                <a:avLst/>
                <a:gdLst>
                  <a:gd name="T0" fmla="*/ 193 w 399"/>
                  <a:gd name="T1" fmla="*/ 238 h 507"/>
                  <a:gd name="T2" fmla="*/ 184 w 399"/>
                  <a:gd name="T3" fmla="*/ 275 h 507"/>
                  <a:gd name="T4" fmla="*/ 149 w 399"/>
                  <a:gd name="T5" fmla="*/ 284 h 507"/>
                  <a:gd name="T6" fmla="*/ 198 w 399"/>
                  <a:gd name="T7" fmla="*/ 223 h 507"/>
                  <a:gd name="T8" fmla="*/ 250 w 399"/>
                  <a:gd name="T9" fmla="*/ 344 h 507"/>
                  <a:gd name="T10" fmla="*/ 252 w 399"/>
                  <a:gd name="T11" fmla="*/ 349 h 507"/>
                  <a:gd name="T12" fmla="*/ 276 w 399"/>
                  <a:gd name="T13" fmla="*/ 331 h 507"/>
                  <a:gd name="T14" fmla="*/ 287 w 399"/>
                  <a:gd name="T15" fmla="*/ 303 h 507"/>
                  <a:gd name="T16" fmla="*/ 284 w 399"/>
                  <a:gd name="T17" fmla="*/ 300 h 507"/>
                  <a:gd name="T18" fmla="*/ 256 w 399"/>
                  <a:gd name="T19" fmla="*/ 330 h 507"/>
                  <a:gd name="T20" fmla="*/ 348 w 399"/>
                  <a:gd name="T21" fmla="*/ 507 h 507"/>
                  <a:gd name="T22" fmla="*/ 0 w 399"/>
                  <a:gd name="T23" fmla="*/ 457 h 507"/>
                  <a:gd name="T24" fmla="*/ 58 w 399"/>
                  <a:gd name="T25" fmla="*/ 0 h 507"/>
                  <a:gd name="T26" fmla="*/ 392 w 399"/>
                  <a:gd name="T27" fmla="*/ 13 h 507"/>
                  <a:gd name="T28" fmla="*/ 56 w 399"/>
                  <a:gd name="T29" fmla="*/ 26 h 507"/>
                  <a:gd name="T30" fmla="*/ 53 w 399"/>
                  <a:gd name="T31" fmla="*/ 83 h 507"/>
                  <a:gd name="T32" fmla="*/ 399 w 399"/>
                  <a:gd name="T33" fmla="*/ 106 h 507"/>
                  <a:gd name="T34" fmla="*/ 204 w 399"/>
                  <a:gd name="T35" fmla="*/ 271 h 507"/>
                  <a:gd name="T36" fmla="*/ 219 w 399"/>
                  <a:gd name="T37" fmla="*/ 215 h 507"/>
                  <a:gd name="T38" fmla="*/ 219 w 399"/>
                  <a:gd name="T39" fmla="*/ 194 h 507"/>
                  <a:gd name="T40" fmla="*/ 195 w 399"/>
                  <a:gd name="T41" fmla="*/ 202 h 507"/>
                  <a:gd name="T42" fmla="*/ 136 w 399"/>
                  <a:gd name="T43" fmla="*/ 272 h 507"/>
                  <a:gd name="T44" fmla="*/ 108 w 399"/>
                  <a:gd name="T45" fmla="*/ 297 h 507"/>
                  <a:gd name="T46" fmla="*/ 86 w 399"/>
                  <a:gd name="T47" fmla="*/ 313 h 507"/>
                  <a:gd name="T48" fmla="*/ 94 w 399"/>
                  <a:gd name="T49" fmla="*/ 320 h 507"/>
                  <a:gd name="T50" fmla="*/ 109 w 399"/>
                  <a:gd name="T51" fmla="*/ 315 h 507"/>
                  <a:gd name="T52" fmla="*/ 91 w 399"/>
                  <a:gd name="T53" fmla="*/ 348 h 507"/>
                  <a:gd name="T54" fmla="*/ 84 w 399"/>
                  <a:gd name="T55" fmla="*/ 375 h 507"/>
                  <a:gd name="T56" fmla="*/ 100 w 399"/>
                  <a:gd name="T57" fmla="*/ 369 h 507"/>
                  <a:gd name="T58" fmla="*/ 111 w 399"/>
                  <a:gd name="T59" fmla="*/ 348 h 507"/>
                  <a:gd name="T60" fmla="*/ 180 w 399"/>
                  <a:gd name="T61" fmla="*/ 293 h 507"/>
                  <a:gd name="T62" fmla="*/ 173 w 399"/>
                  <a:gd name="T63" fmla="*/ 363 h 507"/>
                  <a:gd name="T64" fmla="*/ 185 w 399"/>
                  <a:gd name="T65" fmla="*/ 378 h 507"/>
                  <a:gd name="T66" fmla="*/ 192 w 399"/>
                  <a:gd name="T67" fmla="*/ 366 h 507"/>
                  <a:gd name="T68" fmla="*/ 200 w 399"/>
                  <a:gd name="T69" fmla="*/ 290 h 507"/>
                  <a:gd name="T70" fmla="*/ 215 w 399"/>
                  <a:gd name="T71" fmla="*/ 289 h 507"/>
                  <a:gd name="T72" fmla="*/ 221 w 399"/>
                  <a:gd name="T73" fmla="*/ 279 h 507"/>
                  <a:gd name="T74" fmla="*/ 205 w 399"/>
                  <a:gd name="T75" fmla="*/ 271 h 507"/>
                  <a:gd name="T76" fmla="*/ 312 w 399"/>
                  <a:gd name="T77" fmla="*/ 213 h 507"/>
                  <a:gd name="T78" fmla="*/ 303 w 399"/>
                  <a:gd name="T79" fmla="*/ 204 h 507"/>
                  <a:gd name="T80" fmla="*/ 284 w 399"/>
                  <a:gd name="T81" fmla="*/ 231 h 507"/>
                  <a:gd name="T82" fmla="*/ 227 w 399"/>
                  <a:gd name="T83" fmla="*/ 362 h 507"/>
                  <a:gd name="T84" fmla="*/ 236 w 399"/>
                  <a:gd name="T85" fmla="*/ 370 h 507"/>
                  <a:gd name="T86" fmla="*/ 243 w 399"/>
                  <a:gd name="T87" fmla="*/ 362 h 507"/>
                  <a:gd name="T88" fmla="*/ 255 w 399"/>
                  <a:gd name="T89" fmla="*/ 367 h 507"/>
                  <a:gd name="T90" fmla="*/ 299 w 399"/>
                  <a:gd name="T91" fmla="*/ 324 h 507"/>
                  <a:gd name="T92" fmla="*/ 300 w 399"/>
                  <a:gd name="T93" fmla="*/ 288 h 507"/>
                  <a:gd name="T94" fmla="*/ 274 w 399"/>
                  <a:gd name="T95" fmla="*/ 288 h 507"/>
                  <a:gd name="T96" fmla="*/ 310 w 399"/>
                  <a:gd name="T97" fmla="*/ 22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" h="507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328464" y="4046192"/>
                <a:ext cx="657536" cy="642384"/>
              </a:xfrm>
              <a:custGeom>
                <a:avLst/>
                <a:gdLst>
                  <a:gd name="T0" fmla="*/ 490 w 553"/>
                  <a:gd name="T1" fmla="*/ 106 h 540"/>
                  <a:gd name="T2" fmla="*/ 63 w 553"/>
                  <a:gd name="T3" fmla="*/ 297 h 540"/>
                  <a:gd name="T4" fmla="*/ 29 w 553"/>
                  <a:gd name="T5" fmla="*/ 432 h 540"/>
                  <a:gd name="T6" fmla="*/ 504 w 553"/>
                  <a:gd name="T7" fmla="*/ 454 h 540"/>
                  <a:gd name="T8" fmla="*/ 524 w 553"/>
                  <a:gd name="T9" fmla="*/ 343 h 540"/>
                  <a:gd name="T10" fmla="*/ 113 w 553"/>
                  <a:gd name="T11" fmla="*/ 399 h 540"/>
                  <a:gd name="T12" fmla="*/ 113 w 553"/>
                  <a:gd name="T13" fmla="*/ 334 h 540"/>
                  <a:gd name="T14" fmla="*/ 113 w 553"/>
                  <a:gd name="T15" fmla="*/ 399 h 540"/>
                  <a:gd name="T16" fmla="*/ 131 w 553"/>
                  <a:gd name="T17" fmla="*/ 159 h 540"/>
                  <a:gd name="T18" fmla="*/ 262 w 553"/>
                  <a:gd name="T19" fmla="*/ 146 h 540"/>
                  <a:gd name="T20" fmla="*/ 143 w 553"/>
                  <a:gd name="T21" fmla="*/ 249 h 540"/>
                  <a:gd name="T22" fmla="*/ 357 w 553"/>
                  <a:gd name="T23" fmla="*/ 406 h 540"/>
                  <a:gd name="T24" fmla="*/ 186 w 553"/>
                  <a:gd name="T25" fmla="*/ 397 h 540"/>
                  <a:gd name="T26" fmla="*/ 357 w 553"/>
                  <a:gd name="T27" fmla="*/ 387 h 540"/>
                  <a:gd name="T28" fmla="*/ 357 w 553"/>
                  <a:gd name="T29" fmla="*/ 406 h 540"/>
                  <a:gd name="T30" fmla="*/ 196 w 553"/>
                  <a:gd name="T31" fmla="*/ 363 h 540"/>
                  <a:gd name="T32" fmla="*/ 196 w 553"/>
                  <a:gd name="T33" fmla="*/ 344 h 540"/>
                  <a:gd name="T34" fmla="*/ 367 w 553"/>
                  <a:gd name="T35" fmla="*/ 354 h 540"/>
                  <a:gd name="T36" fmla="*/ 357 w 553"/>
                  <a:gd name="T37" fmla="*/ 321 h 540"/>
                  <a:gd name="T38" fmla="*/ 186 w 553"/>
                  <a:gd name="T39" fmla="*/ 311 h 540"/>
                  <a:gd name="T40" fmla="*/ 357 w 553"/>
                  <a:gd name="T41" fmla="*/ 302 h 540"/>
                  <a:gd name="T42" fmla="*/ 357 w 553"/>
                  <a:gd name="T43" fmla="*/ 321 h 540"/>
                  <a:gd name="T44" fmla="*/ 291 w 553"/>
                  <a:gd name="T45" fmla="*/ 146 h 540"/>
                  <a:gd name="T46" fmla="*/ 422 w 553"/>
                  <a:gd name="T47" fmla="*/ 159 h 540"/>
                  <a:gd name="T48" fmla="*/ 410 w 553"/>
                  <a:gd name="T49" fmla="*/ 249 h 540"/>
                  <a:gd name="T50" fmla="*/ 440 w 553"/>
                  <a:gd name="T51" fmla="*/ 399 h 540"/>
                  <a:gd name="T52" fmla="*/ 440 w 553"/>
                  <a:gd name="T53" fmla="*/ 334 h 540"/>
                  <a:gd name="T54" fmla="*/ 440 w 553"/>
                  <a:gd name="T55" fmla="*/ 399 h 540"/>
                  <a:gd name="T56" fmla="*/ 553 w 553"/>
                  <a:gd name="T57" fmla="*/ 223 h 540"/>
                  <a:gd name="T58" fmla="*/ 521 w 553"/>
                  <a:gd name="T59" fmla="*/ 236 h 540"/>
                  <a:gd name="T60" fmla="*/ 509 w 553"/>
                  <a:gd name="T61" fmla="*/ 171 h 540"/>
                  <a:gd name="T62" fmla="*/ 541 w 553"/>
                  <a:gd name="T63" fmla="*/ 159 h 540"/>
                  <a:gd name="T64" fmla="*/ 32 w 553"/>
                  <a:gd name="T65" fmla="*/ 236 h 540"/>
                  <a:gd name="T66" fmla="*/ 0 w 553"/>
                  <a:gd name="T67" fmla="*/ 223 h 540"/>
                  <a:gd name="T68" fmla="*/ 12 w 553"/>
                  <a:gd name="T69" fmla="*/ 148 h 540"/>
                  <a:gd name="T70" fmla="*/ 44 w 553"/>
                  <a:gd name="T71" fmla="*/ 160 h 540"/>
                  <a:gd name="T72" fmla="*/ 32 w 553"/>
                  <a:gd name="T73" fmla="*/ 236 h 540"/>
                  <a:gd name="T74" fmla="*/ 277 w 553"/>
                  <a:gd name="T75" fmla="*/ 0 h 540"/>
                  <a:gd name="T76" fmla="*/ 490 w 553"/>
                  <a:gd name="T77" fmla="*/ 87 h 540"/>
                  <a:gd name="T78" fmla="*/ 128 w 553"/>
                  <a:gd name="T79" fmla="*/ 53 h 540"/>
                  <a:gd name="T80" fmla="*/ 158 w 553"/>
                  <a:gd name="T81" fmla="*/ 53 h 540"/>
                  <a:gd name="T82" fmla="*/ 195 w 553"/>
                  <a:gd name="T83" fmla="*/ 68 h 540"/>
                  <a:gd name="T84" fmla="*/ 195 w 553"/>
                  <a:gd name="T85" fmla="*/ 38 h 540"/>
                  <a:gd name="T86" fmla="*/ 195 w 553"/>
                  <a:gd name="T87" fmla="*/ 68 h 540"/>
                  <a:gd name="T88" fmla="*/ 341 w 553"/>
                  <a:gd name="T89" fmla="*/ 53 h 540"/>
                  <a:gd name="T90" fmla="*/ 371 w 553"/>
                  <a:gd name="T91" fmla="*/ 53 h 540"/>
                  <a:gd name="T92" fmla="*/ 408 w 553"/>
                  <a:gd name="T93" fmla="*/ 68 h 540"/>
                  <a:gd name="T94" fmla="*/ 408 w 553"/>
                  <a:gd name="T95" fmla="*/ 38 h 540"/>
                  <a:gd name="T96" fmla="*/ 408 w 553"/>
                  <a:gd name="T97" fmla="*/ 68 h 540"/>
                  <a:gd name="T98" fmla="*/ 472 w 553"/>
                  <a:gd name="T99" fmla="*/ 471 h 540"/>
                  <a:gd name="T100" fmla="*/ 450 w 553"/>
                  <a:gd name="T101" fmla="*/ 540 h 540"/>
                  <a:gd name="T102" fmla="*/ 398 w 553"/>
                  <a:gd name="T103" fmla="*/ 518 h 540"/>
                  <a:gd name="T104" fmla="*/ 81 w 553"/>
                  <a:gd name="T105" fmla="*/ 471 h 540"/>
                  <a:gd name="T106" fmla="*/ 155 w 553"/>
                  <a:gd name="T107" fmla="*/ 518 h 540"/>
                  <a:gd name="T108" fmla="*/ 103 w 553"/>
                  <a:gd name="T109" fmla="*/ 540 h 540"/>
                  <a:gd name="T110" fmla="*/ 81 w 553"/>
                  <a:gd name="T111" fmla="*/ 4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540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4523470" y="4013079"/>
                <a:ext cx="372898" cy="640177"/>
              </a:xfrm>
              <a:custGeom>
                <a:avLst/>
                <a:gdLst>
                  <a:gd name="T0" fmla="*/ 287 w 314"/>
                  <a:gd name="T1" fmla="*/ 134 h 540"/>
                  <a:gd name="T2" fmla="*/ 314 w 314"/>
                  <a:gd name="T3" fmla="*/ 144 h 540"/>
                  <a:gd name="T4" fmla="*/ 275 w 314"/>
                  <a:gd name="T5" fmla="*/ 254 h 540"/>
                  <a:gd name="T6" fmla="*/ 244 w 314"/>
                  <a:gd name="T7" fmla="*/ 254 h 540"/>
                  <a:gd name="T8" fmla="*/ 287 w 314"/>
                  <a:gd name="T9" fmla="*/ 134 h 540"/>
                  <a:gd name="T10" fmla="*/ 306 w 314"/>
                  <a:gd name="T11" fmla="*/ 50 h 540"/>
                  <a:gd name="T12" fmla="*/ 298 w 314"/>
                  <a:gd name="T13" fmla="*/ 47 h 540"/>
                  <a:gd name="T14" fmla="*/ 258 w 314"/>
                  <a:gd name="T15" fmla="*/ 88 h 540"/>
                  <a:gd name="T16" fmla="*/ 311 w 314"/>
                  <a:gd name="T17" fmla="*/ 107 h 540"/>
                  <a:gd name="T18" fmla="*/ 306 w 314"/>
                  <a:gd name="T19" fmla="*/ 50 h 540"/>
                  <a:gd name="T20" fmla="*/ 213 w 314"/>
                  <a:gd name="T21" fmla="*/ 254 h 540"/>
                  <a:gd name="T22" fmla="*/ 260 w 314"/>
                  <a:gd name="T23" fmla="*/ 124 h 540"/>
                  <a:gd name="T24" fmla="*/ 233 w 314"/>
                  <a:gd name="T25" fmla="*/ 114 h 540"/>
                  <a:gd name="T26" fmla="*/ 183 w 314"/>
                  <a:gd name="T27" fmla="*/ 254 h 540"/>
                  <a:gd name="T28" fmla="*/ 213 w 314"/>
                  <a:gd name="T29" fmla="*/ 254 h 540"/>
                  <a:gd name="T30" fmla="*/ 7 w 314"/>
                  <a:gd name="T31" fmla="*/ 68 h 540"/>
                  <a:gd name="T32" fmla="*/ 42 w 314"/>
                  <a:gd name="T33" fmla="*/ 7 h 540"/>
                  <a:gd name="T34" fmla="*/ 103 w 314"/>
                  <a:gd name="T35" fmla="*/ 42 h 540"/>
                  <a:gd name="T36" fmla="*/ 159 w 314"/>
                  <a:gd name="T37" fmla="*/ 254 h 540"/>
                  <a:gd name="T38" fmla="*/ 56 w 314"/>
                  <a:gd name="T39" fmla="*/ 254 h 540"/>
                  <a:gd name="T40" fmla="*/ 7 w 314"/>
                  <a:gd name="T41" fmla="*/ 68 h 540"/>
                  <a:gd name="T42" fmla="*/ 43 w 314"/>
                  <a:gd name="T43" fmla="*/ 59 h 540"/>
                  <a:gd name="T44" fmla="*/ 78 w 314"/>
                  <a:gd name="T45" fmla="*/ 187 h 540"/>
                  <a:gd name="T46" fmla="*/ 93 w 314"/>
                  <a:gd name="T47" fmla="*/ 195 h 540"/>
                  <a:gd name="T48" fmla="*/ 102 w 314"/>
                  <a:gd name="T49" fmla="*/ 181 h 540"/>
                  <a:gd name="T50" fmla="*/ 67 w 314"/>
                  <a:gd name="T51" fmla="*/ 53 h 540"/>
                  <a:gd name="T52" fmla="*/ 52 w 314"/>
                  <a:gd name="T53" fmla="*/ 44 h 540"/>
                  <a:gd name="T54" fmla="*/ 43 w 314"/>
                  <a:gd name="T55" fmla="*/ 59 h 540"/>
                  <a:gd name="T56" fmla="*/ 292 w 314"/>
                  <a:gd name="T57" fmla="*/ 274 h 540"/>
                  <a:gd name="T58" fmla="*/ 22 w 314"/>
                  <a:gd name="T59" fmla="*/ 274 h 540"/>
                  <a:gd name="T60" fmla="*/ 6 w 314"/>
                  <a:gd name="T61" fmla="*/ 286 h 540"/>
                  <a:gd name="T62" fmla="*/ 22 w 314"/>
                  <a:gd name="T63" fmla="*/ 298 h 540"/>
                  <a:gd name="T64" fmla="*/ 52 w 314"/>
                  <a:gd name="T65" fmla="*/ 516 h 540"/>
                  <a:gd name="T66" fmla="*/ 38 w 314"/>
                  <a:gd name="T67" fmla="*/ 528 h 540"/>
                  <a:gd name="T68" fmla="*/ 55 w 314"/>
                  <a:gd name="T69" fmla="*/ 540 h 540"/>
                  <a:gd name="T70" fmla="*/ 260 w 314"/>
                  <a:gd name="T71" fmla="*/ 540 h 540"/>
                  <a:gd name="T72" fmla="*/ 276 w 314"/>
                  <a:gd name="T73" fmla="*/ 528 h 540"/>
                  <a:gd name="T74" fmla="*/ 262 w 314"/>
                  <a:gd name="T75" fmla="*/ 516 h 540"/>
                  <a:gd name="T76" fmla="*/ 293 w 314"/>
                  <a:gd name="T77" fmla="*/ 298 h 540"/>
                  <a:gd name="T78" fmla="*/ 309 w 314"/>
                  <a:gd name="T79" fmla="*/ 286 h 540"/>
                  <a:gd name="T80" fmla="*/ 292 w 314"/>
                  <a:gd name="T81" fmla="*/ 274 h 540"/>
                  <a:gd name="T82" fmla="*/ 94 w 314"/>
                  <a:gd name="T83" fmla="*/ 508 h 540"/>
                  <a:gd name="T84" fmla="*/ 92 w 314"/>
                  <a:gd name="T85" fmla="*/ 508 h 540"/>
                  <a:gd name="T86" fmla="*/ 81 w 314"/>
                  <a:gd name="T87" fmla="*/ 498 h 540"/>
                  <a:gd name="T88" fmla="*/ 55 w 314"/>
                  <a:gd name="T89" fmla="*/ 312 h 540"/>
                  <a:gd name="T90" fmla="*/ 64 w 314"/>
                  <a:gd name="T91" fmla="*/ 300 h 540"/>
                  <a:gd name="T92" fmla="*/ 77 w 314"/>
                  <a:gd name="T93" fmla="*/ 309 h 540"/>
                  <a:gd name="T94" fmla="*/ 104 w 314"/>
                  <a:gd name="T95" fmla="*/ 495 h 540"/>
                  <a:gd name="T96" fmla="*/ 94 w 314"/>
                  <a:gd name="T97" fmla="*/ 50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540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7"/>
              <p:cNvSpPr>
                <a:spLocks noEditPoints="1"/>
              </p:cNvSpPr>
              <p:nvPr/>
            </p:nvSpPr>
            <p:spPr bwMode="auto">
              <a:xfrm>
                <a:off x="2391995" y="2962306"/>
                <a:ext cx="529559" cy="523180"/>
              </a:xfrm>
              <a:custGeom>
                <a:avLst/>
                <a:gdLst>
                  <a:gd name="T0" fmla="*/ 294 w 447"/>
                  <a:gd name="T1" fmla="*/ 356 h 441"/>
                  <a:gd name="T2" fmla="*/ 289 w 447"/>
                  <a:gd name="T3" fmla="*/ 375 h 441"/>
                  <a:gd name="T4" fmla="*/ 236 w 447"/>
                  <a:gd name="T5" fmla="*/ 405 h 441"/>
                  <a:gd name="T6" fmla="*/ 217 w 447"/>
                  <a:gd name="T7" fmla="*/ 400 h 441"/>
                  <a:gd name="T8" fmla="*/ 209 w 447"/>
                  <a:gd name="T9" fmla="*/ 387 h 441"/>
                  <a:gd name="T10" fmla="*/ 160 w 447"/>
                  <a:gd name="T11" fmla="*/ 350 h 441"/>
                  <a:gd name="T12" fmla="*/ 162 w 447"/>
                  <a:gd name="T13" fmla="*/ 349 h 441"/>
                  <a:gd name="T14" fmla="*/ 276 w 447"/>
                  <a:gd name="T15" fmla="*/ 283 h 441"/>
                  <a:gd name="T16" fmla="*/ 278 w 447"/>
                  <a:gd name="T17" fmla="*/ 281 h 441"/>
                  <a:gd name="T18" fmla="*/ 286 w 447"/>
                  <a:gd name="T19" fmla="*/ 343 h 441"/>
                  <a:gd name="T20" fmla="*/ 294 w 447"/>
                  <a:gd name="T21" fmla="*/ 356 h 441"/>
                  <a:gd name="T22" fmla="*/ 312 w 447"/>
                  <a:gd name="T23" fmla="*/ 424 h 441"/>
                  <a:gd name="T24" fmla="*/ 305 w 447"/>
                  <a:gd name="T25" fmla="*/ 433 h 441"/>
                  <a:gd name="T26" fmla="*/ 273 w 447"/>
                  <a:gd name="T27" fmla="*/ 439 h 441"/>
                  <a:gd name="T28" fmla="*/ 258 w 447"/>
                  <a:gd name="T29" fmla="*/ 435 h 441"/>
                  <a:gd name="T30" fmla="*/ 252 w 447"/>
                  <a:gd name="T31" fmla="*/ 423 h 441"/>
                  <a:gd name="T32" fmla="*/ 255 w 447"/>
                  <a:gd name="T33" fmla="*/ 411 h 441"/>
                  <a:gd name="T34" fmla="*/ 284 w 447"/>
                  <a:gd name="T35" fmla="*/ 394 h 441"/>
                  <a:gd name="T36" fmla="*/ 296 w 447"/>
                  <a:gd name="T37" fmla="*/ 397 h 441"/>
                  <a:gd name="T38" fmla="*/ 312 w 447"/>
                  <a:gd name="T39" fmla="*/ 424 h 441"/>
                  <a:gd name="T40" fmla="*/ 447 w 447"/>
                  <a:gd name="T41" fmla="*/ 421 h 441"/>
                  <a:gd name="T42" fmla="*/ 431 w 447"/>
                  <a:gd name="T43" fmla="*/ 437 h 441"/>
                  <a:gd name="T44" fmla="*/ 358 w 447"/>
                  <a:gd name="T45" fmla="*/ 437 h 441"/>
                  <a:gd name="T46" fmla="*/ 342 w 447"/>
                  <a:gd name="T47" fmla="*/ 421 h 441"/>
                  <a:gd name="T48" fmla="*/ 358 w 447"/>
                  <a:gd name="T49" fmla="*/ 406 h 441"/>
                  <a:gd name="T50" fmla="*/ 431 w 447"/>
                  <a:gd name="T51" fmla="*/ 406 h 441"/>
                  <a:gd name="T52" fmla="*/ 447 w 447"/>
                  <a:gd name="T53" fmla="*/ 421 h 441"/>
                  <a:gd name="T54" fmla="*/ 267 w 447"/>
                  <a:gd name="T55" fmla="*/ 267 h 441"/>
                  <a:gd name="T56" fmla="*/ 153 w 447"/>
                  <a:gd name="T57" fmla="*/ 333 h 441"/>
                  <a:gd name="T58" fmla="*/ 117 w 447"/>
                  <a:gd name="T59" fmla="*/ 322 h 441"/>
                  <a:gd name="T60" fmla="*/ 6 w 447"/>
                  <a:gd name="T61" fmla="*/ 89 h 441"/>
                  <a:gd name="T62" fmla="*/ 16 w 447"/>
                  <a:gd name="T63" fmla="*/ 51 h 441"/>
                  <a:gd name="T64" fmla="*/ 92 w 447"/>
                  <a:gd name="T65" fmla="*/ 7 h 441"/>
                  <a:gd name="T66" fmla="*/ 129 w 447"/>
                  <a:gd name="T67" fmla="*/ 18 h 441"/>
                  <a:gd name="T68" fmla="*/ 276 w 447"/>
                  <a:gd name="T69" fmla="*/ 230 h 441"/>
                  <a:gd name="T70" fmla="*/ 267 w 447"/>
                  <a:gd name="T71" fmla="*/ 267 h 441"/>
                  <a:gd name="T72" fmla="*/ 241 w 447"/>
                  <a:gd name="T73" fmla="*/ 229 h 441"/>
                  <a:gd name="T74" fmla="*/ 109 w 447"/>
                  <a:gd name="T75" fmla="*/ 38 h 441"/>
                  <a:gd name="T76" fmla="*/ 97 w 447"/>
                  <a:gd name="T77" fmla="*/ 35 h 441"/>
                  <a:gd name="T78" fmla="*/ 95 w 447"/>
                  <a:gd name="T79" fmla="*/ 48 h 441"/>
                  <a:gd name="T80" fmla="*/ 227 w 447"/>
                  <a:gd name="T81" fmla="*/ 239 h 441"/>
                  <a:gd name="T82" fmla="*/ 234 w 447"/>
                  <a:gd name="T83" fmla="*/ 243 h 441"/>
                  <a:gd name="T84" fmla="*/ 239 w 447"/>
                  <a:gd name="T85" fmla="*/ 242 h 441"/>
                  <a:gd name="T86" fmla="*/ 241 w 447"/>
                  <a:gd name="T87" fmla="*/ 22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7" h="441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3429048" y="4041777"/>
                <a:ext cx="540592" cy="649007"/>
              </a:xfrm>
              <a:custGeom>
                <a:avLst/>
                <a:gdLst>
                  <a:gd name="T0" fmla="*/ 456 w 456"/>
                  <a:gd name="T1" fmla="*/ 528 h 548"/>
                  <a:gd name="T2" fmla="*/ 436 w 456"/>
                  <a:gd name="T3" fmla="*/ 548 h 548"/>
                  <a:gd name="T4" fmla="*/ 84 w 456"/>
                  <a:gd name="T5" fmla="*/ 548 h 548"/>
                  <a:gd name="T6" fmla="*/ 0 w 456"/>
                  <a:gd name="T7" fmla="*/ 464 h 548"/>
                  <a:gd name="T8" fmla="*/ 84 w 456"/>
                  <a:gd name="T9" fmla="*/ 380 h 548"/>
                  <a:gd name="T10" fmla="*/ 436 w 456"/>
                  <a:gd name="T11" fmla="*/ 380 h 548"/>
                  <a:gd name="T12" fmla="*/ 456 w 456"/>
                  <a:gd name="T13" fmla="*/ 399 h 548"/>
                  <a:gd name="T14" fmla="*/ 436 w 456"/>
                  <a:gd name="T15" fmla="*/ 419 h 548"/>
                  <a:gd name="T16" fmla="*/ 90 w 456"/>
                  <a:gd name="T17" fmla="*/ 419 h 548"/>
                  <a:gd name="T18" fmla="*/ 45 w 456"/>
                  <a:gd name="T19" fmla="*/ 464 h 548"/>
                  <a:gd name="T20" fmla="*/ 90 w 456"/>
                  <a:gd name="T21" fmla="*/ 509 h 548"/>
                  <a:gd name="T22" fmla="*/ 436 w 456"/>
                  <a:gd name="T23" fmla="*/ 509 h 548"/>
                  <a:gd name="T24" fmla="*/ 456 w 456"/>
                  <a:gd name="T25" fmla="*/ 528 h 548"/>
                  <a:gd name="T26" fmla="*/ 235 w 456"/>
                  <a:gd name="T27" fmla="*/ 78 h 548"/>
                  <a:gd name="T28" fmla="*/ 309 w 456"/>
                  <a:gd name="T29" fmla="*/ 6 h 548"/>
                  <a:gd name="T30" fmla="*/ 309 w 456"/>
                  <a:gd name="T31" fmla="*/ 0 h 548"/>
                  <a:gd name="T32" fmla="*/ 303 w 456"/>
                  <a:gd name="T33" fmla="*/ 0 h 548"/>
                  <a:gd name="T34" fmla="*/ 228 w 456"/>
                  <a:gd name="T35" fmla="*/ 72 h 548"/>
                  <a:gd name="T36" fmla="*/ 229 w 456"/>
                  <a:gd name="T37" fmla="*/ 77 h 548"/>
                  <a:gd name="T38" fmla="*/ 235 w 456"/>
                  <a:gd name="T39" fmla="*/ 78 h 548"/>
                  <a:gd name="T40" fmla="*/ 372 w 456"/>
                  <a:gd name="T41" fmla="*/ 137 h 548"/>
                  <a:gd name="T42" fmla="*/ 295 w 456"/>
                  <a:gd name="T43" fmla="*/ 85 h 548"/>
                  <a:gd name="T44" fmla="*/ 232 w 456"/>
                  <a:gd name="T45" fmla="*/ 98 h 548"/>
                  <a:gd name="T46" fmla="*/ 170 w 456"/>
                  <a:gd name="T47" fmla="*/ 85 h 548"/>
                  <a:gd name="T48" fmla="*/ 93 w 456"/>
                  <a:gd name="T49" fmla="*/ 137 h 548"/>
                  <a:gd name="T50" fmla="*/ 175 w 456"/>
                  <a:gd name="T51" fmla="*/ 341 h 548"/>
                  <a:gd name="T52" fmla="*/ 232 w 456"/>
                  <a:gd name="T53" fmla="*/ 328 h 548"/>
                  <a:gd name="T54" fmla="*/ 290 w 456"/>
                  <a:gd name="T55" fmla="*/ 341 h 548"/>
                  <a:gd name="T56" fmla="*/ 372 w 456"/>
                  <a:gd name="T57" fmla="*/ 137 h 548"/>
                  <a:gd name="T58" fmla="*/ 172 w 456"/>
                  <a:gd name="T59" fmla="*/ 126 h 548"/>
                  <a:gd name="T60" fmla="*/ 168 w 456"/>
                  <a:gd name="T61" fmla="*/ 126 h 548"/>
                  <a:gd name="T62" fmla="*/ 128 w 456"/>
                  <a:gd name="T63" fmla="*/ 161 h 548"/>
                  <a:gd name="T64" fmla="*/ 119 w 456"/>
                  <a:gd name="T65" fmla="*/ 169 h 548"/>
                  <a:gd name="T66" fmla="*/ 118 w 456"/>
                  <a:gd name="T67" fmla="*/ 169 h 548"/>
                  <a:gd name="T68" fmla="*/ 116 w 456"/>
                  <a:gd name="T69" fmla="*/ 168 h 548"/>
                  <a:gd name="T70" fmla="*/ 109 w 456"/>
                  <a:gd name="T71" fmla="*/ 157 h 548"/>
                  <a:gd name="T72" fmla="*/ 168 w 456"/>
                  <a:gd name="T73" fmla="*/ 106 h 548"/>
                  <a:gd name="T74" fmla="*/ 173 w 456"/>
                  <a:gd name="T75" fmla="*/ 106 h 548"/>
                  <a:gd name="T76" fmla="*/ 181 w 456"/>
                  <a:gd name="T77" fmla="*/ 117 h 548"/>
                  <a:gd name="T78" fmla="*/ 172 w 456"/>
                  <a:gd name="T79" fmla="*/ 12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6" h="548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auto">
              <a:xfrm>
                <a:off x="1332877" y="2951269"/>
                <a:ext cx="608993" cy="598233"/>
              </a:xfrm>
              <a:custGeom>
                <a:avLst/>
                <a:gdLst>
                  <a:gd name="T0" fmla="*/ 261 w 512"/>
                  <a:gd name="T1" fmla="*/ 3 h 504"/>
                  <a:gd name="T2" fmla="*/ 227 w 512"/>
                  <a:gd name="T3" fmla="*/ 2 h 504"/>
                  <a:gd name="T4" fmla="*/ 265 w 512"/>
                  <a:gd name="T5" fmla="*/ 266 h 504"/>
                  <a:gd name="T6" fmla="*/ 1 w 512"/>
                  <a:gd name="T7" fmla="*/ 227 h 504"/>
                  <a:gd name="T8" fmla="*/ 3 w 512"/>
                  <a:gd name="T9" fmla="*/ 261 h 504"/>
                  <a:gd name="T10" fmla="*/ 45 w 512"/>
                  <a:gd name="T11" fmla="*/ 298 h 504"/>
                  <a:gd name="T12" fmla="*/ 326 w 512"/>
                  <a:gd name="T13" fmla="*/ 327 h 504"/>
                  <a:gd name="T14" fmla="*/ 326 w 512"/>
                  <a:gd name="T15" fmla="*/ 326 h 504"/>
                  <a:gd name="T16" fmla="*/ 327 w 512"/>
                  <a:gd name="T17" fmla="*/ 327 h 504"/>
                  <a:gd name="T18" fmla="*/ 297 w 512"/>
                  <a:gd name="T19" fmla="*/ 45 h 504"/>
                  <a:gd name="T20" fmla="*/ 261 w 512"/>
                  <a:gd name="T21" fmla="*/ 3 h 504"/>
                  <a:gd name="T22" fmla="*/ 299 w 512"/>
                  <a:gd name="T23" fmla="*/ 300 h 504"/>
                  <a:gd name="T24" fmla="*/ 278 w 512"/>
                  <a:gd name="T25" fmla="*/ 300 h 504"/>
                  <a:gd name="T26" fmla="*/ 278 w 512"/>
                  <a:gd name="T27" fmla="*/ 279 h 504"/>
                  <a:gd name="T28" fmla="*/ 299 w 512"/>
                  <a:gd name="T29" fmla="*/ 279 h 504"/>
                  <a:gd name="T30" fmla="*/ 299 w 512"/>
                  <a:gd name="T31" fmla="*/ 300 h 504"/>
                  <a:gd name="T32" fmla="*/ 258 w 512"/>
                  <a:gd name="T33" fmla="*/ 370 h 504"/>
                  <a:gd name="T34" fmla="*/ 258 w 512"/>
                  <a:gd name="T35" fmla="*/ 475 h 504"/>
                  <a:gd name="T36" fmla="*/ 363 w 512"/>
                  <a:gd name="T37" fmla="*/ 475 h 504"/>
                  <a:gd name="T38" fmla="*/ 364 w 512"/>
                  <a:gd name="T39" fmla="*/ 370 h 504"/>
                  <a:gd name="T40" fmla="*/ 258 w 512"/>
                  <a:gd name="T41" fmla="*/ 370 h 504"/>
                  <a:gd name="T42" fmla="*/ 338 w 512"/>
                  <a:gd name="T43" fmla="*/ 450 h 504"/>
                  <a:gd name="T44" fmla="*/ 283 w 512"/>
                  <a:gd name="T45" fmla="*/ 450 h 504"/>
                  <a:gd name="T46" fmla="*/ 283 w 512"/>
                  <a:gd name="T47" fmla="*/ 395 h 504"/>
                  <a:gd name="T48" fmla="*/ 338 w 512"/>
                  <a:gd name="T49" fmla="*/ 395 h 504"/>
                  <a:gd name="T50" fmla="*/ 338 w 512"/>
                  <a:gd name="T51" fmla="*/ 450 h 504"/>
                  <a:gd name="T52" fmla="*/ 378 w 512"/>
                  <a:gd name="T53" fmla="*/ 250 h 504"/>
                  <a:gd name="T54" fmla="*/ 378 w 512"/>
                  <a:gd name="T55" fmla="*/ 355 h 504"/>
                  <a:gd name="T56" fmla="*/ 483 w 512"/>
                  <a:gd name="T57" fmla="*/ 355 h 504"/>
                  <a:gd name="T58" fmla="*/ 483 w 512"/>
                  <a:gd name="T59" fmla="*/ 250 h 504"/>
                  <a:gd name="T60" fmla="*/ 378 w 512"/>
                  <a:gd name="T61" fmla="*/ 250 h 504"/>
                  <a:gd name="T62" fmla="*/ 458 w 512"/>
                  <a:gd name="T63" fmla="*/ 330 h 504"/>
                  <a:gd name="T64" fmla="*/ 403 w 512"/>
                  <a:gd name="T65" fmla="*/ 330 h 504"/>
                  <a:gd name="T66" fmla="*/ 403 w 512"/>
                  <a:gd name="T67" fmla="*/ 275 h 504"/>
                  <a:gd name="T68" fmla="*/ 458 w 512"/>
                  <a:gd name="T69" fmla="*/ 275 h 504"/>
                  <a:gd name="T70" fmla="*/ 458 w 512"/>
                  <a:gd name="T71" fmla="*/ 33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04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2467016" y="4046192"/>
                <a:ext cx="525146" cy="631347"/>
              </a:xfrm>
              <a:custGeom>
                <a:avLst/>
                <a:gdLst>
                  <a:gd name="T0" fmla="*/ 109 w 442"/>
                  <a:gd name="T1" fmla="*/ 531 h 531"/>
                  <a:gd name="T2" fmla="*/ 350 w 442"/>
                  <a:gd name="T3" fmla="*/ 518 h 531"/>
                  <a:gd name="T4" fmla="*/ 358 w 442"/>
                  <a:gd name="T5" fmla="*/ 338 h 531"/>
                  <a:gd name="T6" fmla="*/ 86 w 442"/>
                  <a:gd name="T7" fmla="*/ 187 h 531"/>
                  <a:gd name="T8" fmla="*/ 104 w 442"/>
                  <a:gd name="T9" fmla="*/ 194 h 531"/>
                  <a:gd name="T10" fmla="*/ 111 w 442"/>
                  <a:gd name="T11" fmla="*/ 183 h 531"/>
                  <a:gd name="T12" fmla="*/ 117 w 442"/>
                  <a:gd name="T13" fmla="*/ 176 h 531"/>
                  <a:gd name="T14" fmla="*/ 86 w 442"/>
                  <a:gd name="T15" fmla="*/ 187 h 531"/>
                  <a:gd name="T16" fmla="*/ 221 w 442"/>
                  <a:gd name="T17" fmla="*/ 88 h 531"/>
                  <a:gd name="T18" fmla="*/ 224 w 442"/>
                  <a:gd name="T19" fmla="*/ 69 h 531"/>
                  <a:gd name="T20" fmla="*/ 238 w 442"/>
                  <a:gd name="T21" fmla="*/ 101 h 531"/>
                  <a:gd name="T22" fmla="*/ 220 w 442"/>
                  <a:gd name="T23" fmla="*/ 137 h 531"/>
                  <a:gd name="T24" fmla="*/ 233 w 442"/>
                  <a:gd name="T25" fmla="*/ 158 h 531"/>
                  <a:gd name="T26" fmla="*/ 238 w 442"/>
                  <a:gd name="T27" fmla="*/ 131 h 531"/>
                  <a:gd name="T28" fmla="*/ 242 w 442"/>
                  <a:gd name="T29" fmla="*/ 125 h 531"/>
                  <a:gd name="T30" fmla="*/ 285 w 442"/>
                  <a:gd name="T31" fmla="*/ 122 h 531"/>
                  <a:gd name="T32" fmla="*/ 251 w 442"/>
                  <a:gd name="T33" fmla="*/ 149 h 531"/>
                  <a:gd name="T34" fmla="*/ 262 w 442"/>
                  <a:gd name="T35" fmla="*/ 213 h 531"/>
                  <a:gd name="T36" fmla="*/ 293 w 442"/>
                  <a:gd name="T37" fmla="*/ 201 h 531"/>
                  <a:gd name="T38" fmla="*/ 359 w 442"/>
                  <a:gd name="T39" fmla="*/ 255 h 531"/>
                  <a:gd name="T40" fmla="*/ 353 w 442"/>
                  <a:gd name="T41" fmla="*/ 218 h 531"/>
                  <a:gd name="T42" fmla="*/ 322 w 442"/>
                  <a:gd name="T43" fmla="*/ 163 h 531"/>
                  <a:gd name="T44" fmla="*/ 325 w 442"/>
                  <a:gd name="T45" fmla="*/ 128 h 531"/>
                  <a:gd name="T46" fmla="*/ 305 w 442"/>
                  <a:gd name="T47" fmla="*/ 125 h 531"/>
                  <a:gd name="T48" fmla="*/ 324 w 442"/>
                  <a:gd name="T49" fmla="*/ 119 h 531"/>
                  <a:gd name="T50" fmla="*/ 350 w 442"/>
                  <a:gd name="T51" fmla="*/ 122 h 531"/>
                  <a:gd name="T52" fmla="*/ 243 w 442"/>
                  <a:gd name="T53" fmla="*/ 44 h 531"/>
                  <a:gd name="T54" fmla="*/ 238 w 442"/>
                  <a:gd name="T55" fmla="*/ 56 h 531"/>
                  <a:gd name="T56" fmla="*/ 209 w 442"/>
                  <a:gd name="T57" fmla="*/ 70 h 531"/>
                  <a:gd name="T58" fmla="*/ 197 w 442"/>
                  <a:gd name="T59" fmla="*/ 312 h 531"/>
                  <a:gd name="T60" fmla="*/ 255 w 442"/>
                  <a:gd name="T61" fmla="*/ 348 h 531"/>
                  <a:gd name="T62" fmla="*/ 272 w 442"/>
                  <a:gd name="T63" fmla="*/ 355 h 531"/>
                  <a:gd name="T64" fmla="*/ 267 w 442"/>
                  <a:gd name="T65" fmla="*/ 345 h 531"/>
                  <a:gd name="T66" fmla="*/ 269 w 442"/>
                  <a:gd name="T67" fmla="*/ 324 h 531"/>
                  <a:gd name="T68" fmla="*/ 274 w 442"/>
                  <a:gd name="T69" fmla="*/ 314 h 531"/>
                  <a:gd name="T70" fmla="*/ 269 w 442"/>
                  <a:gd name="T71" fmla="*/ 294 h 531"/>
                  <a:gd name="T72" fmla="*/ 251 w 442"/>
                  <a:gd name="T73" fmla="*/ 261 h 531"/>
                  <a:gd name="T74" fmla="*/ 218 w 442"/>
                  <a:gd name="T75" fmla="*/ 271 h 531"/>
                  <a:gd name="T76" fmla="*/ 153 w 442"/>
                  <a:gd name="T77" fmla="*/ 198 h 531"/>
                  <a:gd name="T78" fmla="*/ 164 w 442"/>
                  <a:gd name="T79" fmla="*/ 194 h 531"/>
                  <a:gd name="T80" fmla="*/ 107 w 442"/>
                  <a:gd name="T81" fmla="*/ 209 h 531"/>
                  <a:gd name="T82" fmla="*/ 90 w 442"/>
                  <a:gd name="T83" fmla="*/ 209 h 531"/>
                  <a:gd name="T84" fmla="*/ 130 w 442"/>
                  <a:gd name="T85" fmla="*/ 308 h 531"/>
                  <a:gd name="T86" fmla="*/ 155 w 442"/>
                  <a:gd name="T87" fmla="*/ 284 h 531"/>
                  <a:gd name="T88" fmla="*/ 123 w 442"/>
                  <a:gd name="T89" fmla="*/ 299 h 531"/>
                  <a:gd name="T90" fmla="*/ 118 w 442"/>
                  <a:gd name="T91" fmla="*/ 272 h 531"/>
                  <a:gd name="T92" fmla="*/ 139 w 442"/>
                  <a:gd name="T93" fmla="*/ 261 h 531"/>
                  <a:gd name="T94" fmla="*/ 150 w 442"/>
                  <a:gd name="T95" fmla="*/ 212 h 531"/>
                  <a:gd name="T96" fmla="*/ 120 w 442"/>
                  <a:gd name="T97" fmla="*/ 104 h 531"/>
                  <a:gd name="T98" fmla="*/ 122 w 442"/>
                  <a:gd name="T99" fmla="*/ 146 h 531"/>
                  <a:gd name="T100" fmla="*/ 130 w 442"/>
                  <a:gd name="T101" fmla="*/ 143 h 531"/>
                  <a:gd name="T102" fmla="*/ 131 w 442"/>
                  <a:gd name="T103" fmla="*/ 151 h 531"/>
                  <a:gd name="T104" fmla="*/ 149 w 442"/>
                  <a:gd name="T105" fmla="*/ 124 h 531"/>
                  <a:gd name="T106" fmla="*/ 151 w 442"/>
                  <a:gd name="T107" fmla="*/ 110 h 531"/>
                  <a:gd name="T108" fmla="*/ 129 w 442"/>
                  <a:gd name="T109" fmla="*/ 105 h 531"/>
                  <a:gd name="T110" fmla="*/ 121 w 442"/>
                  <a:gd name="T111" fmla="*/ 104 h 531"/>
                  <a:gd name="T112" fmla="*/ 394 w 442"/>
                  <a:gd name="T113" fmla="*/ 354 h 531"/>
                  <a:gd name="T114" fmla="*/ 37 w 442"/>
                  <a:gd name="T115" fmla="*/ 241 h 531"/>
                  <a:gd name="T116" fmla="*/ 127 w 442"/>
                  <a:gd name="T117" fmla="*/ 9 h 531"/>
                  <a:gd name="T118" fmla="*/ 5 w 442"/>
                  <a:gd name="T119" fmla="*/ 247 h 531"/>
                  <a:gd name="T120" fmla="*/ 416 w 442"/>
                  <a:gd name="T121" fmla="*/ 37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2" h="531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21"/>
              <p:cNvSpPr>
                <a:spLocks noEditPoints="1"/>
              </p:cNvSpPr>
              <p:nvPr/>
            </p:nvSpPr>
            <p:spPr bwMode="auto">
              <a:xfrm>
                <a:off x="1480713" y="657670"/>
                <a:ext cx="397169" cy="609272"/>
              </a:xfrm>
              <a:custGeom>
                <a:avLst/>
                <a:gdLst>
                  <a:gd name="T0" fmla="*/ 129 w 336"/>
                  <a:gd name="T1" fmla="*/ 22 h 513"/>
                  <a:gd name="T2" fmla="*/ 135 w 336"/>
                  <a:gd name="T3" fmla="*/ 10 h 513"/>
                  <a:gd name="T4" fmla="*/ 163 w 336"/>
                  <a:gd name="T5" fmla="*/ 2 h 513"/>
                  <a:gd name="T6" fmla="*/ 175 w 336"/>
                  <a:gd name="T7" fmla="*/ 8 h 513"/>
                  <a:gd name="T8" fmla="*/ 177 w 336"/>
                  <a:gd name="T9" fmla="*/ 13 h 513"/>
                  <a:gd name="T10" fmla="*/ 171 w 336"/>
                  <a:gd name="T11" fmla="*/ 25 h 513"/>
                  <a:gd name="T12" fmla="*/ 142 w 336"/>
                  <a:gd name="T13" fmla="*/ 34 h 513"/>
                  <a:gd name="T14" fmla="*/ 131 w 336"/>
                  <a:gd name="T15" fmla="*/ 28 h 513"/>
                  <a:gd name="T16" fmla="*/ 129 w 336"/>
                  <a:gd name="T17" fmla="*/ 22 h 513"/>
                  <a:gd name="T18" fmla="*/ 209 w 336"/>
                  <a:gd name="T19" fmla="*/ 287 h 513"/>
                  <a:gd name="T20" fmla="*/ 198 w 336"/>
                  <a:gd name="T21" fmla="*/ 303 h 513"/>
                  <a:gd name="T22" fmla="*/ 216 w 336"/>
                  <a:gd name="T23" fmla="*/ 310 h 513"/>
                  <a:gd name="T24" fmla="*/ 266 w 336"/>
                  <a:gd name="T25" fmla="*/ 294 h 513"/>
                  <a:gd name="T26" fmla="*/ 278 w 336"/>
                  <a:gd name="T27" fmla="*/ 278 h 513"/>
                  <a:gd name="T28" fmla="*/ 259 w 336"/>
                  <a:gd name="T29" fmla="*/ 272 h 513"/>
                  <a:gd name="T30" fmla="*/ 209 w 336"/>
                  <a:gd name="T31" fmla="*/ 287 h 513"/>
                  <a:gd name="T32" fmla="*/ 336 w 336"/>
                  <a:gd name="T33" fmla="*/ 366 h 513"/>
                  <a:gd name="T34" fmla="*/ 336 w 336"/>
                  <a:gd name="T35" fmla="*/ 376 h 513"/>
                  <a:gd name="T36" fmla="*/ 328 w 336"/>
                  <a:gd name="T37" fmla="*/ 385 h 513"/>
                  <a:gd name="T38" fmla="*/ 312 w 336"/>
                  <a:gd name="T39" fmla="*/ 385 h 513"/>
                  <a:gd name="T40" fmla="*/ 228 w 336"/>
                  <a:gd name="T41" fmla="*/ 451 h 513"/>
                  <a:gd name="T42" fmla="*/ 295 w 336"/>
                  <a:gd name="T43" fmla="*/ 497 h 513"/>
                  <a:gd name="T44" fmla="*/ 280 w 336"/>
                  <a:gd name="T45" fmla="*/ 513 h 513"/>
                  <a:gd name="T46" fmla="*/ 63 w 336"/>
                  <a:gd name="T47" fmla="*/ 513 h 513"/>
                  <a:gd name="T48" fmla="*/ 48 w 336"/>
                  <a:gd name="T49" fmla="*/ 497 h 513"/>
                  <a:gd name="T50" fmla="*/ 105 w 336"/>
                  <a:gd name="T51" fmla="*/ 454 h 513"/>
                  <a:gd name="T52" fmla="*/ 0 w 336"/>
                  <a:gd name="T53" fmla="*/ 292 h 513"/>
                  <a:gd name="T54" fmla="*/ 142 w 336"/>
                  <a:gd name="T55" fmla="*/ 124 h 513"/>
                  <a:gd name="T56" fmla="*/ 125 w 336"/>
                  <a:gd name="T57" fmla="*/ 68 h 513"/>
                  <a:gd name="T58" fmla="*/ 136 w 336"/>
                  <a:gd name="T59" fmla="*/ 49 h 513"/>
                  <a:gd name="T60" fmla="*/ 186 w 336"/>
                  <a:gd name="T61" fmla="*/ 33 h 513"/>
                  <a:gd name="T62" fmla="*/ 206 w 336"/>
                  <a:gd name="T63" fmla="*/ 43 h 513"/>
                  <a:gd name="T64" fmla="*/ 266 w 336"/>
                  <a:gd name="T65" fmla="*/ 235 h 513"/>
                  <a:gd name="T66" fmla="*/ 255 w 336"/>
                  <a:gd name="T67" fmla="*/ 255 h 513"/>
                  <a:gd name="T68" fmla="*/ 205 w 336"/>
                  <a:gd name="T69" fmla="*/ 271 h 513"/>
                  <a:gd name="T70" fmla="*/ 185 w 336"/>
                  <a:gd name="T71" fmla="*/ 260 h 513"/>
                  <a:gd name="T72" fmla="*/ 161 w 336"/>
                  <a:gd name="T73" fmla="*/ 182 h 513"/>
                  <a:gd name="T74" fmla="*/ 62 w 336"/>
                  <a:gd name="T75" fmla="*/ 286 h 513"/>
                  <a:gd name="T76" fmla="*/ 154 w 336"/>
                  <a:gd name="T77" fmla="*/ 400 h 513"/>
                  <a:gd name="T78" fmla="*/ 204 w 336"/>
                  <a:gd name="T79" fmla="*/ 385 h 513"/>
                  <a:gd name="T80" fmla="*/ 187 w 336"/>
                  <a:gd name="T81" fmla="*/ 385 h 513"/>
                  <a:gd name="T82" fmla="*/ 178 w 336"/>
                  <a:gd name="T83" fmla="*/ 376 h 513"/>
                  <a:gd name="T84" fmla="*/ 178 w 336"/>
                  <a:gd name="T85" fmla="*/ 366 h 513"/>
                  <a:gd name="T86" fmla="*/ 187 w 336"/>
                  <a:gd name="T87" fmla="*/ 357 h 513"/>
                  <a:gd name="T88" fmla="*/ 328 w 336"/>
                  <a:gd name="T89" fmla="*/ 357 h 513"/>
                  <a:gd name="T90" fmla="*/ 336 w 336"/>
                  <a:gd name="T91" fmla="*/ 366 h 513"/>
                  <a:gd name="T92" fmla="*/ 183 w 336"/>
                  <a:gd name="T93" fmla="*/ 95 h 513"/>
                  <a:gd name="T94" fmla="*/ 214 w 336"/>
                  <a:gd name="T95" fmla="*/ 200 h 513"/>
                  <a:gd name="T96" fmla="*/ 220 w 336"/>
                  <a:gd name="T97" fmla="*/ 206 h 513"/>
                  <a:gd name="T98" fmla="*/ 224 w 336"/>
                  <a:gd name="T99" fmla="*/ 206 h 513"/>
                  <a:gd name="T100" fmla="*/ 229 w 336"/>
                  <a:gd name="T101" fmla="*/ 196 h 513"/>
                  <a:gd name="T102" fmla="*/ 198 w 336"/>
                  <a:gd name="T103" fmla="*/ 91 h 513"/>
                  <a:gd name="T104" fmla="*/ 188 w 336"/>
                  <a:gd name="T105" fmla="*/ 86 h 513"/>
                  <a:gd name="T106" fmla="*/ 183 w 336"/>
                  <a:gd name="T107" fmla="*/ 95 h 513"/>
                  <a:gd name="T108" fmla="*/ 184 w 336"/>
                  <a:gd name="T109" fmla="*/ 441 h 513"/>
                  <a:gd name="T110" fmla="*/ 151 w 336"/>
                  <a:gd name="T111" fmla="*/ 441 h 513"/>
                  <a:gd name="T112" fmla="*/ 151 w 336"/>
                  <a:gd name="T113" fmla="*/ 474 h 513"/>
                  <a:gd name="T114" fmla="*/ 184 w 336"/>
                  <a:gd name="T115" fmla="*/ 474 h 513"/>
                  <a:gd name="T116" fmla="*/ 184 w 336"/>
                  <a:gd name="T117" fmla="*/ 44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513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22"/>
              <p:cNvSpPr>
                <a:spLocks noEditPoints="1"/>
              </p:cNvSpPr>
              <p:nvPr/>
            </p:nvSpPr>
            <p:spPr bwMode="auto">
              <a:xfrm>
                <a:off x="1394659" y="1803366"/>
                <a:ext cx="580309" cy="571743"/>
              </a:xfrm>
              <a:custGeom>
                <a:avLst/>
                <a:gdLst>
                  <a:gd name="T0" fmla="*/ 284 w 488"/>
                  <a:gd name="T1" fmla="*/ 205 h 481"/>
                  <a:gd name="T2" fmla="*/ 215 w 488"/>
                  <a:gd name="T3" fmla="*/ 176 h 481"/>
                  <a:gd name="T4" fmla="*/ 166 w 488"/>
                  <a:gd name="T5" fmla="*/ 195 h 481"/>
                  <a:gd name="T6" fmla="*/ 27 w 488"/>
                  <a:gd name="T7" fmla="*/ 269 h 481"/>
                  <a:gd name="T8" fmla="*/ 26 w 488"/>
                  <a:gd name="T9" fmla="*/ 269 h 481"/>
                  <a:gd name="T10" fmla="*/ 15 w 488"/>
                  <a:gd name="T11" fmla="*/ 300 h 481"/>
                  <a:gd name="T12" fmla="*/ 189 w 488"/>
                  <a:gd name="T13" fmla="*/ 474 h 481"/>
                  <a:gd name="T14" fmla="*/ 205 w 488"/>
                  <a:gd name="T15" fmla="*/ 481 h 481"/>
                  <a:gd name="T16" fmla="*/ 220 w 488"/>
                  <a:gd name="T17" fmla="*/ 462 h 481"/>
                  <a:gd name="T18" fmla="*/ 294 w 488"/>
                  <a:gd name="T19" fmla="*/ 323 h 481"/>
                  <a:gd name="T20" fmla="*/ 284 w 488"/>
                  <a:gd name="T21" fmla="*/ 205 h 481"/>
                  <a:gd name="T22" fmla="*/ 235 w 488"/>
                  <a:gd name="T23" fmla="*/ 213 h 481"/>
                  <a:gd name="T24" fmla="*/ 224 w 488"/>
                  <a:gd name="T25" fmla="*/ 219 h 481"/>
                  <a:gd name="T26" fmla="*/ 189 w 488"/>
                  <a:gd name="T27" fmla="*/ 233 h 481"/>
                  <a:gd name="T28" fmla="*/ 63 w 488"/>
                  <a:gd name="T29" fmla="*/ 306 h 481"/>
                  <a:gd name="T30" fmla="*/ 61 w 488"/>
                  <a:gd name="T31" fmla="*/ 306 h 481"/>
                  <a:gd name="T32" fmla="*/ 52 w 488"/>
                  <a:gd name="T33" fmla="*/ 299 h 481"/>
                  <a:gd name="T34" fmla="*/ 58 w 488"/>
                  <a:gd name="T35" fmla="*/ 288 h 481"/>
                  <a:gd name="T36" fmla="*/ 176 w 488"/>
                  <a:gd name="T37" fmla="*/ 220 h 481"/>
                  <a:gd name="T38" fmla="*/ 229 w 488"/>
                  <a:gd name="T39" fmla="*/ 202 h 481"/>
                  <a:gd name="T40" fmla="*/ 235 w 488"/>
                  <a:gd name="T41" fmla="*/ 213 h 481"/>
                  <a:gd name="T42" fmla="*/ 467 w 488"/>
                  <a:gd name="T43" fmla="*/ 97 h 481"/>
                  <a:gd name="T44" fmla="*/ 317 w 488"/>
                  <a:gd name="T45" fmla="*/ 220 h 481"/>
                  <a:gd name="T46" fmla="*/ 314 w 488"/>
                  <a:gd name="T47" fmla="*/ 224 h 481"/>
                  <a:gd name="T48" fmla="*/ 294 w 488"/>
                  <a:gd name="T49" fmla="*/ 196 h 481"/>
                  <a:gd name="T50" fmla="*/ 265 w 488"/>
                  <a:gd name="T51" fmla="*/ 175 h 481"/>
                  <a:gd name="T52" fmla="*/ 269 w 488"/>
                  <a:gd name="T53" fmla="*/ 172 h 481"/>
                  <a:gd name="T54" fmla="*/ 392 w 488"/>
                  <a:gd name="T55" fmla="*/ 22 h 481"/>
                  <a:gd name="T56" fmla="*/ 464 w 488"/>
                  <a:gd name="T57" fmla="*/ 25 h 481"/>
                  <a:gd name="T58" fmla="*/ 467 w 488"/>
                  <a:gd name="T59" fmla="*/ 97 h 481"/>
                  <a:gd name="T60" fmla="*/ 164 w 488"/>
                  <a:gd name="T61" fmla="*/ 471 h 481"/>
                  <a:gd name="T62" fmla="*/ 107 w 488"/>
                  <a:gd name="T63" fmla="*/ 457 h 481"/>
                  <a:gd name="T64" fmla="*/ 94 w 488"/>
                  <a:gd name="T65" fmla="*/ 400 h 481"/>
                  <a:gd name="T66" fmla="*/ 157 w 488"/>
                  <a:gd name="T67" fmla="*/ 464 h 481"/>
                  <a:gd name="T68" fmla="*/ 164 w 488"/>
                  <a:gd name="T69" fmla="*/ 47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1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23"/>
              <p:cNvSpPr>
                <a:spLocks noEditPoints="1"/>
              </p:cNvSpPr>
              <p:nvPr/>
            </p:nvSpPr>
            <p:spPr bwMode="auto">
              <a:xfrm>
                <a:off x="335541" y="1803366"/>
                <a:ext cx="642091" cy="602648"/>
              </a:xfrm>
              <a:custGeom>
                <a:avLst/>
                <a:gdLst>
                  <a:gd name="T0" fmla="*/ 530 w 542"/>
                  <a:gd name="T1" fmla="*/ 256 h 507"/>
                  <a:gd name="T2" fmla="*/ 259 w 542"/>
                  <a:gd name="T3" fmla="*/ 40 h 507"/>
                  <a:gd name="T4" fmla="*/ 213 w 542"/>
                  <a:gd name="T5" fmla="*/ 157 h 507"/>
                  <a:gd name="T6" fmla="*/ 269 w 542"/>
                  <a:gd name="T7" fmla="*/ 259 h 507"/>
                  <a:gd name="T8" fmla="*/ 269 w 542"/>
                  <a:gd name="T9" fmla="*/ 261 h 507"/>
                  <a:gd name="T10" fmla="*/ 288 w 542"/>
                  <a:gd name="T11" fmla="*/ 261 h 507"/>
                  <a:gd name="T12" fmla="*/ 361 w 542"/>
                  <a:gd name="T13" fmla="*/ 347 h 507"/>
                  <a:gd name="T14" fmla="*/ 369 w 542"/>
                  <a:gd name="T15" fmla="*/ 391 h 507"/>
                  <a:gd name="T16" fmla="*/ 363 w 542"/>
                  <a:gd name="T17" fmla="*/ 420 h 507"/>
                  <a:gd name="T18" fmla="*/ 344 w 542"/>
                  <a:gd name="T19" fmla="*/ 428 h 507"/>
                  <a:gd name="T20" fmla="*/ 308 w 542"/>
                  <a:gd name="T21" fmla="*/ 416 h 507"/>
                  <a:gd name="T22" fmla="*/ 274 w 542"/>
                  <a:gd name="T23" fmla="*/ 402 h 507"/>
                  <a:gd name="T24" fmla="*/ 216 w 542"/>
                  <a:gd name="T25" fmla="*/ 339 h 507"/>
                  <a:gd name="T26" fmla="*/ 214 w 542"/>
                  <a:gd name="T27" fmla="*/ 313 h 507"/>
                  <a:gd name="T28" fmla="*/ 205 w 542"/>
                  <a:gd name="T29" fmla="*/ 310 h 507"/>
                  <a:gd name="T30" fmla="*/ 119 w 542"/>
                  <a:gd name="T31" fmla="*/ 232 h 507"/>
                  <a:gd name="T32" fmla="*/ 283 w 542"/>
                  <a:gd name="T33" fmla="*/ 486 h 507"/>
                  <a:gd name="T34" fmla="*/ 472 w 542"/>
                  <a:gd name="T35" fmla="*/ 445 h 507"/>
                  <a:gd name="T36" fmla="*/ 530 w 542"/>
                  <a:gd name="T37" fmla="*/ 256 h 507"/>
                  <a:gd name="T38" fmla="*/ 340 w 542"/>
                  <a:gd name="T39" fmla="*/ 154 h 507"/>
                  <a:gd name="T40" fmla="*/ 294 w 542"/>
                  <a:gd name="T41" fmla="*/ 165 h 507"/>
                  <a:gd name="T42" fmla="*/ 282 w 542"/>
                  <a:gd name="T43" fmla="*/ 119 h 507"/>
                  <a:gd name="T44" fmla="*/ 329 w 542"/>
                  <a:gd name="T45" fmla="*/ 107 h 507"/>
                  <a:gd name="T46" fmla="*/ 340 w 542"/>
                  <a:gd name="T47" fmla="*/ 154 h 507"/>
                  <a:gd name="T48" fmla="*/ 374 w 542"/>
                  <a:gd name="T49" fmla="*/ 182 h 507"/>
                  <a:gd name="T50" fmla="*/ 420 w 542"/>
                  <a:gd name="T51" fmla="*/ 170 h 507"/>
                  <a:gd name="T52" fmla="*/ 432 w 542"/>
                  <a:gd name="T53" fmla="*/ 217 h 507"/>
                  <a:gd name="T54" fmla="*/ 385 w 542"/>
                  <a:gd name="T55" fmla="*/ 229 h 507"/>
                  <a:gd name="T56" fmla="*/ 374 w 542"/>
                  <a:gd name="T57" fmla="*/ 182 h 507"/>
                  <a:gd name="T58" fmla="*/ 465 w 542"/>
                  <a:gd name="T59" fmla="*/ 331 h 507"/>
                  <a:gd name="T60" fmla="*/ 418 w 542"/>
                  <a:gd name="T61" fmla="*/ 343 h 507"/>
                  <a:gd name="T62" fmla="*/ 406 w 542"/>
                  <a:gd name="T63" fmla="*/ 296 h 507"/>
                  <a:gd name="T64" fmla="*/ 453 w 542"/>
                  <a:gd name="T65" fmla="*/ 284 h 507"/>
                  <a:gd name="T66" fmla="*/ 465 w 542"/>
                  <a:gd name="T67" fmla="*/ 331 h 507"/>
                  <a:gd name="T68" fmla="*/ 5 w 542"/>
                  <a:gd name="T69" fmla="*/ 38 h 507"/>
                  <a:gd name="T70" fmla="*/ 10 w 542"/>
                  <a:gd name="T71" fmla="*/ 14 h 507"/>
                  <a:gd name="T72" fmla="*/ 22 w 542"/>
                  <a:gd name="T73" fmla="*/ 10 h 507"/>
                  <a:gd name="T74" fmla="*/ 38 w 542"/>
                  <a:gd name="T75" fmla="*/ 16 h 507"/>
                  <a:gd name="T76" fmla="*/ 174 w 542"/>
                  <a:gd name="T77" fmla="*/ 143 h 507"/>
                  <a:gd name="T78" fmla="*/ 252 w 542"/>
                  <a:gd name="T79" fmla="*/ 262 h 507"/>
                  <a:gd name="T80" fmla="*/ 213 w 542"/>
                  <a:gd name="T81" fmla="*/ 294 h 507"/>
                  <a:gd name="T82" fmla="*/ 114 w 542"/>
                  <a:gd name="T83" fmla="*/ 193 h 507"/>
                  <a:gd name="T84" fmla="*/ 5 w 542"/>
                  <a:gd name="T85" fmla="*/ 38 h 507"/>
                  <a:gd name="T86" fmla="*/ 231 w 542"/>
                  <a:gd name="T87" fmla="*/ 305 h 507"/>
                  <a:gd name="T88" fmla="*/ 233 w 542"/>
                  <a:gd name="T89" fmla="*/ 300 h 507"/>
                  <a:gd name="T90" fmla="*/ 259 w 542"/>
                  <a:gd name="T91" fmla="*/ 278 h 507"/>
                  <a:gd name="T92" fmla="*/ 260 w 542"/>
                  <a:gd name="T93" fmla="*/ 278 h 507"/>
                  <a:gd name="T94" fmla="*/ 297 w 542"/>
                  <a:gd name="T95" fmla="*/ 278 h 507"/>
                  <a:gd name="T96" fmla="*/ 343 w 542"/>
                  <a:gd name="T97" fmla="*/ 348 h 507"/>
                  <a:gd name="T98" fmla="*/ 351 w 542"/>
                  <a:gd name="T99" fmla="*/ 407 h 507"/>
                  <a:gd name="T100" fmla="*/ 344 w 542"/>
                  <a:gd name="T101" fmla="*/ 410 h 507"/>
                  <a:gd name="T102" fmla="*/ 281 w 542"/>
                  <a:gd name="T103" fmla="*/ 386 h 507"/>
                  <a:gd name="T104" fmla="*/ 231 w 542"/>
                  <a:gd name="T105" fmla="*/ 3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2" h="507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2398615" y="1904911"/>
                <a:ext cx="229476" cy="52980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2398615" y="1971137"/>
                <a:ext cx="229476" cy="50772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2398615" y="2035154"/>
                <a:ext cx="231681" cy="50773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2398615" y="2099172"/>
                <a:ext cx="231681" cy="50772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2398615" y="2160982"/>
                <a:ext cx="231681" cy="55187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727382" y="1904911"/>
                <a:ext cx="231683" cy="52980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727382" y="1968928"/>
                <a:ext cx="231683" cy="55188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2727382" y="2035154"/>
                <a:ext cx="231683" cy="52980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2727382" y="2099172"/>
                <a:ext cx="231683" cy="50772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2727382" y="2163189"/>
                <a:ext cx="231683" cy="52980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34"/>
              <p:cNvSpPr>
                <a:spLocks noEditPoints="1"/>
              </p:cNvSpPr>
              <p:nvPr/>
            </p:nvSpPr>
            <p:spPr bwMode="auto">
              <a:xfrm>
                <a:off x="4335918" y="3019701"/>
                <a:ext cx="750208" cy="481236"/>
              </a:xfrm>
              <a:custGeom>
                <a:avLst/>
                <a:gdLst>
                  <a:gd name="T0" fmla="*/ 631 w 632"/>
                  <a:gd name="T1" fmla="*/ 150 h 405"/>
                  <a:gd name="T2" fmla="*/ 623 w 632"/>
                  <a:gd name="T3" fmla="*/ 142 h 405"/>
                  <a:gd name="T4" fmla="*/ 14 w 632"/>
                  <a:gd name="T5" fmla="*/ 1 h 405"/>
                  <a:gd name="T6" fmla="*/ 3 w 632"/>
                  <a:gd name="T7" fmla="*/ 6 h 405"/>
                  <a:gd name="T8" fmla="*/ 4 w 632"/>
                  <a:gd name="T9" fmla="*/ 19 h 405"/>
                  <a:gd name="T10" fmla="*/ 325 w 632"/>
                  <a:gd name="T11" fmla="*/ 401 h 405"/>
                  <a:gd name="T12" fmla="*/ 333 w 632"/>
                  <a:gd name="T13" fmla="*/ 405 h 405"/>
                  <a:gd name="T14" fmla="*/ 340 w 632"/>
                  <a:gd name="T15" fmla="*/ 402 h 405"/>
                  <a:gd name="T16" fmla="*/ 627 w 632"/>
                  <a:gd name="T17" fmla="*/ 161 h 405"/>
                  <a:gd name="T18" fmla="*/ 631 w 632"/>
                  <a:gd name="T19" fmla="*/ 150 h 405"/>
                  <a:gd name="T20" fmla="*/ 335 w 632"/>
                  <a:gd name="T21" fmla="*/ 378 h 405"/>
                  <a:gd name="T22" fmla="*/ 303 w 632"/>
                  <a:gd name="T23" fmla="*/ 341 h 405"/>
                  <a:gd name="T24" fmla="*/ 324 w 632"/>
                  <a:gd name="T25" fmla="*/ 323 h 405"/>
                  <a:gd name="T26" fmla="*/ 325 w 632"/>
                  <a:gd name="T27" fmla="*/ 311 h 405"/>
                  <a:gd name="T28" fmla="*/ 312 w 632"/>
                  <a:gd name="T29" fmla="*/ 310 h 405"/>
                  <a:gd name="T30" fmla="*/ 292 w 632"/>
                  <a:gd name="T31" fmla="*/ 327 h 405"/>
                  <a:gd name="T32" fmla="*/ 258 w 632"/>
                  <a:gd name="T33" fmla="*/ 287 h 405"/>
                  <a:gd name="T34" fmla="*/ 269 w 632"/>
                  <a:gd name="T35" fmla="*/ 277 h 405"/>
                  <a:gd name="T36" fmla="*/ 270 w 632"/>
                  <a:gd name="T37" fmla="*/ 265 h 405"/>
                  <a:gd name="T38" fmla="*/ 258 w 632"/>
                  <a:gd name="T39" fmla="*/ 264 h 405"/>
                  <a:gd name="T40" fmla="*/ 247 w 632"/>
                  <a:gd name="T41" fmla="*/ 274 h 405"/>
                  <a:gd name="T42" fmla="*/ 212 w 632"/>
                  <a:gd name="T43" fmla="*/ 233 h 405"/>
                  <a:gd name="T44" fmla="*/ 233 w 632"/>
                  <a:gd name="T45" fmla="*/ 215 h 405"/>
                  <a:gd name="T46" fmla="*/ 234 w 632"/>
                  <a:gd name="T47" fmla="*/ 204 h 405"/>
                  <a:gd name="T48" fmla="*/ 223 w 632"/>
                  <a:gd name="T49" fmla="*/ 203 h 405"/>
                  <a:gd name="T50" fmla="*/ 202 w 632"/>
                  <a:gd name="T51" fmla="*/ 221 h 405"/>
                  <a:gd name="T52" fmla="*/ 167 w 632"/>
                  <a:gd name="T53" fmla="*/ 180 h 405"/>
                  <a:gd name="T54" fmla="*/ 179 w 632"/>
                  <a:gd name="T55" fmla="*/ 170 h 405"/>
                  <a:gd name="T56" fmla="*/ 180 w 632"/>
                  <a:gd name="T57" fmla="*/ 158 h 405"/>
                  <a:gd name="T58" fmla="*/ 168 w 632"/>
                  <a:gd name="T59" fmla="*/ 157 h 405"/>
                  <a:gd name="T60" fmla="*/ 156 w 632"/>
                  <a:gd name="T61" fmla="*/ 166 h 405"/>
                  <a:gd name="T62" fmla="*/ 122 w 632"/>
                  <a:gd name="T63" fmla="*/ 125 h 405"/>
                  <a:gd name="T64" fmla="*/ 142 w 632"/>
                  <a:gd name="T65" fmla="*/ 108 h 405"/>
                  <a:gd name="T66" fmla="*/ 143 w 632"/>
                  <a:gd name="T67" fmla="*/ 97 h 405"/>
                  <a:gd name="T68" fmla="*/ 132 w 632"/>
                  <a:gd name="T69" fmla="*/ 96 h 405"/>
                  <a:gd name="T70" fmla="*/ 112 w 632"/>
                  <a:gd name="T71" fmla="*/ 113 h 405"/>
                  <a:gd name="T72" fmla="*/ 42 w 632"/>
                  <a:gd name="T73" fmla="*/ 30 h 405"/>
                  <a:gd name="T74" fmla="*/ 596 w 632"/>
                  <a:gd name="T75" fmla="*/ 158 h 405"/>
                  <a:gd name="T76" fmla="*/ 335 w 632"/>
                  <a:gd name="T77" fmla="*/ 378 h 405"/>
                  <a:gd name="T78" fmla="*/ 339 w 632"/>
                  <a:gd name="T79" fmla="*/ 276 h 405"/>
                  <a:gd name="T80" fmla="*/ 348 w 632"/>
                  <a:gd name="T81" fmla="*/ 280 h 405"/>
                  <a:gd name="T82" fmla="*/ 355 w 632"/>
                  <a:gd name="T83" fmla="*/ 277 h 405"/>
                  <a:gd name="T84" fmla="*/ 450 w 632"/>
                  <a:gd name="T85" fmla="*/ 197 h 405"/>
                  <a:gd name="T86" fmla="*/ 453 w 632"/>
                  <a:gd name="T87" fmla="*/ 186 h 405"/>
                  <a:gd name="T88" fmla="*/ 445 w 632"/>
                  <a:gd name="T89" fmla="*/ 178 h 405"/>
                  <a:gd name="T90" fmla="*/ 251 w 632"/>
                  <a:gd name="T91" fmla="*/ 141 h 405"/>
                  <a:gd name="T92" fmla="*/ 240 w 632"/>
                  <a:gd name="T93" fmla="*/ 146 h 405"/>
                  <a:gd name="T94" fmla="*/ 241 w 632"/>
                  <a:gd name="T95" fmla="*/ 158 h 405"/>
                  <a:gd name="T96" fmla="*/ 339 w 632"/>
                  <a:gd name="T97" fmla="*/ 276 h 405"/>
                  <a:gd name="T98" fmla="*/ 418 w 632"/>
                  <a:gd name="T99" fmla="*/ 195 h 405"/>
                  <a:gd name="T100" fmla="*/ 349 w 632"/>
                  <a:gd name="T101" fmla="*/ 253 h 405"/>
                  <a:gd name="T102" fmla="*/ 278 w 632"/>
                  <a:gd name="T103" fmla="*/ 168 h 405"/>
                  <a:gd name="T104" fmla="*/ 418 w 632"/>
                  <a:gd name="T105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405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7617" name="组合 208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</p:grpSpPr>
          <p:grpSp>
            <p:nvGrpSpPr>
              <p:cNvPr id="67618" name="组合 209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</p:grpSpPr>
            <p:sp>
              <p:nvSpPr>
                <p:cNvPr id="317" name="Freeform 9"/>
                <p:cNvSpPr/>
                <p:nvPr/>
              </p:nvSpPr>
              <p:spPr bwMode="auto">
                <a:xfrm>
                  <a:off x="324785" y="1420270"/>
                  <a:ext cx="625861" cy="478641"/>
                </a:xfrm>
                <a:custGeom>
                  <a:avLst/>
                  <a:gdLst>
                    <a:gd name="T0" fmla="*/ 166 w 167"/>
                    <a:gd name="T1" fmla="*/ 39 h 127"/>
                    <a:gd name="T2" fmla="*/ 129 w 167"/>
                    <a:gd name="T3" fmla="*/ 0 h 127"/>
                    <a:gd name="T4" fmla="*/ 93 w 167"/>
                    <a:gd name="T5" fmla="*/ 60 h 127"/>
                    <a:gd name="T6" fmla="*/ 88 w 167"/>
                    <a:gd name="T7" fmla="*/ 33 h 127"/>
                    <a:gd name="T8" fmla="*/ 93 w 167"/>
                    <a:gd name="T9" fmla="*/ 24 h 127"/>
                    <a:gd name="T10" fmla="*/ 83 w 167"/>
                    <a:gd name="T11" fmla="*/ 14 h 127"/>
                    <a:gd name="T12" fmla="*/ 73 w 167"/>
                    <a:gd name="T13" fmla="*/ 24 h 127"/>
                    <a:gd name="T14" fmla="*/ 78 w 167"/>
                    <a:gd name="T15" fmla="*/ 33 h 127"/>
                    <a:gd name="T16" fmla="*/ 73 w 167"/>
                    <a:gd name="T17" fmla="*/ 60 h 127"/>
                    <a:gd name="T18" fmla="*/ 38 w 167"/>
                    <a:gd name="T19" fmla="*/ 0 h 127"/>
                    <a:gd name="T20" fmla="*/ 0 w 167"/>
                    <a:gd name="T21" fmla="*/ 39 h 127"/>
                    <a:gd name="T22" fmla="*/ 0 w 167"/>
                    <a:gd name="T23" fmla="*/ 39 h 127"/>
                    <a:gd name="T24" fmla="*/ 0 w 167"/>
                    <a:gd name="T25" fmla="*/ 127 h 127"/>
                    <a:gd name="T26" fmla="*/ 167 w 167"/>
                    <a:gd name="T27" fmla="*/ 127 h 127"/>
                    <a:gd name="T28" fmla="*/ 167 w 167"/>
                    <a:gd name="T29" fmla="*/ 39 h 127"/>
                    <a:gd name="T30" fmla="*/ 166 w 167"/>
                    <a:gd name="T31" fmla="*/ 3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2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0"/>
                <p:cNvSpPr>
                  <a:spLocks noEditPoints="1"/>
                </p:cNvSpPr>
                <p:nvPr/>
              </p:nvSpPr>
              <p:spPr bwMode="auto">
                <a:xfrm>
                  <a:off x="442135" y="881421"/>
                  <a:ext cx="382136" cy="538849"/>
                </a:xfrm>
                <a:custGeom>
                  <a:avLst/>
                  <a:gdLst>
                    <a:gd name="T0" fmla="*/ 0 w 102"/>
                    <a:gd name="T1" fmla="*/ 87 h 143"/>
                    <a:gd name="T2" fmla="*/ 10 w 102"/>
                    <a:gd name="T3" fmla="*/ 101 h 143"/>
                    <a:gd name="T4" fmla="*/ 51 w 102"/>
                    <a:gd name="T5" fmla="*/ 143 h 143"/>
                    <a:gd name="T6" fmla="*/ 91 w 102"/>
                    <a:gd name="T7" fmla="*/ 101 h 143"/>
                    <a:gd name="T8" fmla="*/ 92 w 102"/>
                    <a:gd name="T9" fmla="*/ 101 h 143"/>
                    <a:gd name="T10" fmla="*/ 102 w 102"/>
                    <a:gd name="T11" fmla="*/ 87 h 143"/>
                    <a:gd name="T12" fmla="*/ 94 w 102"/>
                    <a:gd name="T13" fmla="*/ 75 h 143"/>
                    <a:gd name="T14" fmla="*/ 95 w 102"/>
                    <a:gd name="T15" fmla="*/ 42 h 143"/>
                    <a:gd name="T16" fmla="*/ 97 w 102"/>
                    <a:gd name="T17" fmla="*/ 42 h 143"/>
                    <a:gd name="T18" fmla="*/ 97 w 102"/>
                    <a:gd name="T19" fmla="*/ 0 h 143"/>
                    <a:gd name="T20" fmla="*/ 3 w 102"/>
                    <a:gd name="T21" fmla="*/ 0 h 143"/>
                    <a:gd name="T22" fmla="*/ 3 w 102"/>
                    <a:gd name="T23" fmla="*/ 42 h 143"/>
                    <a:gd name="T24" fmla="*/ 4 w 102"/>
                    <a:gd name="T25" fmla="*/ 42 h 143"/>
                    <a:gd name="T26" fmla="*/ 6 w 102"/>
                    <a:gd name="T27" fmla="*/ 76 h 143"/>
                    <a:gd name="T28" fmla="*/ 6 w 102"/>
                    <a:gd name="T29" fmla="*/ 76 h 143"/>
                    <a:gd name="T30" fmla="*/ 0 w 102"/>
                    <a:gd name="T31" fmla="*/ 87 h 143"/>
                    <a:gd name="T32" fmla="*/ 11 w 102"/>
                    <a:gd name="T33" fmla="*/ 77 h 143"/>
                    <a:gd name="T34" fmla="*/ 11 w 102"/>
                    <a:gd name="T35" fmla="*/ 77 h 143"/>
                    <a:gd name="T36" fmla="*/ 12 w 102"/>
                    <a:gd name="T37" fmla="*/ 77 h 143"/>
                    <a:gd name="T38" fmla="*/ 12 w 102"/>
                    <a:gd name="T39" fmla="*/ 74 h 143"/>
                    <a:gd name="T40" fmla="*/ 15 w 102"/>
                    <a:gd name="T41" fmla="*/ 57 h 143"/>
                    <a:gd name="T42" fmla="*/ 19 w 102"/>
                    <a:gd name="T43" fmla="*/ 52 h 143"/>
                    <a:gd name="T44" fmla="*/ 61 w 102"/>
                    <a:gd name="T45" fmla="*/ 42 h 143"/>
                    <a:gd name="T46" fmla="*/ 78 w 102"/>
                    <a:gd name="T47" fmla="*/ 42 h 143"/>
                    <a:gd name="T48" fmla="*/ 88 w 102"/>
                    <a:gd name="T49" fmla="*/ 78 h 143"/>
                    <a:gd name="T50" fmla="*/ 88 w 102"/>
                    <a:gd name="T51" fmla="*/ 78 h 143"/>
                    <a:gd name="T52" fmla="*/ 91 w 102"/>
                    <a:gd name="T53" fmla="*/ 77 h 143"/>
                    <a:gd name="T54" fmla="*/ 92 w 102"/>
                    <a:gd name="T55" fmla="*/ 77 h 143"/>
                    <a:gd name="T56" fmla="*/ 97 w 102"/>
                    <a:gd name="T57" fmla="*/ 80 h 143"/>
                    <a:gd name="T58" fmla="*/ 99 w 102"/>
                    <a:gd name="T59" fmla="*/ 87 h 143"/>
                    <a:gd name="T60" fmla="*/ 97 w 102"/>
                    <a:gd name="T61" fmla="*/ 95 h 143"/>
                    <a:gd name="T62" fmla="*/ 92 w 102"/>
                    <a:gd name="T63" fmla="*/ 98 h 143"/>
                    <a:gd name="T64" fmla="*/ 91 w 102"/>
                    <a:gd name="T65" fmla="*/ 98 h 143"/>
                    <a:gd name="T66" fmla="*/ 89 w 102"/>
                    <a:gd name="T67" fmla="*/ 98 h 143"/>
                    <a:gd name="T68" fmla="*/ 88 w 102"/>
                    <a:gd name="T69" fmla="*/ 100 h 143"/>
                    <a:gd name="T70" fmla="*/ 75 w 102"/>
                    <a:gd name="T71" fmla="*/ 129 h 143"/>
                    <a:gd name="T72" fmla="*/ 64 w 102"/>
                    <a:gd name="T73" fmla="*/ 137 h 143"/>
                    <a:gd name="T74" fmla="*/ 51 w 102"/>
                    <a:gd name="T75" fmla="*/ 140 h 143"/>
                    <a:gd name="T76" fmla="*/ 38 w 102"/>
                    <a:gd name="T77" fmla="*/ 137 h 143"/>
                    <a:gd name="T78" fmla="*/ 26 w 102"/>
                    <a:gd name="T79" fmla="*/ 129 h 143"/>
                    <a:gd name="T80" fmla="*/ 13 w 102"/>
                    <a:gd name="T81" fmla="*/ 100 h 143"/>
                    <a:gd name="T82" fmla="*/ 13 w 102"/>
                    <a:gd name="T83" fmla="*/ 98 h 143"/>
                    <a:gd name="T84" fmla="*/ 10 w 102"/>
                    <a:gd name="T85" fmla="*/ 98 h 143"/>
                    <a:gd name="T86" fmla="*/ 3 w 102"/>
                    <a:gd name="T87" fmla="*/ 87 h 143"/>
                    <a:gd name="T88" fmla="*/ 6 w 102"/>
                    <a:gd name="T89" fmla="*/ 80 h 143"/>
                    <a:gd name="T90" fmla="*/ 11 w 102"/>
                    <a:gd name="T91" fmla="*/ 7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143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1"/>
                <p:cNvSpPr>
                  <a:spLocks noEditPoints="1"/>
                </p:cNvSpPr>
                <p:nvPr/>
              </p:nvSpPr>
              <p:spPr bwMode="auto">
                <a:xfrm>
                  <a:off x="508332" y="1137299"/>
                  <a:ext cx="246734" cy="87298"/>
                </a:xfrm>
                <a:custGeom>
                  <a:avLst/>
                  <a:gdLst>
                    <a:gd name="T0" fmla="*/ 6 w 66"/>
                    <a:gd name="T1" fmla="*/ 23 h 23"/>
                    <a:gd name="T2" fmla="*/ 23 w 66"/>
                    <a:gd name="T3" fmla="*/ 23 h 23"/>
                    <a:gd name="T4" fmla="*/ 30 w 66"/>
                    <a:gd name="T5" fmla="*/ 17 h 23"/>
                    <a:gd name="T6" fmla="*/ 30 w 66"/>
                    <a:gd name="T7" fmla="*/ 11 h 23"/>
                    <a:gd name="T8" fmla="*/ 36 w 66"/>
                    <a:gd name="T9" fmla="*/ 11 h 23"/>
                    <a:gd name="T10" fmla="*/ 36 w 66"/>
                    <a:gd name="T11" fmla="*/ 17 h 23"/>
                    <a:gd name="T12" fmla="*/ 42 w 66"/>
                    <a:gd name="T13" fmla="*/ 23 h 23"/>
                    <a:gd name="T14" fmla="*/ 60 w 66"/>
                    <a:gd name="T15" fmla="*/ 23 h 23"/>
                    <a:gd name="T16" fmla="*/ 66 w 66"/>
                    <a:gd name="T17" fmla="*/ 17 h 23"/>
                    <a:gd name="T18" fmla="*/ 66 w 66"/>
                    <a:gd name="T19" fmla="*/ 6 h 23"/>
                    <a:gd name="T20" fmla="*/ 60 w 66"/>
                    <a:gd name="T21" fmla="*/ 0 h 23"/>
                    <a:gd name="T22" fmla="*/ 42 w 66"/>
                    <a:gd name="T23" fmla="*/ 0 h 23"/>
                    <a:gd name="T24" fmla="*/ 36 w 66"/>
                    <a:gd name="T25" fmla="*/ 6 h 23"/>
                    <a:gd name="T26" fmla="*/ 36 w 66"/>
                    <a:gd name="T27" fmla="*/ 10 h 23"/>
                    <a:gd name="T28" fmla="*/ 30 w 66"/>
                    <a:gd name="T29" fmla="*/ 10 h 23"/>
                    <a:gd name="T30" fmla="*/ 30 w 66"/>
                    <a:gd name="T31" fmla="*/ 6 h 23"/>
                    <a:gd name="T32" fmla="*/ 23 w 66"/>
                    <a:gd name="T33" fmla="*/ 0 h 23"/>
                    <a:gd name="T34" fmla="*/ 6 w 66"/>
                    <a:gd name="T35" fmla="*/ 0 h 23"/>
                    <a:gd name="T36" fmla="*/ 0 w 66"/>
                    <a:gd name="T37" fmla="*/ 6 h 23"/>
                    <a:gd name="T38" fmla="*/ 0 w 66"/>
                    <a:gd name="T39" fmla="*/ 17 h 23"/>
                    <a:gd name="T40" fmla="*/ 6 w 66"/>
                    <a:gd name="T41" fmla="*/ 23 h 23"/>
                    <a:gd name="T42" fmla="*/ 38 w 66"/>
                    <a:gd name="T43" fmla="*/ 6 h 23"/>
                    <a:gd name="T44" fmla="*/ 42 w 66"/>
                    <a:gd name="T45" fmla="*/ 1 h 23"/>
                    <a:gd name="T46" fmla="*/ 60 w 66"/>
                    <a:gd name="T47" fmla="*/ 1 h 23"/>
                    <a:gd name="T48" fmla="*/ 65 w 66"/>
                    <a:gd name="T49" fmla="*/ 6 h 23"/>
                    <a:gd name="T50" fmla="*/ 65 w 66"/>
                    <a:gd name="T51" fmla="*/ 17 h 23"/>
                    <a:gd name="T52" fmla="*/ 60 w 66"/>
                    <a:gd name="T53" fmla="*/ 22 h 23"/>
                    <a:gd name="T54" fmla="*/ 42 w 66"/>
                    <a:gd name="T55" fmla="*/ 22 h 23"/>
                    <a:gd name="T56" fmla="*/ 38 w 66"/>
                    <a:gd name="T57" fmla="*/ 17 h 23"/>
                    <a:gd name="T58" fmla="*/ 38 w 66"/>
                    <a:gd name="T59" fmla="*/ 6 h 23"/>
                    <a:gd name="T60" fmla="*/ 1 w 66"/>
                    <a:gd name="T61" fmla="*/ 6 h 23"/>
                    <a:gd name="T62" fmla="*/ 6 w 66"/>
                    <a:gd name="T63" fmla="*/ 1 h 23"/>
                    <a:gd name="T64" fmla="*/ 23 w 66"/>
                    <a:gd name="T65" fmla="*/ 1 h 23"/>
                    <a:gd name="T66" fmla="*/ 28 w 66"/>
                    <a:gd name="T67" fmla="*/ 6 h 23"/>
                    <a:gd name="T68" fmla="*/ 28 w 66"/>
                    <a:gd name="T69" fmla="*/ 10 h 23"/>
                    <a:gd name="T70" fmla="*/ 28 w 66"/>
                    <a:gd name="T71" fmla="*/ 11 h 23"/>
                    <a:gd name="T72" fmla="*/ 28 w 66"/>
                    <a:gd name="T73" fmla="*/ 17 h 23"/>
                    <a:gd name="T74" fmla="*/ 23 w 66"/>
                    <a:gd name="T75" fmla="*/ 22 h 23"/>
                    <a:gd name="T76" fmla="*/ 6 w 66"/>
                    <a:gd name="T77" fmla="*/ 22 h 23"/>
                    <a:gd name="T78" fmla="*/ 1 w 66"/>
                    <a:gd name="T79" fmla="*/ 17 h 23"/>
                    <a:gd name="T80" fmla="*/ 1 w 66"/>
                    <a:gd name="T8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6" h="23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028" y="833256"/>
                  <a:ext cx="457360" cy="361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3"/>
                <p:cNvSpPr/>
                <p:nvPr/>
              </p:nvSpPr>
              <p:spPr bwMode="auto">
                <a:xfrm>
                  <a:off x="812235" y="878411"/>
                  <a:ext cx="48143" cy="180619"/>
                </a:xfrm>
                <a:custGeom>
                  <a:avLst/>
                  <a:gdLst>
                    <a:gd name="T0" fmla="*/ 13 w 13"/>
                    <a:gd name="T1" fmla="*/ 42 h 48"/>
                    <a:gd name="T2" fmla="*/ 9 w 13"/>
                    <a:gd name="T3" fmla="*/ 32 h 48"/>
                    <a:gd name="T4" fmla="*/ 9 w 13"/>
                    <a:gd name="T5" fmla="*/ 0 h 48"/>
                    <a:gd name="T6" fmla="*/ 4 w 13"/>
                    <a:gd name="T7" fmla="*/ 0 h 48"/>
                    <a:gd name="T8" fmla="*/ 4 w 13"/>
                    <a:gd name="T9" fmla="*/ 32 h 48"/>
                    <a:gd name="T10" fmla="*/ 0 w 13"/>
                    <a:gd name="T11" fmla="*/ 42 h 48"/>
                    <a:gd name="T12" fmla="*/ 7 w 13"/>
                    <a:gd name="T13" fmla="*/ 48 h 48"/>
                    <a:gd name="T14" fmla="*/ 13 w 13"/>
                    <a:gd name="T1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24" name="组合 210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</p:grpSpPr>
            <p:sp>
              <p:nvSpPr>
                <p:cNvPr id="313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571" y="857339"/>
                  <a:ext cx="460368" cy="33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7"/>
                <p:cNvSpPr/>
                <p:nvPr/>
              </p:nvSpPr>
              <p:spPr bwMode="auto">
                <a:xfrm>
                  <a:off x="2343788" y="902495"/>
                  <a:ext cx="45133" cy="183629"/>
                </a:xfrm>
                <a:custGeom>
                  <a:avLst/>
                  <a:gdLst>
                    <a:gd name="T0" fmla="*/ 3 w 12"/>
                    <a:gd name="T1" fmla="*/ 0 h 49"/>
                    <a:gd name="T2" fmla="*/ 3 w 12"/>
                    <a:gd name="T3" fmla="*/ 32 h 49"/>
                    <a:gd name="T4" fmla="*/ 0 w 12"/>
                    <a:gd name="T5" fmla="*/ 42 h 49"/>
                    <a:gd name="T6" fmla="*/ 6 w 12"/>
                    <a:gd name="T7" fmla="*/ 49 h 49"/>
                    <a:gd name="T8" fmla="*/ 12 w 12"/>
                    <a:gd name="T9" fmla="*/ 42 h 49"/>
                    <a:gd name="T10" fmla="*/ 8 w 12"/>
                    <a:gd name="T11" fmla="*/ 32 h 49"/>
                    <a:gd name="T12" fmla="*/ 8 w 12"/>
                    <a:gd name="T13" fmla="*/ 0 h 49"/>
                    <a:gd name="T14" fmla="*/ 3 w 12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9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8"/>
                <p:cNvSpPr>
                  <a:spLocks noEditPoints="1"/>
                </p:cNvSpPr>
                <p:nvPr/>
              </p:nvSpPr>
              <p:spPr bwMode="auto">
                <a:xfrm>
                  <a:off x="1913508" y="905504"/>
                  <a:ext cx="499485" cy="535838"/>
                </a:xfrm>
                <a:custGeom>
                  <a:avLst/>
                  <a:gdLst>
                    <a:gd name="T0" fmla="*/ 34 w 132"/>
                    <a:gd name="T1" fmla="*/ 124 h 143"/>
                    <a:gd name="T2" fmla="*/ 66 w 132"/>
                    <a:gd name="T3" fmla="*/ 143 h 143"/>
                    <a:gd name="T4" fmla="*/ 98 w 132"/>
                    <a:gd name="T5" fmla="*/ 123 h 143"/>
                    <a:gd name="T6" fmla="*/ 127 w 132"/>
                    <a:gd name="T7" fmla="*/ 125 h 143"/>
                    <a:gd name="T8" fmla="*/ 117 w 132"/>
                    <a:gd name="T9" fmla="*/ 104 h 143"/>
                    <a:gd name="T10" fmla="*/ 114 w 132"/>
                    <a:gd name="T11" fmla="*/ 48 h 143"/>
                    <a:gd name="T12" fmla="*/ 110 w 132"/>
                    <a:gd name="T13" fmla="*/ 42 h 143"/>
                    <a:gd name="T14" fmla="*/ 112 w 132"/>
                    <a:gd name="T15" fmla="*/ 42 h 143"/>
                    <a:gd name="T16" fmla="*/ 112 w 132"/>
                    <a:gd name="T17" fmla="*/ 0 h 143"/>
                    <a:gd name="T18" fmla="*/ 18 w 132"/>
                    <a:gd name="T19" fmla="*/ 0 h 143"/>
                    <a:gd name="T20" fmla="*/ 18 w 132"/>
                    <a:gd name="T21" fmla="*/ 42 h 143"/>
                    <a:gd name="T22" fmla="*/ 19 w 132"/>
                    <a:gd name="T23" fmla="*/ 42 h 143"/>
                    <a:gd name="T24" fmla="*/ 18 w 132"/>
                    <a:gd name="T25" fmla="*/ 49 h 143"/>
                    <a:gd name="T26" fmla="*/ 18 w 132"/>
                    <a:gd name="T27" fmla="*/ 48 h 143"/>
                    <a:gd name="T28" fmla="*/ 15 w 132"/>
                    <a:gd name="T29" fmla="*/ 104 h 143"/>
                    <a:gd name="T30" fmla="*/ 5 w 132"/>
                    <a:gd name="T31" fmla="*/ 125 h 143"/>
                    <a:gd name="T32" fmla="*/ 34 w 132"/>
                    <a:gd name="T33" fmla="*/ 124 h 143"/>
                    <a:gd name="T34" fmla="*/ 17 w 132"/>
                    <a:gd name="T35" fmla="*/ 81 h 143"/>
                    <a:gd name="T36" fmla="*/ 17 w 132"/>
                    <a:gd name="T37" fmla="*/ 81 h 143"/>
                    <a:gd name="T38" fmla="*/ 17 w 132"/>
                    <a:gd name="T39" fmla="*/ 81 h 143"/>
                    <a:gd name="T40" fmla="*/ 101 w 132"/>
                    <a:gd name="T41" fmla="*/ 117 h 143"/>
                    <a:gd name="T42" fmla="*/ 101 w 132"/>
                    <a:gd name="T43" fmla="*/ 117 h 143"/>
                    <a:gd name="T44" fmla="*/ 102 w 132"/>
                    <a:gd name="T45" fmla="*/ 116 h 143"/>
                    <a:gd name="T46" fmla="*/ 101 w 132"/>
                    <a:gd name="T47" fmla="*/ 117 h 143"/>
                    <a:gd name="T48" fmla="*/ 106 w 132"/>
                    <a:gd name="T49" fmla="*/ 101 h 143"/>
                    <a:gd name="T50" fmla="*/ 106 w 132"/>
                    <a:gd name="T51" fmla="*/ 101 h 143"/>
                    <a:gd name="T52" fmla="*/ 106 w 132"/>
                    <a:gd name="T53" fmla="*/ 101 h 143"/>
                    <a:gd name="T54" fmla="*/ 21 w 132"/>
                    <a:gd name="T55" fmla="*/ 80 h 143"/>
                    <a:gd name="T56" fmla="*/ 26 w 132"/>
                    <a:gd name="T57" fmla="*/ 77 h 143"/>
                    <a:gd name="T58" fmla="*/ 26 w 132"/>
                    <a:gd name="T59" fmla="*/ 77 h 143"/>
                    <a:gd name="T60" fmla="*/ 27 w 132"/>
                    <a:gd name="T61" fmla="*/ 77 h 143"/>
                    <a:gd name="T62" fmla="*/ 27 w 132"/>
                    <a:gd name="T63" fmla="*/ 74 h 143"/>
                    <a:gd name="T64" fmla="*/ 30 w 132"/>
                    <a:gd name="T65" fmla="*/ 57 h 143"/>
                    <a:gd name="T66" fmla="*/ 34 w 132"/>
                    <a:gd name="T67" fmla="*/ 52 h 143"/>
                    <a:gd name="T68" fmla="*/ 58 w 132"/>
                    <a:gd name="T69" fmla="*/ 49 h 143"/>
                    <a:gd name="T70" fmla="*/ 44 w 132"/>
                    <a:gd name="T71" fmla="*/ 72 h 143"/>
                    <a:gd name="T72" fmla="*/ 80 w 132"/>
                    <a:gd name="T73" fmla="*/ 44 h 143"/>
                    <a:gd name="T74" fmla="*/ 66 w 132"/>
                    <a:gd name="T75" fmla="*/ 67 h 143"/>
                    <a:gd name="T76" fmla="*/ 96 w 132"/>
                    <a:gd name="T77" fmla="*/ 47 h 143"/>
                    <a:gd name="T78" fmla="*/ 103 w 132"/>
                    <a:gd name="T79" fmla="*/ 78 h 143"/>
                    <a:gd name="T80" fmla="*/ 104 w 132"/>
                    <a:gd name="T81" fmla="*/ 78 h 143"/>
                    <a:gd name="T82" fmla="*/ 106 w 132"/>
                    <a:gd name="T83" fmla="*/ 77 h 143"/>
                    <a:gd name="T84" fmla="*/ 107 w 132"/>
                    <a:gd name="T85" fmla="*/ 77 h 143"/>
                    <a:gd name="T86" fmla="*/ 112 w 132"/>
                    <a:gd name="T87" fmla="*/ 80 h 143"/>
                    <a:gd name="T88" fmla="*/ 115 w 132"/>
                    <a:gd name="T89" fmla="*/ 88 h 143"/>
                    <a:gd name="T90" fmla="*/ 112 w 132"/>
                    <a:gd name="T91" fmla="*/ 95 h 143"/>
                    <a:gd name="T92" fmla="*/ 107 w 132"/>
                    <a:gd name="T93" fmla="*/ 98 h 143"/>
                    <a:gd name="T94" fmla="*/ 106 w 132"/>
                    <a:gd name="T95" fmla="*/ 98 h 143"/>
                    <a:gd name="T96" fmla="*/ 104 w 132"/>
                    <a:gd name="T97" fmla="*/ 98 h 143"/>
                    <a:gd name="T98" fmla="*/ 103 w 132"/>
                    <a:gd name="T99" fmla="*/ 100 h 143"/>
                    <a:gd name="T100" fmla="*/ 90 w 132"/>
                    <a:gd name="T101" fmla="*/ 129 h 143"/>
                    <a:gd name="T102" fmla="*/ 79 w 132"/>
                    <a:gd name="T103" fmla="*/ 138 h 143"/>
                    <a:gd name="T104" fmla="*/ 66 w 132"/>
                    <a:gd name="T105" fmla="*/ 141 h 143"/>
                    <a:gd name="T106" fmla="*/ 53 w 132"/>
                    <a:gd name="T107" fmla="*/ 138 h 143"/>
                    <a:gd name="T108" fmla="*/ 42 w 132"/>
                    <a:gd name="T109" fmla="*/ 129 h 143"/>
                    <a:gd name="T110" fmla="*/ 36 w 132"/>
                    <a:gd name="T111" fmla="*/ 122 h 143"/>
                    <a:gd name="T112" fmla="*/ 28 w 132"/>
                    <a:gd name="T113" fmla="*/ 100 h 143"/>
                    <a:gd name="T114" fmla="*/ 28 w 132"/>
                    <a:gd name="T115" fmla="*/ 98 h 143"/>
                    <a:gd name="T116" fmla="*/ 25 w 132"/>
                    <a:gd name="T117" fmla="*/ 98 h 143"/>
                    <a:gd name="T118" fmla="*/ 18 w 132"/>
                    <a:gd name="T119" fmla="*/ 88 h 143"/>
                    <a:gd name="T120" fmla="*/ 21 w 132"/>
                    <a:gd name="T121" fmla="*/ 8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2" h="143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9"/>
                <p:cNvSpPr/>
                <p:nvPr/>
              </p:nvSpPr>
              <p:spPr bwMode="auto">
                <a:xfrm>
                  <a:off x="1850321" y="1441342"/>
                  <a:ext cx="628869" cy="481652"/>
                </a:xfrm>
                <a:custGeom>
                  <a:avLst/>
                  <a:gdLst>
                    <a:gd name="T0" fmla="*/ 166 w 167"/>
                    <a:gd name="T1" fmla="*/ 40 h 128"/>
                    <a:gd name="T2" fmla="*/ 129 w 167"/>
                    <a:gd name="T3" fmla="*/ 0 h 128"/>
                    <a:gd name="T4" fmla="*/ 83 w 167"/>
                    <a:gd name="T5" fmla="*/ 79 h 128"/>
                    <a:gd name="T6" fmla="*/ 38 w 167"/>
                    <a:gd name="T7" fmla="*/ 0 h 128"/>
                    <a:gd name="T8" fmla="*/ 0 w 167"/>
                    <a:gd name="T9" fmla="*/ 40 h 128"/>
                    <a:gd name="T10" fmla="*/ 0 w 167"/>
                    <a:gd name="T11" fmla="*/ 40 h 128"/>
                    <a:gd name="T12" fmla="*/ 0 w 167"/>
                    <a:gd name="T13" fmla="*/ 128 h 128"/>
                    <a:gd name="T14" fmla="*/ 167 w 167"/>
                    <a:gd name="T15" fmla="*/ 128 h 128"/>
                    <a:gd name="T16" fmla="*/ 167 w 167"/>
                    <a:gd name="T17" fmla="*/ 40 h 128"/>
                    <a:gd name="T18" fmla="*/ 166 w 167"/>
                    <a:gd name="T19" fmla="*/ 4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128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29" name="组合 211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</p:grpSpPr>
            <p:sp>
              <p:nvSpPr>
                <p:cNvPr id="30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4354" y="1170413"/>
                  <a:ext cx="451342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7364" y="1275775"/>
                  <a:ext cx="451342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24"/>
                <p:cNvSpPr/>
                <p:nvPr/>
              </p:nvSpPr>
              <p:spPr bwMode="auto">
                <a:xfrm>
                  <a:off x="3454086" y="1059032"/>
                  <a:ext cx="637897" cy="761611"/>
                </a:xfrm>
                <a:custGeom>
                  <a:avLst/>
                  <a:gdLst>
                    <a:gd name="T0" fmla="*/ 0 w 402"/>
                    <a:gd name="T1" fmla="*/ 0 h 480"/>
                    <a:gd name="T2" fmla="*/ 0 w 402"/>
                    <a:gd name="T3" fmla="*/ 14 h 480"/>
                    <a:gd name="T4" fmla="*/ 38 w 402"/>
                    <a:gd name="T5" fmla="*/ 106 h 480"/>
                    <a:gd name="T6" fmla="*/ 38 w 402"/>
                    <a:gd name="T7" fmla="*/ 37 h 480"/>
                    <a:gd name="T8" fmla="*/ 365 w 402"/>
                    <a:gd name="T9" fmla="*/ 37 h 480"/>
                    <a:gd name="T10" fmla="*/ 365 w 402"/>
                    <a:gd name="T11" fmla="*/ 442 h 480"/>
                    <a:gd name="T12" fmla="*/ 111 w 402"/>
                    <a:gd name="T13" fmla="*/ 442 h 480"/>
                    <a:gd name="T14" fmla="*/ 111 w 402"/>
                    <a:gd name="T15" fmla="*/ 445 h 480"/>
                    <a:gd name="T16" fmla="*/ 109 w 402"/>
                    <a:gd name="T17" fmla="*/ 442 h 480"/>
                    <a:gd name="T18" fmla="*/ 38 w 402"/>
                    <a:gd name="T19" fmla="*/ 442 h 480"/>
                    <a:gd name="T20" fmla="*/ 38 w 402"/>
                    <a:gd name="T21" fmla="*/ 374 h 480"/>
                    <a:gd name="T22" fmla="*/ 7 w 402"/>
                    <a:gd name="T23" fmla="*/ 345 h 480"/>
                    <a:gd name="T24" fmla="*/ 7 w 402"/>
                    <a:gd name="T25" fmla="*/ 345 h 480"/>
                    <a:gd name="T26" fmla="*/ 5 w 402"/>
                    <a:gd name="T27" fmla="*/ 343 h 480"/>
                    <a:gd name="T28" fmla="*/ 0 w 402"/>
                    <a:gd name="T29" fmla="*/ 338 h 480"/>
                    <a:gd name="T30" fmla="*/ 0 w 402"/>
                    <a:gd name="T31" fmla="*/ 480 h 480"/>
                    <a:gd name="T32" fmla="*/ 402 w 402"/>
                    <a:gd name="T33" fmla="*/ 480 h 480"/>
                    <a:gd name="T34" fmla="*/ 402 w 402"/>
                    <a:gd name="T35" fmla="*/ 0 h 480"/>
                    <a:gd name="T36" fmla="*/ 0 w 402"/>
                    <a:gd name="T3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4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25"/>
                <p:cNvSpPr/>
                <p:nvPr/>
              </p:nvSpPr>
              <p:spPr bwMode="auto">
                <a:xfrm>
                  <a:off x="3571436" y="1369094"/>
                  <a:ext cx="424260" cy="42145"/>
                </a:xfrm>
                <a:custGeom>
                  <a:avLst/>
                  <a:gdLst>
                    <a:gd name="T0" fmla="*/ 0 w 267"/>
                    <a:gd name="T1" fmla="*/ 0 h 26"/>
                    <a:gd name="T2" fmla="*/ 11 w 267"/>
                    <a:gd name="T3" fmla="*/ 26 h 26"/>
                    <a:gd name="T4" fmla="*/ 267 w 267"/>
                    <a:gd name="T5" fmla="*/ 26 h 26"/>
                    <a:gd name="T6" fmla="*/ 267 w 267"/>
                    <a:gd name="T7" fmla="*/ 0 h 26"/>
                    <a:gd name="T8" fmla="*/ 0 w 267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26"/>
                <p:cNvSpPr/>
                <p:nvPr/>
              </p:nvSpPr>
              <p:spPr bwMode="auto">
                <a:xfrm>
                  <a:off x="3616569" y="1474456"/>
                  <a:ext cx="385145" cy="42145"/>
                </a:xfrm>
                <a:custGeom>
                  <a:avLst/>
                  <a:gdLst>
                    <a:gd name="T0" fmla="*/ 14 w 244"/>
                    <a:gd name="T1" fmla="*/ 26 h 26"/>
                    <a:gd name="T2" fmla="*/ 244 w 244"/>
                    <a:gd name="T3" fmla="*/ 26 h 26"/>
                    <a:gd name="T4" fmla="*/ 244 w 244"/>
                    <a:gd name="T5" fmla="*/ 0 h 26"/>
                    <a:gd name="T6" fmla="*/ 0 w 244"/>
                    <a:gd name="T7" fmla="*/ 0 h 26"/>
                    <a:gd name="T8" fmla="*/ 14 w 24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6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27"/>
                <p:cNvSpPr/>
                <p:nvPr/>
              </p:nvSpPr>
              <p:spPr bwMode="auto">
                <a:xfrm>
                  <a:off x="3634623" y="1558745"/>
                  <a:ext cx="364083" cy="42145"/>
                </a:xfrm>
                <a:custGeom>
                  <a:avLst/>
                  <a:gdLst>
                    <a:gd name="T0" fmla="*/ 2 w 229"/>
                    <a:gd name="T1" fmla="*/ 0 h 26"/>
                    <a:gd name="T2" fmla="*/ 0 w 229"/>
                    <a:gd name="T3" fmla="*/ 26 h 26"/>
                    <a:gd name="T4" fmla="*/ 229 w 229"/>
                    <a:gd name="T5" fmla="*/ 26 h 26"/>
                    <a:gd name="T6" fmla="*/ 229 w 229"/>
                    <a:gd name="T7" fmla="*/ 0 h 26"/>
                    <a:gd name="T8" fmla="*/ 2 w 2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6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28"/>
                <p:cNvSpPr/>
                <p:nvPr/>
              </p:nvSpPr>
              <p:spPr bwMode="auto">
                <a:xfrm>
                  <a:off x="3475150" y="1534663"/>
                  <a:ext cx="144429" cy="189649"/>
                </a:xfrm>
                <a:custGeom>
                  <a:avLst/>
                  <a:gdLst>
                    <a:gd name="T0" fmla="*/ 86 w 90"/>
                    <a:gd name="T1" fmla="*/ 119 h 119"/>
                    <a:gd name="T2" fmla="*/ 90 w 90"/>
                    <a:gd name="T3" fmla="*/ 0 h 119"/>
                    <a:gd name="T4" fmla="*/ 0 w 90"/>
                    <a:gd name="T5" fmla="*/ 36 h 119"/>
                    <a:gd name="T6" fmla="*/ 86 w 90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19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29"/>
                <p:cNvSpPr/>
                <p:nvPr/>
              </p:nvSpPr>
              <p:spPr bwMode="auto">
                <a:xfrm>
                  <a:off x="3195317" y="821215"/>
                  <a:ext cx="180537" cy="171589"/>
                </a:xfrm>
                <a:custGeom>
                  <a:avLst/>
                  <a:gdLst>
                    <a:gd name="T0" fmla="*/ 40 w 48"/>
                    <a:gd name="T1" fmla="*/ 12 h 46"/>
                    <a:gd name="T2" fmla="*/ 20 w 48"/>
                    <a:gd name="T3" fmla="*/ 4 h 46"/>
                    <a:gd name="T4" fmla="*/ 11 w 48"/>
                    <a:gd name="T5" fmla="*/ 7 h 46"/>
                    <a:gd name="T6" fmla="*/ 3 w 48"/>
                    <a:gd name="T7" fmla="*/ 28 h 46"/>
                    <a:gd name="T8" fmla="*/ 10 w 48"/>
                    <a:gd name="T9" fmla="*/ 46 h 46"/>
                    <a:gd name="T10" fmla="*/ 48 w 48"/>
                    <a:gd name="T11" fmla="*/ 31 h 46"/>
                    <a:gd name="T12" fmla="*/ 40 w 48"/>
                    <a:gd name="T13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6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0"/>
                <p:cNvSpPr/>
                <p:nvPr/>
              </p:nvSpPr>
              <p:spPr bwMode="auto">
                <a:xfrm>
                  <a:off x="3631615" y="1664106"/>
                  <a:ext cx="370099" cy="42145"/>
                </a:xfrm>
                <a:custGeom>
                  <a:avLst/>
                  <a:gdLst>
                    <a:gd name="T0" fmla="*/ 0 w 235"/>
                    <a:gd name="T1" fmla="*/ 26 h 26"/>
                    <a:gd name="T2" fmla="*/ 235 w 235"/>
                    <a:gd name="T3" fmla="*/ 26 h 26"/>
                    <a:gd name="T4" fmla="*/ 235 w 235"/>
                    <a:gd name="T5" fmla="*/ 0 h 26"/>
                    <a:gd name="T6" fmla="*/ 3 w 235"/>
                    <a:gd name="T7" fmla="*/ 0 h 26"/>
                    <a:gd name="T8" fmla="*/ 0 w 235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6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"/>
                <p:cNvSpPr>
                  <a:spLocks noEditPoints="1"/>
                </p:cNvSpPr>
                <p:nvPr/>
              </p:nvSpPr>
              <p:spPr bwMode="auto">
                <a:xfrm>
                  <a:off x="3240452" y="953669"/>
                  <a:ext cx="376117" cy="629158"/>
                </a:xfrm>
                <a:custGeom>
                  <a:avLst/>
                  <a:gdLst>
                    <a:gd name="T0" fmla="*/ 100 w 100"/>
                    <a:gd name="T1" fmla="*/ 152 h 168"/>
                    <a:gd name="T2" fmla="*/ 38 w 100"/>
                    <a:gd name="T3" fmla="*/ 0 h 168"/>
                    <a:gd name="T4" fmla="*/ 0 w 100"/>
                    <a:gd name="T5" fmla="*/ 15 h 168"/>
                    <a:gd name="T6" fmla="*/ 62 w 100"/>
                    <a:gd name="T7" fmla="*/ 168 h 168"/>
                    <a:gd name="T8" fmla="*/ 100 w 100"/>
                    <a:gd name="T9" fmla="*/ 152 h 168"/>
                    <a:gd name="T10" fmla="*/ 34 w 100"/>
                    <a:gd name="T11" fmla="*/ 6 h 168"/>
                    <a:gd name="T12" fmla="*/ 75 w 100"/>
                    <a:gd name="T13" fmla="*/ 107 h 168"/>
                    <a:gd name="T14" fmla="*/ 73 w 100"/>
                    <a:gd name="T15" fmla="*/ 115 h 168"/>
                    <a:gd name="T16" fmla="*/ 67 w 100"/>
                    <a:gd name="T17" fmla="*/ 111 h 168"/>
                    <a:gd name="T18" fmla="*/ 25 w 100"/>
                    <a:gd name="T19" fmla="*/ 10 h 168"/>
                    <a:gd name="T20" fmla="*/ 34 w 100"/>
                    <a:gd name="T21" fmla="*/ 6 h 168"/>
                    <a:gd name="T22" fmla="*/ 56 w 100"/>
                    <a:gd name="T23" fmla="*/ 122 h 168"/>
                    <a:gd name="T24" fmla="*/ 50 w 100"/>
                    <a:gd name="T25" fmla="*/ 118 h 168"/>
                    <a:gd name="T26" fmla="*/ 9 w 100"/>
                    <a:gd name="T27" fmla="*/ 16 h 168"/>
                    <a:gd name="T28" fmla="*/ 17 w 100"/>
                    <a:gd name="T29" fmla="*/ 13 h 168"/>
                    <a:gd name="T30" fmla="*/ 58 w 100"/>
                    <a:gd name="T31" fmla="*/ 114 h 168"/>
                    <a:gd name="T32" fmla="*/ 56 w 100"/>
                    <a:gd name="T33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68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40" name="组合 212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</p:grpSpPr>
            <p:sp>
              <p:nvSpPr>
                <p:cNvPr id="297" name="Freeform 34"/>
                <p:cNvSpPr>
                  <a:spLocks noEditPoints="1"/>
                </p:cNvSpPr>
                <p:nvPr/>
              </p:nvSpPr>
              <p:spPr bwMode="auto">
                <a:xfrm>
                  <a:off x="6219308" y="1393176"/>
                  <a:ext cx="680022" cy="466601"/>
                </a:xfrm>
                <a:custGeom>
                  <a:avLst/>
                  <a:gdLst>
                    <a:gd name="T0" fmla="*/ 398 w 428"/>
                    <a:gd name="T1" fmla="*/ 206 h 294"/>
                    <a:gd name="T2" fmla="*/ 310 w 428"/>
                    <a:gd name="T3" fmla="*/ 249 h 294"/>
                    <a:gd name="T4" fmla="*/ 310 w 428"/>
                    <a:gd name="T5" fmla="*/ 57 h 294"/>
                    <a:gd name="T6" fmla="*/ 320 w 428"/>
                    <a:gd name="T7" fmla="*/ 52 h 294"/>
                    <a:gd name="T8" fmla="*/ 320 w 428"/>
                    <a:gd name="T9" fmla="*/ 0 h 294"/>
                    <a:gd name="T10" fmla="*/ 282 w 428"/>
                    <a:gd name="T11" fmla="*/ 17 h 294"/>
                    <a:gd name="T12" fmla="*/ 43 w 428"/>
                    <a:gd name="T13" fmla="*/ 17 h 294"/>
                    <a:gd name="T14" fmla="*/ 0 w 428"/>
                    <a:gd name="T15" fmla="*/ 38 h 294"/>
                    <a:gd name="T16" fmla="*/ 0 w 428"/>
                    <a:gd name="T17" fmla="*/ 294 h 294"/>
                    <a:gd name="T18" fmla="*/ 279 w 428"/>
                    <a:gd name="T19" fmla="*/ 294 h 294"/>
                    <a:gd name="T20" fmla="*/ 428 w 428"/>
                    <a:gd name="T21" fmla="*/ 225 h 294"/>
                    <a:gd name="T22" fmla="*/ 428 w 428"/>
                    <a:gd name="T23" fmla="*/ 140 h 294"/>
                    <a:gd name="T24" fmla="*/ 398 w 428"/>
                    <a:gd name="T25" fmla="*/ 140 h 294"/>
                    <a:gd name="T26" fmla="*/ 398 w 428"/>
                    <a:gd name="T27" fmla="*/ 206 h 294"/>
                    <a:gd name="T28" fmla="*/ 251 w 428"/>
                    <a:gd name="T29" fmla="*/ 266 h 294"/>
                    <a:gd name="T30" fmla="*/ 29 w 428"/>
                    <a:gd name="T31" fmla="*/ 266 h 294"/>
                    <a:gd name="T32" fmla="*/ 29 w 428"/>
                    <a:gd name="T33" fmla="*/ 69 h 294"/>
                    <a:gd name="T34" fmla="*/ 251 w 428"/>
                    <a:gd name="T35" fmla="*/ 69 h 294"/>
                    <a:gd name="T36" fmla="*/ 251 w 428"/>
                    <a:gd name="T37" fmla="*/ 26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8" h="294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35"/>
                <p:cNvSpPr>
                  <a:spLocks noEditPoints="1"/>
                </p:cNvSpPr>
                <p:nvPr/>
              </p:nvSpPr>
              <p:spPr bwMode="auto">
                <a:xfrm>
                  <a:off x="6219308" y="890453"/>
                  <a:ext cx="680022" cy="517776"/>
                </a:xfrm>
                <a:custGeom>
                  <a:avLst/>
                  <a:gdLst>
                    <a:gd name="T0" fmla="*/ 320 w 428"/>
                    <a:gd name="T1" fmla="*/ 308 h 327"/>
                    <a:gd name="T2" fmla="*/ 320 w 428"/>
                    <a:gd name="T3" fmla="*/ 275 h 327"/>
                    <a:gd name="T4" fmla="*/ 310 w 428"/>
                    <a:gd name="T5" fmla="*/ 279 h 327"/>
                    <a:gd name="T6" fmla="*/ 310 w 428"/>
                    <a:gd name="T7" fmla="*/ 88 h 327"/>
                    <a:gd name="T8" fmla="*/ 398 w 428"/>
                    <a:gd name="T9" fmla="*/ 47 h 327"/>
                    <a:gd name="T10" fmla="*/ 398 w 428"/>
                    <a:gd name="T11" fmla="*/ 182 h 327"/>
                    <a:gd name="T12" fmla="*/ 428 w 428"/>
                    <a:gd name="T13" fmla="*/ 168 h 327"/>
                    <a:gd name="T14" fmla="*/ 428 w 428"/>
                    <a:gd name="T15" fmla="*/ 0 h 327"/>
                    <a:gd name="T16" fmla="*/ 147 w 428"/>
                    <a:gd name="T17" fmla="*/ 0 h 327"/>
                    <a:gd name="T18" fmla="*/ 0 w 428"/>
                    <a:gd name="T19" fmla="*/ 71 h 327"/>
                    <a:gd name="T20" fmla="*/ 0 w 428"/>
                    <a:gd name="T21" fmla="*/ 327 h 327"/>
                    <a:gd name="T22" fmla="*/ 279 w 428"/>
                    <a:gd name="T23" fmla="*/ 327 h 327"/>
                    <a:gd name="T24" fmla="*/ 320 w 428"/>
                    <a:gd name="T25" fmla="*/ 308 h 327"/>
                    <a:gd name="T26" fmla="*/ 251 w 428"/>
                    <a:gd name="T27" fmla="*/ 296 h 327"/>
                    <a:gd name="T28" fmla="*/ 29 w 428"/>
                    <a:gd name="T29" fmla="*/ 296 h 327"/>
                    <a:gd name="T30" fmla="*/ 29 w 428"/>
                    <a:gd name="T31" fmla="*/ 99 h 327"/>
                    <a:gd name="T32" fmla="*/ 251 w 428"/>
                    <a:gd name="T33" fmla="*/ 99 h 327"/>
                    <a:gd name="T34" fmla="*/ 251 w 428"/>
                    <a:gd name="T35" fmla="*/ 29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8" h="327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36"/>
                <p:cNvSpPr>
                  <a:spLocks noEditPoints="1"/>
                </p:cNvSpPr>
                <p:nvPr/>
              </p:nvSpPr>
              <p:spPr bwMode="auto">
                <a:xfrm>
                  <a:off x="6739855" y="1149341"/>
                  <a:ext cx="589754" cy="451549"/>
                </a:xfrm>
                <a:custGeom>
                  <a:avLst/>
                  <a:gdLst>
                    <a:gd name="T0" fmla="*/ 128 w 371"/>
                    <a:gd name="T1" fmla="*/ 0 h 285"/>
                    <a:gd name="T2" fmla="*/ 0 w 371"/>
                    <a:gd name="T3" fmla="*/ 62 h 285"/>
                    <a:gd name="T4" fmla="*/ 0 w 371"/>
                    <a:gd name="T5" fmla="*/ 285 h 285"/>
                    <a:gd name="T6" fmla="*/ 244 w 371"/>
                    <a:gd name="T7" fmla="*/ 285 h 285"/>
                    <a:gd name="T8" fmla="*/ 371 w 371"/>
                    <a:gd name="T9" fmla="*/ 223 h 285"/>
                    <a:gd name="T10" fmla="*/ 371 w 371"/>
                    <a:gd name="T11" fmla="*/ 0 h 285"/>
                    <a:gd name="T12" fmla="*/ 128 w 371"/>
                    <a:gd name="T13" fmla="*/ 0 h 285"/>
                    <a:gd name="T14" fmla="*/ 218 w 371"/>
                    <a:gd name="T15" fmla="*/ 259 h 285"/>
                    <a:gd name="T16" fmla="*/ 26 w 371"/>
                    <a:gd name="T17" fmla="*/ 259 h 285"/>
                    <a:gd name="T18" fmla="*/ 26 w 371"/>
                    <a:gd name="T19" fmla="*/ 88 h 285"/>
                    <a:gd name="T20" fmla="*/ 218 w 371"/>
                    <a:gd name="T21" fmla="*/ 88 h 285"/>
                    <a:gd name="T22" fmla="*/ 218 w 371"/>
                    <a:gd name="T23" fmla="*/ 259 h 285"/>
                    <a:gd name="T24" fmla="*/ 345 w 371"/>
                    <a:gd name="T25" fmla="*/ 206 h 285"/>
                    <a:gd name="T26" fmla="*/ 270 w 371"/>
                    <a:gd name="T27" fmla="*/ 244 h 285"/>
                    <a:gd name="T28" fmla="*/ 270 w 371"/>
                    <a:gd name="T29" fmla="*/ 79 h 285"/>
                    <a:gd name="T30" fmla="*/ 345 w 371"/>
                    <a:gd name="T31" fmla="*/ 43 h 285"/>
                    <a:gd name="T32" fmla="*/ 345 w 371"/>
                    <a:gd name="T33" fmla="*/ 20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1" h="285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37"/>
                <p:cNvSpPr>
                  <a:spLocks noEditPoints="1"/>
                </p:cNvSpPr>
                <p:nvPr/>
              </p:nvSpPr>
              <p:spPr bwMode="auto">
                <a:xfrm>
                  <a:off x="6342674" y="1552725"/>
                  <a:ext cx="213636" cy="231794"/>
                </a:xfrm>
                <a:custGeom>
                  <a:avLst/>
                  <a:gdLst>
                    <a:gd name="T0" fmla="*/ 19 w 57"/>
                    <a:gd name="T1" fmla="*/ 46 h 62"/>
                    <a:gd name="T2" fmla="*/ 37 w 57"/>
                    <a:gd name="T3" fmla="*/ 46 h 62"/>
                    <a:gd name="T4" fmla="*/ 42 w 57"/>
                    <a:gd name="T5" fmla="*/ 62 h 62"/>
                    <a:gd name="T6" fmla="*/ 57 w 57"/>
                    <a:gd name="T7" fmla="*/ 62 h 62"/>
                    <a:gd name="T8" fmla="*/ 38 w 57"/>
                    <a:gd name="T9" fmla="*/ 0 h 62"/>
                    <a:gd name="T10" fmla="*/ 19 w 57"/>
                    <a:gd name="T11" fmla="*/ 0 h 62"/>
                    <a:gd name="T12" fmla="*/ 0 w 57"/>
                    <a:gd name="T13" fmla="*/ 62 h 62"/>
                    <a:gd name="T14" fmla="*/ 14 w 57"/>
                    <a:gd name="T15" fmla="*/ 62 h 62"/>
                    <a:gd name="T16" fmla="*/ 19 w 57"/>
                    <a:gd name="T17" fmla="*/ 46 h 62"/>
                    <a:gd name="T18" fmla="*/ 25 w 57"/>
                    <a:gd name="T19" fmla="*/ 22 h 62"/>
                    <a:gd name="T20" fmla="*/ 28 w 57"/>
                    <a:gd name="T21" fmla="*/ 10 h 62"/>
                    <a:gd name="T22" fmla="*/ 28 w 57"/>
                    <a:gd name="T23" fmla="*/ 10 h 62"/>
                    <a:gd name="T24" fmla="*/ 31 w 57"/>
                    <a:gd name="T25" fmla="*/ 22 h 62"/>
                    <a:gd name="T26" fmla="*/ 35 w 57"/>
                    <a:gd name="T27" fmla="*/ 36 h 62"/>
                    <a:gd name="T28" fmla="*/ 21 w 57"/>
                    <a:gd name="T29" fmla="*/ 36 h 62"/>
                    <a:gd name="T30" fmla="*/ 25 w 57"/>
                    <a:gd name="T3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62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38"/>
                <p:cNvSpPr>
                  <a:spLocks noEditPoints="1"/>
                </p:cNvSpPr>
                <p:nvPr/>
              </p:nvSpPr>
              <p:spPr bwMode="auto">
                <a:xfrm>
                  <a:off x="6360727" y="1089134"/>
                  <a:ext cx="177529" cy="240826"/>
                </a:xfrm>
                <a:custGeom>
                  <a:avLst/>
                  <a:gdLst>
                    <a:gd name="T0" fmla="*/ 40 w 47"/>
                    <a:gd name="T1" fmla="*/ 58 h 64"/>
                    <a:gd name="T2" fmla="*/ 47 w 47"/>
                    <a:gd name="T3" fmla="*/ 45 h 64"/>
                    <a:gd name="T4" fmla="*/ 34 w 47"/>
                    <a:gd name="T5" fmla="*/ 30 h 64"/>
                    <a:gd name="T6" fmla="*/ 34 w 47"/>
                    <a:gd name="T7" fmla="*/ 29 h 64"/>
                    <a:gd name="T8" fmla="*/ 45 w 47"/>
                    <a:gd name="T9" fmla="*/ 16 h 64"/>
                    <a:gd name="T10" fmla="*/ 37 w 47"/>
                    <a:gd name="T11" fmla="*/ 4 h 64"/>
                    <a:gd name="T12" fmla="*/ 19 w 47"/>
                    <a:gd name="T13" fmla="*/ 0 h 64"/>
                    <a:gd name="T14" fmla="*/ 0 w 47"/>
                    <a:gd name="T15" fmla="*/ 1 h 64"/>
                    <a:gd name="T16" fmla="*/ 0 w 47"/>
                    <a:gd name="T17" fmla="*/ 63 h 64"/>
                    <a:gd name="T18" fmla="*/ 16 w 47"/>
                    <a:gd name="T19" fmla="*/ 64 h 64"/>
                    <a:gd name="T20" fmla="*/ 40 w 47"/>
                    <a:gd name="T21" fmla="*/ 58 h 64"/>
                    <a:gd name="T22" fmla="*/ 14 w 47"/>
                    <a:gd name="T23" fmla="*/ 11 h 64"/>
                    <a:gd name="T24" fmla="*/ 20 w 47"/>
                    <a:gd name="T25" fmla="*/ 10 h 64"/>
                    <a:gd name="T26" fmla="*/ 30 w 47"/>
                    <a:gd name="T27" fmla="*/ 18 h 64"/>
                    <a:gd name="T28" fmla="*/ 19 w 47"/>
                    <a:gd name="T29" fmla="*/ 25 h 64"/>
                    <a:gd name="T30" fmla="*/ 14 w 47"/>
                    <a:gd name="T31" fmla="*/ 25 h 64"/>
                    <a:gd name="T32" fmla="*/ 14 w 47"/>
                    <a:gd name="T33" fmla="*/ 11 h 64"/>
                    <a:gd name="T34" fmla="*/ 14 w 47"/>
                    <a:gd name="T35" fmla="*/ 36 h 64"/>
                    <a:gd name="T36" fmla="*/ 19 w 47"/>
                    <a:gd name="T37" fmla="*/ 36 h 64"/>
                    <a:gd name="T38" fmla="*/ 32 w 47"/>
                    <a:gd name="T39" fmla="*/ 44 h 64"/>
                    <a:gd name="T40" fmla="*/ 20 w 47"/>
                    <a:gd name="T41" fmla="*/ 53 h 64"/>
                    <a:gd name="T42" fmla="*/ 14 w 47"/>
                    <a:gd name="T43" fmla="*/ 53 h 64"/>
                    <a:gd name="T44" fmla="*/ 14 w 47"/>
                    <a:gd name="T45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4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39"/>
                <p:cNvSpPr/>
                <p:nvPr/>
              </p:nvSpPr>
              <p:spPr bwMode="auto">
                <a:xfrm>
                  <a:off x="6842159" y="1308887"/>
                  <a:ext cx="174519" cy="219755"/>
                </a:xfrm>
                <a:custGeom>
                  <a:avLst/>
                  <a:gdLst>
                    <a:gd name="T0" fmla="*/ 30 w 46"/>
                    <a:gd name="T1" fmla="*/ 59 h 59"/>
                    <a:gd name="T2" fmla="*/ 45 w 46"/>
                    <a:gd name="T3" fmla="*/ 57 h 59"/>
                    <a:gd name="T4" fmla="*/ 43 w 46"/>
                    <a:gd name="T5" fmla="*/ 46 h 59"/>
                    <a:gd name="T6" fmla="*/ 32 w 46"/>
                    <a:gd name="T7" fmla="*/ 48 h 59"/>
                    <a:gd name="T8" fmla="*/ 14 w 46"/>
                    <a:gd name="T9" fmla="*/ 30 h 59"/>
                    <a:gd name="T10" fmla="*/ 32 w 46"/>
                    <a:gd name="T11" fmla="*/ 11 h 59"/>
                    <a:gd name="T12" fmla="*/ 43 w 46"/>
                    <a:gd name="T13" fmla="*/ 13 h 59"/>
                    <a:gd name="T14" fmla="*/ 46 w 46"/>
                    <a:gd name="T15" fmla="*/ 3 h 59"/>
                    <a:gd name="T16" fmla="*/ 31 w 46"/>
                    <a:gd name="T17" fmla="*/ 0 h 59"/>
                    <a:gd name="T18" fmla="*/ 0 w 46"/>
                    <a:gd name="T19" fmla="*/ 30 h 59"/>
                    <a:gd name="T20" fmla="*/ 30 w 46"/>
                    <a:gd name="T2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9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47" name="组合 213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</p:grpSpPr>
            <p:sp>
              <p:nvSpPr>
                <p:cNvPr id="290" name="Freeform 42"/>
                <p:cNvSpPr>
                  <a:spLocks noEditPoints="1"/>
                </p:cNvSpPr>
                <p:nvPr/>
              </p:nvSpPr>
              <p:spPr bwMode="auto">
                <a:xfrm>
                  <a:off x="1754033" y="2534090"/>
                  <a:ext cx="667986" cy="776664"/>
                </a:xfrm>
                <a:custGeom>
                  <a:avLst/>
                  <a:gdLst>
                    <a:gd name="T0" fmla="*/ 157 w 178"/>
                    <a:gd name="T1" fmla="*/ 0 h 207"/>
                    <a:gd name="T2" fmla="*/ 20 w 178"/>
                    <a:gd name="T3" fmla="*/ 0 h 207"/>
                    <a:gd name="T4" fmla="*/ 0 w 178"/>
                    <a:gd name="T5" fmla="*/ 20 h 207"/>
                    <a:gd name="T6" fmla="*/ 0 w 178"/>
                    <a:gd name="T7" fmla="*/ 186 h 207"/>
                    <a:gd name="T8" fmla="*/ 20 w 178"/>
                    <a:gd name="T9" fmla="*/ 207 h 207"/>
                    <a:gd name="T10" fmla="*/ 157 w 178"/>
                    <a:gd name="T11" fmla="*/ 207 h 207"/>
                    <a:gd name="T12" fmla="*/ 178 w 178"/>
                    <a:gd name="T13" fmla="*/ 186 h 207"/>
                    <a:gd name="T14" fmla="*/ 178 w 178"/>
                    <a:gd name="T15" fmla="*/ 20 h 207"/>
                    <a:gd name="T16" fmla="*/ 157 w 178"/>
                    <a:gd name="T17" fmla="*/ 0 h 207"/>
                    <a:gd name="T18" fmla="*/ 89 w 178"/>
                    <a:gd name="T19" fmla="*/ 200 h 207"/>
                    <a:gd name="T20" fmla="*/ 81 w 178"/>
                    <a:gd name="T21" fmla="*/ 193 h 207"/>
                    <a:gd name="T22" fmla="*/ 89 w 178"/>
                    <a:gd name="T23" fmla="*/ 185 h 207"/>
                    <a:gd name="T24" fmla="*/ 96 w 178"/>
                    <a:gd name="T25" fmla="*/ 193 h 207"/>
                    <a:gd name="T26" fmla="*/ 89 w 178"/>
                    <a:gd name="T27" fmla="*/ 200 h 207"/>
                    <a:gd name="T28" fmla="*/ 161 w 178"/>
                    <a:gd name="T29" fmla="*/ 176 h 207"/>
                    <a:gd name="T30" fmla="*/ 157 w 178"/>
                    <a:gd name="T31" fmla="*/ 179 h 207"/>
                    <a:gd name="T32" fmla="*/ 20 w 178"/>
                    <a:gd name="T33" fmla="*/ 179 h 207"/>
                    <a:gd name="T34" fmla="*/ 17 w 178"/>
                    <a:gd name="T35" fmla="*/ 176 h 207"/>
                    <a:gd name="T36" fmla="*/ 17 w 178"/>
                    <a:gd name="T37" fmla="*/ 20 h 207"/>
                    <a:gd name="T38" fmla="*/ 20 w 178"/>
                    <a:gd name="T39" fmla="*/ 17 h 207"/>
                    <a:gd name="T40" fmla="*/ 157 w 178"/>
                    <a:gd name="T41" fmla="*/ 17 h 207"/>
                    <a:gd name="T42" fmla="*/ 161 w 178"/>
                    <a:gd name="T43" fmla="*/ 20 h 207"/>
                    <a:gd name="T44" fmla="*/ 161 w 178"/>
                    <a:gd name="T45" fmla="*/ 17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8" h="207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43"/>
                <p:cNvSpPr/>
                <p:nvPr/>
              </p:nvSpPr>
              <p:spPr bwMode="auto">
                <a:xfrm>
                  <a:off x="2467153" y="2522048"/>
                  <a:ext cx="99296" cy="51175"/>
                </a:xfrm>
                <a:custGeom>
                  <a:avLst/>
                  <a:gdLst>
                    <a:gd name="T0" fmla="*/ 25 w 29"/>
                    <a:gd name="T1" fmla="*/ 0 h 14"/>
                    <a:gd name="T2" fmla="*/ 4 w 29"/>
                    <a:gd name="T3" fmla="*/ 0 h 14"/>
                    <a:gd name="T4" fmla="*/ 0 w 29"/>
                    <a:gd name="T5" fmla="*/ 4 h 14"/>
                    <a:gd name="T6" fmla="*/ 0 w 29"/>
                    <a:gd name="T7" fmla="*/ 14 h 14"/>
                    <a:gd name="T8" fmla="*/ 29 w 29"/>
                    <a:gd name="T9" fmla="*/ 14 h 14"/>
                    <a:gd name="T10" fmla="*/ 29 w 29"/>
                    <a:gd name="T11" fmla="*/ 4 h 14"/>
                    <a:gd name="T12" fmla="*/ 25 w 29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4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44"/>
                <p:cNvSpPr/>
                <p:nvPr/>
              </p:nvSpPr>
              <p:spPr bwMode="auto">
                <a:xfrm>
                  <a:off x="2467153" y="2585264"/>
                  <a:ext cx="99296" cy="761613"/>
                </a:xfrm>
                <a:custGeom>
                  <a:avLst/>
                  <a:gdLst>
                    <a:gd name="T0" fmla="*/ 0 w 29"/>
                    <a:gd name="T1" fmla="*/ 60 h 202"/>
                    <a:gd name="T2" fmla="*/ 2 w 29"/>
                    <a:gd name="T3" fmla="*/ 63 h 202"/>
                    <a:gd name="T4" fmla="*/ 19 w 29"/>
                    <a:gd name="T5" fmla="*/ 63 h 202"/>
                    <a:gd name="T6" fmla="*/ 19 w 29"/>
                    <a:gd name="T7" fmla="*/ 66 h 202"/>
                    <a:gd name="T8" fmla="*/ 4 w 29"/>
                    <a:gd name="T9" fmla="*/ 66 h 202"/>
                    <a:gd name="T10" fmla="*/ 4 w 29"/>
                    <a:gd name="T11" fmla="*/ 169 h 202"/>
                    <a:gd name="T12" fmla="*/ 15 w 29"/>
                    <a:gd name="T13" fmla="*/ 202 h 202"/>
                    <a:gd name="T14" fmla="*/ 25 w 29"/>
                    <a:gd name="T15" fmla="*/ 169 h 202"/>
                    <a:gd name="T16" fmla="*/ 25 w 29"/>
                    <a:gd name="T17" fmla="*/ 64 h 202"/>
                    <a:gd name="T18" fmla="*/ 29 w 29"/>
                    <a:gd name="T19" fmla="*/ 60 h 202"/>
                    <a:gd name="T20" fmla="*/ 29 w 29"/>
                    <a:gd name="T21" fmla="*/ 0 h 202"/>
                    <a:gd name="T22" fmla="*/ 0 w 29"/>
                    <a:gd name="T23" fmla="*/ 0 h 202"/>
                    <a:gd name="T24" fmla="*/ 0 w 29"/>
                    <a:gd name="T25" fmla="*/ 6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02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4391" y="2735780"/>
                  <a:ext cx="43328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68373" y="2832111"/>
                  <a:ext cx="436296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4391" y="2931452"/>
                  <a:ext cx="430279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5364" y="3030792"/>
                  <a:ext cx="43629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55" name="组合 214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</p:grpSpPr>
            <p:sp>
              <p:nvSpPr>
                <p:cNvPr id="284" name="Freeform 51"/>
                <p:cNvSpPr>
                  <a:spLocks noEditPoints="1"/>
                </p:cNvSpPr>
                <p:nvPr/>
              </p:nvSpPr>
              <p:spPr bwMode="auto">
                <a:xfrm>
                  <a:off x="4922451" y="2540110"/>
                  <a:ext cx="731174" cy="577982"/>
                </a:xfrm>
                <a:custGeom>
                  <a:avLst/>
                  <a:gdLst>
                    <a:gd name="T0" fmla="*/ 194 w 194"/>
                    <a:gd name="T1" fmla="*/ 154 h 154"/>
                    <a:gd name="T2" fmla="*/ 194 w 194"/>
                    <a:gd name="T3" fmla="*/ 151 h 154"/>
                    <a:gd name="T4" fmla="*/ 194 w 194"/>
                    <a:gd name="T5" fmla="*/ 15 h 154"/>
                    <a:gd name="T6" fmla="*/ 179 w 194"/>
                    <a:gd name="T7" fmla="*/ 0 h 154"/>
                    <a:gd name="T8" fmla="*/ 15 w 194"/>
                    <a:gd name="T9" fmla="*/ 0 h 154"/>
                    <a:gd name="T10" fmla="*/ 0 w 194"/>
                    <a:gd name="T11" fmla="*/ 15 h 154"/>
                    <a:gd name="T12" fmla="*/ 0 w 194"/>
                    <a:gd name="T13" fmla="*/ 151 h 154"/>
                    <a:gd name="T14" fmla="*/ 0 w 194"/>
                    <a:gd name="T15" fmla="*/ 154 h 154"/>
                    <a:gd name="T16" fmla="*/ 194 w 194"/>
                    <a:gd name="T17" fmla="*/ 154 h 154"/>
                    <a:gd name="T18" fmla="*/ 16 w 194"/>
                    <a:gd name="T19" fmla="*/ 16 h 154"/>
                    <a:gd name="T20" fmla="*/ 178 w 194"/>
                    <a:gd name="T21" fmla="*/ 16 h 154"/>
                    <a:gd name="T22" fmla="*/ 178 w 194"/>
                    <a:gd name="T23" fmla="*/ 143 h 154"/>
                    <a:gd name="T24" fmla="*/ 16 w 194"/>
                    <a:gd name="T25" fmla="*/ 143 h 154"/>
                    <a:gd name="T26" fmla="*/ 16 w 194"/>
                    <a:gd name="T27" fmla="*/ 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5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52"/>
                <p:cNvSpPr>
                  <a:spLocks noEditPoints="1"/>
                </p:cNvSpPr>
                <p:nvPr/>
              </p:nvSpPr>
              <p:spPr bwMode="auto">
                <a:xfrm>
                  <a:off x="4811121" y="3133143"/>
                  <a:ext cx="950826" cy="135465"/>
                </a:xfrm>
                <a:custGeom>
                  <a:avLst/>
                  <a:gdLst>
                    <a:gd name="T0" fmla="*/ 232 w 250"/>
                    <a:gd name="T1" fmla="*/ 0 h 36"/>
                    <a:gd name="T2" fmla="*/ 18 w 250"/>
                    <a:gd name="T3" fmla="*/ 0 h 36"/>
                    <a:gd name="T4" fmla="*/ 0 w 250"/>
                    <a:gd name="T5" fmla="*/ 18 h 36"/>
                    <a:gd name="T6" fmla="*/ 18 w 250"/>
                    <a:gd name="T7" fmla="*/ 36 h 36"/>
                    <a:gd name="T8" fmla="*/ 232 w 250"/>
                    <a:gd name="T9" fmla="*/ 36 h 36"/>
                    <a:gd name="T10" fmla="*/ 250 w 250"/>
                    <a:gd name="T11" fmla="*/ 18 h 36"/>
                    <a:gd name="T12" fmla="*/ 232 w 250"/>
                    <a:gd name="T13" fmla="*/ 0 h 36"/>
                    <a:gd name="T14" fmla="*/ 65 w 250"/>
                    <a:gd name="T15" fmla="*/ 21 h 36"/>
                    <a:gd name="T16" fmla="*/ 18 w 250"/>
                    <a:gd name="T17" fmla="*/ 21 h 36"/>
                    <a:gd name="T18" fmla="*/ 15 w 250"/>
                    <a:gd name="T19" fmla="*/ 18 h 36"/>
                    <a:gd name="T20" fmla="*/ 18 w 250"/>
                    <a:gd name="T21" fmla="*/ 15 h 36"/>
                    <a:gd name="T22" fmla="*/ 65 w 250"/>
                    <a:gd name="T23" fmla="*/ 15 h 36"/>
                    <a:gd name="T24" fmla="*/ 65 w 250"/>
                    <a:gd name="T25" fmla="*/ 21 h 36"/>
                    <a:gd name="T26" fmla="*/ 100 w 250"/>
                    <a:gd name="T27" fmla="*/ 21 h 36"/>
                    <a:gd name="T28" fmla="*/ 77 w 250"/>
                    <a:gd name="T29" fmla="*/ 21 h 36"/>
                    <a:gd name="T30" fmla="*/ 77 w 250"/>
                    <a:gd name="T31" fmla="*/ 15 h 36"/>
                    <a:gd name="T32" fmla="*/ 100 w 250"/>
                    <a:gd name="T33" fmla="*/ 15 h 36"/>
                    <a:gd name="T34" fmla="*/ 100 w 250"/>
                    <a:gd name="T35" fmla="*/ 21 h 36"/>
                    <a:gd name="T36" fmla="*/ 232 w 250"/>
                    <a:gd name="T37" fmla="*/ 21 h 36"/>
                    <a:gd name="T38" fmla="*/ 208 w 250"/>
                    <a:gd name="T39" fmla="*/ 21 h 36"/>
                    <a:gd name="T40" fmla="*/ 208 w 250"/>
                    <a:gd name="T41" fmla="*/ 15 h 36"/>
                    <a:gd name="T42" fmla="*/ 232 w 250"/>
                    <a:gd name="T43" fmla="*/ 15 h 36"/>
                    <a:gd name="T44" fmla="*/ 235 w 250"/>
                    <a:gd name="T45" fmla="*/ 18 h 36"/>
                    <a:gd name="T46" fmla="*/ 232 w 250"/>
                    <a:gd name="T47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0" h="36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5908" y="2666544"/>
                  <a:ext cx="439305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2898" y="2765884"/>
                  <a:ext cx="436297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5908" y="2862214"/>
                  <a:ext cx="43328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2898" y="2961556"/>
                  <a:ext cx="433288" cy="39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62" name="组合 215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</p:grpSpPr>
            <p:sp>
              <p:nvSpPr>
                <p:cNvPr id="271" name="Freeform 59"/>
                <p:cNvSpPr>
                  <a:spLocks noEditPoints="1"/>
                </p:cNvSpPr>
                <p:nvPr/>
              </p:nvSpPr>
              <p:spPr bwMode="auto">
                <a:xfrm>
                  <a:off x="6219307" y="2567202"/>
                  <a:ext cx="1032068" cy="707428"/>
                </a:xfrm>
                <a:custGeom>
                  <a:avLst/>
                  <a:gdLst>
                    <a:gd name="T0" fmla="*/ 577 w 644"/>
                    <a:gd name="T1" fmla="*/ 370 h 446"/>
                    <a:gd name="T2" fmla="*/ 577 w 644"/>
                    <a:gd name="T3" fmla="*/ 0 h 446"/>
                    <a:gd name="T4" fmla="*/ 67 w 644"/>
                    <a:gd name="T5" fmla="*/ 0 h 446"/>
                    <a:gd name="T6" fmla="*/ 67 w 644"/>
                    <a:gd name="T7" fmla="*/ 370 h 446"/>
                    <a:gd name="T8" fmla="*/ 0 w 644"/>
                    <a:gd name="T9" fmla="*/ 370 h 446"/>
                    <a:gd name="T10" fmla="*/ 0 w 644"/>
                    <a:gd name="T11" fmla="*/ 446 h 446"/>
                    <a:gd name="T12" fmla="*/ 644 w 644"/>
                    <a:gd name="T13" fmla="*/ 446 h 446"/>
                    <a:gd name="T14" fmla="*/ 644 w 644"/>
                    <a:gd name="T15" fmla="*/ 370 h 446"/>
                    <a:gd name="T16" fmla="*/ 577 w 644"/>
                    <a:gd name="T17" fmla="*/ 370 h 446"/>
                    <a:gd name="T18" fmla="*/ 104 w 644"/>
                    <a:gd name="T19" fmla="*/ 38 h 446"/>
                    <a:gd name="T20" fmla="*/ 540 w 644"/>
                    <a:gd name="T21" fmla="*/ 38 h 446"/>
                    <a:gd name="T22" fmla="*/ 540 w 644"/>
                    <a:gd name="T23" fmla="*/ 370 h 446"/>
                    <a:gd name="T24" fmla="*/ 104 w 644"/>
                    <a:gd name="T25" fmla="*/ 370 h 446"/>
                    <a:gd name="T26" fmla="*/ 104 w 644"/>
                    <a:gd name="T27" fmla="*/ 3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4" h="446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60"/>
                <p:cNvSpPr>
                  <a:spLocks noEditPoints="1"/>
                </p:cNvSpPr>
                <p:nvPr/>
              </p:nvSpPr>
              <p:spPr bwMode="auto">
                <a:xfrm>
                  <a:off x="6435951" y="2702668"/>
                  <a:ext cx="111330" cy="123422"/>
                </a:xfrm>
                <a:custGeom>
                  <a:avLst/>
                  <a:gdLst>
                    <a:gd name="T0" fmla="*/ 10 w 30"/>
                    <a:gd name="T1" fmla="*/ 0 h 33"/>
                    <a:gd name="T2" fmla="*/ 0 w 30"/>
                    <a:gd name="T3" fmla="*/ 33 h 33"/>
                    <a:gd name="T4" fmla="*/ 8 w 30"/>
                    <a:gd name="T5" fmla="*/ 33 h 33"/>
                    <a:gd name="T6" fmla="*/ 10 w 30"/>
                    <a:gd name="T7" fmla="*/ 24 h 33"/>
                    <a:gd name="T8" fmla="*/ 19 w 30"/>
                    <a:gd name="T9" fmla="*/ 24 h 33"/>
                    <a:gd name="T10" fmla="*/ 22 w 30"/>
                    <a:gd name="T11" fmla="*/ 33 h 33"/>
                    <a:gd name="T12" fmla="*/ 30 w 30"/>
                    <a:gd name="T13" fmla="*/ 33 h 33"/>
                    <a:gd name="T14" fmla="*/ 20 w 30"/>
                    <a:gd name="T15" fmla="*/ 0 h 33"/>
                    <a:gd name="T16" fmla="*/ 10 w 30"/>
                    <a:gd name="T17" fmla="*/ 0 h 33"/>
                    <a:gd name="T18" fmla="*/ 11 w 30"/>
                    <a:gd name="T19" fmla="*/ 19 h 33"/>
                    <a:gd name="T20" fmla="*/ 13 w 30"/>
                    <a:gd name="T21" fmla="*/ 12 h 33"/>
                    <a:gd name="T22" fmla="*/ 15 w 30"/>
                    <a:gd name="T23" fmla="*/ 6 h 33"/>
                    <a:gd name="T24" fmla="*/ 15 w 30"/>
                    <a:gd name="T25" fmla="*/ 6 h 33"/>
                    <a:gd name="T26" fmla="*/ 16 w 30"/>
                    <a:gd name="T27" fmla="*/ 12 h 33"/>
                    <a:gd name="T28" fmla="*/ 18 w 30"/>
                    <a:gd name="T29" fmla="*/ 19 h 33"/>
                    <a:gd name="T30" fmla="*/ 11 w 30"/>
                    <a:gd name="T31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33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61"/>
                <p:cNvSpPr>
                  <a:spLocks noEditPoints="1"/>
                </p:cNvSpPr>
                <p:nvPr/>
              </p:nvSpPr>
              <p:spPr bwMode="auto">
                <a:xfrm>
                  <a:off x="6562327" y="2702668"/>
                  <a:ext cx="90268" cy="123422"/>
                </a:xfrm>
                <a:custGeom>
                  <a:avLst/>
                  <a:gdLst>
                    <a:gd name="T0" fmla="*/ 20 w 24"/>
                    <a:gd name="T1" fmla="*/ 30 h 33"/>
                    <a:gd name="T2" fmla="*/ 24 w 24"/>
                    <a:gd name="T3" fmla="*/ 23 h 33"/>
                    <a:gd name="T4" fmla="*/ 17 w 24"/>
                    <a:gd name="T5" fmla="*/ 15 h 33"/>
                    <a:gd name="T6" fmla="*/ 17 w 24"/>
                    <a:gd name="T7" fmla="*/ 15 h 33"/>
                    <a:gd name="T8" fmla="*/ 23 w 24"/>
                    <a:gd name="T9" fmla="*/ 8 h 33"/>
                    <a:gd name="T10" fmla="*/ 19 w 24"/>
                    <a:gd name="T11" fmla="*/ 2 h 33"/>
                    <a:gd name="T12" fmla="*/ 9 w 24"/>
                    <a:gd name="T13" fmla="*/ 0 h 33"/>
                    <a:gd name="T14" fmla="*/ 0 w 24"/>
                    <a:gd name="T15" fmla="*/ 1 h 33"/>
                    <a:gd name="T16" fmla="*/ 0 w 24"/>
                    <a:gd name="T17" fmla="*/ 32 h 33"/>
                    <a:gd name="T18" fmla="*/ 8 w 24"/>
                    <a:gd name="T19" fmla="*/ 33 h 33"/>
                    <a:gd name="T20" fmla="*/ 20 w 24"/>
                    <a:gd name="T21" fmla="*/ 30 h 33"/>
                    <a:gd name="T22" fmla="*/ 7 w 24"/>
                    <a:gd name="T23" fmla="*/ 6 h 33"/>
                    <a:gd name="T24" fmla="*/ 10 w 24"/>
                    <a:gd name="T25" fmla="*/ 5 h 33"/>
                    <a:gd name="T26" fmla="*/ 15 w 24"/>
                    <a:gd name="T27" fmla="*/ 9 h 33"/>
                    <a:gd name="T28" fmla="*/ 10 w 24"/>
                    <a:gd name="T29" fmla="*/ 13 h 33"/>
                    <a:gd name="T30" fmla="*/ 7 w 24"/>
                    <a:gd name="T31" fmla="*/ 13 h 33"/>
                    <a:gd name="T32" fmla="*/ 7 w 24"/>
                    <a:gd name="T33" fmla="*/ 6 h 33"/>
                    <a:gd name="T34" fmla="*/ 7 w 24"/>
                    <a:gd name="T35" fmla="*/ 18 h 33"/>
                    <a:gd name="T36" fmla="*/ 10 w 24"/>
                    <a:gd name="T37" fmla="*/ 18 h 33"/>
                    <a:gd name="T38" fmla="*/ 16 w 24"/>
                    <a:gd name="T39" fmla="*/ 23 h 33"/>
                    <a:gd name="T40" fmla="*/ 10 w 24"/>
                    <a:gd name="T41" fmla="*/ 28 h 33"/>
                    <a:gd name="T42" fmla="*/ 7 w 24"/>
                    <a:gd name="T43" fmla="*/ 27 h 33"/>
                    <a:gd name="T44" fmla="*/ 7 w 24"/>
                    <a:gd name="T45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33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62"/>
                <p:cNvSpPr/>
                <p:nvPr/>
              </p:nvSpPr>
              <p:spPr bwMode="auto">
                <a:xfrm>
                  <a:off x="6438959" y="2859204"/>
                  <a:ext cx="96286" cy="126434"/>
                </a:xfrm>
                <a:custGeom>
                  <a:avLst/>
                  <a:gdLst>
                    <a:gd name="T0" fmla="*/ 18 w 26"/>
                    <a:gd name="T1" fmla="*/ 6 h 33"/>
                    <a:gd name="T2" fmla="*/ 24 w 26"/>
                    <a:gd name="T3" fmla="*/ 7 h 33"/>
                    <a:gd name="T4" fmla="*/ 26 w 26"/>
                    <a:gd name="T5" fmla="*/ 2 h 33"/>
                    <a:gd name="T6" fmla="*/ 18 w 26"/>
                    <a:gd name="T7" fmla="*/ 0 h 33"/>
                    <a:gd name="T8" fmla="*/ 0 w 26"/>
                    <a:gd name="T9" fmla="*/ 17 h 33"/>
                    <a:gd name="T10" fmla="*/ 17 w 26"/>
                    <a:gd name="T11" fmla="*/ 33 h 33"/>
                    <a:gd name="T12" fmla="*/ 25 w 26"/>
                    <a:gd name="T13" fmla="*/ 32 h 33"/>
                    <a:gd name="T14" fmla="*/ 24 w 26"/>
                    <a:gd name="T15" fmla="*/ 26 h 33"/>
                    <a:gd name="T16" fmla="*/ 18 w 26"/>
                    <a:gd name="T17" fmla="*/ 27 h 33"/>
                    <a:gd name="T18" fmla="*/ 8 w 26"/>
                    <a:gd name="T19" fmla="*/ 17 h 33"/>
                    <a:gd name="T20" fmla="*/ 18 w 26"/>
                    <a:gd name="T21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3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63"/>
                <p:cNvSpPr>
                  <a:spLocks noEditPoints="1"/>
                </p:cNvSpPr>
                <p:nvPr/>
              </p:nvSpPr>
              <p:spPr bwMode="auto">
                <a:xfrm>
                  <a:off x="6553299" y="2859204"/>
                  <a:ext cx="108322" cy="126434"/>
                </a:xfrm>
                <a:custGeom>
                  <a:avLst/>
                  <a:gdLst>
                    <a:gd name="T0" fmla="*/ 29 w 29"/>
                    <a:gd name="T1" fmla="*/ 16 h 33"/>
                    <a:gd name="T2" fmla="*/ 23 w 29"/>
                    <a:gd name="T3" fmla="*/ 4 h 33"/>
                    <a:gd name="T4" fmla="*/ 10 w 29"/>
                    <a:gd name="T5" fmla="*/ 0 h 33"/>
                    <a:gd name="T6" fmla="*/ 0 w 29"/>
                    <a:gd name="T7" fmla="*/ 1 h 33"/>
                    <a:gd name="T8" fmla="*/ 0 w 29"/>
                    <a:gd name="T9" fmla="*/ 33 h 33"/>
                    <a:gd name="T10" fmla="*/ 8 w 29"/>
                    <a:gd name="T11" fmla="*/ 33 h 33"/>
                    <a:gd name="T12" fmla="*/ 23 w 29"/>
                    <a:gd name="T13" fmla="*/ 29 h 33"/>
                    <a:gd name="T14" fmla="*/ 29 w 29"/>
                    <a:gd name="T15" fmla="*/ 16 h 33"/>
                    <a:gd name="T16" fmla="*/ 10 w 29"/>
                    <a:gd name="T17" fmla="*/ 28 h 33"/>
                    <a:gd name="T18" fmla="*/ 7 w 29"/>
                    <a:gd name="T19" fmla="*/ 27 h 33"/>
                    <a:gd name="T20" fmla="*/ 7 w 29"/>
                    <a:gd name="T21" fmla="*/ 6 h 33"/>
                    <a:gd name="T22" fmla="*/ 11 w 29"/>
                    <a:gd name="T23" fmla="*/ 6 h 33"/>
                    <a:gd name="T24" fmla="*/ 21 w 29"/>
                    <a:gd name="T25" fmla="*/ 16 h 33"/>
                    <a:gd name="T26" fmla="*/ 10 w 29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3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64"/>
                <p:cNvSpPr/>
                <p:nvPr/>
              </p:nvSpPr>
              <p:spPr bwMode="auto">
                <a:xfrm>
                  <a:off x="6676667" y="2865225"/>
                  <a:ext cx="78233" cy="120413"/>
                </a:xfrm>
                <a:custGeom>
                  <a:avLst/>
                  <a:gdLst>
                    <a:gd name="T0" fmla="*/ 49 w 49"/>
                    <a:gd name="T1" fmla="*/ 62 h 76"/>
                    <a:gd name="T2" fmla="*/ 19 w 49"/>
                    <a:gd name="T3" fmla="*/ 62 h 76"/>
                    <a:gd name="T4" fmla="*/ 19 w 49"/>
                    <a:gd name="T5" fmla="*/ 43 h 76"/>
                    <a:gd name="T6" fmla="*/ 45 w 49"/>
                    <a:gd name="T7" fmla="*/ 43 h 76"/>
                    <a:gd name="T8" fmla="*/ 45 w 49"/>
                    <a:gd name="T9" fmla="*/ 29 h 76"/>
                    <a:gd name="T10" fmla="*/ 19 w 49"/>
                    <a:gd name="T11" fmla="*/ 29 h 76"/>
                    <a:gd name="T12" fmla="*/ 19 w 49"/>
                    <a:gd name="T13" fmla="*/ 15 h 76"/>
                    <a:gd name="T14" fmla="*/ 47 w 49"/>
                    <a:gd name="T15" fmla="*/ 15 h 76"/>
                    <a:gd name="T16" fmla="*/ 47 w 49"/>
                    <a:gd name="T17" fmla="*/ 0 h 76"/>
                    <a:gd name="T18" fmla="*/ 0 w 49"/>
                    <a:gd name="T19" fmla="*/ 0 h 76"/>
                    <a:gd name="T20" fmla="*/ 0 w 49"/>
                    <a:gd name="T21" fmla="*/ 76 h 76"/>
                    <a:gd name="T22" fmla="*/ 49 w 49"/>
                    <a:gd name="T23" fmla="*/ 76 h 76"/>
                    <a:gd name="T24" fmla="*/ 49 w 49"/>
                    <a:gd name="T25" fmla="*/ 6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76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65"/>
                <p:cNvSpPr/>
                <p:nvPr/>
              </p:nvSpPr>
              <p:spPr bwMode="auto">
                <a:xfrm>
                  <a:off x="6772953" y="2865225"/>
                  <a:ext cx="72215" cy="120413"/>
                </a:xfrm>
                <a:custGeom>
                  <a:avLst/>
                  <a:gdLst>
                    <a:gd name="T0" fmla="*/ 45 w 45"/>
                    <a:gd name="T1" fmla="*/ 31 h 76"/>
                    <a:gd name="T2" fmla="*/ 17 w 45"/>
                    <a:gd name="T3" fmla="*/ 31 h 76"/>
                    <a:gd name="T4" fmla="*/ 17 w 45"/>
                    <a:gd name="T5" fmla="*/ 15 h 76"/>
                    <a:gd name="T6" fmla="*/ 45 w 45"/>
                    <a:gd name="T7" fmla="*/ 15 h 76"/>
                    <a:gd name="T8" fmla="*/ 45 w 45"/>
                    <a:gd name="T9" fmla="*/ 0 h 76"/>
                    <a:gd name="T10" fmla="*/ 0 w 45"/>
                    <a:gd name="T11" fmla="*/ 0 h 76"/>
                    <a:gd name="T12" fmla="*/ 0 w 45"/>
                    <a:gd name="T13" fmla="*/ 76 h 76"/>
                    <a:gd name="T14" fmla="*/ 17 w 45"/>
                    <a:gd name="T15" fmla="*/ 76 h 76"/>
                    <a:gd name="T16" fmla="*/ 17 w 45"/>
                    <a:gd name="T17" fmla="*/ 45 h 76"/>
                    <a:gd name="T18" fmla="*/ 45 w 45"/>
                    <a:gd name="T19" fmla="*/ 45 h 76"/>
                    <a:gd name="T20" fmla="*/ 45 w 45"/>
                    <a:gd name="T21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6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66"/>
                <p:cNvSpPr>
                  <a:spLocks noEditPoints="1"/>
                </p:cNvSpPr>
                <p:nvPr/>
              </p:nvSpPr>
              <p:spPr bwMode="auto">
                <a:xfrm>
                  <a:off x="6441969" y="3018751"/>
                  <a:ext cx="63187" cy="87300"/>
                </a:xfrm>
                <a:custGeom>
                  <a:avLst/>
                  <a:gdLst>
                    <a:gd name="T0" fmla="*/ 9 w 17"/>
                    <a:gd name="T1" fmla="*/ 0 h 23"/>
                    <a:gd name="T2" fmla="*/ 0 w 17"/>
                    <a:gd name="T3" fmla="*/ 12 h 23"/>
                    <a:gd name="T4" fmla="*/ 9 w 17"/>
                    <a:gd name="T5" fmla="*/ 23 h 23"/>
                    <a:gd name="T6" fmla="*/ 17 w 17"/>
                    <a:gd name="T7" fmla="*/ 12 h 23"/>
                    <a:gd name="T8" fmla="*/ 9 w 17"/>
                    <a:gd name="T9" fmla="*/ 0 h 23"/>
                    <a:gd name="T10" fmla="*/ 9 w 17"/>
                    <a:gd name="T11" fmla="*/ 19 h 23"/>
                    <a:gd name="T12" fmla="*/ 6 w 17"/>
                    <a:gd name="T13" fmla="*/ 12 h 23"/>
                    <a:gd name="T14" fmla="*/ 9 w 17"/>
                    <a:gd name="T15" fmla="*/ 4 h 23"/>
                    <a:gd name="T16" fmla="*/ 12 w 17"/>
                    <a:gd name="T17" fmla="*/ 12 h 23"/>
                    <a:gd name="T18" fmla="*/ 9 w 17"/>
                    <a:gd name="T1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3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67"/>
                <p:cNvSpPr/>
                <p:nvPr/>
              </p:nvSpPr>
              <p:spPr bwMode="auto">
                <a:xfrm>
                  <a:off x="6547281" y="3021762"/>
                  <a:ext cx="39117" cy="84289"/>
                </a:xfrm>
                <a:custGeom>
                  <a:avLst/>
                  <a:gdLst>
                    <a:gd name="T0" fmla="*/ 0 w 24"/>
                    <a:gd name="T1" fmla="*/ 5 h 52"/>
                    <a:gd name="T2" fmla="*/ 3 w 24"/>
                    <a:gd name="T3" fmla="*/ 14 h 52"/>
                    <a:gd name="T4" fmla="*/ 12 w 24"/>
                    <a:gd name="T5" fmla="*/ 9 h 52"/>
                    <a:gd name="T6" fmla="*/ 12 w 24"/>
                    <a:gd name="T7" fmla="*/ 9 h 52"/>
                    <a:gd name="T8" fmla="*/ 12 w 24"/>
                    <a:gd name="T9" fmla="*/ 52 h 52"/>
                    <a:gd name="T10" fmla="*/ 24 w 24"/>
                    <a:gd name="T11" fmla="*/ 52 h 52"/>
                    <a:gd name="T12" fmla="*/ 24 w 24"/>
                    <a:gd name="T13" fmla="*/ 0 h 52"/>
                    <a:gd name="T14" fmla="*/ 15 w 24"/>
                    <a:gd name="T15" fmla="*/ 0 h 52"/>
                    <a:gd name="T16" fmla="*/ 0 w 24"/>
                    <a:gd name="T17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52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68"/>
                <p:cNvSpPr/>
                <p:nvPr/>
              </p:nvSpPr>
              <p:spPr bwMode="auto">
                <a:xfrm>
                  <a:off x="6637550" y="3018751"/>
                  <a:ext cx="60179" cy="87300"/>
                </a:xfrm>
                <a:custGeom>
                  <a:avLst/>
                  <a:gdLst>
                    <a:gd name="T0" fmla="*/ 8 w 16"/>
                    <a:gd name="T1" fmla="*/ 19 h 23"/>
                    <a:gd name="T2" fmla="*/ 10 w 16"/>
                    <a:gd name="T3" fmla="*/ 17 h 23"/>
                    <a:gd name="T4" fmla="*/ 16 w 16"/>
                    <a:gd name="T5" fmla="*/ 7 h 23"/>
                    <a:gd name="T6" fmla="*/ 8 w 16"/>
                    <a:gd name="T7" fmla="*/ 0 h 23"/>
                    <a:gd name="T8" fmla="*/ 1 w 16"/>
                    <a:gd name="T9" fmla="*/ 3 h 23"/>
                    <a:gd name="T10" fmla="*/ 2 w 16"/>
                    <a:gd name="T11" fmla="*/ 6 h 23"/>
                    <a:gd name="T12" fmla="*/ 7 w 16"/>
                    <a:gd name="T13" fmla="*/ 5 h 23"/>
                    <a:gd name="T14" fmla="*/ 10 w 16"/>
                    <a:gd name="T15" fmla="*/ 8 h 23"/>
                    <a:gd name="T16" fmla="*/ 3 w 16"/>
                    <a:gd name="T17" fmla="*/ 17 h 23"/>
                    <a:gd name="T18" fmla="*/ 0 w 16"/>
                    <a:gd name="T19" fmla="*/ 20 h 23"/>
                    <a:gd name="T20" fmla="*/ 0 w 16"/>
                    <a:gd name="T21" fmla="*/ 23 h 23"/>
                    <a:gd name="T22" fmla="*/ 16 w 16"/>
                    <a:gd name="T23" fmla="*/ 23 h 23"/>
                    <a:gd name="T24" fmla="*/ 16 w 16"/>
                    <a:gd name="T25" fmla="*/ 19 h 23"/>
                    <a:gd name="T26" fmla="*/ 8 w 16"/>
                    <a:gd name="T2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3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69"/>
                <p:cNvSpPr/>
                <p:nvPr/>
              </p:nvSpPr>
              <p:spPr bwMode="auto">
                <a:xfrm>
                  <a:off x="6736846" y="3018751"/>
                  <a:ext cx="57169" cy="87300"/>
                </a:xfrm>
                <a:custGeom>
                  <a:avLst/>
                  <a:gdLst>
                    <a:gd name="T0" fmla="*/ 11 w 16"/>
                    <a:gd name="T1" fmla="*/ 11 h 23"/>
                    <a:gd name="T2" fmla="*/ 11 w 16"/>
                    <a:gd name="T3" fmla="*/ 11 h 23"/>
                    <a:gd name="T4" fmla="*/ 15 w 16"/>
                    <a:gd name="T5" fmla="*/ 6 h 23"/>
                    <a:gd name="T6" fmla="*/ 8 w 16"/>
                    <a:gd name="T7" fmla="*/ 0 h 23"/>
                    <a:gd name="T8" fmla="*/ 1 w 16"/>
                    <a:gd name="T9" fmla="*/ 2 h 23"/>
                    <a:gd name="T10" fmla="*/ 2 w 16"/>
                    <a:gd name="T11" fmla="*/ 6 h 23"/>
                    <a:gd name="T12" fmla="*/ 6 w 16"/>
                    <a:gd name="T13" fmla="*/ 4 h 23"/>
                    <a:gd name="T14" fmla="*/ 10 w 16"/>
                    <a:gd name="T15" fmla="*/ 7 h 23"/>
                    <a:gd name="T16" fmla="*/ 6 w 16"/>
                    <a:gd name="T17" fmla="*/ 9 h 23"/>
                    <a:gd name="T18" fmla="*/ 4 w 16"/>
                    <a:gd name="T19" fmla="*/ 9 h 23"/>
                    <a:gd name="T20" fmla="*/ 4 w 16"/>
                    <a:gd name="T21" fmla="*/ 13 h 23"/>
                    <a:gd name="T22" fmla="*/ 6 w 16"/>
                    <a:gd name="T23" fmla="*/ 13 h 23"/>
                    <a:gd name="T24" fmla="*/ 10 w 16"/>
                    <a:gd name="T25" fmla="*/ 16 h 23"/>
                    <a:gd name="T26" fmla="*/ 6 w 16"/>
                    <a:gd name="T27" fmla="*/ 19 h 23"/>
                    <a:gd name="T28" fmla="*/ 1 w 16"/>
                    <a:gd name="T29" fmla="*/ 18 h 23"/>
                    <a:gd name="T30" fmla="*/ 0 w 16"/>
                    <a:gd name="T31" fmla="*/ 22 h 23"/>
                    <a:gd name="T32" fmla="*/ 7 w 16"/>
                    <a:gd name="T33" fmla="*/ 23 h 23"/>
                    <a:gd name="T34" fmla="*/ 16 w 16"/>
                    <a:gd name="T35" fmla="*/ 17 h 23"/>
                    <a:gd name="T36" fmla="*/ 11 w 1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23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70"/>
                <p:cNvSpPr>
                  <a:spLocks noEditPoints="1"/>
                </p:cNvSpPr>
                <p:nvPr/>
              </p:nvSpPr>
              <p:spPr bwMode="auto">
                <a:xfrm>
                  <a:off x="6830122" y="3021762"/>
                  <a:ext cx="66197" cy="84289"/>
                </a:xfrm>
                <a:custGeom>
                  <a:avLst/>
                  <a:gdLst>
                    <a:gd name="T0" fmla="*/ 15 w 18"/>
                    <a:gd name="T1" fmla="*/ 0 h 22"/>
                    <a:gd name="T2" fmla="*/ 9 w 18"/>
                    <a:gd name="T3" fmla="*/ 0 h 22"/>
                    <a:gd name="T4" fmla="*/ 0 w 18"/>
                    <a:gd name="T5" fmla="*/ 13 h 22"/>
                    <a:gd name="T6" fmla="*/ 0 w 18"/>
                    <a:gd name="T7" fmla="*/ 17 h 22"/>
                    <a:gd name="T8" fmla="*/ 10 w 18"/>
                    <a:gd name="T9" fmla="*/ 17 h 22"/>
                    <a:gd name="T10" fmla="*/ 10 w 18"/>
                    <a:gd name="T11" fmla="*/ 22 h 22"/>
                    <a:gd name="T12" fmla="*/ 15 w 18"/>
                    <a:gd name="T13" fmla="*/ 22 h 22"/>
                    <a:gd name="T14" fmla="*/ 15 w 18"/>
                    <a:gd name="T15" fmla="*/ 17 h 22"/>
                    <a:gd name="T16" fmla="*/ 18 w 18"/>
                    <a:gd name="T17" fmla="*/ 17 h 22"/>
                    <a:gd name="T18" fmla="*/ 18 w 18"/>
                    <a:gd name="T19" fmla="*/ 13 h 22"/>
                    <a:gd name="T20" fmla="*/ 15 w 18"/>
                    <a:gd name="T21" fmla="*/ 13 h 22"/>
                    <a:gd name="T22" fmla="*/ 15 w 18"/>
                    <a:gd name="T23" fmla="*/ 0 h 22"/>
                    <a:gd name="T24" fmla="*/ 10 w 18"/>
                    <a:gd name="T25" fmla="*/ 8 h 22"/>
                    <a:gd name="T26" fmla="*/ 10 w 18"/>
                    <a:gd name="T27" fmla="*/ 13 h 22"/>
                    <a:gd name="T28" fmla="*/ 5 w 18"/>
                    <a:gd name="T29" fmla="*/ 13 h 22"/>
                    <a:gd name="T30" fmla="*/ 5 w 18"/>
                    <a:gd name="T31" fmla="*/ 13 h 22"/>
                    <a:gd name="T32" fmla="*/ 8 w 18"/>
                    <a:gd name="T33" fmla="*/ 8 h 22"/>
                    <a:gd name="T34" fmla="*/ 10 w 18"/>
                    <a:gd name="T35" fmla="*/ 4 h 22"/>
                    <a:gd name="T36" fmla="*/ 10 w 18"/>
                    <a:gd name="T37" fmla="*/ 4 h 22"/>
                    <a:gd name="T38" fmla="*/ 10 w 18"/>
                    <a:gd name="T3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2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71"/>
                <p:cNvSpPr/>
                <p:nvPr/>
              </p:nvSpPr>
              <p:spPr bwMode="auto">
                <a:xfrm>
                  <a:off x="6932426" y="3021762"/>
                  <a:ext cx="54161" cy="84289"/>
                </a:xfrm>
                <a:custGeom>
                  <a:avLst/>
                  <a:gdLst>
                    <a:gd name="T0" fmla="*/ 13 w 15"/>
                    <a:gd name="T1" fmla="*/ 9 h 22"/>
                    <a:gd name="T2" fmla="*/ 7 w 15"/>
                    <a:gd name="T3" fmla="*/ 7 h 22"/>
                    <a:gd name="T4" fmla="*/ 5 w 15"/>
                    <a:gd name="T5" fmla="*/ 7 h 22"/>
                    <a:gd name="T6" fmla="*/ 6 w 15"/>
                    <a:gd name="T7" fmla="*/ 4 h 22"/>
                    <a:gd name="T8" fmla="*/ 15 w 15"/>
                    <a:gd name="T9" fmla="*/ 4 h 22"/>
                    <a:gd name="T10" fmla="*/ 15 w 15"/>
                    <a:gd name="T11" fmla="*/ 0 h 22"/>
                    <a:gd name="T12" fmla="*/ 2 w 15"/>
                    <a:gd name="T13" fmla="*/ 0 h 22"/>
                    <a:gd name="T14" fmla="*/ 1 w 15"/>
                    <a:gd name="T15" fmla="*/ 11 h 22"/>
                    <a:gd name="T16" fmla="*/ 4 w 15"/>
                    <a:gd name="T17" fmla="*/ 11 h 22"/>
                    <a:gd name="T18" fmla="*/ 10 w 15"/>
                    <a:gd name="T19" fmla="*/ 15 h 22"/>
                    <a:gd name="T20" fmla="*/ 6 w 15"/>
                    <a:gd name="T21" fmla="*/ 18 h 22"/>
                    <a:gd name="T22" fmla="*/ 1 w 15"/>
                    <a:gd name="T23" fmla="*/ 17 h 22"/>
                    <a:gd name="T24" fmla="*/ 0 w 15"/>
                    <a:gd name="T25" fmla="*/ 21 h 22"/>
                    <a:gd name="T26" fmla="*/ 6 w 15"/>
                    <a:gd name="T27" fmla="*/ 22 h 22"/>
                    <a:gd name="T28" fmla="*/ 15 w 15"/>
                    <a:gd name="T29" fmla="*/ 15 h 22"/>
                    <a:gd name="T30" fmla="*/ 13 w 15"/>
                    <a:gd name="T3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2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76" name="组合 216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</p:grpSpPr>
            <p:sp>
              <p:nvSpPr>
                <p:cNvPr id="265" name="Freeform 74"/>
                <p:cNvSpPr>
                  <a:spLocks noEditPoints="1"/>
                </p:cNvSpPr>
                <p:nvPr/>
              </p:nvSpPr>
              <p:spPr bwMode="auto">
                <a:xfrm>
                  <a:off x="3484175" y="3081969"/>
                  <a:ext cx="649932" cy="240826"/>
                </a:xfrm>
                <a:custGeom>
                  <a:avLst/>
                  <a:gdLst>
                    <a:gd name="T0" fmla="*/ 0 w 173"/>
                    <a:gd name="T1" fmla="*/ 12 h 64"/>
                    <a:gd name="T2" fmla="*/ 0 w 173"/>
                    <a:gd name="T3" fmla="*/ 52 h 64"/>
                    <a:gd name="T4" fmla="*/ 12 w 173"/>
                    <a:gd name="T5" fmla="*/ 64 h 64"/>
                    <a:gd name="T6" fmla="*/ 173 w 173"/>
                    <a:gd name="T7" fmla="*/ 64 h 64"/>
                    <a:gd name="T8" fmla="*/ 173 w 173"/>
                    <a:gd name="T9" fmla="*/ 54 h 64"/>
                    <a:gd name="T10" fmla="*/ 162 w 173"/>
                    <a:gd name="T11" fmla="*/ 54 h 64"/>
                    <a:gd name="T12" fmla="*/ 159 w 173"/>
                    <a:gd name="T13" fmla="*/ 34 h 64"/>
                    <a:gd name="T14" fmla="*/ 164 w 173"/>
                    <a:gd name="T15" fmla="*/ 10 h 64"/>
                    <a:gd name="T16" fmla="*/ 173 w 173"/>
                    <a:gd name="T17" fmla="*/ 10 h 64"/>
                    <a:gd name="T18" fmla="*/ 173 w 173"/>
                    <a:gd name="T19" fmla="*/ 0 h 64"/>
                    <a:gd name="T20" fmla="*/ 12 w 173"/>
                    <a:gd name="T21" fmla="*/ 0 h 64"/>
                    <a:gd name="T22" fmla="*/ 0 w 173"/>
                    <a:gd name="T23" fmla="*/ 12 h 64"/>
                    <a:gd name="T24" fmla="*/ 150 w 173"/>
                    <a:gd name="T25" fmla="*/ 21 h 64"/>
                    <a:gd name="T26" fmla="*/ 149 w 173"/>
                    <a:gd name="T27" fmla="*/ 30 h 64"/>
                    <a:gd name="T28" fmla="*/ 25 w 173"/>
                    <a:gd name="T29" fmla="*/ 30 h 64"/>
                    <a:gd name="T30" fmla="*/ 25 w 173"/>
                    <a:gd name="T31" fmla="*/ 34 h 64"/>
                    <a:gd name="T32" fmla="*/ 149 w 173"/>
                    <a:gd name="T33" fmla="*/ 34 h 64"/>
                    <a:gd name="T34" fmla="*/ 150 w 173"/>
                    <a:gd name="T35" fmla="*/ 43 h 64"/>
                    <a:gd name="T36" fmla="*/ 26 w 173"/>
                    <a:gd name="T37" fmla="*/ 43 h 64"/>
                    <a:gd name="T38" fmla="*/ 26 w 173"/>
                    <a:gd name="T39" fmla="*/ 47 h 64"/>
                    <a:gd name="T40" fmla="*/ 150 w 173"/>
                    <a:gd name="T41" fmla="*/ 47 h 64"/>
                    <a:gd name="T42" fmla="*/ 152 w 173"/>
                    <a:gd name="T43" fmla="*/ 54 h 64"/>
                    <a:gd name="T44" fmla="*/ 12 w 173"/>
                    <a:gd name="T45" fmla="*/ 54 h 64"/>
                    <a:gd name="T46" fmla="*/ 10 w 173"/>
                    <a:gd name="T47" fmla="*/ 52 h 64"/>
                    <a:gd name="T48" fmla="*/ 10 w 173"/>
                    <a:gd name="T49" fmla="*/ 12 h 64"/>
                    <a:gd name="T50" fmla="*/ 12 w 173"/>
                    <a:gd name="T51" fmla="*/ 10 h 64"/>
                    <a:gd name="T52" fmla="*/ 153 w 173"/>
                    <a:gd name="T53" fmla="*/ 10 h 64"/>
                    <a:gd name="T54" fmla="*/ 151 w 173"/>
                    <a:gd name="T55" fmla="*/ 17 h 64"/>
                    <a:gd name="T56" fmla="*/ 26 w 173"/>
                    <a:gd name="T57" fmla="*/ 17 h 64"/>
                    <a:gd name="T58" fmla="*/ 26 w 173"/>
                    <a:gd name="T59" fmla="*/ 21 h 64"/>
                    <a:gd name="T60" fmla="*/ 150 w 173"/>
                    <a:gd name="T61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4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3472139" y="2808028"/>
                  <a:ext cx="652942" cy="243837"/>
                </a:xfrm>
                <a:custGeom>
                  <a:avLst/>
                  <a:gdLst>
                    <a:gd name="T0" fmla="*/ 12 w 173"/>
                    <a:gd name="T1" fmla="*/ 65 h 65"/>
                    <a:gd name="T2" fmla="*/ 173 w 173"/>
                    <a:gd name="T3" fmla="*/ 65 h 65"/>
                    <a:gd name="T4" fmla="*/ 173 w 173"/>
                    <a:gd name="T5" fmla="*/ 55 h 65"/>
                    <a:gd name="T6" fmla="*/ 162 w 173"/>
                    <a:gd name="T7" fmla="*/ 55 h 65"/>
                    <a:gd name="T8" fmla="*/ 159 w 173"/>
                    <a:gd name="T9" fmla="*/ 35 h 65"/>
                    <a:gd name="T10" fmla="*/ 164 w 173"/>
                    <a:gd name="T11" fmla="*/ 10 h 65"/>
                    <a:gd name="T12" fmla="*/ 173 w 173"/>
                    <a:gd name="T13" fmla="*/ 10 h 65"/>
                    <a:gd name="T14" fmla="*/ 173 w 173"/>
                    <a:gd name="T15" fmla="*/ 0 h 65"/>
                    <a:gd name="T16" fmla="*/ 12 w 173"/>
                    <a:gd name="T17" fmla="*/ 0 h 65"/>
                    <a:gd name="T18" fmla="*/ 0 w 173"/>
                    <a:gd name="T19" fmla="*/ 12 h 65"/>
                    <a:gd name="T20" fmla="*/ 0 w 173"/>
                    <a:gd name="T21" fmla="*/ 53 h 65"/>
                    <a:gd name="T22" fmla="*/ 12 w 173"/>
                    <a:gd name="T23" fmla="*/ 65 h 65"/>
                    <a:gd name="T24" fmla="*/ 10 w 173"/>
                    <a:gd name="T25" fmla="*/ 12 h 65"/>
                    <a:gd name="T26" fmla="*/ 12 w 173"/>
                    <a:gd name="T27" fmla="*/ 10 h 65"/>
                    <a:gd name="T28" fmla="*/ 153 w 173"/>
                    <a:gd name="T29" fmla="*/ 10 h 65"/>
                    <a:gd name="T30" fmla="*/ 151 w 173"/>
                    <a:gd name="T31" fmla="*/ 17 h 65"/>
                    <a:gd name="T32" fmla="*/ 26 w 173"/>
                    <a:gd name="T33" fmla="*/ 17 h 65"/>
                    <a:gd name="T34" fmla="*/ 26 w 173"/>
                    <a:gd name="T35" fmla="*/ 22 h 65"/>
                    <a:gd name="T36" fmla="*/ 150 w 173"/>
                    <a:gd name="T37" fmla="*/ 22 h 65"/>
                    <a:gd name="T38" fmla="*/ 149 w 173"/>
                    <a:gd name="T39" fmla="*/ 30 h 65"/>
                    <a:gd name="T40" fmla="*/ 25 w 173"/>
                    <a:gd name="T41" fmla="*/ 30 h 65"/>
                    <a:gd name="T42" fmla="*/ 25 w 173"/>
                    <a:gd name="T43" fmla="*/ 35 h 65"/>
                    <a:gd name="T44" fmla="*/ 149 w 173"/>
                    <a:gd name="T45" fmla="*/ 35 h 65"/>
                    <a:gd name="T46" fmla="*/ 150 w 173"/>
                    <a:gd name="T47" fmla="*/ 43 h 65"/>
                    <a:gd name="T48" fmla="*/ 26 w 173"/>
                    <a:gd name="T49" fmla="*/ 43 h 65"/>
                    <a:gd name="T50" fmla="*/ 26 w 173"/>
                    <a:gd name="T51" fmla="*/ 48 h 65"/>
                    <a:gd name="T52" fmla="*/ 150 w 173"/>
                    <a:gd name="T53" fmla="*/ 48 h 65"/>
                    <a:gd name="T54" fmla="*/ 152 w 173"/>
                    <a:gd name="T55" fmla="*/ 55 h 65"/>
                    <a:gd name="T56" fmla="*/ 12 w 173"/>
                    <a:gd name="T57" fmla="*/ 55 h 65"/>
                    <a:gd name="T58" fmla="*/ 10 w 173"/>
                    <a:gd name="T59" fmla="*/ 53 h 65"/>
                    <a:gd name="T60" fmla="*/ 10 w 173"/>
                    <a:gd name="T61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5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76"/>
                <p:cNvSpPr>
                  <a:spLocks noEditPoints="1"/>
                </p:cNvSpPr>
                <p:nvPr/>
              </p:nvSpPr>
              <p:spPr bwMode="auto">
                <a:xfrm>
                  <a:off x="3192308" y="2750833"/>
                  <a:ext cx="279831" cy="587012"/>
                </a:xfrm>
                <a:custGeom>
                  <a:avLst/>
                  <a:gdLst>
                    <a:gd name="T0" fmla="*/ 65 w 75"/>
                    <a:gd name="T1" fmla="*/ 16 h 156"/>
                    <a:gd name="T2" fmla="*/ 48 w 75"/>
                    <a:gd name="T3" fmla="*/ 16 h 156"/>
                    <a:gd name="T4" fmla="*/ 27 w 75"/>
                    <a:gd name="T5" fmla="*/ 9 h 156"/>
                    <a:gd name="T6" fmla="*/ 28 w 75"/>
                    <a:gd name="T7" fmla="*/ 2 h 156"/>
                    <a:gd name="T8" fmla="*/ 19 w 75"/>
                    <a:gd name="T9" fmla="*/ 0 h 156"/>
                    <a:gd name="T10" fmla="*/ 1 w 75"/>
                    <a:gd name="T11" fmla="*/ 139 h 156"/>
                    <a:gd name="T12" fmla="*/ 10 w 75"/>
                    <a:gd name="T13" fmla="*/ 150 h 156"/>
                    <a:gd name="T14" fmla="*/ 45 w 75"/>
                    <a:gd name="T15" fmla="*/ 155 h 156"/>
                    <a:gd name="T16" fmla="*/ 57 w 75"/>
                    <a:gd name="T17" fmla="*/ 146 h 156"/>
                    <a:gd name="T18" fmla="*/ 75 w 75"/>
                    <a:gd name="T19" fmla="*/ 8 h 156"/>
                    <a:gd name="T20" fmla="*/ 67 w 75"/>
                    <a:gd name="T21" fmla="*/ 7 h 156"/>
                    <a:gd name="T22" fmla="*/ 65 w 75"/>
                    <a:gd name="T23" fmla="*/ 16 h 156"/>
                    <a:gd name="T24" fmla="*/ 48 w 75"/>
                    <a:gd name="T25" fmla="*/ 145 h 156"/>
                    <a:gd name="T26" fmla="*/ 46 w 75"/>
                    <a:gd name="T27" fmla="*/ 146 h 156"/>
                    <a:gd name="T28" fmla="*/ 11 w 75"/>
                    <a:gd name="T29" fmla="*/ 142 h 156"/>
                    <a:gd name="T30" fmla="*/ 10 w 75"/>
                    <a:gd name="T31" fmla="*/ 140 h 156"/>
                    <a:gd name="T32" fmla="*/ 26 w 75"/>
                    <a:gd name="T33" fmla="*/ 18 h 156"/>
                    <a:gd name="T34" fmla="*/ 32 w 75"/>
                    <a:gd name="T35" fmla="*/ 21 h 156"/>
                    <a:gd name="T36" fmla="*/ 17 w 75"/>
                    <a:gd name="T37" fmla="*/ 129 h 156"/>
                    <a:gd name="T38" fmla="*/ 21 w 75"/>
                    <a:gd name="T39" fmla="*/ 129 h 156"/>
                    <a:gd name="T40" fmla="*/ 35 w 75"/>
                    <a:gd name="T41" fmla="*/ 22 h 156"/>
                    <a:gd name="T42" fmla="*/ 43 w 75"/>
                    <a:gd name="T43" fmla="*/ 24 h 156"/>
                    <a:gd name="T44" fmla="*/ 28 w 75"/>
                    <a:gd name="T45" fmla="*/ 131 h 156"/>
                    <a:gd name="T46" fmla="*/ 32 w 75"/>
                    <a:gd name="T47" fmla="*/ 131 h 156"/>
                    <a:gd name="T48" fmla="*/ 47 w 75"/>
                    <a:gd name="T49" fmla="*/ 25 h 156"/>
                    <a:gd name="T50" fmla="*/ 54 w 75"/>
                    <a:gd name="T51" fmla="*/ 25 h 156"/>
                    <a:gd name="T52" fmla="*/ 40 w 75"/>
                    <a:gd name="T53" fmla="*/ 132 h 156"/>
                    <a:gd name="T54" fmla="*/ 43 w 75"/>
                    <a:gd name="T55" fmla="*/ 132 h 156"/>
                    <a:gd name="T56" fmla="*/ 58 w 75"/>
                    <a:gd name="T57" fmla="*/ 25 h 156"/>
                    <a:gd name="T58" fmla="*/ 64 w 75"/>
                    <a:gd name="T59" fmla="*/ 25 h 156"/>
                    <a:gd name="T60" fmla="*/ 48 w 75"/>
                    <a:gd name="T61" fmla="*/ 14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56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4712" y="2570214"/>
                  <a:ext cx="541610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78"/>
                <p:cNvSpPr/>
                <p:nvPr/>
              </p:nvSpPr>
              <p:spPr bwMode="auto">
                <a:xfrm>
                  <a:off x="4146143" y="2621388"/>
                  <a:ext cx="57171" cy="219755"/>
                </a:xfrm>
                <a:custGeom>
                  <a:avLst/>
                  <a:gdLst>
                    <a:gd name="T0" fmla="*/ 10 w 15"/>
                    <a:gd name="T1" fmla="*/ 0 h 58"/>
                    <a:gd name="T2" fmla="*/ 5 w 15"/>
                    <a:gd name="T3" fmla="*/ 0 h 58"/>
                    <a:gd name="T4" fmla="*/ 5 w 15"/>
                    <a:gd name="T5" fmla="*/ 38 h 58"/>
                    <a:gd name="T6" fmla="*/ 0 w 15"/>
                    <a:gd name="T7" fmla="*/ 50 h 58"/>
                    <a:gd name="T8" fmla="*/ 7 w 15"/>
                    <a:gd name="T9" fmla="*/ 58 h 58"/>
                    <a:gd name="T10" fmla="*/ 15 w 15"/>
                    <a:gd name="T11" fmla="*/ 50 h 58"/>
                    <a:gd name="T12" fmla="*/ 10 w 15"/>
                    <a:gd name="T13" fmla="*/ 38 h 58"/>
                    <a:gd name="T14" fmla="*/ 10 w 15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8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883" y="2630420"/>
                  <a:ext cx="418242" cy="1595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83" name="组合 217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</p:grpSpPr>
            <p:sp>
              <p:nvSpPr>
                <p:cNvPr id="263" name="Freeform 82"/>
                <p:cNvSpPr/>
                <p:nvPr/>
              </p:nvSpPr>
              <p:spPr bwMode="auto">
                <a:xfrm>
                  <a:off x="8069807" y="2458831"/>
                  <a:ext cx="361074" cy="165569"/>
                </a:xfrm>
                <a:custGeom>
                  <a:avLst/>
                  <a:gdLst>
                    <a:gd name="T0" fmla="*/ 18 w 96"/>
                    <a:gd name="T1" fmla="*/ 18 h 44"/>
                    <a:gd name="T2" fmla="*/ 77 w 96"/>
                    <a:gd name="T3" fmla="*/ 18 h 44"/>
                    <a:gd name="T4" fmla="*/ 77 w 96"/>
                    <a:gd name="T5" fmla="*/ 44 h 44"/>
                    <a:gd name="T6" fmla="*/ 96 w 96"/>
                    <a:gd name="T7" fmla="*/ 44 h 44"/>
                    <a:gd name="T8" fmla="*/ 96 w 96"/>
                    <a:gd name="T9" fmla="*/ 9 h 44"/>
                    <a:gd name="T10" fmla="*/ 86 w 96"/>
                    <a:gd name="T11" fmla="*/ 0 h 44"/>
                    <a:gd name="T12" fmla="*/ 10 w 96"/>
                    <a:gd name="T13" fmla="*/ 0 h 44"/>
                    <a:gd name="T14" fmla="*/ 0 w 96"/>
                    <a:gd name="T15" fmla="*/ 9 h 44"/>
                    <a:gd name="T16" fmla="*/ 0 w 96"/>
                    <a:gd name="T17" fmla="*/ 44 h 44"/>
                    <a:gd name="T18" fmla="*/ 18 w 96"/>
                    <a:gd name="T19" fmla="*/ 44 h 44"/>
                    <a:gd name="T20" fmla="*/ 18 w 96"/>
                    <a:gd name="T21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44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83"/>
                <p:cNvSpPr>
                  <a:spLocks noEditPoints="1"/>
                </p:cNvSpPr>
                <p:nvPr/>
              </p:nvSpPr>
              <p:spPr bwMode="auto">
                <a:xfrm>
                  <a:off x="7823073" y="2636441"/>
                  <a:ext cx="851533" cy="668293"/>
                </a:xfrm>
                <a:custGeom>
                  <a:avLst/>
                  <a:gdLst>
                    <a:gd name="T0" fmla="*/ 212 w 227"/>
                    <a:gd name="T1" fmla="*/ 0 h 180"/>
                    <a:gd name="T2" fmla="*/ 15 w 227"/>
                    <a:gd name="T3" fmla="*/ 0 h 180"/>
                    <a:gd name="T4" fmla="*/ 0 w 227"/>
                    <a:gd name="T5" fmla="*/ 14 h 180"/>
                    <a:gd name="T6" fmla="*/ 0 w 227"/>
                    <a:gd name="T7" fmla="*/ 165 h 180"/>
                    <a:gd name="T8" fmla="*/ 15 w 227"/>
                    <a:gd name="T9" fmla="*/ 180 h 180"/>
                    <a:gd name="T10" fmla="*/ 212 w 227"/>
                    <a:gd name="T11" fmla="*/ 180 h 180"/>
                    <a:gd name="T12" fmla="*/ 227 w 227"/>
                    <a:gd name="T13" fmla="*/ 165 h 180"/>
                    <a:gd name="T14" fmla="*/ 227 w 227"/>
                    <a:gd name="T15" fmla="*/ 14 h 180"/>
                    <a:gd name="T16" fmla="*/ 212 w 227"/>
                    <a:gd name="T17" fmla="*/ 0 h 180"/>
                    <a:gd name="T18" fmla="*/ 172 w 227"/>
                    <a:gd name="T19" fmla="*/ 69 h 180"/>
                    <a:gd name="T20" fmla="*/ 183 w 227"/>
                    <a:gd name="T21" fmla="*/ 80 h 180"/>
                    <a:gd name="T22" fmla="*/ 172 w 227"/>
                    <a:gd name="T23" fmla="*/ 90 h 180"/>
                    <a:gd name="T24" fmla="*/ 161 w 227"/>
                    <a:gd name="T25" fmla="*/ 80 h 180"/>
                    <a:gd name="T26" fmla="*/ 172 w 227"/>
                    <a:gd name="T27" fmla="*/ 69 h 180"/>
                    <a:gd name="T28" fmla="*/ 53 w 227"/>
                    <a:gd name="T29" fmla="*/ 71 h 180"/>
                    <a:gd name="T30" fmla="*/ 64 w 227"/>
                    <a:gd name="T31" fmla="*/ 81 h 180"/>
                    <a:gd name="T32" fmla="*/ 53 w 227"/>
                    <a:gd name="T33" fmla="*/ 92 h 180"/>
                    <a:gd name="T34" fmla="*/ 42 w 227"/>
                    <a:gd name="T35" fmla="*/ 81 h 180"/>
                    <a:gd name="T36" fmla="*/ 53 w 227"/>
                    <a:gd name="T37" fmla="*/ 71 h 180"/>
                    <a:gd name="T38" fmla="*/ 209 w 227"/>
                    <a:gd name="T39" fmla="*/ 162 h 180"/>
                    <a:gd name="T40" fmla="*/ 185 w 227"/>
                    <a:gd name="T41" fmla="*/ 162 h 180"/>
                    <a:gd name="T42" fmla="*/ 185 w 227"/>
                    <a:gd name="T43" fmla="*/ 111 h 180"/>
                    <a:gd name="T44" fmla="*/ 161 w 227"/>
                    <a:gd name="T45" fmla="*/ 111 h 180"/>
                    <a:gd name="T46" fmla="*/ 161 w 227"/>
                    <a:gd name="T47" fmla="*/ 162 h 180"/>
                    <a:gd name="T48" fmla="*/ 64 w 227"/>
                    <a:gd name="T49" fmla="*/ 162 h 180"/>
                    <a:gd name="T50" fmla="*/ 64 w 227"/>
                    <a:gd name="T51" fmla="*/ 111 h 180"/>
                    <a:gd name="T52" fmla="*/ 39 w 227"/>
                    <a:gd name="T53" fmla="*/ 111 h 180"/>
                    <a:gd name="T54" fmla="*/ 39 w 227"/>
                    <a:gd name="T55" fmla="*/ 162 h 180"/>
                    <a:gd name="T56" fmla="*/ 19 w 227"/>
                    <a:gd name="T57" fmla="*/ 162 h 180"/>
                    <a:gd name="T58" fmla="*/ 19 w 227"/>
                    <a:gd name="T59" fmla="*/ 18 h 180"/>
                    <a:gd name="T60" fmla="*/ 28 w 227"/>
                    <a:gd name="T61" fmla="*/ 18 h 180"/>
                    <a:gd name="T62" fmla="*/ 28 w 227"/>
                    <a:gd name="T63" fmla="*/ 92 h 180"/>
                    <a:gd name="T64" fmla="*/ 39 w 227"/>
                    <a:gd name="T65" fmla="*/ 103 h 180"/>
                    <a:gd name="T66" fmla="*/ 187 w 227"/>
                    <a:gd name="T67" fmla="*/ 103 h 180"/>
                    <a:gd name="T68" fmla="*/ 198 w 227"/>
                    <a:gd name="T69" fmla="*/ 92 h 180"/>
                    <a:gd name="T70" fmla="*/ 198 w 227"/>
                    <a:gd name="T71" fmla="*/ 18 h 180"/>
                    <a:gd name="T72" fmla="*/ 209 w 227"/>
                    <a:gd name="T73" fmla="*/ 18 h 180"/>
                    <a:gd name="T74" fmla="*/ 209 w 227"/>
                    <a:gd name="T75" fmla="*/ 16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7" h="180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86" name="组合 218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</p:grpSpPr>
            <p:sp>
              <p:nvSpPr>
                <p:cNvPr id="254" name="Freeform 86"/>
                <p:cNvSpPr/>
                <p:nvPr/>
              </p:nvSpPr>
              <p:spPr bwMode="auto">
                <a:xfrm>
                  <a:off x="8301497" y="830247"/>
                  <a:ext cx="330984" cy="418434"/>
                </a:xfrm>
                <a:custGeom>
                  <a:avLst/>
                  <a:gdLst>
                    <a:gd name="T0" fmla="*/ 83 w 88"/>
                    <a:gd name="T1" fmla="*/ 9 h 112"/>
                    <a:gd name="T2" fmla="*/ 44 w 88"/>
                    <a:gd name="T3" fmla="*/ 76 h 112"/>
                    <a:gd name="T4" fmla="*/ 36 w 88"/>
                    <a:gd name="T5" fmla="*/ 78 h 112"/>
                    <a:gd name="T6" fmla="*/ 34 w 88"/>
                    <a:gd name="T7" fmla="*/ 70 h 112"/>
                    <a:gd name="T8" fmla="*/ 73 w 88"/>
                    <a:gd name="T9" fmla="*/ 3 h 112"/>
                    <a:gd name="T10" fmla="*/ 68 w 88"/>
                    <a:gd name="T11" fmla="*/ 0 h 112"/>
                    <a:gd name="T12" fmla="*/ 6 w 88"/>
                    <a:gd name="T13" fmla="*/ 64 h 112"/>
                    <a:gd name="T14" fmla="*/ 15 w 88"/>
                    <a:gd name="T15" fmla="*/ 96 h 112"/>
                    <a:gd name="T16" fmla="*/ 31 w 88"/>
                    <a:gd name="T17" fmla="*/ 105 h 112"/>
                    <a:gd name="T18" fmla="*/ 63 w 88"/>
                    <a:gd name="T19" fmla="*/ 97 h 112"/>
                    <a:gd name="T20" fmla="*/ 88 w 88"/>
                    <a:gd name="T21" fmla="*/ 12 h 112"/>
                    <a:gd name="T22" fmla="*/ 83 w 88"/>
                    <a:gd name="T23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112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7"/>
                <p:cNvSpPr/>
                <p:nvPr/>
              </p:nvSpPr>
              <p:spPr bwMode="auto">
                <a:xfrm>
                  <a:off x="8235300" y="1305878"/>
                  <a:ext cx="135402" cy="117402"/>
                </a:xfrm>
                <a:custGeom>
                  <a:avLst/>
                  <a:gdLst>
                    <a:gd name="T0" fmla="*/ 86 w 86"/>
                    <a:gd name="T1" fmla="*/ 38 h 73"/>
                    <a:gd name="T2" fmla="*/ 22 w 86"/>
                    <a:gd name="T3" fmla="*/ 0 h 73"/>
                    <a:gd name="T4" fmla="*/ 0 w 86"/>
                    <a:gd name="T5" fmla="*/ 35 h 73"/>
                    <a:gd name="T6" fmla="*/ 67 w 86"/>
                    <a:gd name="T7" fmla="*/ 73 h 73"/>
                    <a:gd name="T8" fmla="*/ 86 w 86"/>
                    <a:gd name="T9" fmla="*/ 3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8"/>
                <p:cNvSpPr/>
                <p:nvPr/>
              </p:nvSpPr>
              <p:spPr bwMode="auto">
                <a:xfrm>
                  <a:off x="8280433" y="1203527"/>
                  <a:ext cx="141421" cy="144496"/>
                </a:xfrm>
                <a:custGeom>
                  <a:avLst/>
                  <a:gdLst>
                    <a:gd name="T0" fmla="*/ 34 w 38"/>
                    <a:gd name="T1" fmla="*/ 26 h 39"/>
                    <a:gd name="T2" fmla="*/ 32 w 38"/>
                    <a:gd name="T3" fmla="*/ 8 h 39"/>
                    <a:gd name="T4" fmla="*/ 24 w 38"/>
                    <a:gd name="T5" fmla="*/ 4 h 39"/>
                    <a:gd name="T6" fmla="*/ 7 w 38"/>
                    <a:gd name="T7" fmla="*/ 11 h 39"/>
                    <a:gd name="T8" fmla="*/ 0 w 38"/>
                    <a:gd name="T9" fmla="*/ 23 h 39"/>
                    <a:gd name="T10" fmla="*/ 27 w 38"/>
                    <a:gd name="T11" fmla="*/ 39 h 39"/>
                    <a:gd name="T12" fmla="*/ 34 w 38"/>
                    <a:gd name="T13" fmla="*/ 2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9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89"/>
                <p:cNvSpPr/>
                <p:nvPr/>
              </p:nvSpPr>
              <p:spPr bwMode="auto">
                <a:xfrm>
                  <a:off x="8084853" y="1302867"/>
                  <a:ext cx="138411" cy="117404"/>
                </a:xfrm>
                <a:custGeom>
                  <a:avLst/>
                  <a:gdLst>
                    <a:gd name="T0" fmla="*/ 21 w 87"/>
                    <a:gd name="T1" fmla="*/ 74 h 74"/>
                    <a:gd name="T2" fmla="*/ 87 w 87"/>
                    <a:gd name="T3" fmla="*/ 36 h 74"/>
                    <a:gd name="T4" fmla="*/ 66 w 87"/>
                    <a:gd name="T5" fmla="*/ 0 h 74"/>
                    <a:gd name="T6" fmla="*/ 0 w 87"/>
                    <a:gd name="T7" fmla="*/ 38 h 74"/>
                    <a:gd name="T8" fmla="*/ 21 w 8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4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0"/>
                <p:cNvSpPr/>
                <p:nvPr/>
              </p:nvSpPr>
              <p:spPr bwMode="auto">
                <a:xfrm>
                  <a:off x="8033700" y="1203527"/>
                  <a:ext cx="144429" cy="141484"/>
                </a:xfrm>
                <a:custGeom>
                  <a:avLst/>
                  <a:gdLst>
                    <a:gd name="T0" fmla="*/ 15 w 39"/>
                    <a:gd name="T1" fmla="*/ 3 h 38"/>
                    <a:gd name="T2" fmla="*/ 7 w 39"/>
                    <a:gd name="T3" fmla="*/ 7 h 38"/>
                    <a:gd name="T4" fmla="*/ 5 w 39"/>
                    <a:gd name="T5" fmla="*/ 26 h 38"/>
                    <a:gd name="T6" fmla="*/ 12 w 39"/>
                    <a:gd name="T7" fmla="*/ 38 h 38"/>
                    <a:gd name="T8" fmla="*/ 39 w 39"/>
                    <a:gd name="T9" fmla="*/ 23 h 38"/>
                    <a:gd name="T10" fmla="*/ 32 w 39"/>
                    <a:gd name="T11" fmla="*/ 10 h 38"/>
                    <a:gd name="T12" fmla="*/ 15 w 39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8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1"/>
                <p:cNvSpPr/>
                <p:nvPr/>
              </p:nvSpPr>
              <p:spPr bwMode="auto">
                <a:xfrm>
                  <a:off x="8126978" y="1378126"/>
                  <a:ext cx="388153" cy="559921"/>
                </a:xfrm>
                <a:custGeom>
                  <a:avLst/>
                  <a:gdLst>
                    <a:gd name="T0" fmla="*/ 28 w 104"/>
                    <a:gd name="T1" fmla="*/ 0 h 149"/>
                    <a:gd name="T2" fmla="*/ 0 w 104"/>
                    <a:gd name="T3" fmla="*/ 16 h 149"/>
                    <a:gd name="T4" fmla="*/ 70 w 104"/>
                    <a:gd name="T5" fmla="*/ 139 h 149"/>
                    <a:gd name="T6" fmla="*/ 87 w 104"/>
                    <a:gd name="T7" fmla="*/ 146 h 149"/>
                    <a:gd name="T8" fmla="*/ 98 w 104"/>
                    <a:gd name="T9" fmla="*/ 139 h 149"/>
                    <a:gd name="T10" fmla="*/ 100 w 104"/>
                    <a:gd name="T11" fmla="*/ 121 h 149"/>
                    <a:gd name="T12" fmla="*/ 28 w 104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49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2"/>
                <p:cNvSpPr/>
                <p:nvPr/>
              </p:nvSpPr>
              <p:spPr bwMode="auto">
                <a:xfrm>
                  <a:off x="8262380" y="1399197"/>
                  <a:ext cx="66197" cy="81280"/>
                </a:xfrm>
                <a:custGeom>
                  <a:avLst/>
                  <a:gdLst>
                    <a:gd name="T0" fmla="*/ 43 w 43"/>
                    <a:gd name="T1" fmla="*/ 24 h 50"/>
                    <a:gd name="T2" fmla="*/ 0 w 43"/>
                    <a:gd name="T3" fmla="*/ 0 h 50"/>
                    <a:gd name="T4" fmla="*/ 31 w 43"/>
                    <a:gd name="T5" fmla="*/ 50 h 50"/>
                    <a:gd name="T6" fmla="*/ 43 w 43"/>
                    <a:gd name="T7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0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3"/>
                <p:cNvSpPr/>
                <p:nvPr/>
              </p:nvSpPr>
              <p:spPr bwMode="auto">
                <a:xfrm>
                  <a:off x="7940424" y="1504559"/>
                  <a:ext cx="279831" cy="433487"/>
                </a:xfrm>
                <a:custGeom>
                  <a:avLst/>
                  <a:gdLst>
                    <a:gd name="T0" fmla="*/ 4 w 74"/>
                    <a:gd name="T1" fmla="*/ 88 h 115"/>
                    <a:gd name="T2" fmla="*/ 6 w 74"/>
                    <a:gd name="T3" fmla="*/ 106 h 115"/>
                    <a:gd name="T4" fmla="*/ 17 w 74"/>
                    <a:gd name="T5" fmla="*/ 112 h 115"/>
                    <a:gd name="T6" fmla="*/ 34 w 74"/>
                    <a:gd name="T7" fmla="*/ 105 h 115"/>
                    <a:gd name="T8" fmla="*/ 74 w 74"/>
                    <a:gd name="T9" fmla="*/ 34 h 115"/>
                    <a:gd name="T10" fmla="*/ 56 w 74"/>
                    <a:gd name="T11" fmla="*/ 0 h 115"/>
                    <a:gd name="T12" fmla="*/ 4 w 74"/>
                    <a:gd name="T1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15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4"/>
                <p:cNvSpPr/>
                <p:nvPr/>
              </p:nvSpPr>
              <p:spPr bwMode="auto">
                <a:xfrm>
                  <a:off x="7859181" y="818205"/>
                  <a:ext cx="279833" cy="412414"/>
                </a:xfrm>
                <a:custGeom>
                  <a:avLst/>
                  <a:gdLst>
                    <a:gd name="T0" fmla="*/ 65 w 75"/>
                    <a:gd name="T1" fmla="*/ 96 h 110"/>
                    <a:gd name="T2" fmla="*/ 70 w 75"/>
                    <a:gd name="T3" fmla="*/ 63 h 110"/>
                    <a:gd name="T4" fmla="*/ 10 w 75"/>
                    <a:gd name="T5" fmla="*/ 0 h 110"/>
                    <a:gd name="T6" fmla="*/ 13 w 75"/>
                    <a:gd name="T7" fmla="*/ 90 h 110"/>
                    <a:gd name="T8" fmla="*/ 13 w 75"/>
                    <a:gd name="T9" fmla="*/ 90 h 110"/>
                    <a:gd name="T10" fmla="*/ 20 w 75"/>
                    <a:gd name="T11" fmla="*/ 99 h 110"/>
                    <a:gd name="T12" fmla="*/ 65 w 75"/>
                    <a:gd name="T13" fmla="*/ 9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0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96" name="组合 219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</p:grpSpPr>
            <p:sp>
              <p:nvSpPr>
                <p:cNvPr id="250" name="Freeform 97"/>
                <p:cNvSpPr/>
                <p:nvPr/>
              </p:nvSpPr>
              <p:spPr bwMode="auto">
                <a:xfrm>
                  <a:off x="285669" y="2868235"/>
                  <a:ext cx="361073" cy="472622"/>
                </a:xfrm>
                <a:custGeom>
                  <a:avLst/>
                  <a:gdLst>
                    <a:gd name="T0" fmla="*/ 0 w 96"/>
                    <a:gd name="T1" fmla="*/ 126 h 126"/>
                    <a:gd name="T2" fmla="*/ 13 w 96"/>
                    <a:gd name="T3" fmla="*/ 126 h 126"/>
                    <a:gd name="T4" fmla="*/ 13 w 96"/>
                    <a:gd name="T5" fmla="*/ 24 h 126"/>
                    <a:gd name="T6" fmla="*/ 21 w 96"/>
                    <a:gd name="T7" fmla="*/ 11 h 126"/>
                    <a:gd name="T8" fmla="*/ 22 w 96"/>
                    <a:gd name="T9" fmla="*/ 11 h 126"/>
                    <a:gd name="T10" fmla="*/ 29 w 96"/>
                    <a:gd name="T11" fmla="*/ 24 h 126"/>
                    <a:gd name="T12" fmla="*/ 29 w 96"/>
                    <a:gd name="T13" fmla="*/ 126 h 126"/>
                    <a:gd name="T14" fmla="*/ 40 w 96"/>
                    <a:gd name="T15" fmla="*/ 126 h 126"/>
                    <a:gd name="T16" fmla="*/ 40 w 96"/>
                    <a:gd name="T17" fmla="*/ 24 h 126"/>
                    <a:gd name="T18" fmla="*/ 48 w 96"/>
                    <a:gd name="T19" fmla="*/ 11 h 126"/>
                    <a:gd name="T20" fmla="*/ 49 w 96"/>
                    <a:gd name="T21" fmla="*/ 11 h 126"/>
                    <a:gd name="T22" fmla="*/ 56 w 96"/>
                    <a:gd name="T23" fmla="*/ 24 h 126"/>
                    <a:gd name="T24" fmla="*/ 56 w 96"/>
                    <a:gd name="T25" fmla="*/ 126 h 126"/>
                    <a:gd name="T26" fmla="*/ 68 w 96"/>
                    <a:gd name="T27" fmla="*/ 126 h 126"/>
                    <a:gd name="T28" fmla="*/ 68 w 96"/>
                    <a:gd name="T29" fmla="*/ 24 h 126"/>
                    <a:gd name="T30" fmla="*/ 76 w 96"/>
                    <a:gd name="T31" fmla="*/ 11 h 126"/>
                    <a:gd name="T32" fmla="*/ 77 w 96"/>
                    <a:gd name="T33" fmla="*/ 11 h 126"/>
                    <a:gd name="T34" fmla="*/ 84 w 96"/>
                    <a:gd name="T35" fmla="*/ 24 h 126"/>
                    <a:gd name="T36" fmla="*/ 84 w 96"/>
                    <a:gd name="T37" fmla="*/ 126 h 126"/>
                    <a:gd name="T38" fmla="*/ 96 w 96"/>
                    <a:gd name="T39" fmla="*/ 126 h 126"/>
                    <a:gd name="T40" fmla="*/ 96 w 96"/>
                    <a:gd name="T41" fmla="*/ 0 h 126"/>
                    <a:gd name="T42" fmla="*/ 0 w 96"/>
                    <a:gd name="T43" fmla="*/ 0 h 126"/>
                    <a:gd name="T44" fmla="*/ 0 w 96"/>
                    <a:gd name="T4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2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98"/>
                <p:cNvSpPr/>
                <p:nvPr/>
              </p:nvSpPr>
              <p:spPr bwMode="auto">
                <a:xfrm>
                  <a:off x="403017" y="2431739"/>
                  <a:ext cx="132394" cy="162557"/>
                </a:xfrm>
                <a:custGeom>
                  <a:avLst/>
                  <a:gdLst>
                    <a:gd name="T0" fmla="*/ 36 w 36"/>
                    <a:gd name="T1" fmla="*/ 38 h 41"/>
                    <a:gd name="T2" fmla="*/ 18 w 36"/>
                    <a:gd name="T3" fmla="*/ 0 h 41"/>
                    <a:gd name="T4" fmla="*/ 0 w 36"/>
                    <a:gd name="T5" fmla="*/ 39 h 41"/>
                    <a:gd name="T6" fmla="*/ 17 w 36"/>
                    <a:gd name="T7" fmla="*/ 41 h 41"/>
                    <a:gd name="T8" fmla="*/ 36 w 36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1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99"/>
                <p:cNvSpPr/>
                <p:nvPr/>
              </p:nvSpPr>
              <p:spPr bwMode="auto">
                <a:xfrm>
                  <a:off x="285669" y="2624400"/>
                  <a:ext cx="361073" cy="201691"/>
                </a:xfrm>
                <a:custGeom>
                  <a:avLst/>
                  <a:gdLst>
                    <a:gd name="T0" fmla="*/ 72 w 96"/>
                    <a:gd name="T1" fmla="*/ 0 h 53"/>
                    <a:gd name="T2" fmla="*/ 48 w 96"/>
                    <a:gd name="T3" fmla="*/ 4 h 53"/>
                    <a:gd name="T4" fmla="*/ 26 w 96"/>
                    <a:gd name="T5" fmla="*/ 0 h 53"/>
                    <a:gd name="T6" fmla="*/ 0 w 96"/>
                    <a:gd name="T7" fmla="*/ 53 h 53"/>
                    <a:gd name="T8" fmla="*/ 96 w 96"/>
                    <a:gd name="T9" fmla="*/ 53 h 53"/>
                    <a:gd name="T10" fmla="*/ 72 w 96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53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100"/>
                <p:cNvSpPr>
                  <a:spLocks noEditPoints="1"/>
                </p:cNvSpPr>
                <p:nvPr/>
              </p:nvSpPr>
              <p:spPr bwMode="auto">
                <a:xfrm>
                  <a:off x="697894" y="2744813"/>
                  <a:ext cx="343020" cy="596044"/>
                </a:xfrm>
                <a:custGeom>
                  <a:avLst/>
                  <a:gdLst>
                    <a:gd name="T0" fmla="*/ 85 w 91"/>
                    <a:gd name="T1" fmla="*/ 41 h 158"/>
                    <a:gd name="T2" fmla="*/ 85 w 91"/>
                    <a:gd name="T3" fmla="*/ 11 h 158"/>
                    <a:gd name="T4" fmla="*/ 74 w 91"/>
                    <a:gd name="T5" fmla="*/ 0 h 158"/>
                    <a:gd name="T6" fmla="*/ 17 w 91"/>
                    <a:gd name="T7" fmla="*/ 0 h 158"/>
                    <a:gd name="T8" fmla="*/ 6 w 91"/>
                    <a:gd name="T9" fmla="*/ 11 h 158"/>
                    <a:gd name="T10" fmla="*/ 6 w 91"/>
                    <a:gd name="T11" fmla="*/ 41 h 158"/>
                    <a:gd name="T12" fmla="*/ 0 w 91"/>
                    <a:gd name="T13" fmla="*/ 41 h 158"/>
                    <a:gd name="T14" fmla="*/ 0 w 91"/>
                    <a:gd name="T15" fmla="*/ 158 h 158"/>
                    <a:gd name="T16" fmla="*/ 91 w 91"/>
                    <a:gd name="T17" fmla="*/ 158 h 158"/>
                    <a:gd name="T18" fmla="*/ 91 w 91"/>
                    <a:gd name="T19" fmla="*/ 41 h 158"/>
                    <a:gd name="T20" fmla="*/ 85 w 91"/>
                    <a:gd name="T21" fmla="*/ 41 h 158"/>
                    <a:gd name="T22" fmla="*/ 76 w 91"/>
                    <a:gd name="T23" fmla="*/ 41 h 158"/>
                    <a:gd name="T24" fmla="*/ 15 w 91"/>
                    <a:gd name="T25" fmla="*/ 41 h 158"/>
                    <a:gd name="T26" fmla="*/ 15 w 91"/>
                    <a:gd name="T27" fmla="*/ 11 h 158"/>
                    <a:gd name="T28" fmla="*/ 17 w 91"/>
                    <a:gd name="T29" fmla="*/ 9 h 158"/>
                    <a:gd name="T30" fmla="*/ 74 w 91"/>
                    <a:gd name="T31" fmla="*/ 9 h 158"/>
                    <a:gd name="T32" fmla="*/ 76 w 91"/>
                    <a:gd name="T33" fmla="*/ 11 h 158"/>
                    <a:gd name="T34" fmla="*/ 76 w 91"/>
                    <a:gd name="T35" fmla="*/ 4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158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01" name="组合 220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</p:grpSpPr>
            <p:sp>
              <p:nvSpPr>
                <p:cNvPr id="242" name="Freeform 103"/>
                <p:cNvSpPr/>
                <p:nvPr/>
              </p:nvSpPr>
              <p:spPr bwMode="auto">
                <a:xfrm>
                  <a:off x="7997593" y="4156654"/>
                  <a:ext cx="315940" cy="90310"/>
                </a:xfrm>
                <a:custGeom>
                  <a:avLst/>
                  <a:gdLst>
                    <a:gd name="T0" fmla="*/ 36 w 199"/>
                    <a:gd name="T1" fmla="*/ 33 h 50"/>
                    <a:gd name="T2" fmla="*/ 164 w 199"/>
                    <a:gd name="T3" fmla="*/ 33 h 50"/>
                    <a:gd name="T4" fmla="*/ 164 w 199"/>
                    <a:gd name="T5" fmla="*/ 50 h 50"/>
                    <a:gd name="T6" fmla="*/ 199 w 199"/>
                    <a:gd name="T7" fmla="*/ 50 h 50"/>
                    <a:gd name="T8" fmla="*/ 199 w 199"/>
                    <a:gd name="T9" fmla="*/ 0 h 50"/>
                    <a:gd name="T10" fmla="*/ 0 w 199"/>
                    <a:gd name="T11" fmla="*/ 0 h 50"/>
                    <a:gd name="T12" fmla="*/ 0 w 199"/>
                    <a:gd name="T13" fmla="*/ 50 h 50"/>
                    <a:gd name="T14" fmla="*/ 36 w 199"/>
                    <a:gd name="T15" fmla="*/ 50 h 50"/>
                    <a:gd name="T16" fmla="*/ 36 w 199"/>
                    <a:gd name="T17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50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4"/>
                <p:cNvSpPr>
                  <a:spLocks noEditPoints="1"/>
                </p:cNvSpPr>
                <p:nvPr/>
              </p:nvSpPr>
              <p:spPr bwMode="auto">
                <a:xfrm>
                  <a:off x="7871217" y="4340285"/>
                  <a:ext cx="577717" cy="508743"/>
                </a:xfrm>
                <a:custGeom>
                  <a:avLst/>
                  <a:gdLst>
                    <a:gd name="T0" fmla="*/ 154 w 154"/>
                    <a:gd name="T1" fmla="*/ 117 h 135"/>
                    <a:gd name="T2" fmla="*/ 118 w 154"/>
                    <a:gd name="T3" fmla="*/ 12 h 135"/>
                    <a:gd name="T4" fmla="*/ 118 w 154"/>
                    <a:gd name="T5" fmla="*/ 0 h 135"/>
                    <a:gd name="T6" fmla="*/ 103 w 154"/>
                    <a:gd name="T7" fmla="*/ 0 h 135"/>
                    <a:gd name="T8" fmla="*/ 103 w 154"/>
                    <a:gd name="T9" fmla="*/ 14 h 135"/>
                    <a:gd name="T10" fmla="*/ 124 w 154"/>
                    <a:gd name="T11" fmla="*/ 74 h 135"/>
                    <a:gd name="T12" fmla="*/ 29 w 154"/>
                    <a:gd name="T13" fmla="*/ 74 h 135"/>
                    <a:gd name="T14" fmla="*/ 49 w 154"/>
                    <a:gd name="T15" fmla="*/ 14 h 135"/>
                    <a:gd name="T16" fmla="*/ 49 w 154"/>
                    <a:gd name="T17" fmla="*/ 0 h 135"/>
                    <a:gd name="T18" fmla="*/ 34 w 154"/>
                    <a:gd name="T19" fmla="*/ 0 h 135"/>
                    <a:gd name="T20" fmla="*/ 34 w 154"/>
                    <a:gd name="T21" fmla="*/ 12 h 135"/>
                    <a:gd name="T22" fmla="*/ 0 w 154"/>
                    <a:gd name="T23" fmla="*/ 117 h 135"/>
                    <a:gd name="T24" fmla="*/ 24 w 154"/>
                    <a:gd name="T25" fmla="*/ 135 h 135"/>
                    <a:gd name="T26" fmla="*/ 129 w 154"/>
                    <a:gd name="T27" fmla="*/ 135 h 135"/>
                    <a:gd name="T28" fmla="*/ 154 w 154"/>
                    <a:gd name="T29" fmla="*/ 117 h 135"/>
                    <a:gd name="T30" fmla="*/ 129 w 154"/>
                    <a:gd name="T31" fmla="*/ 121 h 135"/>
                    <a:gd name="T32" fmla="*/ 24 w 154"/>
                    <a:gd name="T33" fmla="*/ 121 h 135"/>
                    <a:gd name="T34" fmla="*/ 15 w 154"/>
                    <a:gd name="T35" fmla="*/ 117 h 135"/>
                    <a:gd name="T36" fmla="*/ 26 w 154"/>
                    <a:gd name="T37" fmla="*/ 83 h 135"/>
                    <a:gd name="T38" fmla="*/ 127 w 154"/>
                    <a:gd name="T39" fmla="*/ 83 h 135"/>
                    <a:gd name="T40" fmla="*/ 139 w 154"/>
                    <a:gd name="T41" fmla="*/ 117 h 135"/>
                    <a:gd name="T42" fmla="*/ 129 w 154"/>
                    <a:gd name="T43" fmla="*/ 1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35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5"/>
                <p:cNvSpPr/>
                <p:nvPr/>
              </p:nvSpPr>
              <p:spPr bwMode="auto">
                <a:xfrm>
                  <a:off x="7862191" y="4000117"/>
                  <a:ext cx="797369" cy="942232"/>
                </a:xfrm>
                <a:custGeom>
                  <a:avLst/>
                  <a:gdLst>
                    <a:gd name="T0" fmla="*/ 197 w 212"/>
                    <a:gd name="T1" fmla="*/ 233 h 248"/>
                    <a:gd name="T2" fmla="*/ 182 w 212"/>
                    <a:gd name="T3" fmla="*/ 233 h 248"/>
                    <a:gd name="T4" fmla="*/ 182 w 212"/>
                    <a:gd name="T5" fmla="*/ 83 h 248"/>
                    <a:gd name="T6" fmla="*/ 202 w 212"/>
                    <a:gd name="T7" fmla="*/ 83 h 248"/>
                    <a:gd name="T8" fmla="*/ 202 w 212"/>
                    <a:gd name="T9" fmla="*/ 68 h 248"/>
                    <a:gd name="T10" fmla="*/ 182 w 212"/>
                    <a:gd name="T11" fmla="*/ 68 h 248"/>
                    <a:gd name="T12" fmla="*/ 182 w 212"/>
                    <a:gd name="T13" fmla="*/ 0 h 248"/>
                    <a:gd name="T14" fmla="*/ 167 w 212"/>
                    <a:gd name="T15" fmla="*/ 0 h 248"/>
                    <a:gd name="T16" fmla="*/ 167 w 212"/>
                    <a:gd name="T17" fmla="*/ 68 h 248"/>
                    <a:gd name="T18" fmla="*/ 0 w 212"/>
                    <a:gd name="T19" fmla="*/ 68 h 248"/>
                    <a:gd name="T20" fmla="*/ 0 w 212"/>
                    <a:gd name="T21" fmla="*/ 83 h 248"/>
                    <a:gd name="T22" fmla="*/ 167 w 212"/>
                    <a:gd name="T23" fmla="*/ 83 h 248"/>
                    <a:gd name="T24" fmla="*/ 167 w 212"/>
                    <a:gd name="T25" fmla="*/ 233 h 248"/>
                    <a:gd name="T26" fmla="*/ 151 w 212"/>
                    <a:gd name="T27" fmla="*/ 233 h 248"/>
                    <a:gd name="T28" fmla="*/ 136 w 212"/>
                    <a:gd name="T29" fmla="*/ 240 h 248"/>
                    <a:gd name="T30" fmla="*/ 136 w 212"/>
                    <a:gd name="T31" fmla="*/ 248 h 248"/>
                    <a:gd name="T32" fmla="*/ 212 w 212"/>
                    <a:gd name="T33" fmla="*/ 248 h 248"/>
                    <a:gd name="T34" fmla="*/ 212 w 212"/>
                    <a:gd name="T35" fmla="*/ 240 h 248"/>
                    <a:gd name="T36" fmla="*/ 197 w 212"/>
                    <a:gd name="T37" fmla="*/ 23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2" h="248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106"/>
                <p:cNvSpPr>
                  <a:spLocks noChangeArrowheads="1"/>
                </p:cNvSpPr>
                <p:nvPr/>
              </p:nvSpPr>
              <p:spPr bwMode="auto">
                <a:xfrm>
                  <a:off x="8190165" y="4734636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107"/>
                <p:cNvSpPr>
                  <a:spLocks noChangeArrowheads="1"/>
                </p:cNvSpPr>
                <p:nvPr/>
              </p:nvSpPr>
              <p:spPr bwMode="auto">
                <a:xfrm>
                  <a:off x="8253354" y="4665400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108"/>
                <p:cNvSpPr>
                  <a:spLocks noChangeArrowheads="1"/>
                </p:cNvSpPr>
                <p:nvPr/>
              </p:nvSpPr>
              <p:spPr bwMode="auto">
                <a:xfrm>
                  <a:off x="8268397" y="4719585"/>
                  <a:ext cx="63189" cy="602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109"/>
                <p:cNvSpPr>
                  <a:spLocks noChangeArrowheads="1"/>
                </p:cNvSpPr>
                <p:nvPr/>
              </p:nvSpPr>
              <p:spPr bwMode="auto">
                <a:xfrm>
                  <a:off x="7997593" y="4749689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110"/>
                <p:cNvSpPr>
                  <a:spLocks noChangeArrowheads="1"/>
                </p:cNvSpPr>
                <p:nvPr/>
              </p:nvSpPr>
              <p:spPr bwMode="auto">
                <a:xfrm>
                  <a:off x="7982549" y="4677441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10" name="组合 221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</p:grpSpPr>
            <p:sp>
              <p:nvSpPr>
                <p:cNvPr id="238" name="Freeform 113"/>
                <p:cNvSpPr/>
                <p:nvPr/>
              </p:nvSpPr>
              <p:spPr bwMode="auto">
                <a:xfrm>
                  <a:off x="171329" y="4674430"/>
                  <a:ext cx="956844" cy="117404"/>
                </a:xfrm>
                <a:custGeom>
                  <a:avLst/>
                  <a:gdLst>
                    <a:gd name="T0" fmla="*/ 145 w 255"/>
                    <a:gd name="T1" fmla="*/ 26 h 31"/>
                    <a:gd name="T2" fmla="*/ 145 w 255"/>
                    <a:gd name="T3" fmla="*/ 22 h 31"/>
                    <a:gd name="T4" fmla="*/ 253 w 255"/>
                    <a:gd name="T5" fmla="*/ 22 h 31"/>
                    <a:gd name="T6" fmla="*/ 251 w 255"/>
                    <a:gd name="T7" fmla="*/ 17 h 31"/>
                    <a:gd name="T8" fmla="*/ 157 w 255"/>
                    <a:gd name="T9" fmla="*/ 17 h 31"/>
                    <a:gd name="T10" fmla="*/ 157 w 255"/>
                    <a:gd name="T11" fmla="*/ 12 h 31"/>
                    <a:gd name="T12" fmla="*/ 248 w 255"/>
                    <a:gd name="T13" fmla="*/ 12 h 31"/>
                    <a:gd name="T14" fmla="*/ 193 w 255"/>
                    <a:gd name="T15" fmla="*/ 2 h 31"/>
                    <a:gd name="T16" fmla="*/ 136 w 255"/>
                    <a:gd name="T17" fmla="*/ 13 h 31"/>
                    <a:gd name="T18" fmla="*/ 136 w 255"/>
                    <a:gd name="T19" fmla="*/ 17 h 31"/>
                    <a:gd name="T20" fmla="*/ 127 w 255"/>
                    <a:gd name="T21" fmla="*/ 17 h 31"/>
                    <a:gd name="T22" fmla="*/ 119 w 255"/>
                    <a:gd name="T23" fmla="*/ 17 h 31"/>
                    <a:gd name="T24" fmla="*/ 119 w 255"/>
                    <a:gd name="T25" fmla="*/ 14 h 31"/>
                    <a:gd name="T26" fmla="*/ 61 w 255"/>
                    <a:gd name="T27" fmla="*/ 0 h 31"/>
                    <a:gd name="T28" fmla="*/ 6 w 255"/>
                    <a:gd name="T29" fmla="*/ 10 h 31"/>
                    <a:gd name="T30" fmla="*/ 97 w 255"/>
                    <a:gd name="T31" fmla="*/ 10 h 31"/>
                    <a:gd name="T32" fmla="*/ 97 w 255"/>
                    <a:gd name="T33" fmla="*/ 14 h 31"/>
                    <a:gd name="T34" fmla="*/ 2 w 255"/>
                    <a:gd name="T35" fmla="*/ 14 h 31"/>
                    <a:gd name="T36" fmla="*/ 2 w 255"/>
                    <a:gd name="T37" fmla="*/ 19 h 31"/>
                    <a:gd name="T38" fmla="*/ 109 w 255"/>
                    <a:gd name="T39" fmla="*/ 19 h 31"/>
                    <a:gd name="T40" fmla="*/ 109 w 255"/>
                    <a:gd name="T41" fmla="*/ 24 h 31"/>
                    <a:gd name="T42" fmla="*/ 1 w 255"/>
                    <a:gd name="T43" fmla="*/ 24 h 31"/>
                    <a:gd name="T44" fmla="*/ 0 w 255"/>
                    <a:gd name="T45" fmla="*/ 31 h 31"/>
                    <a:gd name="T46" fmla="*/ 255 w 255"/>
                    <a:gd name="T47" fmla="*/ 31 h 31"/>
                    <a:gd name="T48" fmla="*/ 254 w 255"/>
                    <a:gd name="T49" fmla="*/ 26 h 31"/>
                    <a:gd name="T50" fmla="*/ 145 w 255"/>
                    <a:gd name="T5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5" h="31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14"/>
                <p:cNvSpPr>
                  <a:spLocks noEditPoints="1"/>
                </p:cNvSpPr>
                <p:nvPr/>
              </p:nvSpPr>
              <p:spPr bwMode="auto">
                <a:xfrm>
                  <a:off x="165311" y="4159666"/>
                  <a:ext cx="466385" cy="568950"/>
                </a:xfrm>
                <a:custGeom>
                  <a:avLst/>
                  <a:gdLst>
                    <a:gd name="T0" fmla="*/ 62 w 124"/>
                    <a:gd name="T1" fmla="*/ 134 h 151"/>
                    <a:gd name="T2" fmla="*/ 124 w 124"/>
                    <a:gd name="T3" fmla="*/ 151 h 151"/>
                    <a:gd name="T4" fmla="*/ 124 w 124"/>
                    <a:gd name="T5" fmla="*/ 151 h 151"/>
                    <a:gd name="T6" fmla="*/ 124 w 124"/>
                    <a:gd name="T7" fmla="*/ 17 h 151"/>
                    <a:gd name="T8" fmla="*/ 124 w 124"/>
                    <a:gd name="T9" fmla="*/ 17 h 151"/>
                    <a:gd name="T10" fmla="*/ 62 w 124"/>
                    <a:gd name="T11" fmla="*/ 0 h 151"/>
                    <a:gd name="T12" fmla="*/ 1 w 124"/>
                    <a:gd name="T13" fmla="*/ 17 h 151"/>
                    <a:gd name="T14" fmla="*/ 0 w 124"/>
                    <a:gd name="T15" fmla="*/ 17 h 151"/>
                    <a:gd name="T16" fmla="*/ 0 w 124"/>
                    <a:gd name="T17" fmla="*/ 149 h 151"/>
                    <a:gd name="T18" fmla="*/ 62 w 124"/>
                    <a:gd name="T19" fmla="*/ 134 h 151"/>
                    <a:gd name="T20" fmla="*/ 111 w 124"/>
                    <a:gd name="T21" fmla="*/ 75 h 151"/>
                    <a:gd name="T22" fmla="*/ 61 w 124"/>
                    <a:gd name="T23" fmla="*/ 67 h 151"/>
                    <a:gd name="T24" fmla="*/ 12 w 124"/>
                    <a:gd name="T25" fmla="*/ 75 h 151"/>
                    <a:gd name="T26" fmla="*/ 12 w 124"/>
                    <a:gd name="T27" fmla="*/ 69 h 151"/>
                    <a:gd name="T28" fmla="*/ 61 w 124"/>
                    <a:gd name="T29" fmla="*/ 61 h 151"/>
                    <a:gd name="T30" fmla="*/ 111 w 124"/>
                    <a:gd name="T31" fmla="*/ 69 h 151"/>
                    <a:gd name="T32" fmla="*/ 111 w 124"/>
                    <a:gd name="T33" fmla="*/ 75 h 151"/>
                    <a:gd name="T34" fmla="*/ 12 w 124"/>
                    <a:gd name="T35" fmla="*/ 31 h 151"/>
                    <a:gd name="T36" fmla="*/ 61 w 124"/>
                    <a:gd name="T37" fmla="*/ 23 h 151"/>
                    <a:gd name="T38" fmla="*/ 111 w 124"/>
                    <a:gd name="T39" fmla="*/ 31 h 151"/>
                    <a:gd name="T40" fmla="*/ 111 w 124"/>
                    <a:gd name="T41" fmla="*/ 37 h 151"/>
                    <a:gd name="T42" fmla="*/ 61 w 124"/>
                    <a:gd name="T43" fmla="*/ 29 h 151"/>
                    <a:gd name="T44" fmla="*/ 12 w 124"/>
                    <a:gd name="T45" fmla="*/ 37 h 151"/>
                    <a:gd name="T46" fmla="*/ 12 w 124"/>
                    <a:gd name="T47" fmla="*/ 31 h 151"/>
                    <a:gd name="T48" fmla="*/ 12 w 124"/>
                    <a:gd name="T49" fmla="*/ 50 h 151"/>
                    <a:gd name="T50" fmla="*/ 61 w 124"/>
                    <a:gd name="T51" fmla="*/ 43 h 151"/>
                    <a:gd name="T52" fmla="*/ 111 w 124"/>
                    <a:gd name="T53" fmla="*/ 50 h 151"/>
                    <a:gd name="T54" fmla="*/ 111 w 124"/>
                    <a:gd name="T55" fmla="*/ 56 h 151"/>
                    <a:gd name="T56" fmla="*/ 61 w 124"/>
                    <a:gd name="T57" fmla="*/ 49 h 151"/>
                    <a:gd name="T58" fmla="*/ 12 w 124"/>
                    <a:gd name="T59" fmla="*/ 56 h 151"/>
                    <a:gd name="T60" fmla="*/ 12 w 124"/>
                    <a:gd name="T61" fmla="*/ 50 h 151"/>
                    <a:gd name="T62" fmla="*/ 12 w 124"/>
                    <a:gd name="T63" fmla="*/ 88 h 151"/>
                    <a:gd name="T64" fmla="*/ 61 w 124"/>
                    <a:gd name="T65" fmla="*/ 80 h 151"/>
                    <a:gd name="T66" fmla="*/ 111 w 124"/>
                    <a:gd name="T67" fmla="*/ 88 h 151"/>
                    <a:gd name="T68" fmla="*/ 111 w 124"/>
                    <a:gd name="T69" fmla="*/ 94 h 151"/>
                    <a:gd name="T70" fmla="*/ 61 w 124"/>
                    <a:gd name="T71" fmla="*/ 87 h 151"/>
                    <a:gd name="T72" fmla="*/ 12 w 124"/>
                    <a:gd name="T73" fmla="*/ 94 h 151"/>
                    <a:gd name="T74" fmla="*/ 12 w 124"/>
                    <a:gd name="T75" fmla="*/ 8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" h="151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15"/>
                <p:cNvSpPr/>
                <p:nvPr/>
              </p:nvSpPr>
              <p:spPr bwMode="auto">
                <a:xfrm>
                  <a:off x="926573" y="4237934"/>
                  <a:ext cx="132394" cy="135464"/>
                </a:xfrm>
                <a:custGeom>
                  <a:avLst/>
                  <a:gdLst>
                    <a:gd name="T0" fmla="*/ 35 w 35"/>
                    <a:gd name="T1" fmla="*/ 36 h 36"/>
                    <a:gd name="T2" fmla="*/ 35 w 35"/>
                    <a:gd name="T3" fmla="*/ 6 h 36"/>
                    <a:gd name="T4" fmla="*/ 0 w 35"/>
                    <a:gd name="T5" fmla="*/ 0 h 36"/>
                    <a:gd name="T6" fmla="*/ 0 w 35"/>
                    <a:gd name="T7" fmla="*/ 31 h 36"/>
                    <a:gd name="T8" fmla="*/ 35 w 35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116"/>
                <p:cNvSpPr>
                  <a:spLocks noEditPoints="1"/>
                </p:cNvSpPr>
                <p:nvPr/>
              </p:nvSpPr>
              <p:spPr bwMode="auto">
                <a:xfrm>
                  <a:off x="661786" y="4168696"/>
                  <a:ext cx="466387" cy="568952"/>
                </a:xfrm>
                <a:custGeom>
                  <a:avLst/>
                  <a:gdLst>
                    <a:gd name="T0" fmla="*/ 124 w 124"/>
                    <a:gd name="T1" fmla="*/ 17 h 151"/>
                    <a:gd name="T2" fmla="*/ 62 w 124"/>
                    <a:gd name="T3" fmla="*/ 0 h 151"/>
                    <a:gd name="T4" fmla="*/ 1 w 124"/>
                    <a:gd name="T5" fmla="*/ 17 h 151"/>
                    <a:gd name="T6" fmla="*/ 0 w 124"/>
                    <a:gd name="T7" fmla="*/ 17 h 151"/>
                    <a:gd name="T8" fmla="*/ 0 w 124"/>
                    <a:gd name="T9" fmla="*/ 148 h 151"/>
                    <a:gd name="T10" fmla="*/ 62 w 124"/>
                    <a:gd name="T11" fmla="*/ 133 h 151"/>
                    <a:gd name="T12" fmla="*/ 124 w 124"/>
                    <a:gd name="T13" fmla="*/ 151 h 151"/>
                    <a:gd name="T14" fmla="*/ 124 w 124"/>
                    <a:gd name="T15" fmla="*/ 151 h 151"/>
                    <a:gd name="T16" fmla="*/ 124 w 124"/>
                    <a:gd name="T17" fmla="*/ 17 h 151"/>
                    <a:gd name="T18" fmla="*/ 112 w 124"/>
                    <a:gd name="T19" fmla="*/ 76 h 151"/>
                    <a:gd name="T20" fmla="*/ 112 w 124"/>
                    <a:gd name="T21" fmla="*/ 82 h 151"/>
                    <a:gd name="T22" fmla="*/ 62 w 124"/>
                    <a:gd name="T23" fmla="*/ 74 h 151"/>
                    <a:gd name="T24" fmla="*/ 13 w 124"/>
                    <a:gd name="T25" fmla="*/ 82 h 151"/>
                    <a:gd name="T26" fmla="*/ 13 w 124"/>
                    <a:gd name="T27" fmla="*/ 76 h 151"/>
                    <a:gd name="T28" fmla="*/ 62 w 124"/>
                    <a:gd name="T29" fmla="*/ 68 h 151"/>
                    <a:gd name="T30" fmla="*/ 112 w 124"/>
                    <a:gd name="T31" fmla="*/ 76 h 151"/>
                    <a:gd name="T32" fmla="*/ 13 w 124"/>
                    <a:gd name="T33" fmla="*/ 30 h 151"/>
                    <a:gd name="T34" fmla="*/ 55 w 124"/>
                    <a:gd name="T35" fmla="*/ 22 h 151"/>
                    <a:gd name="T36" fmla="*/ 55 w 124"/>
                    <a:gd name="T37" fmla="*/ 28 h 151"/>
                    <a:gd name="T38" fmla="*/ 13 w 124"/>
                    <a:gd name="T39" fmla="*/ 36 h 151"/>
                    <a:gd name="T40" fmla="*/ 13 w 124"/>
                    <a:gd name="T41" fmla="*/ 30 h 151"/>
                    <a:gd name="T42" fmla="*/ 13 w 124"/>
                    <a:gd name="T43" fmla="*/ 49 h 151"/>
                    <a:gd name="T44" fmla="*/ 55 w 124"/>
                    <a:gd name="T45" fmla="*/ 42 h 151"/>
                    <a:gd name="T46" fmla="*/ 55 w 124"/>
                    <a:gd name="T47" fmla="*/ 48 h 151"/>
                    <a:gd name="T48" fmla="*/ 13 w 124"/>
                    <a:gd name="T49" fmla="*/ 55 h 151"/>
                    <a:gd name="T50" fmla="*/ 13 w 124"/>
                    <a:gd name="T51" fmla="*/ 49 h 151"/>
                    <a:gd name="T52" fmla="*/ 112 w 124"/>
                    <a:gd name="T53" fmla="*/ 119 h 151"/>
                    <a:gd name="T54" fmla="*/ 62 w 124"/>
                    <a:gd name="T55" fmla="*/ 112 h 151"/>
                    <a:gd name="T56" fmla="*/ 13 w 124"/>
                    <a:gd name="T57" fmla="*/ 119 h 151"/>
                    <a:gd name="T58" fmla="*/ 13 w 124"/>
                    <a:gd name="T59" fmla="*/ 114 h 151"/>
                    <a:gd name="T60" fmla="*/ 62 w 124"/>
                    <a:gd name="T61" fmla="*/ 106 h 151"/>
                    <a:gd name="T62" fmla="*/ 112 w 124"/>
                    <a:gd name="T63" fmla="*/ 114 h 151"/>
                    <a:gd name="T64" fmla="*/ 112 w 124"/>
                    <a:gd name="T65" fmla="*/ 119 h 151"/>
                    <a:gd name="T66" fmla="*/ 112 w 124"/>
                    <a:gd name="T67" fmla="*/ 100 h 151"/>
                    <a:gd name="T68" fmla="*/ 62 w 124"/>
                    <a:gd name="T69" fmla="*/ 92 h 151"/>
                    <a:gd name="T70" fmla="*/ 13 w 124"/>
                    <a:gd name="T71" fmla="*/ 100 h 151"/>
                    <a:gd name="T72" fmla="*/ 13 w 124"/>
                    <a:gd name="T73" fmla="*/ 94 h 151"/>
                    <a:gd name="T74" fmla="*/ 62 w 124"/>
                    <a:gd name="T75" fmla="*/ 86 h 151"/>
                    <a:gd name="T76" fmla="*/ 112 w 124"/>
                    <a:gd name="T77" fmla="*/ 94 h 151"/>
                    <a:gd name="T78" fmla="*/ 112 w 124"/>
                    <a:gd name="T79" fmla="*/ 100 h 151"/>
                    <a:gd name="T80" fmla="*/ 112 w 124"/>
                    <a:gd name="T81" fmla="*/ 65 h 151"/>
                    <a:gd name="T82" fmla="*/ 65 w 124"/>
                    <a:gd name="T83" fmla="*/ 57 h 151"/>
                    <a:gd name="T84" fmla="*/ 65 w 124"/>
                    <a:gd name="T85" fmla="*/ 12 h 151"/>
                    <a:gd name="T86" fmla="*/ 112 w 124"/>
                    <a:gd name="T87" fmla="*/ 21 h 151"/>
                    <a:gd name="T88" fmla="*/ 112 w 124"/>
                    <a:gd name="T89" fmla="*/ 6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4" h="151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15" name="组合 222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</p:grpSpPr>
            <p:sp>
              <p:nvSpPr>
                <p:cNvPr id="236" name="Freeform 119"/>
                <p:cNvSpPr>
                  <a:spLocks noEditPoints="1"/>
                </p:cNvSpPr>
                <p:nvPr/>
              </p:nvSpPr>
              <p:spPr bwMode="auto">
                <a:xfrm>
                  <a:off x="1651730" y="4228901"/>
                  <a:ext cx="649931" cy="653242"/>
                </a:xfrm>
                <a:custGeom>
                  <a:avLst/>
                  <a:gdLst>
                    <a:gd name="T0" fmla="*/ 138 w 173"/>
                    <a:gd name="T1" fmla="*/ 157 h 174"/>
                    <a:gd name="T2" fmla="*/ 105 w 173"/>
                    <a:gd name="T3" fmla="*/ 157 h 174"/>
                    <a:gd name="T4" fmla="*/ 105 w 173"/>
                    <a:gd name="T5" fmla="*/ 134 h 174"/>
                    <a:gd name="T6" fmla="*/ 167 w 173"/>
                    <a:gd name="T7" fmla="*/ 134 h 174"/>
                    <a:gd name="T8" fmla="*/ 173 w 173"/>
                    <a:gd name="T9" fmla="*/ 128 h 174"/>
                    <a:gd name="T10" fmla="*/ 173 w 173"/>
                    <a:gd name="T11" fmla="*/ 6 h 174"/>
                    <a:gd name="T12" fmla="*/ 167 w 173"/>
                    <a:gd name="T13" fmla="*/ 0 h 174"/>
                    <a:gd name="T14" fmla="*/ 7 w 173"/>
                    <a:gd name="T15" fmla="*/ 0 h 174"/>
                    <a:gd name="T16" fmla="*/ 0 w 173"/>
                    <a:gd name="T17" fmla="*/ 6 h 174"/>
                    <a:gd name="T18" fmla="*/ 0 w 173"/>
                    <a:gd name="T19" fmla="*/ 128 h 174"/>
                    <a:gd name="T20" fmla="*/ 7 w 173"/>
                    <a:gd name="T21" fmla="*/ 134 h 174"/>
                    <a:gd name="T22" fmla="*/ 69 w 173"/>
                    <a:gd name="T23" fmla="*/ 134 h 174"/>
                    <a:gd name="T24" fmla="*/ 69 w 173"/>
                    <a:gd name="T25" fmla="*/ 157 h 174"/>
                    <a:gd name="T26" fmla="*/ 35 w 173"/>
                    <a:gd name="T27" fmla="*/ 157 h 174"/>
                    <a:gd name="T28" fmla="*/ 28 w 173"/>
                    <a:gd name="T29" fmla="*/ 165 h 174"/>
                    <a:gd name="T30" fmla="*/ 28 w 173"/>
                    <a:gd name="T31" fmla="*/ 174 h 174"/>
                    <a:gd name="T32" fmla="*/ 146 w 173"/>
                    <a:gd name="T33" fmla="*/ 174 h 174"/>
                    <a:gd name="T34" fmla="*/ 146 w 173"/>
                    <a:gd name="T35" fmla="*/ 165 h 174"/>
                    <a:gd name="T36" fmla="*/ 138 w 173"/>
                    <a:gd name="T37" fmla="*/ 157 h 174"/>
                    <a:gd name="T38" fmla="*/ 19 w 173"/>
                    <a:gd name="T39" fmla="*/ 116 h 174"/>
                    <a:gd name="T40" fmla="*/ 19 w 173"/>
                    <a:gd name="T41" fmla="*/ 18 h 174"/>
                    <a:gd name="T42" fmla="*/ 155 w 173"/>
                    <a:gd name="T43" fmla="*/ 18 h 174"/>
                    <a:gd name="T44" fmla="*/ 155 w 173"/>
                    <a:gd name="T45" fmla="*/ 116 h 174"/>
                    <a:gd name="T46" fmla="*/ 19 w 173"/>
                    <a:gd name="T47" fmla="*/ 11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3" h="174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20"/>
                <p:cNvSpPr>
                  <a:spLocks noEditPoints="1"/>
                </p:cNvSpPr>
                <p:nvPr/>
              </p:nvSpPr>
              <p:spPr bwMode="auto">
                <a:xfrm>
                  <a:off x="2036875" y="4102467"/>
                  <a:ext cx="583735" cy="776664"/>
                </a:xfrm>
                <a:custGeom>
                  <a:avLst/>
                  <a:gdLst>
                    <a:gd name="T0" fmla="*/ 147 w 155"/>
                    <a:gd name="T1" fmla="*/ 0 h 207"/>
                    <a:gd name="T2" fmla="*/ 8 w 155"/>
                    <a:gd name="T3" fmla="*/ 0 h 207"/>
                    <a:gd name="T4" fmla="*/ 0 w 155"/>
                    <a:gd name="T5" fmla="*/ 7 h 207"/>
                    <a:gd name="T6" fmla="*/ 0 w 155"/>
                    <a:gd name="T7" fmla="*/ 29 h 207"/>
                    <a:gd name="T8" fmla="*/ 64 w 155"/>
                    <a:gd name="T9" fmla="*/ 29 h 207"/>
                    <a:gd name="T10" fmla="*/ 75 w 155"/>
                    <a:gd name="T11" fmla="*/ 40 h 207"/>
                    <a:gd name="T12" fmla="*/ 75 w 155"/>
                    <a:gd name="T13" fmla="*/ 162 h 207"/>
                    <a:gd name="T14" fmla="*/ 64 w 155"/>
                    <a:gd name="T15" fmla="*/ 173 h 207"/>
                    <a:gd name="T16" fmla="*/ 7 w 155"/>
                    <a:gd name="T17" fmla="*/ 173 h 207"/>
                    <a:gd name="T18" fmla="*/ 7 w 155"/>
                    <a:gd name="T19" fmla="*/ 186 h 207"/>
                    <a:gd name="T20" fmla="*/ 35 w 155"/>
                    <a:gd name="T21" fmla="*/ 186 h 207"/>
                    <a:gd name="T22" fmla="*/ 48 w 155"/>
                    <a:gd name="T23" fmla="*/ 199 h 207"/>
                    <a:gd name="T24" fmla="*/ 48 w 155"/>
                    <a:gd name="T25" fmla="*/ 207 h 207"/>
                    <a:gd name="T26" fmla="*/ 147 w 155"/>
                    <a:gd name="T27" fmla="*/ 207 h 207"/>
                    <a:gd name="T28" fmla="*/ 155 w 155"/>
                    <a:gd name="T29" fmla="*/ 200 h 207"/>
                    <a:gd name="T30" fmla="*/ 155 w 155"/>
                    <a:gd name="T31" fmla="*/ 7 h 207"/>
                    <a:gd name="T32" fmla="*/ 147 w 155"/>
                    <a:gd name="T33" fmla="*/ 0 h 207"/>
                    <a:gd name="T34" fmla="*/ 100 w 155"/>
                    <a:gd name="T35" fmla="*/ 114 h 207"/>
                    <a:gd name="T36" fmla="*/ 89 w 155"/>
                    <a:gd name="T37" fmla="*/ 103 h 207"/>
                    <a:gd name="T38" fmla="*/ 100 w 155"/>
                    <a:gd name="T39" fmla="*/ 93 h 207"/>
                    <a:gd name="T40" fmla="*/ 111 w 155"/>
                    <a:gd name="T41" fmla="*/ 103 h 207"/>
                    <a:gd name="T42" fmla="*/ 100 w 155"/>
                    <a:gd name="T43" fmla="*/ 114 h 207"/>
                    <a:gd name="T44" fmla="*/ 132 w 155"/>
                    <a:gd name="T45" fmla="*/ 114 h 207"/>
                    <a:gd name="T46" fmla="*/ 121 w 155"/>
                    <a:gd name="T47" fmla="*/ 103 h 207"/>
                    <a:gd name="T48" fmla="*/ 132 w 155"/>
                    <a:gd name="T49" fmla="*/ 93 h 207"/>
                    <a:gd name="T50" fmla="*/ 143 w 155"/>
                    <a:gd name="T51" fmla="*/ 103 h 207"/>
                    <a:gd name="T52" fmla="*/ 132 w 155"/>
                    <a:gd name="T53" fmla="*/ 114 h 207"/>
                    <a:gd name="T54" fmla="*/ 143 w 155"/>
                    <a:gd name="T55" fmla="*/ 75 h 207"/>
                    <a:gd name="T56" fmla="*/ 138 w 155"/>
                    <a:gd name="T57" fmla="*/ 80 h 207"/>
                    <a:gd name="T58" fmla="*/ 84 w 155"/>
                    <a:gd name="T59" fmla="*/ 80 h 207"/>
                    <a:gd name="T60" fmla="*/ 84 w 155"/>
                    <a:gd name="T61" fmla="*/ 34 h 207"/>
                    <a:gd name="T62" fmla="*/ 138 w 155"/>
                    <a:gd name="T63" fmla="*/ 34 h 207"/>
                    <a:gd name="T64" fmla="*/ 143 w 155"/>
                    <a:gd name="T65" fmla="*/ 39 h 207"/>
                    <a:gd name="T66" fmla="*/ 143 w 155"/>
                    <a:gd name="T67" fmla="*/ 7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207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" name="Freeform 121"/>
              <p:cNvSpPr>
                <a:spLocks noEditPoints="1"/>
              </p:cNvSpPr>
              <p:nvPr/>
            </p:nvSpPr>
            <p:spPr bwMode="auto">
              <a:xfrm>
                <a:off x="6348691" y="4225892"/>
                <a:ext cx="842504" cy="568950"/>
              </a:xfrm>
              <a:custGeom>
                <a:avLst/>
                <a:gdLst>
                  <a:gd name="T0" fmla="*/ 8 w 225"/>
                  <a:gd name="T1" fmla="*/ 0 h 152"/>
                  <a:gd name="T2" fmla="*/ 0 w 225"/>
                  <a:gd name="T3" fmla="*/ 145 h 152"/>
                  <a:gd name="T4" fmla="*/ 217 w 225"/>
                  <a:gd name="T5" fmla="*/ 152 h 152"/>
                  <a:gd name="T6" fmla="*/ 225 w 225"/>
                  <a:gd name="T7" fmla="*/ 8 h 152"/>
                  <a:gd name="T8" fmla="*/ 206 w 225"/>
                  <a:gd name="T9" fmla="*/ 18 h 152"/>
                  <a:gd name="T10" fmla="*/ 193 w 225"/>
                  <a:gd name="T11" fmla="*/ 48 h 152"/>
                  <a:gd name="T12" fmla="*/ 191 w 225"/>
                  <a:gd name="T13" fmla="*/ 35 h 152"/>
                  <a:gd name="T14" fmla="*/ 174 w 225"/>
                  <a:gd name="T15" fmla="*/ 38 h 152"/>
                  <a:gd name="T16" fmla="*/ 169 w 225"/>
                  <a:gd name="T17" fmla="*/ 48 h 152"/>
                  <a:gd name="T18" fmla="*/ 166 w 225"/>
                  <a:gd name="T19" fmla="*/ 35 h 152"/>
                  <a:gd name="T20" fmla="*/ 149 w 225"/>
                  <a:gd name="T21" fmla="*/ 38 h 152"/>
                  <a:gd name="T22" fmla="*/ 95 w 225"/>
                  <a:gd name="T23" fmla="*/ 48 h 152"/>
                  <a:gd name="T24" fmla="*/ 93 w 225"/>
                  <a:gd name="T25" fmla="*/ 35 h 152"/>
                  <a:gd name="T26" fmla="*/ 76 w 225"/>
                  <a:gd name="T27" fmla="*/ 38 h 152"/>
                  <a:gd name="T28" fmla="*/ 57 w 225"/>
                  <a:gd name="T29" fmla="*/ 48 h 152"/>
                  <a:gd name="T30" fmla="*/ 55 w 225"/>
                  <a:gd name="T31" fmla="*/ 35 h 152"/>
                  <a:gd name="T32" fmla="*/ 37 w 225"/>
                  <a:gd name="T33" fmla="*/ 38 h 152"/>
                  <a:gd name="T34" fmla="*/ 19 w 225"/>
                  <a:gd name="T35" fmla="*/ 48 h 152"/>
                  <a:gd name="T36" fmla="*/ 206 w 225"/>
                  <a:gd name="T37" fmla="*/ 18 h 152"/>
                  <a:gd name="T38" fmla="*/ 176 w 225"/>
                  <a:gd name="T39" fmla="*/ 79 h 152"/>
                  <a:gd name="T40" fmla="*/ 174 w 225"/>
                  <a:gd name="T41" fmla="*/ 92 h 152"/>
                  <a:gd name="T42" fmla="*/ 155 w 225"/>
                  <a:gd name="T43" fmla="*/ 82 h 152"/>
                  <a:gd name="T44" fmla="*/ 138 w 225"/>
                  <a:gd name="T45" fmla="*/ 79 h 152"/>
                  <a:gd name="T46" fmla="*/ 135 w 225"/>
                  <a:gd name="T47" fmla="*/ 92 h 152"/>
                  <a:gd name="T48" fmla="*/ 122 w 225"/>
                  <a:gd name="T49" fmla="*/ 82 h 152"/>
                  <a:gd name="T50" fmla="*/ 105 w 225"/>
                  <a:gd name="T51" fmla="*/ 79 h 152"/>
                  <a:gd name="T52" fmla="*/ 103 w 225"/>
                  <a:gd name="T53" fmla="*/ 92 h 152"/>
                  <a:gd name="T54" fmla="*/ 77 w 225"/>
                  <a:gd name="T55" fmla="*/ 82 h 152"/>
                  <a:gd name="T56" fmla="*/ 60 w 225"/>
                  <a:gd name="T57" fmla="*/ 79 h 152"/>
                  <a:gd name="T58" fmla="*/ 57 w 225"/>
                  <a:gd name="T59" fmla="*/ 92 h 152"/>
                  <a:gd name="T60" fmla="*/ 19 w 225"/>
                  <a:gd name="T61" fmla="*/ 61 h 152"/>
                  <a:gd name="T62" fmla="*/ 37 w 225"/>
                  <a:gd name="T63" fmla="*/ 72 h 152"/>
                  <a:gd name="T64" fmla="*/ 55 w 225"/>
                  <a:gd name="T65" fmla="*/ 74 h 152"/>
                  <a:gd name="T66" fmla="*/ 57 w 225"/>
                  <a:gd name="T67" fmla="*/ 61 h 152"/>
                  <a:gd name="T68" fmla="*/ 76 w 225"/>
                  <a:gd name="T69" fmla="*/ 72 h 152"/>
                  <a:gd name="T70" fmla="*/ 93 w 225"/>
                  <a:gd name="T71" fmla="*/ 74 h 152"/>
                  <a:gd name="T72" fmla="*/ 95 w 225"/>
                  <a:gd name="T73" fmla="*/ 61 h 152"/>
                  <a:gd name="T74" fmla="*/ 149 w 225"/>
                  <a:gd name="T75" fmla="*/ 72 h 152"/>
                  <a:gd name="T76" fmla="*/ 166 w 225"/>
                  <a:gd name="T77" fmla="*/ 74 h 152"/>
                  <a:gd name="T78" fmla="*/ 169 w 225"/>
                  <a:gd name="T79" fmla="*/ 61 h 152"/>
                  <a:gd name="T80" fmla="*/ 174 w 225"/>
                  <a:gd name="T81" fmla="*/ 72 h 152"/>
                  <a:gd name="T82" fmla="*/ 191 w 225"/>
                  <a:gd name="T83" fmla="*/ 74 h 152"/>
                  <a:gd name="T84" fmla="*/ 193 w 225"/>
                  <a:gd name="T85" fmla="*/ 61 h 152"/>
                  <a:gd name="T86" fmla="*/ 206 w 225"/>
                  <a:gd name="T87" fmla="*/ 92 h 152"/>
                  <a:gd name="T88" fmla="*/ 193 w 225"/>
                  <a:gd name="T89" fmla="*/ 82 h 152"/>
                  <a:gd name="T90" fmla="*/ 19 w 225"/>
                  <a:gd name="T91" fmla="*/ 134 h 152"/>
                  <a:gd name="T92" fmla="*/ 57 w 225"/>
                  <a:gd name="T93" fmla="*/ 105 h 152"/>
                  <a:gd name="T94" fmla="*/ 60 w 225"/>
                  <a:gd name="T95" fmla="*/ 118 h 152"/>
                  <a:gd name="T96" fmla="*/ 77 w 225"/>
                  <a:gd name="T97" fmla="*/ 115 h 152"/>
                  <a:gd name="T98" fmla="*/ 103 w 225"/>
                  <a:gd name="T99" fmla="*/ 105 h 152"/>
                  <a:gd name="T100" fmla="*/ 105 w 225"/>
                  <a:gd name="T101" fmla="*/ 118 h 152"/>
                  <a:gd name="T102" fmla="*/ 122 w 225"/>
                  <a:gd name="T103" fmla="*/ 115 h 152"/>
                  <a:gd name="T104" fmla="*/ 135 w 225"/>
                  <a:gd name="T105" fmla="*/ 105 h 152"/>
                  <a:gd name="T106" fmla="*/ 138 w 225"/>
                  <a:gd name="T107" fmla="*/ 118 h 152"/>
                  <a:gd name="T108" fmla="*/ 155 w 225"/>
                  <a:gd name="T109" fmla="*/ 115 h 152"/>
                  <a:gd name="T110" fmla="*/ 174 w 225"/>
                  <a:gd name="T111" fmla="*/ 105 h 152"/>
                  <a:gd name="T112" fmla="*/ 176 w 225"/>
                  <a:gd name="T113" fmla="*/ 118 h 152"/>
                  <a:gd name="T114" fmla="*/ 193 w 225"/>
                  <a:gd name="T115" fmla="*/ 115 h 152"/>
                  <a:gd name="T116" fmla="*/ 206 w 225"/>
                  <a:gd name="T117" fmla="*/ 105 h 152"/>
                  <a:gd name="T118" fmla="*/ 19 w 225"/>
                  <a:gd name="T119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152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7719" name="组合 224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</p:grpSpPr>
            <p:sp>
              <p:nvSpPr>
                <p:cNvPr id="234" name="Freeform 124"/>
                <p:cNvSpPr>
                  <a:spLocks noEditPoints="1"/>
                </p:cNvSpPr>
                <p:nvPr/>
              </p:nvSpPr>
              <p:spPr bwMode="auto">
                <a:xfrm>
                  <a:off x="4838201" y="4135582"/>
                  <a:ext cx="330984" cy="770643"/>
                </a:xfrm>
                <a:custGeom>
                  <a:avLst/>
                  <a:gdLst>
                    <a:gd name="T0" fmla="*/ 52 w 86"/>
                    <a:gd name="T1" fmla="*/ 200 h 205"/>
                    <a:gd name="T2" fmla="*/ 43 w 86"/>
                    <a:gd name="T3" fmla="*/ 192 h 205"/>
                    <a:gd name="T4" fmla="*/ 52 w 86"/>
                    <a:gd name="T5" fmla="*/ 184 h 205"/>
                    <a:gd name="T6" fmla="*/ 55 w 86"/>
                    <a:gd name="T7" fmla="*/ 184 h 205"/>
                    <a:gd name="T8" fmla="*/ 61 w 86"/>
                    <a:gd name="T9" fmla="*/ 167 h 205"/>
                    <a:gd name="T10" fmla="*/ 58 w 86"/>
                    <a:gd name="T11" fmla="*/ 168 h 205"/>
                    <a:gd name="T12" fmla="*/ 54 w 86"/>
                    <a:gd name="T13" fmla="*/ 165 h 205"/>
                    <a:gd name="T14" fmla="*/ 58 w 86"/>
                    <a:gd name="T15" fmla="*/ 161 h 205"/>
                    <a:gd name="T16" fmla="*/ 62 w 86"/>
                    <a:gd name="T17" fmla="*/ 164 h 205"/>
                    <a:gd name="T18" fmla="*/ 72 w 86"/>
                    <a:gd name="T19" fmla="*/ 134 h 205"/>
                    <a:gd name="T20" fmla="*/ 72 w 86"/>
                    <a:gd name="T21" fmla="*/ 21 h 205"/>
                    <a:gd name="T22" fmla="*/ 76 w 86"/>
                    <a:gd name="T23" fmla="*/ 21 h 205"/>
                    <a:gd name="T24" fmla="*/ 86 w 86"/>
                    <a:gd name="T25" fmla="*/ 10 h 205"/>
                    <a:gd name="T26" fmla="*/ 76 w 86"/>
                    <a:gd name="T27" fmla="*/ 0 h 205"/>
                    <a:gd name="T28" fmla="*/ 11 w 86"/>
                    <a:gd name="T29" fmla="*/ 0 h 205"/>
                    <a:gd name="T30" fmla="*/ 0 w 86"/>
                    <a:gd name="T31" fmla="*/ 10 h 205"/>
                    <a:gd name="T32" fmla="*/ 11 w 86"/>
                    <a:gd name="T33" fmla="*/ 21 h 205"/>
                    <a:gd name="T34" fmla="*/ 16 w 86"/>
                    <a:gd name="T35" fmla="*/ 21 h 205"/>
                    <a:gd name="T36" fmla="*/ 16 w 86"/>
                    <a:gd name="T37" fmla="*/ 188 h 205"/>
                    <a:gd name="T38" fmla="*/ 33 w 86"/>
                    <a:gd name="T39" fmla="*/ 205 h 205"/>
                    <a:gd name="T40" fmla="*/ 55 w 86"/>
                    <a:gd name="T41" fmla="*/ 205 h 205"/>
                    <a:gd name="T42" fmla="*/ 58 w 86"/>
                    <a:gd name="T43" fmla="*/ 205 h 205"/>
                    <a:gd name="T44" fmla="*/ 55 w 86"/>
                    <a:gd name="T45" fmla="*/ 199 h 205"/>
                    <a:gd name="T46" fmla="*/ 52 w 86"/>
                    <a:gd name="T47" fmla="*/ 200 h 205"/>
                    <a:gd name="T48" fmla="*/ 28 w 86"/>
                    <a:gd name="T49" fmla="*/ 135 h 205"/>
                    <a:gd name="T50" fmla="*/ 28 w 86"/>
                    <a:gd name="T51" fmla="*/ 21 h 205"/>
                    <a:gd name="T52" fmla="*/ 59 w 86"/>
                    <a:gd name="T53" fmla="*/ 21 h 205"/>
                    <a:gd name="T54" fmla="*/ 59 w 86"/>
                    <a:gd name="T55" fmla="*/ 135 h 205"/>
                    <a:gd name="T56" fmla="*/ 28 w 86"/>
                    <a:gd name="T57" fmla="*/ 13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" h="205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25"/>
                <p:cNvSpPr>
                  <a:spLocks noEditPoints="1"/>
                </p:cNvSpPr>
                <p:nvPr/>
              </p:nvSpPr>
              <p:spPr bwMode="auto">
                <a:xfrm>
                  <a:off x="5063873" y="4198798"/>
                  <a:ext cx="580726" cy="725490"/>
                </a:xfrm>
                <a:custGeom>
                  <a:avLst/>
                  <a:gdLst>
                    <a:gd name="T0" fmla="*/ 118 w 154"/>
                    <a:gd name="T1" fmla="*/ 69 h 193"/>
                    <a:gd name="T2" fmla="*/ 118 w 154"/>
                    <a:gd name="T3" fmla="*/ 22 h 193"/>
                    <a:gd name="T4" fmla="*/ 126 w 154"/>
                    <a:gd name="T5" fmla="*/ 11 h 193"/>
                    <a:gd name="T6" fmla="*/ 115 w 154"/>
                    <a:gd name="T7" fmla="*/ 0 h 193"/>
                    <a:gd name="T8" fmla="*/ 39 w 154"/>
                    <a:gd name="T9" fmla="*/ 0 h 193"/>
                    <a:gd name="T10" fmla="*/ 28 w 154"/>
                    <a:gd name="T11" fmla="*/ 11 h 193"/>
                    <a:gd name="T12" fmla="*/ 34 w 154"/>
                    <a:gd name="T13" fmla="*/ 21 h 193"/>
                    <a:gd name="T14" fmla="*/ 34 w 154"/>
                    <a:gd name="T15" fmla="*/ 69 h 193"/>
                    <a:gd name="T16" fmla="*/ 0 w 154"/>
                    <a:gd name="T17" fmla="*/ 174 h 193"/>
                    <a:gd name="T18" fmla="*/ 19 w 154"/>
                    <a:gd name="T19" fmla="*/ 192 h 193"/>
                    <a:gd name="T20" fmla="*/ 19 w 154"/>
                    <a:gd name="T21" fmla="*/ 192 h 193"/>
                    <a:gd name="T22" fmla="*/ 19 w 154"/>
                    <a:gd name="T23" fmla="*/ 192 h 193"/>
                    <a:gd name="T24" fmla="*/ 25 w 154"/>
                    <a:gd name="T25" fmla="*/ 193 h 193"/>
                    <a:gd name="T26" fmla="*/ 129 w 154"/>
                    <a:gd name="T27" fmla="*/ 193 h 193"/>
                    <a:gd name="T28" fmla="*/ 154 w 154"/>
                    <a:gd name="T29" fmla="*/ 174 h 193"/>
                    <a:gd name="T30" fmla="*/ 118 w 154"/>
                    <a:gd name="T31" fmla="*/ 69 h 193"/>
                    <a:gd name="T32" fmla="*/ 49 w 154"/>
                    <a:gd name="T33" fmla="*/ 72 h 193"/>
                    <a:gd name="T34" fmla="*/ 49 w 154"/>
                    <a:gd name="T35" fmla="*/ 26 h 193"/>
                    <a:gd name="T36" fmla="*/ 104 w 154"/>
                    <a:gd name="T37" fmla="*/ 26 h 193"/>
                    <a:gd name="T38" fmla="*/ 104 w 154"/>
                    <a:gd name="T39" fmla="*/ 72 h 193"/>
                    <a:gd name="T40" fmla="*/ 109 w 154"/>
                    <a:gd name="T41" fmla="*/ 87 h 193"/>
                    <a:gd name="T42" fmla="*/ 44 w 154"/>
                    <a:gd name="T43" fmla="*/ 87 h 193"/>
                    <a:gd name="T44" fmla="*/ 49 w 154"/>
                    <a:gd name="T45" fmla="*/ 72 h 193"/>
                    <a:gd name="T46" fmla="*/ 58 w 154"/>
                    <a:gd name="T47" fmla="*/ 138 h 193"/>
                    <a:gd name="T48" fmla="*/ 54 w 154"/>
                    <a:gd name="T49" fmla="*/ 135 h 193"/>
                    <a:gd name="T50" fmla="*/ 58 w 154"/>
                    <a:gd name="T51" fmla="*/ 131 h 193"/>
                    <a:gd name="T52" fmla="*/ 62 w 154"/>
                    <a:gd name="T53" fmla="*/ 135 h 193"/>
                    <a:gd name="T54" fmla="*/ 58 w 154"/>
                    <a:gd name="T55" fmla="*/ 138 h 193"/>
                    <a:gd name="T56" fmla="*/ 80 w 154"/>
                    <a:gd name="T57" fmla="*/ 146 h 193"/>
                    <a:gd name="T58" fmla="*/ 76 w 154"/>
                    <a:gd name="T59" fmla="*/ 142 h 193"/>
                    <a:gd name="T60" fmla="*/ 80 w 154"/>
                    <a:gd name="T61" fmla="*/ 138 h 193"/>
                    <a:gd name="T62" fmla="*/ 84 w 154"/>
                    <a:gd name="T63" fmla="*/ 142 h 193"/>
                    <a:gd name="T64" fmla="*/ 80 w 154"/>
                    <a:gd name="T65" fmla="*/ 146 h 193"/>
                    <a:gd name="T66" fmla="*/ 80 w 154"/>
                    <a:gd name="T67" fmla="*/ 108 h 193"/>
                    <a:gd name="T68" fmla="*/ 84 w 154"/>
                    <a:gd name="T69" fmla="*/ 104 h 193"/>
                    <a:gd name="T70" fmla="*/ 88 w 154"/>
                    <a:gd name="T71" fmla="*/ 108 h 193"/>
                    <a:gd name="T72" fmla="*/ 84 w 154"/>
                    <a:gd name="T73" fmla="*/ 111 h 193"/>
                    <a:gd name="T74" fmla="*/ 80 w 154"/>
                    <a:gd name="T75" fmla="*/ 108 h 193"/>
                    <a:gd name="T76" fmla="*/ 90 w 154"/>
                    <a:gd name="T77" fmla="*/ 173 h 193"/>
                    <a:gd name="T78" fmla="*/ 86 w 154"/>
                    <a:gd name="T79" fmla="*/ 169 h 193"/>
                    <a:gd name="T80" fmla="*/ 90 w 154"/>
                    <a:gd name="T81" fmla="*/ 165 h 193"/>
                    <a:gd name="T82" fmla="*/ 94 w 154"/>
                    <a:gd name="T83" fmla="*/ 169 h 193"/>
                    <a:gd name="T84" fmla="*/ 90 w 154"/>
                    <a:gd name="T85" fmla="*/ 173 h 193"/>
                    <a:gd name="T86" fmla="*/ 104 w 154"/>
                    <a:gd name="T87" fmla="*/ 145 h 193"/>
                    <a:gd name="T88" fmla="*/ 108 w 154"/>
                    <a:gd name="T89" fmla="*/ 141 h 193"/>
                    <a:gd name="T90" fmla="*/ 112 w 154"/>
                    <a:gd name="T91" fmla="*/ 145 h 193"/>
                    <a:gd name="T92" fmla="*/ 108 w 154"/>
                    <a:gd name="T93" fmla="*/ 149 h 193"/>
                    <a:gd name="T94" fmla="*/ 104 w 154"/>
                    <a:gd name="T95" fmla="*/ 145 h 193"/>
                    <a:gd name="T96" fmla="*/ 117 w 154"/>
                    <a:gd name="T97" fmla="*/ 167 h 193"/>
                    <a:gd name="T98" fmla="*/ 109 w 154"/>
                    <a:gd name="T99" fmla="*/ 159 h 193"/>
                    <a:gd name="T100" fmla="*/ 117 w 154"/>
                    <a:gd name="T101" fmla="*/ 151 h 193"/>
                    <a:gd name="T102" fmla="*/ 126 w 154"/>
                    <a:gd name="T103" fmla="*/ 159 h 193"/>
                    <a:gd name="T104" fmla="*/ 117 w 154"/>
                    <a:gd name="T105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193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22" name="组合 225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</p:grpSpPr>
            <p:sp>
              <p:nvSpPr>
                <p:cNvPr id="231" name="Freeform 128"/>
                <p:cNvSpPr/>
                <p:nvPr/>
              </p:nvSpPr>
              <p:spPr bwMode="auto">
                <a:xfrm>
                  <a:off x="3381871" y="4499832"/>
                  <a:ext cx="556655" cy="403384"/>
                </a:xfrm>
                <a:custGeom>
                  <a:avLst/>
                  <a:gdLst>
                    <a:gd name="T0" fmla="*/ 0 w 148"/>
                    <a:gd name="T1" fmla="*/ 0 h 108"/>
                    <a:gd name="T2" fmla="*/ 0 w 148"/>
                    <a:gd name="T3" fmla="*/ 81 h 108"/>
                    <a:gd name="T4" fmla="*/ 74 w 148"/>
                    <a:gd name="T5" fmla="*/ 108 h 108"/>
                    <a:gd name="T6" fmla="*/ 148 w 148"/>
                    <a:gd name="T7" fmla="*/ 81 h 108"/>
                    <a:gd name="T8" fmla="*/ 148 w 148"/>
                    <a:gd name="T9" fmla="*/ 5 h 108"/>
                    <a:gd name="T10" fmla="*/ 79 w 148"/>
                    <a:gd name="T11" fmla="*/ 39 h 108"/>
                    <a:gd name="T12" fmla="*/ 0 w 148"/>
                    <a:gd name="T1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0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29"/>
                <p:cNvSpPr/>
                <p:nvPr/>
              </p:nvSpPr>
              <p:spPr bwMode="auto">
                <a:xfrm>
                  <a:off x="3162219" y="4087418"/>
                  <a:ext cx="1038084" cy="517776"/>
                </a:xfrm>
                <a:custGeom>
                  <a:avLst/>
                  <a:gdLst>
                    <a:gd name="T0" fmla="*/ 653 w 653"/>
                    <a:gd name="T1" fmla="*/ 164 h 327"/>
                    <a:gd name="T2" fmla="*/ 326 w 653"/>
                    <a:gd name="T3" fmla="*/ 0 h 327"/>
                    <a:gd name="T4" fmla="*/ 0 w 653"/>
                    <a:gd name="T5" fmla="*/ 164 h 327"/>
                    <a:gd name="T6" fmla="*/ 326 w 653"/>
                    <a:gd name="T7" fmla="*/ 327 h 327"/>
                    <a:gd name="T8" fmla="*/ 653 w 653"/>
                    <a:gd name="T9" fmla="*/ 16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327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30"/>
                <p:cNvSpPr/>
                <p:nvPr/>
              </p:nvSpPr>
              <p:spPr bwMode="auto">
                <a:xfrm>
                  <a:off x="4007731" y="4421563"/>
                  <a:ext cx="117350" cy="352209"/>
                </a:xfrm>
                <a:custGeom>
                  <a:avLst/>
                  <a:gdLst>
                    <a:gd name="T0" fmla="*/ 24 w 31"/>
                    <a:gd name="T1" fmla="*/ 49 h 93"/>
                    <a:gd name="T2" fmla="*/ 24 w 31"/>
                    <a:gd name="T3" fmla="*/ 0 h 93"/>
                    <a:gd name="T4" fmla="*/ 8 w 31"/>
                    <a:gd name="T5" fmla="*/ 7 h 93"/>
                    <a:gd name="T6" fmla="*/ 8 w 31"/>
                    <a:gd name="T7" fmla="*/ 49 h 93"/>
                    <a:gd name="T8" fmla="*/ 0 w 31"/>
                    <a:gd name="T9" fmla="*/ 63 h 93"/>
                    <a:gd name="T10" fmla="*/ 16 w 31"/>
                    <a:gd name="T11" fmla="*/ 93 h 93"/>
                    <a:gd name="T12" fmla="*/ 31 w 31"/>
                    <a:gd name="T13" fmla="*/ 63 h 93"/>
                    <a:gd name="T14" fmla="*/ 24 w 31"/>
                    <a:gd name="T15" fmla="*/ 4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93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26" name="组合 226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</p:grpSpPr>
            <p:sp>
              <p:nvSpPr>
                <p:cNvPr id="228" name="Freeform 133"/>
                <p:cNvSpPr/>
                <p:nvPr/>
              </p:nvSpPr>
              <p:spPr bwMode="auto">
                <a:xfrm>
                  <a:off x="4964576" y="1736353"/>
                  <a:ext cx="150447" cy="123424"/>
                </a:xfrm>
                <a:custGeom>
                  <a:avLst/>
                  <a:gdLst>
                    <a:gd name="T0" fmla="*/ 32 w 40"/>
                    <a:gd name="T1" fmla="*/ 23 h 33"/>
                    <a:gd name="T2" fmla="*/ 28 w 40"/>
                    <a:gd name="T3" fmla="*/ 23 h 33"/>
                    <a:gd name="T4" fmla="*/ 28 w 40"/>
                    <a:gd name="T5" fmla="*/ 0 h 33"/>
                    <a:gd name="T6" fmla="*/ 22 w 40"/>
                    <a:gd name="T7" fmla="*/ 0 h 33"/>
                    <a:gd name="T8" fmla="*/ 22 w 40"/>
                    <a:gd name="T9" fmla="*/ 23 h 33"/>
                    <a:gd name="T10" fmla="*/ 18 w 40"/>
                    <a:gd name="T11" fmla="*/ 23 h 33"/>
                    <a:gd name="T12" fmla="*/ 18 w 40"/>
                    <a:gd name="T13" fmla="*/ 0 h 33"/>
                    <a:gd name="T14" fmla="*/ 11 w 40"/>
                    <a:gd name="T15" fmla="*/ 0 h 33"/>
                    <a:gd name="T16" fmla="*/ 11 w 40"/>
                    <a:gd name="T17" fmla="*/ 23 h 33"/>
                    <a:gd name="T18" fmla="*/ 7 w 40"/>
                    <a:gd name="T19" fmla="*/ 23 h 33"/>
                    <a:gd name="T20" fmla="*/ 7 w 40"/>
                    <a:gd name="T21" fmla="*/ 0 h 33"/>
                    <a:gd name="T22" fmla="*/ 0 w 40"/>
                    <a:gd name="T23" fmla="*/ 0 h 33"/>
                    <a:gd name="T24" fmla="*/ 0 w 40"/>
                    <a:gd name="T25" fmla="*/ 27 h 33"/>
                    <a:gd name="T26" fmla="*/ 7 w 40"/>
                    <a:gd name="T27" fmla="*/ 33 h 33"/>
                    <a:gd name="T28" fmla="*/ 33 w 40"/>
                    <a:gd name="T29" fmla="*/ 33 h 33"/>
                    <a:gd name="T30" fmla="*/ 40 w 40"/>
                    <a:gd name="T31" fmla="*/ 27 h 33"/>
                    <a:gd name="T32" fmla="*/ 40 w 40"/>
                    <a:gd name="T33" fmla="*/ 0 h 33"/>
                    <a:gd name="T34" fmla="*/ 32 w 40"/>
                    <a:gd name="T35" fmla="*/ 0 h 33"/>
                    <a:gd name="T36" fmla="*/ 32 w 40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34"/>
                <p:cNvSpPr/>
                <p:nvPr/>
              </p:nvSpPr>
              <p:spPr bwMode="auto">
                <a:xfrm>
                  <a:off x="5449017" y="1736353"/>
                  <a:ext cx="147437" cy="123424"/>
                </a:xfrm>
                <a:custGeom>
                  <a:avLst/>
                  <a:gdLst>
                    <a:gd name="T0" fmla="*/ 32 w 39"/>
                    <a:gd name="T1" fmla="*/ 23 h 33"/>
                    <a:gd name="T2" fmla="*/ 28 w 39"/>
                    <a:gd name="T3" fmla="*/ 23 h 33"/>
                    <a:gd name="T4" fmla="*/ 28 w 39"/>
                    <a:gd name="T5" fmla="*/ 0 h 33"/>
                    <a:gd name="T6" fmla="*/ 22 w 39"/>
                    <a:gd name="T7" fmla="*/ 0 h 33"/>
                    <a:gd name="T8" fmla="*/ 22 w 39"/>
                    <a:gd name="T9" fmla="*/ 23 h 33"/>
                    <a:gd name="T10" fmla="*/ 18 w 39"/>
                    <a:gd name="T11" fmla="*/ 23 h 33"/>
                    <a:gd name="T12" fmla="*/ 18 w 39"/>
                    <a:gd name="T13" fmla="*/ 0 h 33"/>
                    <a:gd name="T14" fmla="*/ 11 w 39"/>
                    <a:gd name="T15" fmla="*/ 0 h 33"/>
                    <a:gd name="T16" fmla="*/ 11 w 39"/>
                    <a:gd name="T17" fmla="*/ 23 h 33"/>
                    <a:gd name="T18" fmla="*/ 7 w 39"/>
                    <a:gd name="T19" fmla="*/ 23 h 33"/>
                    <a:gd name="T20" fmla="*/ 7 w 39"/>
                    <a:gd name="T21" fmla="*/ 0 h 33"/>
                    <a:gd name="T22" fmla="*/ 0 w 39"/>
                    <a:gd name="T23" fmla="*/ 0 h 33"/>
                    <a:gd name="T24" fmla="*/ 0 w 39"/>
                    <a:gd name="T25" fmla="*/ 27 h 33"/>
                    <a:gd name="T26" fmla="*/ 7 w 39"/>
                    <a:gd name="T27" fmla="*/ 33 h 33"/>
                    <a:gd name="T28" fmla="*/ 33 w 39"/>
                    <a:gd name="T29" fmla="*/ 33 h 33"/>
                    <a:gd name="T30" fmla="*/ 39 w 39"/>
                    <a:gd name="T31" fmla="*/ 27 h 33"/>
                    <a:gd name="T32" fmla="*/ 39 w 39"/>
                    <a:gd name="T33" fmla="*/ 0 h 33"/>
                    <a:gd name="T34" fmla="*/ 32 w 39"/>
                    <a:gd name="T35" fmla="*/ 0 h 33"/>
                    <a:gd name="T36" fmla="*/ 32 w 39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35"/>
                <p:cNvSpPr>
                  <a:spLocks noEditPoints="1"/>
                </p:cNvSpPr>
                <p:nvPr/>
              </p:nvSpPr>
              <p:spPr bwMode="auto">
                <a:xfrm>
                  <a:off x="4871300" y="881421"/>
                  <a:ext cx="830469" cy="842891"/>
                </a:xfrm>
                <a:custGeom>
                  <a:avLst/>
                  <a:gdLst>
                    <a:gd name="T0" fmla="*/ 202 w 224"/>
                    <a:gd name="T1" fmla="*/ 83 h 224"/>
                    <a:gd name="T2" fmla="*/ 200 w 224"/>
                    <a:gd name="T3" fmla="*/ 94 h 224"/>
                    <a:gd name="T4" fmla="*/ 193 w 224"/>
                    <a:gd name="T5" fmla="*/ 67 h 224"/>
                    <a:gd name="T6" fmla="*/ 111 w 224"/>
                    <a:gd name="T7" fmla="*/ 0 h 224"/>
                    <a:gd name="T8" fmla="*/ 29 w 224"/>
                    <a:gd name="T9" fmla="*/ 67 h 224"/>
                    <a:gd name="T10" fmla="*/ 24 w 224"/>
                    <a:gd name="T11" fmla="*/ 93 h 224"/>
                    <a:gd name="T12" fmla="*/ 22 w 224"/>
                    <a:gd name="T13" fmla="*/ 82 h 224"/>
                    <a:gd name="T14" fmla="*/ 0 w 224"/>
                    <a:gd name="T15" fmla="*/ 84 h 224"/>
                    <a:gd name="T16" fmla="*/ 2 w 224"/>
                    <a:gd name="T17" fmla="*/ 124 h 224"/>
                    <a:gd name="T18" fmla="*/ 24 w 224"/>
                    <a:gd name="T19" fmla="*/ 122 h 224"/>
                    <a:gd name="T20" fmla="*/ 29 w 224"/>
                    <a:gd name="T21" fmla="*/ 104 h 224"/>
                    <a:gd name="T22" fmla="*/ 24 w 224"/>
                    <a:gd name="T23" fmla="*/ 147 h 224"/>
                    <a:gd name="T24" fmla="*/ 11 w 224"/>
                    <a:gd name="T25" fmla="*/ 204 h 224"/>
                    <a:gd name="T26" fmla="*/ 3 w 224"/>
                    <a:gd name="T27" fmla="*/ 224 h 224"/>
                    <a:gd name="T28" fmla="*/ 217 w 224"/>
                    <a:gd name="T29" fmla="*/ 216 h 224"/>
                    <a:gd name="T30" fmla="*/ 211 w 224"/>
                    <a:gd name="T31" fmla="*/ 165 h 224"/>
                    <a:gd name="T32" fmla="*/ 193 w 224"/>
                    <a:gd name="T33" fmla="*/ 147 h 224"/>
                    <a:gd name="T34" fmla="*/ 200 w 224"/>
                    <a:gd name="T35" fmla="*/ 105 h 224"/>
                    <a:gd name="T36" fmla="*/ 202 w 224"/>
                    <a:gd name="T37" fmla="*/ 125 h 224"/>
                    <a:gd name="T38" fmla="*/ 224 w 224"/>
                    <a:gd name="T39" fmla="*/ 123 h 224"/>
                    <a:gd name="T40" fmla="*/ 222 w 224"/>
                    <a:gd name="T41" fmla="*/ 83 h 224"/>
                    <a:gd name="T42" fmla="*/ 188 w 224"/>
                    <a:gd name="T43" fmla="*/ 44 h 224"/>
                    <a:gd name="T44" fmla="*/ 34 w 224"/>
                    <a:gd name="T45" fmla="*/ 61 h 224"/>
                    <a:gd name="T46" fmla="*/ 177 w 224"/>
                    <a:gd name="T47" fmla="*/ 83 h 224"/>
                    <a:gd name="T48" fmla="*/ 45 w 224"/>
                    <a:gd name="T49" fmla="*/ 141 h 224"/>
                    <a:gd name="T50" fmla="*/ 177 w 224"/>
                    <a:gd name="T51" fmla="*/ 83 h 224"/>
                    <a:gd name="T52" fmla="*/ 27 w 224"/>
                    <a:gd name="T53" fmla="*/ 181 h 224"/>
                    <a:gd name="T54" fmla="*/ 64 w 224"/>
                    <a:gd name="T55" fmla="*/ 181 h 224"/>
                    <a:gd name="T56" fmla="*/ 151 w 224"/>
                    <a:gd name="T57" fmla="*/ 203 h 224"/>
                    <a:gd name="T58" fmla="*/ 68 w 224"/>
                    <a:gd name="T59" fmla="*/ 199 h 224"/>
                    <a:gd name="T60" fmla="*/ 146 w 224"/>
                    <a:gd name="T61" fmla="*/ 193 h 224"/>
                    <a:gd name="T62" fmla="*/ 151 w 224"/>
                    <a:gd name="T63" fmla="*/ 203 h 224"/>
                    <a:gd name="T64" fmla="*/ 74 w 224"/>
                    <a:gd name="T65" fmla="*/ 185 h 224"/>
                    <a:gd name="T66" fmla="*/ 74 w 224"/>
                    <a:gd name="T67" fmla="*/ 173 h 224"/>
                    <a:gd name="T68" fmla="*/ 152 w 224"/>
                    <a:gd name="T69" fmla="*/ 179 h 224"/>
                    <a:gd name="T70" fmla="*/ 146 w 224"/>
                    <a:gd name="T71" fmla="*/ 164 h 224"/>
                    <a:gd name="T72" fmla="*/ 68 w 224"/>
                    <a:gd name="T73" fmla="*/ 158 h 224"/>
                    <a:gd name="T74" fmla="*/ 152 w 224"/>
                    <a:gd name="T75" fmla="*/ 157 h 224"/>
                    <a:gd name="T76" fmla="*/ 146 w 224"/>
                    <a:gd name="T77" fmla="*/ 164 h 224"/>
                    <a:gd name="T78" fmla="*/ 155 w 224"/>
                    <a:gd name="T79" fmla="*/ 181 h 224"/>
                    <a:gd name="T80" fmla="*/ 193 w 224"/>
                    <a:gd name="T81" fmla="*/ 18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7730" name="组合 322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</p:grpSpPr>
          <p:sp>
            <p:nvSpPr>
              <p:cNvPr id="324" name="Freeform 7"/>
              <p:cNvSpPr>
                <a:spLocks noEditPoints="1"/>
              </p:cNvSpPr>
              <p:nvPr/>
            </p:nvSpPr>
            <p:spPr bwMode="auto">
              <a:xfrm>
                <a:off x="392210" y="2255640"/>
                <a:ext cx="324435" cy="778398"/>
              </a:xfrm>
              <a:custGeom>
                <a:avLst/>
                <a:gdLst>
                  <a:gd name="T0" fmla="*/ 76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6 w 86"/>
                  <a:gd name="T9" fmla="*/ 22 h 206"/>
                  <a:gd name="T10" fmla="*/ 16 w 86"/>
                  <a:gd name="T11" fmla="*/ 189 h 206"/>
                  <a:gd name="T12" fmla="*/ 33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6 w 86"/>
                  <a:gd name="T21" fmla="*/ 22 h 206"/>
                  <a:gd name="T22" fmla="*/ 86 w 86"/>
                  <a:gd name="T23" fmla="*/ 11 h 206"/>
                  <a:gd name="T24" fmla="*/ 76 w 86"/>
                  <a:gd name="T25" fmla="*/ 0 h 206"/>
                  <a:gd name="T26" fmla="*/ 28 w 86"/>
                  <a:gd name="T27" fmla="*/ 135 h 206"/>
                  <a:gd name="T28" fmla="*/ 28 w 86"/>
                  <a:gd name="T29" fmla="*/ 22 h 206"/>
                  <a:gd name="T30" fmla="*/ 59 w 86"/>
                  <a:gd name="T31" fmla="*/ 22 h 206"/>
                  <a:gd name="T32" fmla="*/ 59 w 86"/>
                  <a:gd name="T33" fmla="*/ 135 h 206"/>
                  <a:gd name="T34" fmla="*/ 28 w 86"/>
                  <a:gd name="T35" fmla="*/ 135 h 206"/>
                  <a:gd name="T36" fmla="*/ 52 w 86"/>
                  <a:gd name="T37" fmla="*/ 200 h 206"/>
                  <a:gd name="T38" fmla="*/ 43 w 86"/>
                  <a:gd name="T39" fmla="*/ 192 h 206"/>
                  <a:gd name="T40" fmla="*/ 52 w 86"/>
                  <a:gd name="T41" fmla="*/ 184 h 206"/>
                  <a:gd name="T42" fmla="*/ 60 w 86"/>
                  <a:gd name="T43" fmla="*/ 192 h 206"/>
                  <a:gd name="T44" fmla="*/ 52 w 86"/>
                  <a:gd name="T45" fmla="*/ 200 h 206"/>
                  <a:gd name="T46" fmla="*/ 58 w 86"/>
                  <a:gd name="T47" fmla="*/ 169 h 206"/>
                  <a:gd name="T48" fmla="*/ 54 w 86"/>
                  <a:gd name="T49" fmla="*/ 165 h 206"/>
                  <a:gd name="T50" fmla="*/ 58 w 86"/>
                  <a:gd name="T51" fmla="*/ 161 h 206"/>
                  <a:gd name="T52" fmla="*/ 61 w 86"/>
                  <a:gd name="T53" fmla="*/ 165 h 206"/>
                  <a:gd name="T54" fmla="*/ 58 w 86"/>
                  <a:gd name="T55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20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5" name="Freeform 8"/>
              <p:cNvSpPr>
                <a:spLocks noEditPoints="1"/>
              </p:cNvSpPr>
              <p:nvPr/>
            </p:nvSpPr>
            <p:spPr bwMode="auto">
              <a:xfrm>
                <a:off x="758701" y="2255640"/>
                <a:ext cx="321432" cy="778398"/>
              </a:xfrm>
              <a:custGeom>
                <a:avLst/>
                <a:gdLst>
                  <a:gd name="T0" fmla="*/ 75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5 w 86"/>
                  <a:gd name="T9" fmla="*/ 22 h 206"/>
                  <a:gd name="T10" fmla="*/ 15 w 86"/>
                  <a:gd name="T11" fmla="*/ 189 h 206"/>
                  <a:gd name="T12" fmla="*/ 32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5 w 86"/>
                  <a:gd name="T21" fmla="*/ 22 h 206"/>
                  <a:gd name="T22" fmla="*/ 86 w 86"/>
                  <a:gd name="T23" fmla="*/ 11 h 206"/>
                  <a:gd name="T24" fmla="*/ 75 w 86"/>
                  <a:gd name="T25" fmla="*/ 0 h 206"/>
                  <a:gd name="T26" fmla="*/ 27 w 86"/>
                  <a:gd name="T27" fmla="*/ 183 h 206"/>
                  <a:gd name="T28" fmla="*/ 23 w 86"/>
                  <a:gd name="T29" fmla="*/ 179 h 206"/>
                  <a:gd name="T30" fmla="*/ 27 w 86"/>
                  <a:gd name="T31" fmla="*/ 175 h 206"/>
                  <a:gd name="T32" fmla="*/ 31 w 86"/>
                  <a:gd name="T33" fmla="*/ 179 h 206"/>
                  <a:gd name="T34" fmla="*/ 27 w 86"/>
                  <a:gd name="T35" fmla="*/ 183 h 206"/>
                  <a:gd name="T36" fmla="*/ 28 w 86"/>
                  <a:gd name="T37" fmla="*/ 81 h 206"/>
                  <a:gd name="T38" fmla="*/ 28 w 86"/>
                  <a:gd name="T39" fmla="*/ 22 h 206"/>
                  <a:gd name="T40" fmla="*/ 59 w 86"/>
                  <a:gd name="T41" fmla="*/ 22 h 206"/>
                  <a:gd name="T42" fmla="*/ 59 w 86"/>
                  <a:gd name="T43" fmla="*/ 81 h 206"/>
                  <a:gd name="T44" fmla="*/ 28 w 86"/>
                  <a:gd name="T45" fmla="*/ 81 h 206"/>
                  <a:gd name="T46" fmla="*/ 58 w 86"/>
                  <a:gd name="T47" fmla="*/ 152 h 206"/>
                  <a:gd name="T48" fmla="*/ 54 w 86"/>
                  <a:gd name="T49" fmla="*/ 156 h 206"/>
                  <a:gd name="T50" fmla="*/ 50 w 86"/>
                  <a:gd name="T51" fmla="*/ 152 h 206"/>
                  <a:gd name="T52" fmla="*/ 54 w 86"/>
                  <a:gd name="T53" fmla="*/ 148 h 206"/>
                  <a:gd name="T54" fmla="*/ 58 w 86"/>
                  <a:gd name="T55" fmla="*/ 152 h 206"/>
                  <a:gd name="T56" fmla="*/ 53 w 86"/>
                  <a:gd name="T57" fmla="*/ 187 h 206"/>
                  <a:gd name="T58" fmla="*/ 44 w 86"/>
                  <a:gd name="T59" fmla="*/ 179 h 206"/>
                  <a:gd name="T60" fmla="*/ 53 w 86"/>
                  <a:gd name="T61" fmla="*/ 171 h 206"/>
                  <a:gd name="T62" fmla="*/ 61 w 86"/>
                  <a:gd name="T63" fmla="*/ 179 h 206"/>
                  <a:gd name="T64" fmla="*/ 53 w 86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0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Freeform 11"/>
              <p:cNvSpPr>
                <a:spLocks noEditPoints="1"/>
              </p:cNvSpPr>
              <p:nvPr/>
            </p:nvSpPr>
            <p:spPr bwMode="auto">
              <a:xfrm>
                <a:off x="7983386" y="2048267"/>
                <a:ext cx="720966" cy="1075934"/>
              </a:xfrm>
              <a:custGeom>
                <a:avLst/>
                <a:gdLst>
                  <a:gd name="T0" fmla="*/ 192 w 192"/>
                  <a:gd name="T1" fmla="*/ 209 h 285"/>
                  <a:gd name="T2" fmla="*/ 192 w 192"/>
                  <a:gd name="T3" fmla="*/ 192 h 285"/>
                  <a:gd name="T4" fmla="*/ 182 w 192"/>
                  <a:gd name="T5" fmla="*/ 192 h 285"/>
                  <a:gd name="T6" fmla="*/ 182 w 192"/>
                  <a:gd name="T7" fmla="*/ 0 h 285"/>
                  <a:gd name="T8" fmla="*/ 11 w 192"/>
                  <a:gd name="T9" fmla="*/ 0 h 285"/>
                  <a:gd name="T10" fmla="*/ 11 w 192"/>
                  <a:gd name="T11" fmla="*/ 192 h 285"/>
                  <a:gd name="T12" fmla="*/ 0 w 192"/>
                  <a:gd name="T13" fmla="*/ 192 h 285"/>
                  <a:gd name="T14" fmla="*/ 0 w 192"/>
                  <a:gd name="T15" fmla="*/ 209 h 285"/>
                  <a:gd name="T16" fmla="*/ 85 w 192"/>
                  <a:gd name="T17" fmla="*/ 209 h 285"/>
                  <a:gd name="T18" fmla="*/ 85 w 192"/>
                  <a:gd name="T19" fmla="*/ 265 h 285"/>
                  <a:gd name="T20" fmla="*/ 67 w 192"/>
                  <a:gd name="T21" fmla="*/ 265 h 285"/>
                  <a:gd name="T22" fmla="*/ 60 w 192"/>
                  <a:gd name="T23" fmla="*/ 280 h 285"/>
                  <a:gd name="T24" fmla="*/ 60 w 192"/>
                  <a:gd name="T25" fmla="*/ 285 h 285"/>
                  <a:gd name="T26" fmla="*/ 133 w 192"/>
                  <a:gd name="T27" fmla="*/ 285 h 285"/>
                  <a:gd name="T28" fmla="*/ 133 w 192"/>
                  <a:gd name="T29" fmla="*/ 280 h 285"/>
                  <a:gd name="T30" fmla="*/ 125 w 192"/>
                  <a:gd name="T31" fmla="*/ 265 h 285"/>
                  <a:gd name="T32" fmla="*/ 108 w 192"/>
                  <a:gd name="T33" fmla="*/ 265 h 285"/>
                  <a:gd name="T34" fmla="*/ 108 w 192"/>
                  <a:gd name="T35" fmla="*/ 209 h 285"/>
                  <a:gd name="T36" fmla="*/ 192 w 192"/>
                  <a:gd name="T37" fmla="*/ 209 h 285"/>
                  <a:gd name="T38" fmla="*/ 26 w 192"/>
                  <a:gd name="T39" fmla="*/ 192 h 285"/>
                  <a:gd name="T40" fmla="*/ 26 w 192"/>
                  <a:gd name="T41" fmla="*/ 15 h 285"/>
                  <a:gd name="T42" fmla="*/ 167 w 192"/>
                  <a:gd name="T43" fmla="*/ 15 h 285"/>
                  <a:gd name="T44" fmla="*/ 167 w 192"/>
                  <a:gd name="T45" fmla="*/ 192 h 285"/>
                  <a:gd name="T46" fmla="*/ 26 w 192"/>
                  <a:gd name="T47" fmla="*/ 1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285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Rectangle 12"/>
              <p:cNvSpPr>
                <a:spLocks noChangeArrowheads="1"/>
              </p:cNvSpPr>
              <p:nvPr/>
            </p:nvSpPr>
            <p:spPr bwMode="auto">
              <a:xfrm>
                <a:off x="8136590" y="2219576"/>
                <a:ext cx="432580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Rectangle 13"/>
              <p:cNvSpPr>
                <a:spLocks noChangeArrowheads="1"/>
              </p:cNvSpPr>
              <p:nvPr/>
            </p:nvSpPr>
            <p:spPr bwMode="auto">
              <a:xfrm>
                <a:off x="8130582" y="2318753"/>
                <a:ext cx="435585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Rectangle 14"/>
              <p:cNvSpPr>
                <a:spLocks noChangeArrowheads="1"/>
              </p:cNvSpPr>
              <p:nvPr/>
            </p:nvSpPr>
            <p:spPr bwMode="auto">
              <a:xfrm>
                <a:off x="8133587" y="2417932"/>
                <a:ext cx="432580" cy="39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tangle 15"/>
              <p:cNvSpPr>
                <a:spLocks noChangeArrowheads="1"/>
              </p:cNvSpPr>
              <p:nvPr/>
            </p:nvSpPr>
            <p:spPr bwMode="auto">
              <a:xfrm>
                <a:off x="8130582" y="2514105"/>
                <a:ext cx="432580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1" name="Rectangle 18"/>
              <p:cNvSpPr>
                <a:spLocks noChangeArrowheads="1"/>
              </p:cNvSpPr>
              <p:nvPr/>
            </p:nvSpPr>
            <p:spPr bwMode="auto">
              <a:xfrm>
                <a:off x="3546438" y="2402904"/>
                <a:ext cx="447601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Rectangle 19"/>
              <p:cNvSpPr>
                <a:spLocks noChangeArrowheads="1"/>
              </p:cNvSpPr>
              <p:nvPr/>
            </p:nvSpPr>
            <p:spPr bwMode="auto">
              <a:xfrm>
                <a:off x="4111195" y="2745520"/>
                <a:ext cx="0" cy="3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3" name="Freeform 20"/>
              <p:cNvSpPr>
                <a:spLocks noEditPoints="1"/>
              </p:cNvSpPr>
              <p:nvPr/>
            </p:nvSpPr>
            <p:spPr bwMode="auto">
              <a:xfrm>
                <a:off x="3420269" y="2189522"/>
                <a:ext cx="690926" cy="805448"/>
              </a:xfrm>
              <a:custGeom>
                <a:avLst/>
                <a:gdLst>
                  <a:gd name="T0" fmla="*/ 158 w 184"/>
                  <a:gd name="T1" fmla="*/ 186 h 213"/>
                  <a:gd name="T2" fmla="*/ 151 w 184"/>
                  <a:gd name="T3" fmla="*/ 190 h 213"/>
                  <a:gd name="T4" fmla="*/ 122 w 184"/>
                  <a:gd name="T5" fmla="*/ 196 h 213"/>
                  <a:gd name="T6" fmla="*/ 85 w 184"/>
                  <a:gd name="T7" fmla="*/ 184 h 213"/>
                  <a:gd name="T8" fmla="*/ 22 w 184"/>
                  <a:gd name="T9" fmla="*/ 184 h 213"/>
                  <a:gd name="T10" fmla="*/ 18 w 184"/>
                  <a:gd name="T11" fmla="*/ 181 h 213"/>
                  <a:gd name="T12" fmla="*/ 18 w 184"/>
                  <a:gd name="T13" fmla="*/ 21 h 213"/>
                  <a:gd name="T14" fmla="*/ 22 w 184"/>
                  <a:gd name="T15" fmla="*/ 17 h 213"/>
                  <a:gd name="T16" fmla="*/ 163 w 184"/>
                  <a:gd name="T17" fmla="*/ 17 h 213"/>
                  <a:gd name="T18" fmla="*/ 166 w 184"/>
                  <a:gd name="T19" fmla="*/ 21 h 213"/>
                  <a:gd name="T20" fmla="*/ 166 w 184"/>
                  <a:gd name="T21" fmla="*/ 85 h 213"/>
                  <a:gd name="T22" fmla="*/ 179 w 184"/>
                  <a:gd name="T23" fmla="*/ 102 h 213"/>
                  <a:gd name="T24" fmla="*/ 184 w 184"/>
                  <a:gd name="T25" fmla="*/ 116 h 213"/>
                  <a:gd name="T26" fmla="*/ 184 w 184"/>
                  <a:gd name="T27" fmla="*/ 21 h 213"/>
                  <a:gd name="T28" fmla="*/ 163 w 184"/>
                  <a:gd name="T29" fmla="*/ 0 h 213"/>
                  <a:gd name="T30" fmla="*/ 22 w 184"/>
                  <a:gd name="T31" fmla="*/ 0 h 213"/>
                  <a:gd name="T32" fmla="*/ 0 w 184"/>
                  <a:gd name="T33" fmla="*/ 21 h 213"/>
                  <a:gd name="T34" fmla="*/ 0 w 184"/>
                  <a:gd name="T35" fmla="*/ 192 h 213"/>
                  <a:gd name="T36" fmla="*/ 22 w 184"/>
                  <a:gd name="T37" fmla="*/ 213 h 213"/>
                  <a:gd name="T38" fmla="*/ 163 w 184"/>
                  <a:gd name="T39" fmla="*/ 213 h 213"/>
                  <a:gd name="T40" fmla="*/ 181 w 184"/>
                  <a:gd name="T41" fmla="*/ 203 h 213"/>
                  <a:gd name="T42" fmla="*/ 158 w 184"/>
                  <a:gd name="T43" fmla="*/ 186 h 213"/>
                  <a:gd name="T44" fmla="*/ 92 w 184"/>
                  <a:gd name="T45" fmla="*/ 206 h 213"/>
                  <a:gd name="T46" fmla="*/ 84 w 184"/>
                  <a:gd name="T47" fmla="*/ 199 h 213"/>
                  <a:gd name="T48" fmla="*/ 92 w 184"/>
                  <a:gd name="T49" fmla="*/ 191 h 213"/>
                  <a:gd name="T50" fmla="*/ 100 w 184"/>
                  <a:gd name="T51" fmla="*/ 199 h 213"/>
                  <a:gd name="T52" fmla="*/ 92 w 184"/>
                  <a:gd name="T53" fmla="*/ 20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13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3741700" y="2703445"/>
                <a:ext cx="246330" cy="42076"/>
              </a:xfrm>
              <a:custGeom>
                <a:avLst/>
                <a:gdLst>
                  <a:gd name="T0" fmla="*/ 3 w 65"/>
                  <a:gd name="T1" fmla="*/ 10 h 11"/>
                  <a:gd name="T2" fmla="*/ 4 w 65"/>
                  <a:gd name="T3" fmla="*/ 11 h 11"/>
                  <a:gd name="T4" fmla="*/ 65 w 65"/>
                  <a:gd name="T5" fmla="*/ 11 h 11"/>
                  <a:gd name="T6" fmla="*/ 65 w 65"/>
                  <a:gd name="T7" fmla="*/ 0 h 11"/>
                  <a:gd name="T8" fmla="*/ 0 w 65"/>
                  <a:gd name="T9" fmla="*/ 0 h 11"/>
                  <a:gd name="T10" fmla="*/ 3 w 6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5" name="Freeform 22"/>
              <p:cNvSpPr/>
              <p:nvPr/>
            </p:nvSpPr>
            <p:spPr bwMode="auto">
              <a:xfrm>
                <a:off x="3540430" y="2703445"/>
                <a:ext cx="99134" cy="42076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11 h 11"/>
                  <a:gd name="T4" fmla="*/ 27 w 27"/>
                  <a:gd name="T5" fmla="*/ 11 h 11"/>
                  <a:gd name="T6" fmla="*/ 25 w 27"/>
                  <a:gd name="T7" fmla="*/ 0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3741700" y="2601261"/>
                <a:ext cx="249333" cy="48086"/>
              </a:xfrm>
              <a:custGeom>
                <a:avLst/>
                <a:gdLst>
                  <a:gd name="T0" fmla="*/ 5 w 66"/>
                  <a:gd name="T1" fmla="*/ 0 h 12"/>
                  <a:gd name="T2" fmla="*/ 1 w 66"/>
                  <a:gd name="T3" fmla="*/ 9 h 12"/>
                  <a:gd name="T4" fmla="*/ 0 w 66"/>
                  <a:gd name="T5" fmla="*/ 12 h 12"/>
                  <a:gd name="T6" fmla="*/ 66 w 66"/>
                  <a:gd name="T7" fmla="*/ 12 h 12"/>
                  <a:gd name="T8" fmla="*/ 66 w 66"/>
                  <a:gd name="T9" fmla="*/ 5 h 12"/>
                  <a:gd name="T10" fmla="*/ 63 w 66"/>
                  <a:gd name="T11" fmla="*/ 0 h 12"/>
                  <a:gd name="T12" fmla="*/ 5 w 6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3543435" y="2601261"/>
                <a:ext cx="96129" cy="48086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2 h 12"/>
                  <a:gd name="T4" fmla="*/ 24 w 26"/>
                  <a:gd name="T5" fmla="*/ 12 h 12"/>
                  <a:gd name="T6" fmla="*/ 26 w 26"/>
                  <a:gd name="T7" fmla="*/ 0 h 12"/>
                  <a:gd name="T8" fmla="*/ 0 w 2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543435" y="2502083"/>
                <a:ext cx="162217" cy="42076"/>
              </a:xfrm>
              <a:custGeom>
                <a:avLst/>
                <a:gdLst>
                  <a:gd name="T0" fmla="*/ 43 w 43"/>
                  <a:gd name="T1" fmla="*/ 0 h 12"/>
                  <a:gd name="T2" fmla="*/ 0 w 43"/>
                  <a:gd name="T3" fmla="*/ 0 h 12"/>
                  <a:gd name="T4" fmla="*/ 0 w 43"/>
                  <a:gd name="T5" fmla="*/ 12 h 12"/>
                  <a:gd name="T6" fmla="*/ 34 w 43"/>
                  <a:gd name="T7" fmla="*/ 12 h 12"/>
                  <a:gd name="T8" fmla="*/ 43 w 4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Freeform 26"/>
              <p:cNvSpPr>
                <a:spLocks noEditPoints="1"/>
              </p:cNvSpPr>
              <p:nvPr/>
            </p:nvSpPr>
            <p:spPr bwMode="auto">
              <a:xfrm>
                <a:off x="3618534" y="2420937"/>
                <a:ext cx="720966" cy="628130"/>
              </a:xfrm>
              <a:custGeom>
                <a:avLst/>
                <a:gdLst>
                  <a:gd name="T0" fmla="*/ 184 w 192"/>
                  <a:gd name="T1" fmla="*/ 132 h 166"/>
                  <a:gd name="T2" fmla="*/ 129 w 192"/>
                  <a:gd name="T3" fmla="*/ 92 h 166"/>
                  <a:gd name="T4" fmla="*/ 125 w 192"/>
                  <a:gd name="T5" fmla="*/ 90 h 166"/>
                  <a:gd name="T6" fmla="*/ 121 w 192"/>
                  <a:gd name="T7" fmla="*/ 43 h 166"/>
                  <a:gd name="T8" fmla="*/ 41 w 192"/>
                  <a:gd name="T9" fmla="*/ 15 h 166"/>
                  <a:gd name="T10" fmla="*/ 15 w 192"/>
                  <a:gd name="T11" fmla="*/ 96 h 166"/>
                  <a:gd name="T12" fmla="*/ 95 w 192"/>
                  <a:gd name="T13" fmla="*/ 124 h 166"/>
                  <a:gd name="T14" fmla="*/ 105 w 192"/>
                  <a:gd name="T15" fmla="*/ 118 h 166"/>
                  <a:gd name="T16" fmla="*/ 108 w 192"/>
                  <a:gd name="T17" fmla="*/ 121 h 166"/>
                  <a:gd name="T18" fmla="*/ 163 w 192"/>
                  <a:gd name="T19" fmla="*/ 161 h 166"/>
                  <a:gd name="T20" fmla="*/ 184 w 192"/>
                  <a:gd name="T21" fmla="*/ 157 h 166"/>
                  <a:gd name="T22" fmla="*/ 188 w 192"/>
                  <a:gd name="T23" fmla="*/ 153 h 166"/>
                  <a:gd name="T24" fmla="*/ 184 w 192"/>
                  <a:gd name="T25" fmla="*/ 132 h 166"/>
                  <a:gd name="T26" fmla="*/ 87 w 192"/>
                  <a:gd name="T27" fmla="*/ 107 h 166"/>
                  <a:gd name="T28" fmla="*/ 32 w 192"/>
                  <a:gd name="T29" fmla="*/ 88 h 166"/>
                  <a:gd name="T30" fmla="*/ 49 w 192"/>
                  <a:gd name="T31" fmla="*/ 32 h 166"/>
                  <a:gd name="T32" fmla="*/ 104 w 192"/>
                  <a:gd name="T33" fmla="*/ 52 h 166"/>
                  <a:gd name="T34" fmla="*/ 87 w 192"/>
                  <a:gd name="T3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66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Freeform 29"/>
              <p:cNvSpPr>
                <a:spLocks noEditPoints="1"/>
              </p:cNvSpPr>
              <p:nvPr/>
            </p:nvSpPr>
            <p:spPr bwMode="auto">
              <a:xfrm>
                <a:off x="1674930" y="2829671"/>
                <a:ext cx="937256" cy="135244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8 w 250"/>
                  <a:gd name="T29" fmla="*/ 21 h 36"/>
                  <a:gd name="T30" fmla="*/ 78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9 w 250"/>
                  <a:gd name="T39" fmla="*/ 21 h 36"/>
                  <a:gd name="T40" fmla="*/ 209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1774062" y="2231597"/>
                <a:ext cx="732982" cy="583048"/>
              </a:xfrm>
              <a:custGeom>
                <a:avLst/>
                <a:gdLst>
                  <a:gd name="T0" fmla="*/ 194 w 195"/>
                  <a:gd name="T1" fmla="*/ 154 h 154"/>
                  <a:gd name="T2" fmla="*/ 195 w 195"/>
                  <a:gd name="T3" fmla="*/ 151 h 154"/>
                  <a:gd name="T4" fmla="*/ 195 w 195"/>
                  <a:gd name="T5" fmla="*/ 138 h 154"/>
                  <a:gd name="T6" fmla="*/ 191 w 195"/>
                  <a:gd name="T7" fmla="*/ 140 h 154"/>
                  <a:gd name="T8" fmla="*/ 163 w 195"/>
                  <a:gd name="T9" fmla="*/ 146 h 154"/>
                  <a:gd name="T10" fmla="*/ 142 w 195"/>
                  <a:gd name="T11" fmla="*/ 143 h 154"/>
                  <a:gd name="T12" fmla="*/ 16 w 195"/>
                  <a:gd name="T13" fmla="*/ 143 h 154"/>
                  <a:gd name="T14" fmla="*/ 16 w 195"/>
                  <a:gd name="T15" fmla="*/ 16 h 154"/>
                  <a:gd name="T16" fmla="*/ 151 w 195"/>
                  <a:gd name="T17" fmla="*/ 16 h 154"/>
                  <a:gd name="T18" fmla="*/ 160 w 195"/>
                  <a:gd name="T19" fmla="*/ 15 h 154"/>
                  <a:gd name="T20" fmla="*/ 169 w 195"/>
                  <a:gd name="T21" fmla="*/ 16 h 154"/>
                  <a:gd name="T22" fmla="*/ 178 w 195"/>
                  <a:gd name="T23" fmla="*/ 16 h 154"/>
                  <a:gd name="T24" fmla="*/ 178 w 195"/>
                  <a:gd name="T25" fmla="*/ 18 h 154"/>
                  <a:gd name="T26" fmla="*/ 195 w 195"/>
                  <a:gd name="T27" fmla="*/ 26 h 154"/>
                  <a:gd name="T28" fmla="*/ 195 w 195"/>
                  <a:gd name="T29" fmla="*/ 15 h 154"/>
                  <a:gd name="T30" fmla="*/ 180 w 195"/>
                  <a:gd name="T31" fmla="*/ 0 h 154"/>
                  <a:gd name="T32" fmla="*/ 15 w 195"/>
                  <a:gd name="T33" fmla="*/ 0 h 154"/>
                  <a:gd name="T34" fmla="*/ 0 w 195"/>
                  <a:gd name="T35" fmla="*/ 15 h 154"/>
                  <a:gd name="T36" fmla="*/ 0 w 195"/>
                  <a:gd name="T37" fmla="*/ 151 h 154"/>
                  <a:gd name="T38" fmla="*/ 1 w 195"/>
                  <a:gd name="T39" fmla="*/ 154 h 154"/>
                  <a:gd name="T40" fmla="*/ 194 w 195"/>
                  <a:gd name="T4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154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1933276" y="2363835"/>
                <a:ext cx="270362" cy="42076"/>
              </a:xfrm>
              <a:custGeom>
                <a:avLst/>
                <a:gdLst>
                  <a:gd name="T0" fmla="*/ 72 w 72"/>
                  <a:gd name="T1" fmla="*/ 0 h 11"/>
                  <a:gd name="T2" fmla="*/ 0 w 72"/>
                  <a:gd name="T3" fmla="*/ 0 h 11"/>
                  <a:gd name="T4" fmla="*/ 0 w 72"/>
                  <a:gd name="T5" fmla="*/ 11 h 11"/>
                  <a:gd name="T6" fmla="*/ 64 w 72"/>
                  <a:gd name="T7" fmla="*/ 11 h 11"/>
                  <a:gd name="T8" fmla="*/ 72 w 7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1930271" y="2457001"/>
                <a:ext cx="216290" cy="45082"/>
              </a:xfrm>
              <a:custGeom>
                <a:avLst/>
                <a:gdLst>
                  <a:gd name="T0" fmla="*/ 0 w 58"/>
                  <a:gd name="T1" fmla="*/ 11 h 11"/>
                  <a:gd name="T2" fmla="*/ 56 w 58"/>
                  <a:gd name="T3" fmla="*/ 11 h 11"/>
                  <a:gd name="T4" fmla="*/ 58 w 58"/>
                  <a:gd name="T5" fmla="*/ 0 h 11"/>
                  <a:gd name="T6" fmla="*/ 0 w 58"/>
                  <a:gd name="T7" fmla="*/ 0 h 11"/>
                  <a:gd name="T8" fmla="*/ 0 w 5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1930271" y="2556181"/>
                <a:ext cx="216290" cy="42076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11 h 11"/>
                  <a:gd name="T4" fmla="*/ 58 w 58"/>
                  <a:gd name="T5" fmla="*/ 11 h 11"/>
                  <a:gd name="T6" fmla="*/ 56 w 58"/>
                  <a:gd name="T7" fmla="*/ 0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1924263" y="2655358"/>
                <a:ext cx="273367" cy="42076"/>
              </a:xfrm>
              <a:custGeom>
                <a:avLst/>
                <a:gdLst>
                  <a:gd name="T0" fmla="*/ 0 w 73"/>
                  <a:gd name="T1" fmla="*/ 11 h 11"/>
                  <a:gd name="T2" fmla="*/ 73 w 73"/>
                  <a:gd name="T3" fmla="*/ 11 h 11"/>
                  <a:gd name="T4" fmla="*/ 65 w 73"/>
                  <a:gd name="T5" fmla="*/ 0 h 11"/>
                  <a:gd name="T6" fmla="*/ 0 w 73"/>
                  <a:gd name="T7" fmla="*/ 0 h 11"/>
                  <a:gd name="T8" fmla="*/ 0 w 7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Freeform 35"/>
              <p:cNvSpPr>
                <a:spLocks noEditPoints="1"/>
              </p:cNvSpPr>
              <p:nvPr/>
            </p:nvSpPr>
            <p:spPr bwMode="auto">
              <a:xfrm>
                <a:off x="2125534" y="2276677"/>
                <a:ext cx="723969" cy="625124"/>
              </a:xfrm>
              <a:custGeom>
                <a:avLst/>
                <a:gdLst>
                  <a:gd name="T0" fmla="*/ 184 w 193"/>
                  <a:gd name="T1" fmla="*/ 131 h 165"/>
                  <a:gd name="T2" fmla="*/ 129 w 193"/>
                  <a:gd name="T3" fmla="*/ 91 h 165"/>
                  <a:gd name="T4" fmla="*/ 125 w 193"/>
                  <a:gd name="T5" fmla="*/ 89 h 165"/>
                  <a:gd name="T6" fmla="*/ 121 w 193"/>
                  <a:gd name="T7" fmla="*/ 42 h 165"/>
                  <a:gd name="T8" fmla="*/ 41 w 193"/>
                  <a:gd name="T9" fmla="*/ 14 h 165"/>
                  <a:gd name="T10" fmla="*/ 15 w 193"/>
                  <a:gd name="T11" fmla="*/ 95 h 165"/>
                  <a:gd name="T12" fmla="*/ 95 w 193"/>
                  <a:gd name="T13" fmla="*/ 123 h 165"/>
                  <a:gd name="T14" fmla="*/ 105 w 193"/>
                  <a:gd name="T15" fmla="*/ 117 h 165"/>
                  <a:gd name="T16" fmla="*/ 108 w 193"/>
                  <a:gd name="T17" fmla="*/ 120 h 165"/>
                  <a:gd name="T18" fmla="*/ 163 w 193"/>
                  <a:gd name="T19" fmla="*/ 160 h 165"/>
                  <a:gd name="T20" fmla="*/ 184 w 193"/>
                  <a:gd name="T21" fmla="*/ 157 h 165"/>
                  <a:gd name="T22" fmla="*/ 188 w 193"/>
                  <a:gd name="T23" fmla="*/ 152 h 165"/>
                  <a:gd name="T24" fmla="*/ 184 w 193"/>
                  <a:gd name="T25" fmla="*/ 131 h 165"/>
                  <a:gd name="T26" fmla="*/ 87 w 193"/>
                  <a:gd name="T27" fmla="*/ 106 h 165"/>
                  <a:gd name="T28" fmla="*/ 32 w 193"/>
                  <a:gd name="T29" fmla="*/ 87 h 165"/>
                  <a:gd name="T30" fmla="*/ 49 w 193"/>
                  <a:gd name="T31" fmla="*/ 31 h 165"/>
                  <a:gd name="T32" fmla="*/ 104 w 193"/>
                  <a:gd name="T33" fmla="*/ 51 h 165"/>
                  <a:gd name="T34" fmla="*/ 87 w 193"/>
                  <a:gd name="T3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3" h="165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7" name="Freeform 38"/>
              <p:cNvSpPr>
                <a:spLocks noEditPoints="1"/>
              </p:cNvSpPr>
              <p:nvPr/>
            </p:nvSpPr>
            <p:spPr bwMode="auto">
              <a:xfrm>
                <a:off x="6526432" y="2168483"/>
                <a:ext cx="183247" cy="793426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8" name="Freeform 39"/>
              <p:cNvSpPr>
                <a:spLocks noEditPoints="1"/>
              </p:cNvSpPr>
              <p:nvPr/>
            </p:nvSpPr>
            <p:spPr bwMode="auto">
              <a:xfrm>
                <a:off x="6733711" y="2168483"/>
                <a:ext cx="183245" cy="793426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Freeform 40"/>
              <p:cNvSpPr>
                <a:spLocks noEditPoints="1"/>
              </p:cNvSpPr>
              <p:nvPr/>
            </p:nvSpPr>
            <p:spPr bwMode="auto">
              <a:xfrm>
                <a:off x="6922963" y="2150450"/>
                <a:ext cx="426572" cy="808454"/>
              </a:xfrm>
              <a:custGeom>
                <a:avLst/>
                <a:gdLst>
                  <a:gd name="T0" fmla="*/ 111 w 113"/>
                  <a:gd name="T1" fmla="*/ 190 h 213"/>
                  <a:gd name="T2" fmla="*/ 48 w 113"/>
                  <a:gd name="T3" fmla="*/ 7 h 213"/>
                  <a:gd name="T4" fmla="*/ 39 w 113"/>
                  <a:gd name="T5" fmla="*/ 1 h 213"/>
                  <a:gd name="T6" fmla="*/ 5 w 113"/>
                  <a:gd name="T7" fmla="*/ 13 h 213"/>
                  <a:gd name="T8" fmla="*/ 2 w 113"/>
                  <a:gd name="T9" fmla="*/ 23 h 213"/>
                  <a:gd name="T10" fmla="*/ 65 w 113"/>
                  <a:gd name="T11" fmla="*/ 206 h 213"/>
                  <a:gd name="T12" fmla="*/ 74 w 113"/>
                  <a:gd name="T13" fmla="*/ 212 h 213"/>
                  <a:gd name="T14" fmla="*/ 108 w 113"/>
                  <a:gd name="T15" fmla="*/ 200 h 213"/>
                  <a:gd name="T16" fmla="*/ 111 w 113"/>
                  <a:gd name="T17" fmla="*/ 190 h 213"/>
                  <a:gd name="T18" fmla="*/ 13 w 113"/>
                  <a:gd name="T19" fmla="*/ 22 h 213"/>
                  <a:gd name="T20" fmla="*/ 38 w 113"/>
                  <a:gd name="T21" fmla="*/ 13 h 213"/>
                  <a:gd name="T22" fmla="*/ 61 w 113"/>
                  <a:gd name="T23" fmla="*/ 79 h 213"/>
                  <a:gd name="T24" fmla="*/ 36 w 113"/>
                  <a:gd name="T25" fmla="*/ 88 h 213"/>
                  <a:gd name="T26" fmla="*/ 13 w 113"/>
                  <a:gd name="T27" fmla="*/ 22 h 213"/>
                  <a:gd name="T28" fmla="*/ 39 w 113"/>
                  <a:gd name="T29" fmla="*/ 97 h 213"/>
                  <a:gd name="T30" fmla="*/ 65 w 113"/>
                  <a:gd name="T31" fmla="*/ 88 h 213"/>
                  <a:gd name="T32" fmla="*/ 69 w 113"/>
                  <a:gd name="T33" fmla="*/ 101 h 213"/>
                  <a:gd name="T34" fmla="*/ 43 w 113"/>
                  <a:gd name="T35" fmla="*/ 110 h 213"/>
                  <a:gd name="T36" fmla="*/ 39 w 113"/>
                  <a:gd name="T37" fmla="*/ 97 h 213"/>
                  <a:gd name="T38" fmla="*/ 51 w 113"/>
                  <a:gd name="T39" fmla="*/ 133 h 213"/>
                  <a:gd name="T40" fmla="*/ 47 w 113"/>
                  <a:gd name="T41" fmla="*/ 120 h 213"/>
                  <a:gd name="T42" fmla="*/ 73 w 113"/>
                  <a:gd name="T43" fmla="*/ 111 h 213"/>
                  <a:gd name="T44" fmla="*/ 77 w 113"/>
                  <a:gd name="T45" fmla="*/ 124 h 213"/>
                  <a:gd name="T46" fmla="*/ 51 w 113"/>
                  <a:gd name="T47" fmla="*/ 133 h 213"/>
                  <a:gd name="T48" fmla="*/ 74 w 113"/>
                  <a:gd name="T49" fmla="*/ 199 h 213"/>
                  <a:gd name="T50" fmla="*/ 70 w 113"/>
                  <a:gd name="T51" fmla="*/ 187 h 213"/>
                  <a:gd name="T52" fmla="*/ 96 w 113"/>
                  <a:gd name="T53" fmla="*/ 178 h 213"/>
                  <a:gd name="T54" fmla="*/ 100 w 113"/>
                  <a:gd name="T55" fmla="*/ 190 h 213"/>
                  <a:gd name="T56" fmla="*/ 74 w 113"/>
                  <a:gd name="T57" fmla="*/ 19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2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Freeform 43"/>
              <p:cNvSpPr>
                <a:spLocks noEditPoints="1"/>
              </p:cNvSpPr>
              <p:nvPr/>
            </p:nvSpPr>
            <p:spPr bwMode="auto">
              <a:xfrm>
                <a:off x="4856193" y="2015208"/>
                <a:ext cx="411553" cy="555999"/>
              </a:xfrm>
              <a:custGeom>
                <a:avLst/>
                <a:gdLst>
                  <a:gd name="T0" fmla="*/ 8 w 110"/>
                  <a:gd name="T1" fmla="*/ 92 h 147"/>
                  <a:gd name="T2" fmla="*/ 17 w 110"/>
                  <a:gd name="T3" fmla="*/ 105 h 147"/>
                  <a:gd name="T4" fmla="*/ 57 w 110"/>
                  <a:gd name="T5" fmla="*/ 147 h 147"/>
                  <a:gd name="T6" fmla="*/ 96 w 110"/>
                  <a:gd name="T7" fmla="*/ 105 h 147"/>
                  <a:gd name="T8" fmla="*/ 97 w 110"/>
                  <a:gd name="T9" fmla="*/ 105 h 147"/>
                  <a:gd name="T10" fmla="*/ 107 w 110"/>
                  <a:gd name="T11" fmla="*/ 92 h 147"/>
                  <a:gd name="T12" fmla="*/ 99 w 110"/>
                  <a:gd name="T13" fmla="*/ 80 h 147"/>
                  <a:gd name="T14" fmla="*/ 87 w 110"/>
                  <a:gd name="T15" fmla="*/ 32 h 147"/>
                  <a:gd name="T16" fmla="*/ 28 w 110"/>
                  <a:gd name="T17" fmla="*/ 25 h 147"/>
                  <a:gd name="T18" fmla="*/ 13 w 110"/>
                  <a:gd name="T19" fmla="*/ 81 h 147"/>
                  <a:gd name="T20" fmla="*/ 13 w 110"/>
                  <a:gd name="T21" fmla="*/ 81 h 147"/>
                  <a:gd name="T22" fmla="*/ 8 w 110"/>
                  <a:gd name="T23" fmla="*/ 92 h 147"/>
                  <a:gd name="T24" fmla="*/ 18 w 110"/>
                  <a:gd name="T25" fmla="*/ 82 h 147"/>
                  <a:gd name="T26" fmla="*/ 18 w 110"/>
                  <a:gd name="T27" fmla="*/ 82 h 147"/>
                  <a:gd name="T28" fmla="*/ 19 w 110"/>
                  <a:gd name="T29" fmla="*/ 82 h 147"/>
                  <a:gd name="T30" fmla="*/ 19 w 110"/>
                  <a:gd name="T31" fmla="*/ 79 h 147"/>
                  <a:gd name="T32" fmla="*/ 22 w 110"/>
                  <a:gd name="T33" fmla="*/ 62 h 147"/>
                  <a:gd name="T34" fmla="*/ 26 w 110"/>
                  <a:gd name="T35" fmla="*/ 57 h 147"/>
                  <a:gd name="T36" fmla="*/ 71 w 110"/>
                  <a:gd name="T37" fmla="*/ 46 h 147"/>
                  <a:gd name="T38" fmla="*/ 93 w 110"/>
                  <a:gd name="T39" fmla="*/ 83 h 147"/>
                  <a:gd name="T40" fmla="*/ 94 w 110"/>
                  <a:gd name="T41" fmla="*/ 83 h 147"/>
                  <a:gd name="T42" fmla="*/ 96 w 110"/>
                  <a:gd name="T43" fmla="*/ 82 h 147"/>
                  <a:gd name="T44" fmla="*/ 97 w 110"/>
                  <a:gd name="T45" fmla="*/ 82 h 147"/>
                  <a:gd name="T46" fmla="*/ 102 w 110"/>
                  <a:gd name="T47" fmla="*/ 85 h 147"/>
                  <a:gd name="T48" fmla="*/ 105 w 110"/>
                  <a:gd name="T49" fmla="*/ 92 h 147"/>
                  <a:gd name="T50" fmla="*/ 102 w 110"/>
                  <a:gd name="T51" fmla="*/ 100 h 147"/>
                  <a:gd name="T52" fmla="*/ 97 w 110"/>
                  <a:gd name="T53" fmla="*/ 102 h 147"/>
                  <a:gd name="T54" fmla="*/ 97 w 110"/>
                  <a:gd name="T55" fmla="*/ 102 h 147"/>
                  <a:gd name="T56" fmla="*/ 94 w 110"/>
                  <a:gd name="T57" fmla="*/ 102 h 147"/>
                  <a:gd name="T58" fmla="*/ 94 w 110"/>
                  <a:gd name="T59" fmla="*/ 105 h 147"/>
                  <a:gd name="T60" fmla="*/ 81 w 110"/>
                  <a:gd name="T61" fmla="*/ 133 h 147"/>
                  <a:gd name="T62" fmla="*/ 70 w 110"/>
                  <a:gd name="T63" fmla="*/ 141 h 147"/>
                  <a:gd name="T64" fmla="*/ 57 w 110"/>
                  <a:gd name="T65" fmla="*/ 144 h 147"/>
                  <a:gd name="T66" fmla="*/ 44 w 110"/>
                  <a:gd name="T67" fmla="*/ 141 h 147"/>
                  <a:gd name="T68" fmla="*/ 33 w 110"/>
                  <a:gd name="T69" fmla="*/ 133 h 147"/>
                  <a:gd name="T70" fmla="*/ 20 w 110"/>
                  <a:gd name="T71" fmla="*/ 105 h 147"/>
                  <a:gd name="T72" fmla="*/ 20 w 110"/>
                  <a:gd name="T73" fmla="*/ 103 h 147"/>
                  <a:gd name="T74" fmla="*/ 17 w 110"/>
                  <a:gd name="T75" fmla="*/ 102 h 147"/>
                  <a:gd name="T76" fmla="*/ 10 w 110"/>
                  <a:gd name="T77" fmla="*/ 92 h 147"/>
                  <a:gd name="T78" fmla="*/ 13 w 110"/>
                  <a:gd name="T79" fmla="*/ 85 h 147"/>
                  <a:gd name="T80" fmla="*/ 18 w 110"/>
                  <a:gd name="T81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47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Freeform 44"/>
              <p:cNvSpPr>
                <a:spLocks noEditPoints="1"/>
              </p:cNvSpPr>
              <p:nvPr/>
            </p:nvSpPr>
            <p:spPr bwMode="auto">
              <a:xfrm>
                <a:off x="4943311" y="2291705"/>
                <a:ext cx="246330" cy="87156"/>
              </a:xfrm>
              <a:custGeom>
                <a:avLst/>
                <a:gdLst>
                  <a:gd name="T0" fmla="*/ 6 w 65"/>
                  <a:gd name="T1" fmla="*/ 23 h 23"/>
                  <a:gd name="T2" fmla="*/ 23 w 65"/>
                  <a:gd name="T3" fmla="*/ 23 h 23"/>
                  <a:gd name="T4" fmla="*/ 29 w 65"/>
                  <a:gd name="T5" fmla="*/ 17 h 23"/>
                  <a:gd name="T6" fmla="*/ 29 w 65"/>
                  <a:gd name="T7" fmla="*/ 11 h 23"/>
                  <a:gd name="T8" fmla="*/ 35 w 65"/>
                  <a:gd name="T9" fmla="*/ 11 h 23"/>
                  <a:gd name="T10" fmla="*/ 35 w 65"/>
                  <a:gd name="T11" fmla="*/ 17 h 23"/>
                  <a:gd name="T12" fmla="*/ 41 w 65"/>
                  <a:gd name="T13" fmla="*/ 23 h 23"/>
                  <a:gd name="T14" fmla="*/ 59 w 65"/>
                  <a:gd name="T15" fmla="*/ 23 h 23"/>
                  <a:gd name="T16" fmla="*/ 65 w 65"/>
                  <a:gd name="T17" fmla="*/ 17 h 23"/>
                  <a:gd name="T18" fmla="*/ 65 w 65"/>
                  <a:gd name="T19" fmla="*/ 6 h 23"/>
                  <a:gd name="T20" fmla="*/ 59 w 65"/>
                  <a:gd name="T21" fmla="*/ 0 h 23"/>
                  <a:gd name="T22" fmla="*/ 41 w 65"/>
                  <a:gd name="T23" fmla="*/ 0 h 23"/>
                  <a:gd name="T24" fmla="*/ 35 w 65"/>
                  <a:gd name="T25" fmla="*/ 6 h 23"/>
                  <a:gd name="T26" fmla="*/ 35 w 65"/>
                  <a:gd name="T27" fmla="*/ 10 h 23"/>
                  <a:gd name="T28" fmla="*/ 29 w 65"/>
                  <a:gd name="T29" fmla="*/ 10 h 23"/>
                  <a:gd name="T30" fmla="*/ 29 w 65"/>
                  <a:gd name="T31" fmla="*/ 6 h 23"/>
                  <a:gd name="T32" fmla="*/ 23 w 65"/>
                  <a:gd name="T33" fmla="*/ 0 h 23"/>
                  <a:gd name="T34" fmla="*/ 6 w 65"/>
                  <a:gd name="T35" fmla="*/ 0 h 23"/>
                  <a:gd name="T36" fmla="*/ 0 w 65"/>
                  <a:gd name="T37" fmla="*/ 6 h 23"/>
                  <a:gd name="T38" fmla="*/ 0 w 65"/>
                  <a:gd name="T39" fmla="*/ 17 h 23"/>
                  <a:gd name="T40" fmla="*/ 6 w 65"/>
                  <a:gd name="T41" fmla="*/ 23 h 23"/>
                  <a:gd name="T42" fmla="*/ 37 w 65"/>
                  <a:gd name="T43" fmla="*/ 6 h 23"/>
                  <a:gd name="T44" fmla="*/ 41 w 65"/>
                  <a:gd name="T45" fmla="*/ 1 h 23"/>
                  <a:gd name="T46" fmla="*/ 59 w 65"/>
                  <a:gd name="T47" fmla="*/ 1 h 23"/>
                  <a:gd name="T48" fmla="*/ 63 w 65"/>
                  <a:gd name="T49" fmla="*/ 6 h 23"/>
                  <a:gd name="T50" fmla="*/ 63 w 65"/>
                  <a:gd name="T51" fmla="*/ 17 h 23"/>
                  <a:gd name="T52" fmla="*/ 59 w 65"/>
                  <a:gd name="T53" fmla="*/ 21 h 23"/>
                  <a:gd name="T54" fmla="*/ 41 w 65"/>
                  <a:gd name="T55" fmla="*/ 21 h 23"/>
                  <a:gd name="T56" fmla="*/ 37 w 65"/>
                  <a:gd name="T57" fmla="*/ 17 h 23"/>
                  <a:gd name="T58" fmla="*/ 37 w 65"/>
                  <a:gd name="T59" fmla="*/ 6 h 23"/>
                  <a:gd name="T60" fmla="*/ 1 w 65"/>
                  <a:gd name="T61" fmla="*/ 6 h 23"/>
                  <a:gd name="T62" fmla="*/ 6 w 65"/>
                  <a:gd name="T63" fmla="*/ 1 h 23"/>
                  <a:gd name="T64" fmla="*/ 23 w 65"/>
                  <a:gd name="T65" fmla="*/ 1 h 23"/>
                  <a:gd name="T66" fmla="*/ 28 w 65"/>
                  <a:gd name="T67" fmla="*/ 6 h 23"/>
                  <a:gd name="T68" fmla="*/ 28 w 65"/>
                  <a:gd name="T69" fmla="*/ 10 h 23"/>
                  <a:gd name="T70" fmla="*/ 28 w 65"/>
                  <a:gd name="T71" fmla="*/ 11 h 23"/>
                  <a:gd name="T72" fmla="*/ 28 w 65"/>
                  <a:gd name="T73" fmla="*/ 17 h 23"/>
                  <a:gd name="T74" fmla="*/ 23 w 65"/>
                  <a:gd name="T75" fmla="*/ 21 h 23"/>
                  <a:gd name="T76" fmla="*/ 6 w 65"/>
                  <a:gd name="T77" fmla="*/ 21 h 23"/>
                  <a:gd name="T78" fmla="*/ 1 w 65"/>
                  <a:gd name="T79" fmla="*/ 17 h 23"/>
                  <a:gd name="T80" fmla="*/ 1 w 65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Freeform 45"/>
              <p:cNvSpPr/>
              <p:nvPr/>
            </p:nvSpPr>
            <p:spPr bwMode="auto">
              <a:xfrm>
                <a:off x="5249722" y="2261651"/>
                <a:ext cx="645865" cy="754355"/>
              </a:xfrm>
              <a:custGeom>
                <a:avLst/>
                <a:gdLst>
                  <a:gd name="T0" fmla="*/ 143 w 172"/>
                  <a:gd name="T1" fmla="*/ 165 h 199"/>
                  <a:gd name="T2" fmla="*/ 143 w 172"/>
                  <a:gd name="T3" fmla="*/ 0 h 199"/>
                  <a:gd name="T4" fmla="*/ 2 w 172"/>
                  <a:gd name="T5" fmla="*/ 0 h 199"/>
                  <a:gd name="T6" fmla="*/ 0 w 172"/>
                  <a:gd name="T7" fmla="*/ 12 h 199"/>
                  <a:gd name="T8" fmla="*/ 5 w 172"/>
                  <a:gd name="T9" fmla="*/ 17 h 199"/>
                  <a:gd name="T10" fmla="*/ 126 w 172"/>
                  <a:gd name="T11" fmla="*/ 17 h 199"/>
                  <a:gd name="T12" fmla="*/ 126 w 172"/>
                  <a:gd name="T13" fmla="*/ 165 h 199"/>
                  <a:gd name="T14" fmla="*/ 39 w 172"/>
                  <a:gd name="T15" fmla="*/ 165 h 199"/>
                  <a:gd name="T16" fmla="*/ 39 w 172"/>
                  <a:gd name="T17" fmla="*/ 176 h 199"/>
                  <a:gd name="T18" fmla="*/ 39 w 172"/>
                  <a:gd name="T19" fmla="*/ 176 h 199"/>
                  <a:gd name="T20" fmla="*/ 10 w 172"/>
                  <a:gd name="T21" fmla="*/ 199 h 199"/>
                  <a:gd name="T22" fmla="*/ 172 w 172"/>
                  <a:gd name="T23" fmla="*/ 199 h 199"/>
                  <a:gd name="T24" fmla="*/ 172 w 172"/>
                  <a:gd name="T25" fmla="*/ 165 h 199"/>
                  <a:gd name="T26" fmla="*/ 143 w 172"/>
                  <a:gd name="T27" fmla="*/ 16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99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Freeform 46"/>
              <p:cNvSpPr/>
              <p:nvPr/>
            </p:nvSpPr>
            <p:spPr bwMode="auto">
              <a:xfrm>
                <a:off x="4766072" y="2568202"/>
                <a:ext cx="609818" cy="459826"/>
              </a:xfrm>
              <a:custGeom>
                <a:avLst/>
                <a:gdLst>
                  <a:gd name="T0" fmla="*/ 163 w 163"/>
                  <a:gd name="T1" fmla="*/ 91 h 122"/>
                  <a:gd name="T2" fmla="*/ 163 w 163"/>
                  <a:gd name="T3" fmla="*/ 90 h 122"/>
                  <a:gd name="T4" fmla="*/ 163 w 163"/>
                  <a:gd name="T5" fmla="*/ 90 h 122"/>
                  <a:gd name="T6" fmla="*/ 163 w 163"/>
                  <a:gd name="T7" fmla="*/ 39 h 122"/>
                  <a:gd name="T8" fmla="*/ 163 w 163"/>
                  <a:gd name="T9" fmla="*/ 39 h 122"/>
                  <a:gd name="T10" fmla="*/ 126 w 163"/>
                  <a:gd name="T11" fmla="*/ 0 h 122"/>
                  <a:gd name="T12" fmla="*/ 91 w 163"/>
                  <a:gd name="T13" fmla="*/ 59 h 122"/>
                  <a:gd name="T14" fmla="*/ 87 w 163"/>
                  <a:gd name="T15" fmla="*/ 33 h 122"/>
                  <a:gd name="T16" fmla="*/ 91 w 163"/>
                  <a:gd name="T17" fmla="*/ 24 h 122"/>
                  <a:gd name="T18" fmla="*/ 81 w 163"/>
                  <a:gd name="T19" fmla="*/ 14 h 122"/>
                  <a:gd name="T20" fmla="*/ 71 w 163"/>
                  <a:gd name="T21" fmla="*/ 24 h 122"/>
                  <a:gd name="T22" fmla="*/ 76 w 163"/>
                  <a:gd name="T23" fmla="*/ 33 h 122"/>
                  <a:gd name="T24" fmla="*/ 72 w 163"/>
                  <a:gd name="T25" fmla="*/ 59 h 122"/>
                  <a:gd name="T26" fmla="*/ 37 w 163"/>
                  <a:gd name="T27" fmla="*/ 0 h 122"/>
                  <a:gd name="T28" fmla="*/ 0 w 163"/>
                  <a:gd name="T29" fmla="*/ 39 h 122"/>
                  <a:gd name="T30" fmla="*/ 0 w 163"/>
                  <a:gd name="T31" fmla="*/ 39 h 122"/>
                  <a:gd name="T32" fmla="*/ 0 w 163"/>
                  <a:gd name="T33" fmla="*/ 90 h 122"/>
                  <a:gd name="T34" fmla="*/ 0 w 163"/>
                  <a:gd name="T35" fmla="*/ 90 h 122"/>
                  <a:gd name="T36" fmla="*/ 0 w 163"/>
                  <a:gd name="T37" fmla="*/ 91 h 122"/>
                  <a:gd name="T38" fmla="*/ 81 w 163"/>
                  <a:gd name="T39" fmla="*/ 122 h 122"/>
                  <a:gd name="T40" fmla="*/ 163 w 163"/>
                  <a:gd name="T41" fmla="*/ 9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22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>
                <a:off x="5330829" y="2414926"/>
                <a:ext cx="339456" cy="39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>
                <a:off x="5330829" y="2502083"/>
                <a:ext cx="339456" cy="36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>
                <a:off x="5426958" y="2586235"/>
                <a:ext cx="243327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>
                <a:off x="5426958" y="2673391"/>
                <a:ext cx="243327" cy="39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>
                <a:off x="5426958" y="2760548"/>
                <a:ext cx="243327" cy="39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97" name="文本框 1096"/>
          <p:cNvSpPr txBox="1"/>
          <p:nvPr/>
        </p:nvSpPr>
        <p:spPr>
          <a:xfrm>
            <a:off x="1577975" y="517525"/>
            <a:ext cx="5995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45</a:t>
            </a:r>
            <a:r>
              <a:rPr kumimoji="0" lang="zh-CN" altLang="en-US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个答辩必备学术</a:t>
            </a:r>
            <a:r>
              <a:rPr kumimoji="0" lang="en-US" altLang="zh-CN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ICON</a:t>
            </a:r>
            <a:endParaRPr kumimoji="0" lang="zh-CN" altLang="en-US" sz="36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6386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6393" name="文本框 37"/>
            <p:cNvSpPr txBox="1"/>
            <p:nvPr/>
          </p:nvSpPr>
          <p:spPr>
            <a:xfrm>
              <a:off x="4447677" y="2226858"/>
              <a:ext cx="146165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方正正黑简体" panose="02000000000000000000" pitchFamily="2" charset="-122"/>
                  <a:ea typeface="微软雅黑" panose="020B0503020204020204" pitchFamily="34" charset="-122"/>
                </a:rPr>
                <a:t>绪论</a:t>
              </a:r>
              <a:endParaRPr lang="zh-CN" altLang="en-US" sz="48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文本框 38"/>
            <p:cNvSpPr txBox="1"/>
            <p:nvPr/>
          </p:nvSpPr>
          <p:spPr>
            <a:xfrm>
              <a:off x="4535462" y="2019402"/>
              <a:ext cx="128684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443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5188" y="1114425"/>
            <a:ext cx="7494587" cy="1896154"/>
            <a:chOff x="2954339" y="1349947"/>
            <a:chExt cx="7162269" cy="1784457"/>
          </a:xfrm>
        </p:grpSpPr>
        <p:sp>
          <p:nvSpPr>
            <p:cNvPr id="18451" name="矩形 54"/>
            <p:cNvSpPr/>
            <p:nvPr/>
          </p:nvSpPr>
          <p:spPr>
            <a:xfrm>
              <a:off x="2954339" y="1694800"/>
              <a:ext cx="7162269" cy="14396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 猪七爷旗舰店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猪七爷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2" name="矩形 55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55" name="矩形 58"/>
            <p:cNvSpPr/>
            <p:nvPr/>
          </p:nvSpPr>
          <p:spPr>
            <a:xfrm>
              <a:off x="3469765" y="3187079"/>
              <a:ext cx="605350" cy="30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16563" y="3176588"/>
            <a:ext cx="2078037" cy="1214437"/>
            <a:chOff x="789157" y="3505487"/>
            <a:chExt cx="1985951" cy="1142552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58" name="矩形 61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2188" y="3186113"/>
            <a:ext cx="2054225" cy="1204912"/>
            <a:chOff x="812496" y="3514973"/>
            <a:chExt cx="1962612" cy="1133066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61" name="矩形 6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8688" y="1857375"/>
            <a:ext cx="1743075" cy="2524125"/>
            <a:chOff x="928083" y="1857377"/>
            <a:chExt cx="1744093" cy="2524125"/>
          </a:xfrm>
        </p:grpSpPr>
        <p:sp>
          <p:nvSpPr>
            <p:cNvPr id="34" name="任意多边形 33"/>
            <p:cNvSpPr/>
            <p:nvPr/>
          </p:nvSpPr>
          <p:spPr>
            <a:xfrm>
              <a:off x="9280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标题一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102492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102492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102492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102492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03525" y="1857375"/>
            <a:ext cx="1743075" cy="2524125"/>
            <a:chOff x="2802983" y="1857377"/>
            <a:chExt cx="1744093" cy="2524125"/>
          </a:xfrm>
        </p:grpSpPr>
        <p:sp>
          <p:nvSpPr>
            <p:cNvPr id="48" name="任意多边形 47"/>
            <p:cNvSpPr/>
            <p:nvPr/>
          </p:nvSpPr>
          <p:spPr>
            <a:xfrm>
              <a:off x="28029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标题二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29773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9773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9773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9773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78363" y="1857375"/>
            <a:ext cx="1743075" cy="2524125"/>
            <a:chOff x="4677884" y="1857377"/>
            <a:chExt cx="1744093" cy="2524125"/>
          </a:xfrm>
        </p:grpSpPr>
        <p:sp>
          <p:nvSpPr>
            <p:cNvPr id="54" name="任意多边形 53"/>
            <p:cNvSpPr/>
            <p:nvPr/>
          </p:nvSpPr>
          <p:spPr>
            <a:xfrm>
              <a:off x="4677884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标题三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8522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522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48522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48522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53200" y="1857375"/>
            <a:ext cx="1743075" cy="2524125"/>
            <a:chOff x="6552785" y="1857377"/>
            <a:chExt cx="1744093" cy="2524125"/>
          </a:xfrm>
        </p:grpSpPr>
        <p:sp>
          <p:nvSpPr>
            <p:cNvPr id="60" name="任意多边形 59"/>
            <p:cNvSpPr/>
            <p:nvPr/>
          </p:nvSpPr>
          <p:spPr>
            <a:xfrm>
              <a:off x="6552785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标题四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6727194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6727194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727194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6727194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5" name="TextBox 29"/>
          <p:cNvSpPr txBox="1"/>
          <p:nvPr/>
        </p:nvSpPr>
        <p:spPr>
          <a:xfrm>
            <a:off x="498475" y="985838"/>
            <a:ext cx="82677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7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35" name="矩形 261"/>
            <p:cNvSpPr/>
            <p:nvPr/>
          </p:nvSpPr>
          <p:spPr>
            <a:xfrm>
              <a:off x="1626377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Text Box 39"/>
            <p:cNvSpPr txBox="1"/>
            <p:nvPr/>
          </p:nvSpPr>
          <p:spPr>
            <a:xfrm>
              <a:off x="1499515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8" cy="56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389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42" name="矩形 261"/>
            <p:cNvSpPr/>
            <p:nvPr/>
          </p:nvSpPr>
          <p:spPr>
            <a:xfrm>
              <a:off x="3363099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Text Box 39"/>
            <p:cNvSpPr txBox="1"/>
            <p:nvPr/>
          </p:nvSpPr>
          <p:spPr>
            <a:xfrm>
              <a:off x="3220112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48" name="矩形 261"/>
            <p:cNvSpPr/>
            <p:nvPr/>
          </p:nvSpPr>
          <p:spPr>
            <a:xfrm>
              <a:off x="5103624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Text Box 39"/>
            <p:cNvSpPr txBox="1"/>
            <p:nvPr/>
          </p:nvSpPr>
          <p:spPr>
            <a:xfrm>
              <a:off x="4965616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54" name="矩形 261"/>
            <p:cNvSpPr/>
            <p:nvPr/>
          </p:nvSpPr>
          <p:spPr>
            <a:xfrm>
              <a:off x="6797278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Text Box 39"/>
            <p:cNvSpPr txBox="1"/>
            <p:nvPr/>
          </p:nvSpPr>
          <p:spPr>
            <a:xfrm>
              <a:off x="6654290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349625" y="1535113"/>
            <a:ext cx="2400300" cy="2400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72200" y="1319213"/>
            <a:ext cx="2863850" cy="1157287"/>
            <a:chOff x="544923" y="2418093"/>
            <a:chExt cx="3820097" cy="1542263"/>
          </a:xfrm>
        </p:grpSpPr>
        <p:sp>
          <p:nvSpPr>
            <p:cNvPr id="24580" name="矩形 17"/>
            <p:cNvSpPr/>
            <p:nvPr/>
          </p:nvSpPr>
          <p:spPr>
            <a:xfrm>
              <a:off x="544923" y="2729244"/>
              <a:ext cx="3820097" cy="1231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1" name="文本框 17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100" y="2478088"/>
            <a:ext cx="2865438" cy="1127125"/>
            <a:chOff x="449775" y="2458453"/>
            <a:chExt cx="3820096" cy="1501900"/>
          </a:xfrm>
        </p:grpSpPr>
        <p:sp>
          <p:nvSpPr>
            <p:cNvPr id="24583" name="矩形 21"/>
            <p:cNvSpPr/>
            <p:nvPr/>
          </p:nvSpPr>
          <p:spPr>
            <a:xfrm>
              <a:off x="449775" y="2729361"/>
              <a:ext cx="3820096" cy="1230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4" name="文本框 24"/>
            <p:cNvSpPr txBox="1"/>
            <p:nvPr/>
          </p:nvSpPr>
          <p:spPr>
            <a:xfrm>
              <a:off x="2512785" y="2458453"/>
              <a:ext cx="1272143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06813" y="1892300"/>
            <a:ext cx="1685925" cy="1685925"/>
            <a:chOff x="4862685" y="2533650"/>
            <a:chExt cx="2247900" cy="2247900"/>
          </a:xfrm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599285" y="3172883"/>
              <a:ext cx="774700" cy="57573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7835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9170" name="文本框 27"/>
            <p:cNvSpPr txBox="1">
              <a:spLocks noChangeArrowheads="1"/>
            </p:cNvSpPr>
            <p:nvPr/>
          </p:nvSpPr>
          <p:spPr bwMode="auto">
            <a:xfrm>
              <a:off x="5345272" y="3939754"/>
              <a:ext cx="1340537" cy="451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研究目标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62286" y="910809"/>
            <a:ext cx="594066" cy="694438"/>
            <a:chOff x="7181637" y="1258060"/>
            <a:chExt cx="792088" cy="925917"/>
          </a:xfrm>
          <a:solidFill>
            <a:schemeClr val="accent6">
              <a:lumMod val="75000"/>
            </a:schemeClr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81637" y="1258060"/>
              <a:ext cx="792088" cy="925917"/>
              <a:chOff x="6744072" y="893003"/>
              <a:chExt cx="792088" cy="925917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40431" y="1651076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A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7028" y="1899722"/>
            <a:ext cx="704169" cy="594066"/>
            <a:chOff x="3794408" y="2708245"/>
            <a:chExt cx="938886" cy="792088"/>
          </a:xfrm>
          <a:solidFill>
            <a:schemeClr val="accent6">
              <a:lumMod val="7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67807" y="2634846"/>
              <a:ext cx="792088" cy="938886"/>
              <a:chOff x="6744072" y="893003"/>
              <a:chExt cx="792088" cy="938886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80835" y="1664045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B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0113" y="4151313"/>
            <a:ext cx="7632700" cy="1200150"/>
            <a:chOff x="544923" y="2418093"/>
            <a:chExt cx="6674776" cy="1599480"/>
          </a:xfrm>
        </p:grpSpPr>
        <p:sp>
          <p:nvSpPr>
            <p:cNvPr id="24592" name="矩形 39"/>
            <p:cNvSpPr/>
            <p:nvPr/>
          </p:nvSpPr>
          <p:spPr>
            <a:xfrm>
              <a:off x="544923" y="2786410"/>
              <a:ext cx="6674776" cy="12311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3" name="文本框 32"/>
            <p:cNvSpPr txBox="1"/>
            <p:nvPr/>
          </p:nvSpPr>
          <p:spPr>
            <a:xfrm>
              <a:off x="544923" y="2418093"/>
              <a:ext cx="834364" cy="4309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594" name="图片 4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2"/>
          <p:cNvSpPr txBox="1"/>
          <p:nvPr/>
        </p:nvSpPr>
        <p:spPr>
          <a:xfrm>
            <a:off x="411163" y="371475"/>
            <a:ext cx="17605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研究目标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79463" y="102711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783263" y="2592388"/>
            <a:ext cx="784225" cy="428625"/>
            <a:chOff x="4167266" y="1813810"/>
            <a:chExt cx="1046360" cy="569877"/>
          </a:xfrm>
        </p:grpSpPr>
        <p:sp>
          <p:nvSpPr>
            <p:cNvPr id="26659" name="文本框 93"/>
            <p:cNvSpPr txBox="1"/>
            <p:nvPr/>
          </p:nvSpPr>
          <p:spPr>
            <a:xfrm>
              <a:off x="4167266" y="1813810"/>
              <a:ext cx="648041" cy="533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60" name="矩形 94"/>
            <p:cNvSpPr/>
            <p:nvPr/>
          </p:nvSpPr>
          <p:spPr>
            <a:xfrm>
              <a:off x="4723748" y="1932281"/>
              <a:ext cx="489878" cy="451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83263" y="3529013"/>
            <a:ext cx="784225" cy="419100"/>
            <a:chOff x="4167266" y="1813810"/>
            <a:chExt cx="1046360" cy="558586"/>
          </a:xfrm>
        </p:grpSpPr>
        <p:sp>
          <p:nvSpPr>
            <p:cNvPr id="26662" name="文本框 96"/>
            <p:cNvSpPr txBox="1"/>
            <p:nvPr/>
          </p:nvSpPr>
          <p:spPr>
            <a:xfrm>
              <a:off x="4167266" y="1813810"/>
              <a:ext cx="648041" cy="5334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63" name="矩形 97"/>
            <p:cNvSpPr/>
            <p:nvPr/>
          </p:nvSpPr>
          <p:spPr>
            <a:xfrm>
              <a:off x="4723748" y="1920991"/>
              <a:ext cx="489878" cy="4514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970463" y="846138"/>
            <a:ext cx="3436937" cy="845502"/>
            <a:chOff x="5545416" y="1067783"/>
            <a:chExt cx="3437717" cy="845359"/>
          </a:xfrm>
        </p:grpSpPr>
        <p:sp>
          <p:nvSpPr>
            <p:cNvPr id="26667" name="文本框 101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542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</a:t>
              </a: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并猪七爷旗舰店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猪七爷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6671" name="图片 4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411163" y="371475"/>
            <a:ext cx="17605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28674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28678" name="文本框 12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79" name="文本框 14"/>
            <p:cNvSpPr txBox="1"/>
            <p:nvPr/>
          </p:nvSpPr>
          <p:spPr>
            <a:xfrm>
              <a:off x="3229671" y="2019402"/>
              <a:ext cx="13312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方正正黑简体"/>
        <a:ea typeface="方正正黑简体"/>
        <a:cs typeface=""/>
      </a:majorFont>
      <a:minorFont>
        <a:latin typeface="方正正黑简体"/>
        <a:ea typeface="方正正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3927</Words>
  <Application>WPS 演示</Application>
  <PresentationFormat>全屏显示(16:9)</PresentationFormat>
  <Paragraphs>510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方正正黑简体</vt:lpstr>
      <vt:lpstr>微软雅黑</vt:lpstr>
      <vt:lpstr>Calibri</vt:lpstr>
      <vt:lpstr>方正正纤黑简体</vt:lpstr>
      <vt:lpstr>Arial Unicode MS</vt:lpstr>
      <vt:lpstr>Segoe UI Semilight</vt:lpstr>
      <vt:lpstr>FontAwesome</vt:lpstr>
      <vt:lpstr>TeXGyreAdventor</vt:lpstr>
      <vt:lpstr>黑体</vt:lpstr>
      <vt:lpstr>Segoe Print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dc:description>1</dc:description>
  <dc:subject>1</dc:subject>
  <cp:lastModifiedBy>猪七爷素材</cp:lastModifiedBy>
  <cp:revision>5</cp:revision>
  <dcterms:created xsi:type="dcterms:W3CDTF">2015-03-31T05:49:00Z</dcterms:created>
  <dcterms:modified xsi:type="dcterms:W3CDTF">2017-11-02T06:42:19Z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