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25" r:id="rId2"/>
    <p:sldId id="257" r:id="rId3"/>
    <p:sldId id="322" r:id="rId4"/>
    <p:sldId id="313" r:id="rId5"/>
    <p:sldId id="259" r:id="rId6"/>
    <p:sldId id="261" r:id="rId7"/>
    <p:sldId id="312" r:id="rId8"/>
    <p:sldId id="266" r:id="rId9"/>
    <p:sldId id="314" r:id="rId10"/>
    <p:sldId id="263" r:id="rId11"/>
    <p:sldId id="267" r:id="rId12"/>
    <p:sldId id="264" r:id="rId13"/>
    <p:sldId id="307" r:id="rId14"/>
    <p:sldId id="269" r:id="rId15"/>
    <p:sldId id="270" r:id="rId16"/>
    <p:sldId id="315" r:id="rId17"/>
    <p:sldId id="271" r:id="rId18"/>
    <p:sldId id="308" r:id="rId19"/>
    <p:sldId id="278" r:id="rId20"/>
    <p:sldId id="309" r:id="rId21"/>
    <p:sldId id="310" r:id="rId22"/>
    <p:sldId id="311" r:id="rId23"/>
    <p:sldId id="316" r:id="rId24"/>
    <p:sldId id="279" r:id="rId25"/>
    <p:sldId id="317" r:id="rId26"/>
    <p:sldId id="280" r:id="rId27"/>
    <p:sldId id="318"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8D11"/>
    <a:srgbClr val="85AD32"/>
    <a:srgbClr val="4AA44A"/>
    <a:srgbClr val="0062AC"/>
    <a:srgbClr val="0F8FEF"/>
    <a:srgbClr val="407434"/>
    <a:srgbClr val="0F97C7"/>
    <a:srgbClr val="019DD5"/>
    <a:srgbClr val="009D8C"/>
    <a:srgbClr val="0094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70" autoAdjust="0"/>
    <p:restoredTop sz="93895" autoAdjust="0"/>
  </p:normalViewPr>
  <p:slideViewPr>
    <p:cSldViewPr snapToGrid="0">
      <p:cViewPr>
        <p:scale>
          <a:sx n="80" d="100"/>
          <a:sy n="80" d="100"/>
        </p:scale>
        <p:origin x="-1734" y="-744"/>
      </p:cViewPr>
      <p:guideLst>
        <p:guide orient="horz" pos="1049"/>
        <p:guide pos="5541"/>
      </p:guideLst>
    </p:cSldViewPr>
  </p:slideViewPr>
  <p:notesTextViewPr>
    <p:cViewPr>
      <p:scale>
        <a:sx n="66" d="100"/>
        <a:sy n="66" d="100"/>
      </p:scale>
      <p:origin x="0" y="0"/>
    </p:cViewPr>
  </p:notesTextViewPr>
  <p:sorterViewPr>
    <p:cViewPr>
      <p:scale>
        <a:sx n="60" d="100"/>
        <a:sy n="60" d="100"/>
      </p:scale>
      <p:origin x="0" y="30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pPr/>
              <a:t>2017/7/8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p>
          <a:p>
            <a:r>
              <a:rPr lang="en-US" altLang="zh-CN" dirty="0"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主要内容">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日期占位符 1"/>
          <p:cNvSpPr txBox="1"/>
          <p:nvPr userDrawn="1"/>
        </p:nvSpPr>
        <p:spPr>
          <a:xfrm>
            <a:off x="457200" y="6356350"/>
            <a:ext cx="21336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0820CF-B880-4189-942D-D702A7CBA730}" type="datetimeFigureOut">
              <a:rPr lang="zh-CN" altLang="en-US" smtClean="0"/>
              <a:pPr/>
              <a:t>2017/7/8</a:t>
            </a:fld>
            <a:endParaRPr lang="zh-CN" altLang="en-US" dirty="0"/>
          </a:p>
        </p:txBody>
      </p:sp>
      <p:graphicFrame>
        <p:nvGraphicFramePr>
          <p:cNvPr id="10" name="表格 9"/>
          <p:cNvGraphicFramePr>
            <a:graphicFrameLocks noGrp="1"/>
          </p:cNvGraphicFramePr>
          <p:nvPr userDrawn="1"/>
        </p:nvGraphicFramePr>
        <p:xfrm>
          <a:off x="0" y="1355463"/>
          <a:ext cx="1691680" cy="3873296"/>
        </p:xfrm>
        <a:graphic>
          <a:graphicData uri="http://schemas.openxmlformats.org/drawingml/2006/table">
            <a:tbl>
              <a:tblPr>
                <a:tableStyleId>{2D5ABB26-0587-4C30-8999-92F81FD0307C}</a:tableStyleId>
              </a:tblPr>
              <a:tblGrid>
                <a:gridCol w="1691680"/>
              </a:tblGrid>
              <a:tr h="705296">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绪论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界定与表征</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合理交通结构</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影响因素辨识</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干预对策</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1" name="直接连接符 10"/>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0" y="1358722"/>
            <a:ext cx="1691680" cy="728261"/>
            <a:chOff x="0" y="1272662"/>
            <a:chExt cx="1691680" cy="788186"/>
          </a:xfrm>
        </p:grpSpPr>
        <p:sp>
          <p:nvSpPr>
            <p:cNvPr id="13" name="矩形 12"/>
            <p:cNvSpPr/>
            <p:nvPr userDrawn="1"/>
          </p:nvSpPr>
          <p:spPr>
            <a:xfrm>
              <a:off x="0" y="1272662"/>
              <a:ext cx="1691680" cy="788186"/>
            </a:xfrm>
            <a:prstGeom prst="rect">
              <a:avLst/>
            </a:prstGeom>
            <a:solidFill>
              <a:srgbClr val="414455">
                <a:alpha val="89804"/>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主要内容</a:t>
              </a:r>
              <a:endParaRPr lang="zh-CN" altLang="en-US" sz="2400" dirty="0"/>
            </a:p>
          </p:txBody>
        </p:sp>
        <p:sp>
          <p:nvSpPr>
            <p:cNvPr id="14" name="等腰三角形 13"/>
            <p:cNvSpPr/>
            <p:nvPr userDrawn="1"/>
          </p:nvSpPr>
          <p:spPr>
            <a:xfrm rot="16200000">
              <a:off x="1547664" y="1594748"/>
              <a:ext cx="144016" cy="144016"/>
            </a:xfrm>
            <a:prstGeom prst="triangle">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userDrawn="1"/>
        </p:nvSpPr>
        <p:spPr>
          <a:xfrm>
            <a:off x="2210764" y="509286"/>
            <a:ext cx="2236510"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主要内容</a:t>
            </a:r>
            <a:endParaRPr lang="zh-CN" altLang="en-US" sz="40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a:prstGeom prst="rect">
            <a:avLst/>
          </a:prstGeom>
        </p:spPr>
        <p:txBody>
          <a:bodyPr anchor="b"/>
          <a:lstStyle>
            <a:lvl1pPr algn="ctr">
              <a:defRPr sz="61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200" indent="0" algn="ctr">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5682A8-D6B6-4FDA-A495-4D437BAFBB60}" type="datetimeFigureOut">
              <a:rPr lang="zh-CN" altLang="en-US" smtClean="0"/>
              <a:pPr/>
              <a:t>2017/7/8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ABDD927-E55F-4D12-BD2D-8ABE6C912713}"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30820CF-B880-4189-942D-D702A7CBA730}" type="datetimeFigureOut">
              <a:rPr lang="zh-CN" altLang="en-US" smtClean="0"/>
              <a:pPr/>
              <a:t>2017/7/8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ransition spd="slow">
    <p:push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0" name="组合 9"/>
          <p:cNvGrpSpPr/>
          <p:nvPr userDrawn="1"/>
        </p:nvGrpSpPr>
        <p:grpSpPr>
          <a:xfrm>
            <a:off x="0" y="1272662"/>
            <a:ext cx="1691680" cy="788186"/>
            <a:chOff x="0" y="1272662"/>
            <a:chExt cx="1691680" cy="788186"/>
          </a:xfrm>
        </p:grpSpPr>
        <p:sp>
          <p:nvSpPr>
            <p:cNvPr id="11" name="矩形 10"/>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绪 论</a:t>
            </a:r>
            <a:endParaRPr lang="zh-CN" altLang="en-US" sz="4000" dirty="0">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20" name="文本框 19"/>
          <p:cNvSpPr txBox="1"/>
          <p:nvPr userDrawn="1"/>
        </p:nvSpPr>
        <p:spPr>
          <a:xfrm>
            <a:off x="8605894" y="139954"/>
            <a:ext cx="1107996" cy="369332"/>
          </a:xfrm>
          <a:prstGeom prst="rect">
            <a:avLst/>
          </a:prstGeom>
          <a:noFill/>
        </p:spPr>
        <p:txBody>
          <a:bodyPr wrap="non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选题背景</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21" name="直接连接符 20"/>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userDrawn="1"/>
        </p:nvSpPr>
        <p:spPr>
          <a:xfrm>
            <a:off x="9713890" y="139954"/>
            <a:ext cx="1107996" cy="369332"/>
          </a:xfrm>
          <a:prstGeom prst="rect">
            <a:avLst/>
          </a:prstGeom>
          <a:noFill/>
        </p:spPr>
        <p:txBody>
          <a:bodyPr wrap="none" rtlCol="0">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研究意义</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userDrawn="1"/>
        </p:nvSpPr>
        <p:spPr>
          <a:xfrm>
            <a:off x="10821885" y="128716"/>
            <a:ext cx="1338828" cy="369332"/>
          </a:xfrm>
          <a:prstGeom prst="rect">
            <a:avLst/>
          </a:prstGeom>
          <a:noFill/>
        </p:spPr>
        <p:txBody>
          <a:bodyPr wrap="none" rtlCol="0">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贡献与创新</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268760"/>
            <a:ext cx="869933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绪 论</a:t>
            </a:r>
            <a:endParaRPr lang="zh-CN" altLang="en-US" sz="4000" dirty="0">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5" name="文本框 19"/>
          <p:cNvSpPr txBox="1"/>
          <p:nvPr userDrawn="1"/>
        </p:nvSpPr>
        <p:spPr>
          <a:xfrm>
            <a:off x="8605894" y="139954"/>
            <a:ext cx="1107996" cy="369332"/>
          </a:xfrm>
          <a:prstGeom prst="rect">
            <a:avLst/>
          </a:prstGeom>
          <a:noFill/>
        </p:spPr>
        <p:txBody>
          <a:bodyPr wrap="none" rtlCol="0">
            <a:spAutoFit/>
          </a:bodyPr>
          <a:lstStyle/>
          <a:p>
            <a:r>
              <a:rPr lang="zh-CN" altLang="en-US" dirty="0" smtClean="0">
                <a:solidFill>
                  <a:srgbClr val="767171"/>
                </a:solidFill>
                <a:latin typeface="微软雅黑" panose="020B0503020204020204" pitchFamily="34" charset="-122"/>
                <a:ea typeface="微软雅黑" panose="020B0503020204020204" pitchFamily="34" charset="-122"/>
              </a:rPr>
              <a:t>选题背景</a:t>
            </a:r>
            <a:endParaRPr lang="zh-CN" altLang="en-US" dirty="0">
              <a:solidFill>
                <a:srgbClr val="767171"/>
              </a:solidFill>
              <a:latin typeface="微软雅黑" panose="020B0503020204020204" pitchFamily="34" charset="-122"/>
              <a:ea typeface="微软雅黑" panose="020B0503020204020204" pitchFamily="34" charset="-122"/>
            </a:endParaRPr>
          </a:p>
        </p:txBody>
      </p:sp>
      <p:cxnSp>
        <p:nvCxnSpPr>
          <p:cNvPr id="17" name="直接连接符 16"/>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21"/>
          <p:cNvSpPr txBox="1"/>
          <p:nvPr userDrawn="1"/>
        </p:nvSpPr>
        <p:spPr>
          <a:xfrm>
            <a:off x="9713890" y="139954"/>
            <a:ext cx="1107996" cy="369332"/>
          </a:xfrm>
          <a:prstGeom prst="rect">
            <a:avLst/>
          </a:prstGeom>
          <a:noFill/>
        </p:spPr>
        <p:txBody>
          <a:bodyPr wrap="non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研究意义</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23"/>
          <p:cNvSpPr txBox="1"/>
          <p:nvPr userDrawn="1"/>
        </p:nvSpPr>
        <p:spPr>
          <a:xfrm>
            <a:off x="10821885" y="128716"/>
            <a:ext cx="1338828" cy="369332"/>
          </a:xfrm>
          <a:prstGeom prst="rect">
            <a:avLst/>
          </a:prstGeom>
          <a:noFill/>
        </p:spPr>
        <p:txBody>
          <a:bodyPr wrap="none" rtlCol="0">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贡献与创新</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26" name="表格 25"/>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1272662"/>
            <a:ext cx="1691680" cy="788186"/>
            <a:chOff x="0" y="1272662"/>
            <a:chExt cx="1691680" cy="788186"/>
          </a:xfrm>
        </p:grpSpPr>
        <p:sp>
          <p:nvSpPr>
            <p:cNvPr id="28" name="矩形 27"/>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绪 论</a:t>
            </a:r>
            <a:endParaRPr lang="zh-CN" altLang="en-US" sz="4000" dirty="0">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26" name="文本框 19"/>
          <p:cNvSpPr txBox="1"/>
          <p:nvPr userDrawn="1"/>
        </p:nvSpPr>
        <p:spPr>
          <a:xfrm>
            <a:off x="8605894" y="139954"/>
            <a:ext cx="1107996" cy="369332"/>
          </a:xfrm>
          <a:prstGeom prst="rect">
            <a:avLst/>
          </a:prstGeom>
          <a:noFill/>
        </p:spPr>
        <p:txBody>
          <a:bodyPr wrap="none" rtlCol="0">
            <a:spAutoFit/>
          </a:bodyPr>
          <a:lstStyle/>
          <a:p>
            <a:r>
              <a:rPr lang="zh-CN" altLang="en-US" dirty="0" smtClean="0">
                <a:solidFill>
                  <a:srgbClr val="767171"/>
                </a:solidFill>
                <a:latin typeface="微软雅黑" panose="020B0503020204020204" pitchFamily="34" charset="-122"/>
                <a:ea typeface="微软雅黑" panose="020B0503020204020204" pitchFamily="34" charset="-122"/>
              </a:rPr>
              <a:t>选题背景</a:t>
            </a:r>
            <a:endParaRPr lang="zh-CN" altLang="en-US" dirty="0">
              <a:solidFill>
                <a:srgbClr val="767171"/>
              </a:solidFill>
              <a:latin typeface="微软雅黑" panose="020B0503020204020204" pitchFamily="34" charset="-122"/>
              <a:ea typeface="微软雅黑" panose="020B0503020204020204" pitchFamily="34" charset="-122"/>
            </a:endParaRPr>
          </a:p>
        </p:txBody>
      </p:sp>
      <p:cxnSp>
        <p:nvCxnSpPr>
          <p:cNvPr id="27" name="直接连接符 26"/>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文本框 21"/>
          <p:cNvSpPr txBox="1"/>
          <p:nvPr userDrawn="1"/>
        </p:nvSpPr>
        <p:spPr>
          <a:xfrm>
            <a:off x="9713890" y="139954"/>
            <a:ext cx="1107996" cy="369332"/>
          </a:xfrm>
          <a:prstGeom prst="rect">
            <a:avLst/>
          </a:prstGeom>
          <a:noFill/>
        </p:spPr>
        <p:txBody>
          <a:bodyPr wrap="none" rtlCol="0">
            <a:spAutoFit/>
          </a:bodyPr>
          <a:lstStyle/>
          <a:p>
            <a:r>
              <a:rPr lang="zh-CN" altLang="en-US" dirty="0" smtClean="0">
                <a:solidFill>
                  <a:srgbClr val="767171"/>
                </a:solidFill>
                <a:latin typeface="微软雅黑" panose="020B0503020204020204" pitchFamily="34" charset="-122"/>
                <a:ea typeface="微软雅黑" panose="020B0503020204020204" pitchFamily="34" charset="-122"/>
              </a:rPr>
              <a:t>研究意义</a:t>
            </a:r>
            <a:endParaRPr lang="zh-CN" altLang="en-US" dirty="0">
              <a:solidFill>
                <a:srgbClr val="767171"/>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文本框 23"/>
          <p:cNvSpPr txBox="1"/>
          <p:nvPr userDrawn="1"/>
        </p:nvSpPr>
        <p:spPr>
          <a:xfrm>
            <a:off x="10821885" y="128716"/>
            <a:ext cx="1338828" cy="369332"/>
          </a:xfrm>
          <a:prstGeom prst="rect">
            <a:avLst/>
          </a:prstGeom>
          <a:noFill/>
        </p:spPr>
        <p:txBody>
          <a:bodyPr wrap="non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贡献与创新</a:t>
            </a:r>
            <a:endParaRPr lang="zh-CN" altLang="en-US" dirty="0">
              <a:solidFill>
                <a:schemeClr val="tx1"/>
              </a:solidFill>
              <a:latin typeface="微软雅黑" panose="020B0503020204020204" pitchFamily="34" charset="-122"/>
              <a:ea typeface="微软雅黑" panose="020B0503020204020204" pitchFamily="34" charset="-122"/>
            </a:endParaRPr>
          </a:p>
        </p:txBody>
      </p:sp>
      <p:graphicFrame>
        <p:nvGraphicFramePr>
          <p:cNvPr id="31" name="表格 30"/>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32" name="组合 31"/>
          <p:cNvGrpSpPr/>
          <p:nvPr userDrawn="1"/>
        </p:nvGrpSpPr>
        <p:grpSpPr>
          <a:xfrm>
            <a:off x="0" y="1272662"/>
            <a:ext cx="1691680" cy="788186"/>
            <a:chOff x="0" y="1272662"/>
            <a:chExt cx="1691680" cy="788186"/>
          </a:xfrm>
        </p:grpSpPr>
        <p:sp>
          <p:nvSpPr>
            <p:cNvPr id="33" name="矩形 32"/>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34" name="等腰三角形 33"/>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20172"/>
            <a:ext cx="3416320" cy="646331"/>
          </a:xfrm>
          <a:prstGeom prst="rect">
            <a:avLst/>
          </a:prstGeom>
          <a:noFill/>
        </p:spPr>
        <p:txBody>
          <a:bodyPr wrap="none" rtlCol="0">
            <a:spAutoFit/>
          </a:bodyPr>
          <a:lstStyle/>
          <a:p>
            <a:r>
              <a:rPr lang="zh-CN" altLang="en-US" sz="3600" b="0" dirty="0" smtClean="0">
                <a:latin typeface="黑体" panose="02010609060101010101" pitchFamily="49" charset="-122"/>
                <a:ea typeface="黑体" panose="02010609060101010101" pitchFamily="49" charset="-122"/>
              </a:rPr>
              <a:t>研究方法与思路</a:t>
            </a:r>
            <a:endParaRPr lang="zh-CN" altLang="en-US" sz="3600" b="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16" name="表格 15"/>
          <p:cNvGraphicFramePr>
            <a:graphicFrameLocks noGrp="1"/>
          </p:cNvGraphicFramePr>
          <p:nvPr userDrawn="1"/>
        </p:nvGraphicFramePr>
        <p:xfrm>
          <a:off x="0" y="1268760"/>
          <a:ext cx="1691680" cy="3999296"/>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31296">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7" name="组合 16"/>
          <p:cNvGrpSpPr/>
          <p:nvPr userDrawn="1"/>
        </p:nvGrpSpPr>
        <p:grpSpPr>
          <a:xfrm>
            <a:off x="0" y="1272662"/>
            <a:ext cx="1691680" cy="788186"/>
            <a:chOff x="0" y="1272662"/>
            <a:chExt cx="1691680" cy="788186"/>
          </a:xfrm>
        </p:grpSpPr>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userDrawn="1"/>
        </p:nvGrpSpPr>
        <p:grpSpPr>
          <a:xfrm>
            <a:off x="3668" y="2079006"/>
            <a:ext cx="1696206" cy="788186"/>
            <a:chOff x="2257770" y="1738764"/>
            <a:chExt cx="1696206" cy="788186"/>
          </a:xfrm>
        </p:grpSpPr>
        <p:grpSp>
          <p:nvGrpSpPr>
            <p:cNvPr id="27" name="组合 26"/>
            <p:cNvGrpSpPr/>
            <p:nvPr userDrawn="1"/>
          </p:nvGrpSpPr>
          <p:grpSpPr>
            <a:xfrm>
              <a:off x="2257770" y="1738764"/>
              <a:ext cx="1691680" cy="788186"/>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研究方法与思路</a:t>
                </a:r>
                <a:endParaRPr lang="zh-CN" altLang="en-US" sz="1600" dirty="0">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1547664" y="1594748"/>
                <a:ext cx="144016" cy="1440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等腰三角形 19"/>
            <p:cNvSpPr/>
            <p:nvPr userDrawn="1"/>
          </p:nvSpPr>
          <p:spPr>
            <a:xfrm rot="16200000">
              <a:off x="3809960" y="2082116"/>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8D11"/>
                    </a:solidFill>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881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关键技术与难点</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2" name="等腰三角形 11"/>
          <p:cNvSpPr/>
          <p:nvPr userDrawn="1"/>
        </p:nvSpPr>
        <p:spPr>
          <a:xfrm rot="16200000">
            <a:off x="1547664" y="31742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8D11"/>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研究成果与应用</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8D11"/>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微软雅黑" panose="020B0503020204020204" pitchFamily="34" charset="-122"/>
                          <a:ea typeface="微软雅黑" panose="020B0503020204020204" pitchFamily="34" charset="-122"/>
                        </a:rPr>
                        <a:t>论文总结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研究成果与应用</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31058"/>
            <a:ext cx="2031325"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论文总结</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16" name="表格 15"/>
          <p:cNvGraphicFramePr>
            <a:graphicFrameLocks noGrp="1"/>
          </p:cNvGraphicFramePr>
          <p:nvPr userDrawn="1"/>
        </p:nvGraphicFramePr>
        <p:xfrm>
          <a:off x="8194" y="1295576"/>
          <a:ext cx="1691680" cy="3999296"/>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31296">
                <a:tc>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7" name="组合 16"/>
          <p:cNvGrpSpPr/>
          <p:nvPr userDrawn="1"/>
        </p:nvGrpSpPr>
        <p:grpSpPr>
          <a:xfrm>
            <a:off x="0" y="1272662"/>
            <a:ext cx="1691680" cy="788186"/>
            <a:chOff x="0" y="1272662"/>
            <a:chExt cx="1691680" cy="788186"/>
          </a:xfrm>
        </p:grpSpPr>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userDrawn="1"/>
        </p:nvSpPr>
        <p:spPr>
          <a:xfrm>
            <a:off x="3668" y="2079006"/>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nvGrpSpPr>
          <p:cNvPr id="11" name="组合 10"/>
          <p:cNvGrpSpPr/>
          <p:nvPr userDrawn="1"/>
        </p:nvGrpSpPr>
        <p:grpSpPr>
          <a:xfrm>
            <a:off x="-2439" y="4510374"/>
            <a:ext cx="1691680" cy="788186"/>
            <a:chOff x="2311936" y="2060849"/>
            <a:chExt cx="1691680" cy="788186"/>
          </a:xfrm>
          <a:solidFill>
            <a:srgbClr val="568D11"/>
          </a:solidFill>
        </p:grpSpPr>
        <p:sp>
          <p:nvSpPr>
            <p:cNvPr id="14" name="矩形 13"/>
            <p:cNvSpPr/>
            <p:nvPr userDrawn="1"/>
          </p:nvSpPr>
          <p:spPr>
            <a:xfrm>
              <a:off x="2311936" y="2060849"/>
              <a:ext cx="1691680" cy="788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论文总结</a:t>
              </a:r>
              <a:endParaRPr lang="zh-CN" altLang="en-US" sz="1600" dirty="0">
                <a:latin typeface="微软雅黑" panose="020B0503020204020204" pitchFamily="34" charset="-122"/>
                <a:ea typeface="微软雅黑" panose="020B0503020204020204" pitchFamily="34" charset="-122"/>
              </a:endParaRPr>
            </a:p>
          </p:txBody>
        </p:sp>
        <p:sp>
          <p:nvSpPr>
            <p:cNvPr id="13" name="等腰三角形 12"/>
            <p:cNvSpPr/>
            <p:nvPr userDrawn="1"/>
          </p:nvSpPr>
          <p:spPr>
            <a:xfrm rot="16200000">
              <a:off x="3857302" y="2382934"/>
              <a:ext cx="144016" cy="1440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ideo" Target="NULL" TargetMode="External"/><Relationship Id="rId5" Type="http://schemas.openxmlformats.org/officeDocument/2006/relationships/image" Target="../media/image1.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8214" y="1116277"/>
            <a:ext cx="5391398" cy="4690753"/>
          </a:xfrm>
          <a:prstGeom prst="rect">
            <a:avLst/>
          </a:prstGeom>
          <a:solidFill>
            <a:schemeClr val="accent3">
              <a:lumMod val="50000"/>
            </a:schemeClr>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温馨、背景音乐 - 梦.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5790367" y="-675456"/>
            <a:ext cx="609679" cy="609600"/>
          </a:xfrm>
          <a:prstGeom prst="rect">
            <a:avLst/>
          </a:prstGeom>
        </p:spPr>
      </p:pic>
      <p:grpSp>
        <p:nvGrpSpPr>
          <p:cNvPr id="10" name="组合 9"/>
          <p:cNvGrpSpPr/>
          <p:nvPr/>
        </p:nvGrpSpPr>
        <p:grpSpPr>
          <a:xfrm>
            <a:off x="-106878" y="1353784"/>
            <a:ext cx="12445340" cy="4239493"/>
            <a:chOff x="-106878" y="1353785"/>
            <a:chExt cx="12445340" cy="4096988"/>
          </a:xfrm>
        </p:grpSpPr>
        <p:sp>
          <p:nvSpPr>
            <p:cNvPr id="16" name="矩形 15"/>
            <p:cNvSpPr/>
            <p:nvPr/>
          </p:nvSpPr>
          <p:spPr>
            <a:xfrm>
              <a:off x="-106878" y="1353785"/>
              <a:ext cx="12445340" cy="2107869"/>
            </a:xfrm>
            <a:prstGeom prst="rect">
              <a:avLst/>
            </a:pr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20"/>
            <p:cNvSpPr/>
            <p:nvPr/>
          </p:nvSpPr>
          <p:spPr>
            <a:xfrm>
              <a:off x="-106878" y="3342904"/>
              <a:ext cx="12445340" cy="2107869"/>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7" name="等腰三角形 16"/>
          <p:cNvSpPr/>
          <p:nvPr/>
        </p:nvSpPr>
        <p:spPr>
          <a:xfrm flipV="1">
            <a:off x="5551077" y="1353785"/>
            <a:ext cx="588465" cy="327496"/>
          </a:xfrm>
          <a:prstGeom prst="triangle">
            <a:avLst/>
          </a:prstGeom>
          <a:solidFill>
            <a:schemeClr val="accent3">
              <a:lumMod val="50000"/>
            </a:schemeClr>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TextBox 22"/>
          <p:cNvSpPr txBox="1"/>
          <p:nvPr/>
        </p:nvSpPr>
        <p:spPr>
          <a:xfrm>
            <a:off x="3828449" y="2996591"/>
            <a:ext cx="3985520" cy="830997"/>
          </a:xfrm>
          <a:prstGeom prst="rect">
            <a:avLst/>
          </a:prstGeom>
          <a:noFill/>
        </p:spPr>
        <p:txBody>
          <a:bodyPr wrap="square" rtlCol="0" anchor="ctr">
            <a:spAutoFit/>
          </a:bodyPr>
          <a:lstStyle/>
          <a:p>
            <a:r>
              <a:rPr lang="zh-CN" altLang="en-US" sz="4800" dirty="0" smtClean="0">
                <a:solidFill>
                  <a:schemeClr val="accent3">
                    <a:lumMod val="50000"/>
                  </a:schemeClr>
                </a:solidFill>
                <a:latin typeface="微软雅黑" panose="020B0503020204020204" pitchFamily="34" charset="-122"/>
                <a:ea typeface="微软雅黑" panose="020B0503020204020204" pitchFamily="34" charset="-122"/>
              </a:rPr>
              <a:t>论文答辩题目</a:t>
            </a:r>
          </a:p>
        </p:txBody>
      </p:sp>
      <p:sp>
        <p:nvSpPr>
          <p:cNvPr id="24" name="TextBox 23"/>
          <p:cNvSpPr txBox="1"/>
          <p:nvPr/>
        </p:nvSpPr>
        <p:spPr>
          <a:xfrm>
            <a:off x="3218214" y="1713455"/>
            <a:ext cx="3985520" cy="1397000"/>
          </a:xfrm>
          <a:prstGeom prst="rect">
            <a:avLst/>
          </a:prstGeom>
          <a:noFill/>
        </p:spPr>
        <p:txBody>
          <a:bodyPr wrap="square" rtlCol="0" anchor="ctr">
            <a:spAutoFit/>
          </a:bodyPr>
          <a:lstStyle/>
          <a:p>
            <a:r>
              <a:rPr lang="en-US" altLang="zh-CN" sz="8000" dirty="0" smtClean="0">
                <a:solidFill>
                  <a:schemeClr val="accent3">
                    <a:lumMod val="50000"/>
                  </a:schemeClr>
                </a:solidFill>
                <a:latin typeface="微软雅黑" panose="020B0503020204020204" pitchFamily="34" charset="-122"/>
                <a:ea typeface="微软雅黑" panose="020B0503020204020204" pitchFamily="34" charset="-122"/>
              </a:rPr>
              <a:t>    2017</a:t>
            </a:r>
            <a:endParaRPr lang="zh-CN" altLang="en-US" sz="8000" dirty="0" smtClean="0">
              <a:solidFill>
                <a:schemeClr val="accent3">
                  <a:lumMod val="50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3194465" y="4088482"/>
            <a:ext cx="5391398" cy="415231"/>
          </a:xfrm>
          <a:prstGeom prst="rect">
            <a:avLst/>
          </a:prstGeom>
          <a:solidFill>
            <a:schemeClr val="accent3">
              <a:lumMod val="50000"/>
            </a:schemeClr>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3218180" y="4088765"/>
            <a:ext cx="2118360" cy="369332"/>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答辩人</a:t>
            </a:r>
            <a:r>
              <a:rPr lang="zh-CN" altLang="en-US" dirty="0" smtClean="0">
                <a:solidFill>
                  <a:schemeClr val="bg1"/>
                </a:solidFill>
                <a:latin typeface="微软雅黑" panose="020B0503020204020204" pitchFamily="34" charset="-122"/>
                <a:ea typeface="微软雅黑" panose="020B0503020204020204" pitchFamily="34" charset="-122"/>
              </a:rPr>
              <a:t>：亮亮图文</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336540" y="4088765"/>
            <a:ext cx="1866265" cy="36830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导师</a:t>
            </a:r>
            <a:r>
              <a:rPr lang="zh-CN" altLang="en-US" dirty="0" smtClean="0">
                <a:solidFill>
                  <a:schemeClr val="bg1"/>
                </a:solidFill>
                <a:latin typeface="微软雅黑" panose="020B0503020204020204" pitchFamily="34" charset="-122"/>
                <a:ea typeface="微软雅黑" panose="020B0503020204020204" pitchFamily="34" charset="-122"/>
              </a:rPr>
              <a:t>：亮亮图文</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7089568" y="4088482"/>
            <a:ext cx="1425047"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专业</a:t>
            </a:r>
            <a:r>
              <a:rPr lang="zh-CN" altLang="en-US" dirty="0" smtClean="0">
                <a:solidFill>
                  <a:schemeClr val="bg1"/>
                </a:solidFill>
                <a:latin typeface="微软雅黑" panose="020B0503020204020204" pitchFamily="34" charset="-122"/>
                <a:ea typeface="微软雅黑" panose="020B0503020204020204" pitchFamily="34" charset="-122"/>
              </a:rPr>
              <a:t>：</a:t>
            </a:r>
            <a:r>
              <a:rPr lang="en-US" altLang="zh-CN" dirty="0" smtClean="0">
                <a:solidFill>
                  <a:schemeClr val="bg1"/>
                </a:solidFill>
                <a:latin typeface="微软雅黑" panose="020B0503020204020204" pitchFamily="34" charset="-122"/>
                <a:ea typeface="微软雅黑" panose="020B0503020204020204" pitchFamily="34" charset="-122"/>
              </a:rPr>
              <a:t>XXX</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6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par>
                          <p:cTn id="19" fill="hold">
                            <p:stCondLst>
                              <p:cond delay="2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23"/>
                                        </p:tgtEl>
                                        <p:attrNameLst>
                                          <p:attrName>style.visibility</p:attrName>
                                        </p:attrNameLst>
                                      </p:cBhvr>
                                      <p:to>
                                        <p:strVal val="visible"/>
                                      </p:to>
                                    </p:set>
                                    <p:anim calcmode="lin" valueType="num">
                                      <p:cBhvr>
                                        <p:cTn id="22" dur="250" fill="hold"/>
                                        <p:tgtEl>
                                          <p:spTgt spid="23"/>
                                        </p:tgtEl>
                                        <p:attrNameLst>
                                          <p:attrName>ppt_x</p:attrName>
                                        </p:attrNameLst>
                                      </p:cBhvr>
                                      <p:tavLst>
                                        <p:tav tm="0">
                                          <p:val>
                                            <p:strVal val="#ppt_x"/>
                                          </p:val>
                                        </p:tav>
                                        <p:tav tm="100000">
                                          <p:val>
                                            <p:strVal val="#ppt_x"/>
                                          </p:val>
                                        </p:tav>
                                      </p:tavLst>
                                    </p:anim>
                                    <p:anim calcmode="lin" valueType="num">
                                      <p:cBhvr>
                                        <p:cTn id="23" dur="250" fill="hold"/>
                                        <p:tgtEl>
                                          <p:spTgt spid="23"/>
                                        </p:tgtEl>
                                        <p:attrNameLst>
                                          <p:attrName>ppt_y</p:attrName>
                                        </p:attrNameLst>
                                      </p:cBhvr>
                                      <p:tavLst>
                                        <p:tav tm="0">
                                          <p:val>
                                            <p:strVal val="#ppt_y-#ppt_h/2"/>
                                          </p:val>
                                        </p:tav>
                                        <p:tav tm="100000">
                                          <p:val>
                                            <p:strVal val="#ppt_y"/>
                                          </p:val>
                                        </p:tav>
                                      </p:tavLst>
                                    </p:anim>
                                    <p:anim calcmode="lin" valueType="num">
                                      <p:cBhvr>
                                        <p:cTn id="24" dur="250" fill="hold"/>
                                        <p:tgtEl>
                                          <p:spTgt spid="23"/>
                                        </p:tgtEl>
                                        <p:attrNameLst>
                                          <p:attrName>ppt_w</p:attrName>
                                        </p:attrNameLst>
                                      </p:cBhvr>
                                      <p:tavLst>
                                        <p:tav tm="0">
                                          <p:val>
                                            <p:strVal val="#ppt_w"/>
                                          </p:val>
                                        </p:tav>
                                        <p:tav tm="100000">
                                          <p:val>
                                            <p:strVal val="#ppt_w"/>
                                          </p:val>
                                        </p:tav>
                                      </p:tavLst>
                                    </p:anim>
                                    <p:anim calcmode="lin" valueType="num">
                                      <p:cBhvr>
                                        <p:cTn id="25" dur="250" fill="hold"/>
                                        <p:tgtEl>
                                          <p:spTgt spid="23"/>
                                        </p:tgtEl>
                                        <p:attrNameLst>
                                          <p:attrName>ppt_h</p:attrName>
                                        </p:attrNameLst>
                                      </p:cBhvr>
                                      <p:tavLst>
                                        <p:tav tm="0">
                                          <p:val>
                                            <p:fltVal val="0"/>
                                          </p:val>
                                        </p:tav>
                                        <p:tav tm="100000">
                                          <p:val>
                                            <p:strVal val="#ppt_h"/>
                                          </p:val>
                                        </p:tav>
                                      </p:tavLst>
                                    </p:anim>
                                  </p:childTnLst>
                                </p:cTn>
                              </p:par>
                            </p:childTnLst>
                          </p:cTn>
                        </p:par>
                        <p:par>
                          <p:cTn id="26" fill="hold">
                            <p:stCondLst>
                              <p:cond delay="2849"/>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3349"/>
                            </p:stCondLst>
                            <p:childTnLst>
                              <p:par>
                                <p:cTn id="31" presetID="42"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par>
                          <p:cTn id="36" fill="hold">
                            <p:stCondLst>
                              <p:cond delay="4349"/>
                            </p:stCondLst>
                            <p:childTnLst>
                              <p:par>
                                <p:cTn id="37" presetID="14" presetClass="entr" presetSubtype="1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randombar(horizontal)">
                                      <p:cBhvr>
                                        <p:cTn id="39" dur="500"/>
                                        <p:tgtEl>
                                          <p:spTgt spid="3"/>
                                        </p:tgtEl>
                                      </p:cBhvr>
                                    </p:animEffect>
                                  </p:childTnLst>
                                </p:cTn>
                              </p:par>
                              <p:par>
                                <p:cTn id="40" presetID="14" presetClass="entr" presetSubtype="10" fill="hold" grpId="0" nodeType="withEffect">
                                  <p:stCondLst>
                                    <p:cond delay="350"/>
                                  </p:stCondLst>
                                  <p:childTnLst>
                                    <p:set>
                                      <p:cBhvr>
                                        <p:cTn id="41" dur="1" fill="hold">
                                          <p:stCondLst>
                                            <p:cond delay="0"/>
                                          </p:stCondLst>
                                        </p:cTn>
                                        <p:tgtEl>
                                          <p:spTgt spid="26"/>
                                        </p:tgtEl>
                                        <p:attrNameLst>
                                          <p:attrName>style.visibility</p:attrName>
                                        </p:attrNameLst>
                                      </p:cBhvr>
                                      <p:to>
                                        <p:strVal val="visible"/>
                                      </p:to>
                                    </p:set>
                                    <p:animEffect transition="in" filter="randombar(horizontal)">
                                      <p:cBhvr>
                                        <p:cTn id="42" dur="500"/>
                                        <p:tgtEl>
                                          <p:spTgt spid="26"/>
                                        </p:tgtEl>
                                      </p:cBhvr>
                                    </p:animEffect>
                                  </p:childTnLst>
                                </p:cTn>
                              </p:par>
                              <p:par>
                                <p:cTn id="43" presetID="14" presetClass="entr" presetSubtype="10" fill="hold" grpId="0" nodeType="withEffect">
                                  <p:stCondLst>
                                    <p:cond delay="700"/>
                                  </p:stCondLst>
                                  <p:childTnLst>
                                    <p:set>
                                      <p:cBhvr>
                                        <p:cTn id="44" dur="1" fill="hold">
                                          <p:stCondLst>
                                            <p:cond delay="0"/>
                                          </p:stCondLst>
                                        </p:cTn>
                                        <p:tgtEl>
                                          <p:spTgt spid="27"/>
                                        </p:tgtEl>
                                        <p:attrNameLst>
                                          <p:attrName>style.visibility</p:attrName>
                                        </p:attrNameLst>
                                      </p:cBhvr>
                                      <p:to>
                                        <p:strVal val="visible"/>
                                      </p:to>
                                    </p:set>
                                    <p:animEffect transition="in" filter="randombar(horizontal)">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46" repeatCount="indefinite" fill="hold" display="0">
                  <p:stCondLst>
                    <p:cond delay="indefinite"/>
                  </p:stCondLst>
                  <p:endCondLst>
                    <p:cond evt="onStopAudio" delay="0">
                      <p:tgtEl>
                        <p:sldTgt/>
                      </p:tgtEl>
                    </p:cond>
                  </p:endCondLst>
                </p:cTn>
                <p:tgtEl>
                  <p:spTgt spid="25"/>
                </p:tgtEl>
              </p:cMediaNode>
            </p:video>
          </p:childTnLst>
        </p:cTn>
      </p:par>
    </p:tnLst>
    <p:bldLst>
      <p:bldP spid="2" grpId="0" animBg="1"/>
      <p:bldP spid="17" grpId="0" animBg="1"/>
      <p:bldP spid="23" grpId="0"/>
      <p:bldP spid="24" grpId="0"/>
      <p:bldP spid="4" grpId="0" animBg="1"/>
      <p:bldP spid="3"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右箭头 38"/>
          <p:cNvSpPr>
            <a:spLocks noChangeArrowheads="1"/>
          </p:cNvSpPr>
          <p:nvPr/>
        </p:nvSpPr>
        <p:spPr bwMode="auto">
          <a:xfrm>
            <a:off x="5012387" y="2521466"/>
            <a:ext cx="4016752" cy="441965"/>
          </a:xfrm>
          <a:prstGeom prst="rightArrow">
            <a:avLst>
              <a:gd name="adj1" fmla="val 50000"/>
              <a:gd name="adj2" fmla="val 50092"/>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右箭头 39"/>
          <p:cNvSpPr>
            <a:spLocks noChangeArrowheads="1"/>
          </p:cNvSpPr>
          <p:nvPr/>
        </p:nvSpPr>
        <p:spPr bwMode="auto">
          <a:xfrm flipH="1">
            <a:off x="5160530" y="3184412"/>
            <a:ext cx="4159270" cy="440077"/>
          </a:xfrm>
          <a:prstGeom prst="rightArrow">
            <a:avLst>
              <a:gd name="adj1" fmla="val 50000"/>
              <a:gd name="adj2" fmla="val 50064"/>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椭圆 40"/>
          <p:cNvSpPr>
            <a:spLocks noChangeArrowheads="1"/>
          </p:cNvSpPr>
          <p:nvPr/>
        </p:nvSpPr>
        <p:spPr bwMode="auto">
          <a:xfrm>
            <a:off x="3043390" y="1969955"/>
            <a:ext cx="2117140" cy="2132385"/>
          </a:xfrm>
          <a:prstGeom prst="ellipse">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smtClean="0">
                <a:solidFill>
                  <a:srgbClr val="FFFFFF"/>
                </a:solidFill>
                <a:latin typeface="微软雅黑" panose="020B0503020204020204" pitchFamily="34" charset="-122"/>
                <a:ea typeface="微软雅黑" panose="020B0503020204020204" pitchFamily="34" charset="-122"/>
              </a:rPr>
              <a:t>  研究思路</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sp>
        <p:nvSpPr>
          <p:cNvPr id="42" name="椭圆 41"/>
          <p:cNvSpPr>
            <a:spLocks noChangeArrowheads="1"/>
          </p:cNvSpPr>
          <p:nvPr/>
        </p:nvSpPr>
        <p:spPr bwMode="auto">
          <a:xfrm>
            <a:off x="9100398" y="1969955"/>
            <a:ext cx="2119015" cy="2132385"/>
          </a:xfrm>
          <a:prstGeom prst="ellipse">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smtClean="0">
                <a:solidFill>
                  <a:srgbClr val="FFFFFF"/>
                </a:solidFill>
                <a:latin typeface="微软雅黑" panose="020B0503020204020204" pitchFamily="34" charset="-122"/>
                <a:ea typeface="微软雅黑" panose="020B0503020204020204" pitchFamily="34" charset="-122"/>
              </a:rPr>
              <a:t>  研究思路</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sp>
        <p:nvSpPr>
          <p:cNvPr id="43" name="矩形 42"/>
          <p:cNvSpPr/>
          <p:nvPr/>
        </p:nvSpPr>
        <p:spPr>
          <a:xfrm>
            <a:off x="6145029" y="2376034"/>
            <a:ext cx="1678335" cy="139577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000" kern="0" dirty="0" smtClean="0">
                <a:solidFill>
                  <a:srgbClr val="414455"/>
                </a:solidFill>
                <a:latin typeface="微软雅黑" panose="020B0503020204020204" pitchFamily="34" charset="-122"/>
                <a:ea typeface="微软雅黑" panose="020B0503020204020204" pitchFamily="34" charset="-122"/>
              </a:rPr>
              <a:t>   研究方法</a:t>
            </a:r>
            <a:endParaRPr lang="zh-CN" altLang="en-US" sz="2000" kern="0" dirty="0">
              <a:solidFill>
                <a:srgbClr val="414455"/>
              </a:solidFill>
              <a:latin typeface="微软雅黑" panose="020B0503020204020204" pitchFamily="34" charset="-122"/>
              <a:ea typeface="微软雅黑" panose="020B0503020204020204" pitchFamily="34" charset="-122"/>
            </a:endParaRPr>
          </a:p>
        </p:txBody>
      </p:sp>
      <p:sp>
        <p:nvSpPr>
          <p:cNvPr id="49" name="下箭头 48"/>
          <p:cNvSpPr>
            <a:spLocks noChangeArrowheads="1"/>
          </p:cNvSpPr>
          <p:nvPr/>
        </p:nvSpPr>
        <p:spPr bwMode="auto">
          <a:xfrm>
            <a:off x="6538827" y="4145781"/>
            <a:ext cx="950745" cy="661058"/>
          </a:xfrm>
          <a:prstGeom prst="downArrow">
            <a:avLst>
              <a:gd name="adj1" fmla="val 50000"/>
              <a:gd name="adj2" fmla="val 50000"/>
            </a:avLst>
          </a:prstGeom>
          <a:solidFill>
            <a:srgbClr val="568D11"/>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50" name="TextBox 49"/>
          <p:cNvSpPr txBox="1"/>
          <p:nvPr/>
        </p:nvSpPr>
        <p:spPr bwMode="auto">
          <a:xfrm>
            <a:off x="3161681" y="4327100"/>
            <a:ext cx="1751469"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1" name="TextBox 50"/>
          <p:cNvSpPr txBox="1"/>
          <p:nvPr/>
        </p:nvSpPr>
        <p:spPr bwMode="auto">
          <a:xfrm>
            <a:off x="9284321" y="4398872"/>
            <a:ext cx="1753345"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2" name="TextBox 19"/>
          <p:cNvSpPr txBox="1">
            <a:spLocks noChangeArrowheads="1"/>
          </p:cNvSpPr>
          <p:nvPr/>
        </p:nvSpPr>
        <p:spPr bwMode="auto">
          <a:xfrm>
            <a:off x="6435878" y="5022155"/>
            <a:ext cx="1329541" cy="774137"/>
          </a:xfrm>
          <a:prstGeom prst="rect">
            <a:avLst/>
          </a:prstGeom>
          <a:noFill/>
          <a:ln>
            <a:noFill/>
          </a:ln>
        </p:spPr>
        <p:txBody>
          <a:bodyPr lIns="108283" tIns="54141" rIns="108283" bIns="5414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kern="0" dirty="0">
                <a:solidFill>
                  <a:srgbClr val="4D4D4D"/>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36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slide(fromLeft)">
                                      <p:cBhvr>
                                        <p:cTn id="20" dur="500"/>
                                        <p:tgtEl>
                                          <p:spTgt spid="39"/>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slide(fromRight)">
                                      <p:cBhvr>
                                        <p:cTn id="23" dur="500"/>
                                        <p:tgtEl>
                                          <p:spTgt spid="40"/>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diamond(in)">
                                      <p:cBhvr>
                                        <p:cTn id="38" dur="500"/>
                                        <p:tgtEl>
                                          <p:spTgt spid="5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diamond(in)">
                                      <p:cBhvr>
                                        <p:cTn id="41" dur="500"/>
                                        <p:tgtEl>
                                          <p:spTgt spid="50"/>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diamond(in)">
                                      <p:cBhvr>
                                        <p:cTn id="4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9" grpId="0" animBg="1"/>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14207" y="2084587"/>
            <a:ext cx="7034350" cy="3383326"/>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4" name="椭圆 13"/>
          <p:cNvSpPr/>
          <p:nvPr/>
        </p:nvSpPr>
        <p:spPr>
          <a:xfrm>
            <a:off x="2695675" y="3093649"/>
            <a:ext cx="1369549" cy="1365202"/>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p>
        </p:txBody>
      </p:sp>
      <p:sp>
        <p:nvSpPr>
          <p:cNvPr id="15" name="椭圆 14"/>
          <p:cNvSpPr/>
          <p:nvPr/>
        </p:nvSpPr>
        <p:spPr>
          <a:xfrm>
            <a:off x="9730025" y="3093649"/>
            <a:ext cx="1369549" cy="1365202"/>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p>
        </p:txBody>
      </p:sp>
      <p:sp>
        <p:nvSpPr>
          <p:cNvPr id="16" name="矩形 15"/>
          <p:cNvSpPr/>
          <p:nvPr/>
        </p:nvSpPr>
        <p:spPr>
          <a:xfrm>
            <a:off x="6282381" y="3085990"/>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17" name="矩形 16"/>
          <p:cNvSpPr/>
          <p:nvPr/>
        </p:nvSpPr>
        <p:spPr>
          <a:xfrm>
            <a:off x="6282381" y="4162069"/>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23" name="上箭头 22"/>
          <p:cNvSpPr/>
          <p:nvPr/>
        </p:nvSpPr>
        <p:spPr>
          <a:xfrm>
            <a:off x="6306152" y="2407219"/>
            <a:ext cx="1250458" cy="593566"/>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4" name="上箭头 23"/>
          <p:cNvSpPr/>
          <p:nvPr/>
        </p:nvSpPr>
        <p:spPr>
          <a:xfrm flipV="1">
            <a:off x="6306152" y="4577565"/>
            <a:ext cx="1250458" cy="593566"/>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5" name="矩形 24"/>
          <p:cNvSpPr/>
          <p:nvPr/>
        </p:nvSpPr>
        <p:spPr>
          <a:xfrm>
            <a:off x="5025921" y="5289844"/>
            <a:ext cx="3751374" cy="35614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点击添加文本</a:t>
            </a: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5025921" y="1906517"/>
            <a:ext cx="3751374" cy="35614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点击添加文本</a:t>
            </a:r>
          </a:p>
        </p:txBody>
      </p:sp>
      <p:sp>
        <p:nvSpPr>
          <p:cNvPr id="27" name="五边形 2"/>
          <p:cNvSpPr/>
          <p:nvPr/>
        </p:nvSpPr>
        <p:spPr>
          <a:xfrm>
            <a:off x="4482568" y="382076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8" name="五边形 2"/>
          <p:cNvSpPr/>
          <p:nvPr/>
        </p:nvSpPr>
        <p:spPr>
          <a:xfrm flipH="1">
            <a:off x="4482568" y="346462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00"/>
                                        <p:tgtEl>
                                          <p:spTgt spid="28"/>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outVertical)">
                                      <p:cBhvr>
                                        <p:cTn id="43" dur="500"/>
                                        <p:tgtEl>
                                          <p:spTgt spid="26"/>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outVertical)">
                                      <p:cBhvr>
                                        <p:cTn id="46" dur="500"/>
                                        <p:tgtEl>
                                          <p:spTgt spid="25"/>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out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3"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05"/>
          <p:cNvGrpSpPr/>
          <p:nvPr/>
        </p:nvGrpSpPr>
        <p:grpSpPr bwMode="auto">
          <a:xfrm>
            <a:off x="2889736" y="2344405"/>
            <a:ext cx="3729841" cy="3424282"/>
            <a:chOff x="815" y="894"/>
            <a:chExt cx="1989" cy="1813"/>
          </a:xfrm>
        </p:grpSpPr>
        <p:sp>
          <p:nvSpPr>
            <p:cNvPr id="29"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base" hangingPunct="1">
                <a:lnSpc>
                  <a:spcPct val="120000"/>
                </a:lnSpc>
                <a:buClrTx/>
                <a:buSzTx/>
                <a:defRPr/>
              </a:pPr>
              <a:endParaRPr lang="en-US" sz="1400" kern="0" dirty="0">
                <a:solidFill>
                  <a:srgbClr val="4D4D4D"/>
                </a:solidFill>
              </a:endParaRPr>
            </a:p>
          </p:txBody>
        </p:sp>
        <p:sp>
          <p:nvSpPr>
            <p:cNvPr id="30" name="Freeform 19"/>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1"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2"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3"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grpSp>
      <p:sp>
        <p:nvSpPr>
          <p:cNvPr id="34" name="AutoShape 24"/>
          <p:cNvSpPr>
            <a:spLocks noChangeArrowheads="1"/>
          </p:cNvSpPr>
          <p:nvPr/>
        </p:nvSpPr>
        <p:spPr bwMode="auto">
          <a:xfrm rot="16200000" flipH="1">
            <a:off x="3974342" y="2495703"/>
            <a:ext cx="322975"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5" name="Freeform 25"/>
          <p:cNvSpPr/>
          <p:nvPr/>
        </p:nvSpPr>
        <p:spPr bwMode="auto">
          <a:xfrm>
            <a:off x="5749468" y="3141452"/>
            <a:ext cx="905739" cy="589286"/>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568D11"/>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6" name="Freeform 26"/>
          <p:cNvSpPr/>
          <p:nvPr/>
        </p:nvSpPr>
        <p:spPr bwMode="auto">
          <a:xfrm>
            <a:off x="5297538" y="4267140"/>
            <a:ext cx="909488" cy="593064"/>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rgbClr val="568D11"/>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7" name="Freeform 27"/>
          <p:cNvSpPr/>
          <p:nvPr/>
        </p:nvSpPr>
        <p:spPr bwMode="auto">
          <a:xfrm>
            <a:off x="5946367" y="2011987"/>
            <a:ext cx="905738" cy="596841"/>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568D11"/>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8" name="Rectangle 28"/>
          <p:cNvSpPr>
            <a:spLocks noChangeArrowheads="1"/>
          </p:cNvSpPr>
          <p:nvPr/>
        </p:nvSpPr>
        <p:spPr bwMode="auto">
          <a:xfrm>
            <a:off x="3999874" y="1904329"/>
            <a:ext cx="268158"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9" name="AutoShape 29"/>
          <p:cNvSpPr>
            <a:spLocks noChangeArrowheads="1"/>
          </p:cNvSpPr>
          <p:nvPr/>
        </p:nvSpPr>
        <p:spPr bwMode="auto">
          <a:xfrm rot="16200000" flipH="1">
            <a:off x="4626924" y="2495703"/>
            <a:ext cx="322975"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40" name="Rectangle 30"/>
          <p:cNvSpPr>
            <a:spLocks noChangeArrowheads="1"/>
          </p:cNvSpPr>
          <p:nvPr/>
        </p:nvSpPr>
        <p:spPr bwMode="auto">
          <a:xfrm>
            <a:off x="4652456" y="1904329"/>
            <a:ext cx="270034"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41" name="AutoShape 31"/>
          <p:cNvSpPr>
            <a:spLocks noChangeArrowheads="1"/>
          </p:cNvSpPr>
          <p:nvPr/>
        </p:nvSpPr>
        <p:spPr bwMode="auto">
          <a:xfrm rot="16200000" flipH="1">
            <a:off x="5269192" y="2498516"/>
            <a:ext cx="322975" cy="573821"/>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68" name="Rectangle 32"/>
          <p:cNvSpPr>
            <a:spLocks noChangeArrowheads="1"/>
          </p:cNvSpPr>
          <p:nvPr/>
        </p:nvSpPr>
        <p:spPr bwMode="auto">
          <a:xfrm>
            <a:off x="5293786" y="1904329"/>
            <a:ext cx="271909"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69" name="AutoShape 33"/>
          <p:cNvSpPr>
            <a:spLocks noChangeArrowheads="1"/>
          </p:cNvSpPr>
          <p:nvPr/>
        </p:nvSpPr>
        <p:spPr bwMode="auto">
          <a:xfrm rot="16200000" flipH="1">
            <a:off x="4208732" y="3593058"/>
            <a:ext cx="326752"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0" name="Rectangle 34"/>
          <p:cNvSpPr>
            <a:spLocks noChangeArrowheads="1"/>
          </p:cNvSpPr>
          <p:nvPr/>
        </p:nvSpPr>
        <p:spPr bwMode="auto">
          <a:xfrm>
            <a:off x="4239906" y="3024351"/>
            <a:ext cx="266283" cy="638393"/>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1" name="AutoShape 35"/>
          <p:cNvSpPr>
            <a:spLocks noChangeArrowheads="1"/>
          </p:cNvSpPr>
          <p:nvPr/>
        </p:nvSpPr>
        <p:spPr bwMode="auto">
          <a:xfrm rot="16200000" flipH="1">
            <a:off x="4855681" y="3593053"/>
            <a:ext cx="328641" cy="577572"/>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2" name="Rectangle 36"/>
          <p:cNvSpPr>
            <a:spLocks noChangeArrowheads="1"/>
          </p:cNvSpPr>
          <p:nvPr/>
        </p:nvSpPr>
        <p:spPr bwMode="auto">
          <a:xfrm>
            <a:off x="4884986" y="3024351"/>
            <a:ext cx="270034" cy="638393"/>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3" name="AutoShape 37"/>
          <p:cNvSpPr>
            <a:spLocks noChangeArrowheads="1"/>
          </p:cNvSpPr>
          <p:nvPr/>
        </p:nvSpPr>
        <p:spPr bwMode="auto">
          <a:xfrm rot="16200000" flipH="1">
            <a:off x="4532212" y="4663009"/>
            <a:ext cx="326751" cy="573821"/>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4" name="Rectangle 38"/>
          <p:cNvSpPr>
            <a:spLocks noChangeArrowheads="1"/>
          </p:cNvSpPr>
          <p:nvPr/>
        </p:nvSpPr>
        <p:spPr bwMode="auto">
          <a:xfrm>
            <a:off x="4562445" y="4089600"/>
            <a:ext cx="270034"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5" name="Rectangle 39"/>
          <p:cNvSpPr>
            <a:spLocks noChangeArrowheads="1"/>
          </p:cNvSpPr>
          <p:nvPr/>
        </p:nvSpPr>
        <p:spPr bwMode="auto">
          <a:xfrm>
            <a:off x="7392173" y="2528004"/>
            <a:ext cx="3572322" cy="40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smtClean="0">
                <a:solidFill>
                  <a:srgbClr val="414455"/>
                </a:solidFill>
                <a:latin typeface="微软雅黑" panose="020B0503020204020204" pitchFamily="34" charset="-122"/>
                <a:ea typeface="微软雅黑" panose="020B0503020204020204" pitchFamily="34" charset="-122"/>
              </a:rPr>
              <a:t>添加标题</a:t>
            </a:r>
            <a:endParaRPr lang="zh-CN" altLang="en-US" sz="1900" dirty="0">
              <a:solidFill>
                <a:srgbClr val="414455"/>
              </a:solidFill>
              <a:latin typeface="微软雅黑" panose="020B0503020204020204" pitchFamily="34" charset="-122"/>
              <a:ea typeface="微软雅黑" panose="020B0503020204020204" pitchFamily="34" charset="-122"/>
            </a:endParaRPr>
          </a:p>
        </p:txBody>
      </p:sp>
      <p:sp>
        <p:nvSpPr>
          <p:cNvPr id="76" name="Rectangle 40"/>
          <p:cNvSpPr>
            <a:spLocks noChangeArrowheads="1"/>
          </p:cNvSpPr>
          <p:nvPr/>
        </p:nvSpPr>
        <p:spPr bwMode="auto">
          <a:xfrm>
            <a:off x="7392173" y="2952579"/>
            <a:ext cx="3572322" cy="128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Rectangle 41"/>
          <p:cNvSpPr>
            <a:spLocks noChangeArrowheads="1"/>
          </p:cNvSpPr>
          <p:nvPr/>
        </p:nvSpPr>
        <p:spPr bwMode="auto">
          <a:xfrm>
            <a:off x="7392173" y="4132649"/>
            <a:ext cx="3572322" cy="40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smtClean="0">
                <a:solidFill>
                  <a:srgbClr val="414455"/>
                </a:solidFill>
                <a:latin typeface="微软雅黑" panose="020B0503020204020204" pitchFamily="34" charset="-122"/>
                <a:ea typeface="微软雅黑" panose="020B0503020204020204" pitchFamily="34" charset="-122"/>
              </a:rPr>
              <a:t>添加标题</a:t>
            </a:r>
            <a:endParaRPr lang="zh-CN" altLang="en-US" sz="1900" dirty="0">
              <a:solidFill>
                <a:srgbClr val="414455"/>
              </a:solidFill>
              <a:latin typeface="微软雅黑" panose="020B0503020204020204" pitchFamily="34" charset="-122"/>
              <a:ea typeface="微软雅黑" panose="020B0503020204020204" pitchFamily="34" charset="-122"/>
            </a:endParaRPr>
          </a:p>
        </p:txBody>
      </p:sp>
      <p:sp>
        <p:nvSpPr>
          <p:cNvPr id="78" name="Rectangle 42"/>
          <p:cNvSpPr>
            <a:spLocks noChangeArrowheads="1"/>
          </p:cNvSpPr>
          <p:nvPr/>
        </p:nvSpPr>
        <p:spPr bwMode="auto">
          <a:xfrm>
            <a:off x="7392173" y="4555335"/>
            <a:ext cx="3572322" cy="1046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AutoShape 21"/>
          <p:cNvSpPr>
            <a:spLocks noChangeArrowheads="1"/>
          </p:cNvSpPr>
          <p:nvPr/>
        </p:nvSpPr>
        <p:spPr bwMode="auto">
          <a:xfrm rot="16200000" flipH="1">
            <a:off x="3220746" y="1926173"/>
            <a:ext cx="515626" cy="558820"/>
          </a:xfrm>
          <a:prstGeom prst="rightArrow">
            <a:avLst>
              <a:gd name="adj1" fmla="val 50000"/>
              <a:gd name="adj2" fmla="val 29014"/>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anim calcmode="lin" valueType="num">
                                      <p:cBhvr>
                                        <p:cTn id="14" dur="1000" fill="hold"/>
                                        <p:tgtEl>
                                          <p:spTgt spid="79"/>
                                        </p:tgtEl>
                                        <p:attrNameLst>
                                          <p:attrName>ppt_x</p:attrName>
                                        </p:attrNameLst>
                                      </p:cBhvr>
                                      <p:tavLst>
                                        <p:tav tm="0">
                                          <p:val>
                                            <p:strVal val="#ppt_x"/>
                                          </p:val>
                                        </p:tav>
                                        <p:tav tm="100000">
                                          <p:val>
                                            <p:strVal val="#ppt_x"/>
                                          </p:val>
                                        </p:tav>
                                      </p:tavLst>
                                    </p:anim>
                                    <p:anim calcmode="lin" valueType="num">
                                      <p:cBhvr>
                                        <p:cTn id="15" dur="1000" fill="hold"/>
                                        <p:tgtEl>
                                          <p:spTgt spid="7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anim calcmode="lin" valueType="num">
                                      <p:cBhvr>
                                        <p:cTn id="24" dur="1000" fill="hold"/>
                                        <p:tgtEl>
                                          <p:spTgt spid="38"/>
                                        </p:tgtEl>
                                        <p:attrNameLst>
                                          <p:attrName>ppt_x</p:attrName>
                                        </p:attrNameLst>
                                      </p:cBhvr>
                                      <p:tavLst>
                                        <p:tav tm="0">
                                          <p:val>
                                            <p:strVal val="#ppt_x"/>
                                          </p:val>
                                        </p:tav>
                                        <p:tav tm="100000">
                                          <p:val>
                                            <p:strVal val="#ppt_x"/>
                                          </p:val>
                                        </p:tav>
                                      </p:tavLst>
                                    </p:anim>
                                    <p:anim calcmode="lin" valueType="num">
                                      <p:cBhvr>
                                        <p:cTn id="25" dur="1000" fill="hold"/>
                                        <p:tgtEl>
                                          <p:spTgt spid="3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1000"/>
                                        <p:tgtEl>
                                          <p:spTgt spid="68"/>
                                        </p:tgtEl>
                                      </p:cBhvr>
                                    </p:animEffect>
                                    <p:anim calcmode="lin" valueType="num">
                                      <p:cBhvr>
                                        <p:cTn id="44" dur="1000" fill="hold"/>
                                        <p:tgtEl>
                                          <p:spTgt spid="68"/>
                                        </p:tgtEl>
                                        <p:attrNameLst>
                                          <p:attrName>ppt_x</p:attrName>
                                        </p:attrNameLst>
                                      </p:cBhvr>
                                      <p:tavLst>
                                        <p:tav tm="0">
                                          <p:val>
                                            <p:strVal val="#ppt_x"/>
                                          </p:val>
                                        </p:tav>
                                        <p:tav tm="100000">
                                          <p:val>
                                            <p:strVal val="#ppt_x"/>
                                          </p:val>
                                        </p:tav>
                                      </p:tavLst>
                                    </p:anim>
                                    <p:anim calcmode="lin" valueType="num">
                                      <p:cBhvr>
                                        <p:cTn id="45" dur="1000" fill="hold"/>
                                        <p:tgtEl>
                                          <p:spTgt spid="6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ppt_x</p:attrName>
                                        </p:attrNameLst>
                                      </p:cBhvr>
                                      <p:tavLst>
                                        <p:tav tm="0">
                                          <p:val>
                                            <p:strVal val="#ppt_x"/>
                                          </p:val>
                                        </p:tav>
                                        <p:tav tm="100000">
                                          <p:val>
                                            <p:strVal val="#ppt_x"/>
                                          </p:val>
                                        </p:tav>
                                      </p:tavLst>
                                    </p:anim>
                                    <p:anim calcmode="lin" valueType="num">
                                      <p:cBhvr>
                                        <p:cTn id="50" dur="1000" fill="hold"/>
                                        <p:tgtEl>
                                          <p:spTgt spid="6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1000"/>
                                        <p:tgtEl>
                                          <p:spTgt spid="70"/>
                                        </p:tgtEl>
                                      </p:cBhvr>
                                    </p:animEffect>
                                    <p:anim calcmode="lin" valueType="num">
                                      <p:cBhvr>
                                        <p:cTn id="54" dur="1000" fill="hold"/>
                                        <p:tgtEl>
                                          <p:spTgt spid="70"/>
                                        </p:tgtEl>
                                        <p:attrNameLst>
                                          <p:attrName>ppt_x</p:attrName>
                                        </p:attrNameLst>
                                      </p:cBhvr>
                                      <p:tavLst>
                                        <p:tav tm="0">
                                          <p:val>
                                            <p:strVal val="#ppt_x"/>
                                          </p:val>
                                        </p:tav>
                                        <p:tav tm="100000">
                                          <p:val>
                                            <p:strVal val="#ppt_x"/>
                                          </p:val>
                                        </p:tav>
                                      </p:tavLst>
                                    </p:anim>
                                    <p:anim calcmode="lin" valueType="num">
                                      <p:cBhvr>
                                        <p:cTn id="55" dur="1000" fill="hold"/>
                                        <p:tgtEl>
                                          <p:spTgt spid="7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000"/>
                                        <p:tgtEl>
                                          <p:spTgt spid="71"/>
                                        </p:tgtEl>
                                      </p:cBhvr>
                                    </p:animEffect>
                                    <p:anim calcmode="lin" valueType="num">
                                      <p:cBhvr>
                                        <p:cTn id="59" dur="1000" fill="hold"/>
                                        <p:tgtEl>
                                          <p:spTgt spid="71"/>
                                        </p:tgtEl>
                                        <p:attrNameLst>
                                          <p:attrName>ppt_x</p:attrName>
                                        </p:attrNameLst>
                                      </p:cBhvr>
                                      <p:tavLst>
                                        <p:tav tm="0">
                                          <p:val>
                                            <p:strVal val="#ppt_x"/>
                                          </p:val>
                                        </p:tav>
                                        <p:tav tm="100000">
                                          <p:val>
                                            <p:strVal val="#ppt_x"/>
                                          </p:val>
                                        </p:tav>
                                      </p:tavLst>
                                    </p:anim>
                                    <p:anim calcmode="lin" valueType="num">
                                      <p:cBhvr>
                                        <p:cTn id="60" dur="1000" fill="hold"/>
                                        <p:tgtEl>
                                          <p:spTgt spid="7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1000"/>
                                        <p:tgtEl>
                                          <p:spTgt spid="72"/>
                                        </p:tgtEl>
                                      </p:cBhvr>
                                    </p:animEffect>
                                    <p:anim calcmode="lin" valueType="num">
                                      <p:cBhvr>
                                        <p:cTn id="64" dur="1000" fill="hold"/>
                                        <p:tgtEl>
                                          <p:spTgt spid="72"/>
                                        </p:tgtEl>
                                        <p:attrNameLst>
                                          <p:attrName>ppt_x</p:attrName>
                                        </p:attrNameLst>
                                      </p:cBhvr>
                                      <p:tavLst>
                                        <p:tav tm="0">
                                          <p:val>
                                            <p:strVal val="#ppt_x"/>
                                          </p:val>
                                        </p:tav>
                                        <p:tav tm="100000">
                                          <p:val>
                                            <p:strVal val="#ppt_x"/>
                                          </p:val>
                                        </p:tav>
                                      </p:tavLst>
                                    </p:anim>
                                    <p:anim calcmode="lin" valueType="num">
                                      <p:cBhvr>
                                        <p:cTn id="65" dur="1000" fill="hold"/>
                                        <p:tgtEl>
                                          <p:spTgt spid="7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1000"/>
                                        <p:tgtEl>
                                          <p:spTgt spid="74"/>
                                        </p:tgtEl>
                                      </p:cBhvr>
                                    </p:animEffect>
                                    <p:anim calcmode="lin" valueType="num">
                                      <p:cBhvr>
                                        <p:cTn id="74" dur="1000" fill="hold"/>
                                        <p:tgtEl>
                                          <p:spTgt spid="74"/>
                                        </p:tgtEl>
                                        <p:attrNameLst>
                                          <p:attrName>ppt_x</p:attrName>
                                        </p:attrNameLst>
                                      </p:cBhvr>
                                      <p:tavLst>
                                        <p:tav tm="0">
                                          <p:val>
                                            <p:strVal val="#ppt_x"/>
                                          </p:val>
                                        </p:tav>
                                        <p:tav tm="100000">
                                          <p:val>
                                            <p:strVal val="#ppt_x"/>
                                          </p:val>
                                        </p:tav>
                                      </p:tavLst>
                                    </p:anim>
                                    <p:anim calcmode="lin" valueType="num">
                                      <p:cBhvr>
                                        <p:cTn id="75" dur="1000" fill="hold"/>
                                        <p:tgtEl>
                                          <p:spTgt spid="74"/>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500"/>
                                        <p:tgtEl>
                                          <p:spTgt spid="3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left)">
                                      <p:cBhvr>
                                        <p:cTn id="85" dur="500"/>
                                        <p:tgtEl>
                                          <p:spTgt spid="36"/>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wipe(left)">
                                      <p:cBhvr>
                                        <p:cTn id="92" dur="500"/>
                                        <p:tgtEl>
                                          <p:spTgt spid="7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left)">
                                      <p:cBhvr>
                                        <p:cTn id="95" dur="500"/>
                                        <p:tgtEl>
                                          <p:spTgt spid="7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wipe(left)">
                                      <p:cBhvr>
                                        <p:cTn id="9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68" grpId="0" animBg="1"/>
      <p:bldP spid="69" grpId="0" animBg="1"/>
      <p:bldP spid="70" grpId="0" animBg="1"/>
      <p:bldP spid="71" grpId="0" animBg="1"/>
      <p:bldP spid="72" grpId="0" animBg="1"/>
      <p:bldP spid="73" grpId="0" animBg="1"/>
      <p:bldP spid="74" grpId="0" animBg="1"/>
      <p:bldP spid="75" grpId="0"/>
      <p:bldP spid="76" grpId="0"/>
      <p:bldP spid="77" grpId="0"/>
      <p:bldP spid="78" grpId="0"/>
      <p:bldP spid="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998201" y="2376399"/>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21"/>
          <p:cNvSpPr/>
          <p:nvPr/>
        </p:nvSpPr>
        <p:spPr bwMode="auto">
          <a:xfrm rot="16200000" flipH="1">
            <a:off x="7009005"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75520" tIns="37760" rIns="75520" bIns="37760" anchor="ctr"/>
          <a:lstStyle/>
          <a:p>
            <a:pP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7" name="等腰三角形 21"/>
          <p:cNvSpPr/>
          <p:nvPr/>
        </p:nvSpPr>
        <p:spPr bwMode="auto">
          <a:xfrm rot="5400000">
            <a:off x="4639387"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75520" tIns="37760" rIns="75520" bIns="37760" anchor="ctr"/>
          <a:lstStyle/>
          <a:p>
            <a:pP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8" name="椭圆 17"/>
          <p:cNvSpPr/>
          <p:nvPr/>
        </p:nvSpPr>
        <p:spPr bwMode="auto">
          <a:xfrm>
            <a:off x="4609601" y="2424155"/>
            <a:ext cx="3016705" cy="3007129"/>
          </a:xfrm>
          <a:prstGeom prst="ellipse">
            <a:avLst/>
          </a:prstGeom>
          <a:noFill/>
          <a:ln w="25400" cap="flat" cmpd="sng" algn="ctr">
            <a:solidFill>
              <a:srgbClr val="568D11"/>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19" name="椭圆 18"/>
          <p:cNvSpPr/>
          <p:nvPr/>
        </p:nvSpPr>
        <p:spPr bwMode="auto">
          <a:xfrm>
            <a:off x="6414635" y="2424155"/>
            <a:ext cx="3018018" cy="3007129"/>
          </a:xfrm>
          <a:prstGeom prst="ellipse">
            <a:avLst/>
          </a:prstGeom>
          <a:noFill/>
          <a:ln w="25400" cap="flat" cmpd="sng" algn="ctr">
            <a:solidFill>
              <a:srgbClr val="568D11"/>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20" name="直接连接符 19"/>
          <p:cNvCxnSpPr>
            <a:cxnSpLocks noChangeShapeType="1"/>
          </p:cNvCxnSpPr>
          <p:nvPr/>
        </p:nvCxnSpPr>
        <p:spPr bwMode="auto">
          <a:xfrm>
            <a:off x="5437947" y="3158272"/>
            <a:ext cx="472591" cy="221150"/>
          </a:xfrm>
          <a:prstGeom prst="line">
            <a:avLst/>
          </a:prstGeom>
          <a:noFill/>
          <a:ln w="28575" algn="ctr">
            <a:solidFill>
              <a:srgbClr val="568D11"/>
            </a:solidFill>
            <a:round/>
            <a:headEnd type="none" w="med" len="med"/>
            <a:tailEnd type="arrow" w="med" len="med"/>
          </a:ln>
        </p:spPr>
      </p:cxnSp>
      <p:cxnSp>
        <p:nvCxnSpPr>
          <p:cNvPr id="21" name="直接连接符 20"/>
          <p:cNvCxnSpPr>
            <a:cxnSpLocks noChangeShapeType="1"/>
          </p:cNvCxnSpPr>
          <p:nvPr/>
        </p:nvCxnSpPr>
        <p:spPr bwMode="auto">
          <a:xfrm>
            <a:off x="5185898" y="3837427"/>
            <a:ext cx="488344" cy="0"/>
          </a:xfrm>
          <a:prstGeom prst="line">
            <a:avLst/>
          </a:prstGeom>
          <a:noFill/>
          <a:ln w="28575" algn="ctr">
            <a:solidFill>
              <a:srgbClr val="568D11"/>
            </a:solidFill>
            <a:round/>
            <a:headEnd type="none" w="med" len="med"/>
            <a:tailEnd type="arrow" w="med" len="med"/>
          </a:ln>
        </p:spPr>
      </p:cxnSp>
      <p:cxnSp>
        <p:nvCxnSpPr>
          <p:cNvPr id="22" name="直接连接符 21"/>
          <p:cNvCxnSpPr>
            <a:cxnSpLocks noChangeShapeType="1"/>
          </p:cNvCxnSpPr>
          <p:nvPr/>
        </p:nvCxnSpPr>
        <p:spPr bwMode="auto">
          <a:xfrm flipV="1">
            <a:off x="5437947" y="4277111"/>
            <a:ext cx="488344" cy="257792"/>
          </a:xfrm>
          <a:prstGeom prst="line">
            <a:avLst/>
          </a:prstGeom>
          <a:noFill/>
          <a:ln w="28575" algn="ctr">
            <a:solidFill>
              <a:srgbClr val="568D11"/>
            </a:solidFill>
            <a:round/>
            <a:headEnd type="none" w="med" len="med"/>
            <a:tailEnd type="arrow" w="med" len="med"/>
          </a:ln>
        </p:spPr>
      </p:cxnSp>
      <p:cxnSp>
        <p:nvCxnSpPr>
          <p:cNvPr id="23" name="直接连接符 22"/>
          <p:cNvCxnSpPr>
            <a:cxnSpLocks noChangeShapeType="1"/>
          </p:cNvCxnSpPr>
          <p:nvPr/>
        </p:nvCxnSpPr>
        <p:spPr bwMode="auto">
          <a:xfrm flipH="1" flipV="1">
            <a:off x="8193414" y="4266643"/>
            <a:ext cx="488344" cy="257792"/>
          </a:xfrm>
          <a:prstGeom prst="line">
            <a:avLst/>
          </a:prstGeom>
          <a:noFill/>
          <a:ln w="28575" algn="ctr">
            <a:solidFill>
              <a:srgbClr val="568D11"/>
            </a:solidFill>
            <a:round/>
            <a:headEnd type="none" w="med" len="med"/>
            <a:tailEnd type="arrow" w="med" len="med"/>
          </a:ln>
        </p:spPr>
      </p:cxnSp>
      <p:cxnSp>
        <p:nvCxnSpPr>
          <p:cNvPr id="24" name="直接连接符 23"/>
          <p:cNvCxnSpPr>
            <a:cxnSpLocks noChangeShapeType="1"/>
          </p:cNvCxnSpPr>
          <p:nvPr/>
        </p:nvCxnSpPr>
        <p:spPr bwMode="auto">
          <a:xfrm flipH="1">
            <a:off x="8437586" y="3834810"/>
            <a:ext cx="488344" cy="0"/>
          </a:xfrm>
          <a:prstGeom prst="line">
            <a:avLst/>
          </a:prstGeom>
          <a:noFill/>
          <a:ln w="28575" algn="ctr">
            <a:solidFill>
              <a:srgbClr val="568D11"/>
            </a:solidFill>
            <a:round/>
            <a:headEnd type="none" w="med" len="med"/>
            <a:tailEnd type="arrow" w="med" len="med"/>
          </a:ln>
        </p:spPr>
      </p:cxnSp>
      <p:cxnSp>
        <p:nvCxnSpPr>
          <p:cNvPr id="25" name="直接连接符 24"/>
          <p:cNvCxnSpPr>
            <a:cxnSpLocks noChangeShapeType="1"/>
          </p:cNvCxnSpPr>
          <p:nvPr/>
        </p:nvCxnSpPr>
        <p:spPr bwMode="auto">
          <a:xfrm flipH="1">
            <a:off x="8209167" y="3158272"/>
            <a:ext cx="472591" cy="221150"/>
          </a:xfrm>
          <a:prstGeom prst="line">
            <a:avLst/>
          </a:prstGeom>
          <a:noFill/>
          <a:ln w="28575" algn="ctr">
            <a:solidFill>
              <a:srgbClr val="568D11"/>
            </a:solidFill>
            <a:round/>
            <a:headEnd type="none" w="med" len="med"/>
            <a:tailEnd type="arrow" w="med" len="med"/>
          </a:ln>
        </p:spPr>
      </p:cxnSp>
      <p:grpSp>
        <p:nvGrpSpPr>
          <p:cNvPr id="26" name="组合 25"/>
          <p:cNvGrpSpPr/>
          <p:nvPr/>
        </p:nvGrpSpPr>
        <p:grpSpPr>
          <a:xfrm>
            <a:off x="6152085" y="2975069"/>
            <a:ext cx="1740709" cy="1735184"/>
            <a:chOff x="5014912" y="2584450"/>
            <a:chExt cx="2105025" cy="2105025"/>
          </a:xfrm>
        </p:grpSpPr>
        <p:sp>
          <p:nvSpPr>
            <p:cNvPr id="27" name="Oval 19"/>
            <p:cNvSpPr>
              <a:spLocks noChangeArrowheads="1"/>
            </p:cNvSpPr>
            <p:nvPr/>
          </p:nvSpPr>
          <p:spPr bwMode="auto">
            <a:xfrm>
              <a:off x="5014912" y="2584450"/>
              <a:ext cx="2105025" cy="2105025"/>
            </a:xfrm>
            <a:prstGeom prst="ellipse">
              <a:avLst/>
            </a:prstGeom>
            <a:solidFill>
              <a:srgbClr val="568D11"/>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28"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kern="0" dirty="0">
                  <a:solidFill>
                    <a:srgbClr val="4D4D4D"/>
                  </a:solidFill>
                  <a:latin typeface="Impact" panose="020B0806030902050204" pitchFamily="34" charset="0"/>
                  <a:ea typeface="微软雅黑" panose="020B0503020204020204" pitchFamily="34" charset="-122"/>
                </a:rPr>
                <a:t>关键技术</a:t>
              </a:r>
            </a:p>
          </p:txBody>
        </p:sp>
      </p:grpSp>
      <p:sp>
        <p:nvSpPr>
          <p:cNvPr id="29" name="Oval 19"/>
          <p:cNvSpPr>
            <a:spLocks noChangeArrowheads="1"/>
          </p:cNvSpPr>
          <p:nvPr/>
        </p:nvSpPr>
        <p:spPr bwMode="auto">
          <a:xfrm>
            <a:off x="4624040" y="2494819"/>
            <a:ext cx="820471" cy="817865"/>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smtClean="0">
                <a:solidFill>
                  <a:sysClr val="window" lastClr="FFFFFF"/>
                </a:solidFill>
                <a:latin typeface="Arial" panose="020B0604020202020204" pitchFamily="34" charset="0"/>
                <a:ea typeface="微软雅黑" panose="020B0503020204020204" pitchFamily="34" charset="-122"/>
              </a:rPr>
              <a:t>添加文本</a:t>
            </a:r>
            <a:endParaRPr lang="zh-CN" altLang="en-US" sz="1600" kern="0" dirty="0">
              <a:solidFill>
                <a:sysClr val="window" lastClr="FFFFFF"/>
              </a:solidFill>
              <a:latin typeface="Arial" panose="020B0604020202020204" pitchFamily="34" charset="0"/>
              <a:ea typeface="微软雅黑" panose="020B0503020204020204" pitchFamily="34" charset="-122"/>
            </a:endParaRPr>
          </a:p>
        </p:txBody>
      </p:sp>
      <p:sp>
        <p:nvSpPr>
          <p:cNvPr id="30" name="Oval 19"/>
          <p:cNvSpPr>
            <a:spLocks noChangeArrowheads="1"/>
          </p:cNvSpPr>
          <p:nvPr/>
        </p:nvSpPr>
        <p:spPr bwMode="auto">
          <a:xfrm>
            <a:off x="8639750" y="2507905"/>
            <a:ext cx="820470"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p>
        </p:txBody>
      </p:sp>
      <p:sp>
        <p:nvSpPr>
          <p:cNvPr id="31" name="Oval 19"/>
          <p:cNvSpPr>
            <a:spLocks noChangeArrowheads="1"/>
          </p:cNvSpPr>
          <p:nvPr/>
        </p:nvSpPr>
        <p:spPr bwMode="auto">
          <a:xfrm>
            <a:off x="9012572" y="3457938"/>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p>
        </p:txBody>
      </p:sp>
      <p:sp>
        <p:nvSpPr>
          <p:cNvPr id="32" name="Oval 19"/>
          <p:cNvSpPr>
            <a:spLocks noChangeArrowheads="1"/>
          </p:cNvSpPr>
          <p:nvPr/>
        </p:nvSpPr>
        <p:spPr bwMode="auto">
          <a:xfrm>
            <a:off x="8680445" y="4397502"/>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p>
        </p:txBody>
      </p:sp>
      <p:sp>
        <p:nvSpPr>
          <p:cNvPr id="33" name="Oval 19"/>
          <p:cNvSpPr>
            <a:spLocks noChangeArrowheads="1"/>
          </p:cNvSpPr>
          <p:nvPr/>
        </p:nvSpPr>
        <p:spPr bwMode="auto">
          <a:xfrm>
            <a:off x="4256470" y="3426532"/>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添加文本</a:t>
            </a:r>
          </a:p>
        </p:txBody>
      </p:sp>
      <p:sp>
        <p:nvSpPr>
          <p:cNvPr id="34" name="Oval 19"/>
          <p:cNvSpPr>
            <a:spLocks noChangeArrowheads="1"/>
          </p:cNvSpPr>
          <p:nvPr/>
        </p:nvSpPr>
        <p:spPr bwMode="auto">
          <a:xfrm>
            <a:off x="4592535" y="4392267"/>
            <a:ext cx="821783" cy="819174"/>
          </a:xfrm>
          <a:prstGeom prst="ellipse">
            <a:avLst/>
          </a:prstGeom>
          <a:solidFill>
            <a:srgbClr val="568D11"/>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添加文本</a:t>
            </a:r>
          </a:p>
        </p:txBody>
      </p:sp>
      <p:sp>
        <p:nvSpPr>
          <p:cNvPr id="35" name="TextBox 34"/>
          <p:cNvSpPr txBox="1"/>
          <p:nvPr/>
        </p:nvSpPr>
        <p:spPr>
          <a:xfrm>
            <a:off x="2639037"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36" name="TextBox 35"/>
          <p:cNvSpPr txBox="1"/>
          <p:nvPr/>
        </p:nvSpPr>
        <p:spPr>
          <a:xfrm>
            <a:off x="9642313"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
        <p:nvSpPr>
          <p:cNvPr id="37" name="TextBox 36"/>
          <p:cNvSpPr txBox="1"/>
          <p:nvPr/>
        </p:nvSpPr>
        <p:spPr>
          <a:xfrm>
            <a:off x="2281763" y="3598600"/>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38" name="TextBox 37"/>
          <p:cNvSpPr txBox="1"/>
          <p:nvPr/>
        </p:nvSpPr>
        <p:spPr>
          <a:xfrm>
            <a:off x="10028827" y="3598600"/>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
        <p:nvSpPr>
          <p:cNvPr id="39" name="TextBox 38"/>
          <p:cNvSpPr txBox="1"/>
          <p:nvPr/>
        </p:nvSpPr>
        <p:spPr>
          <a:xfrm>
            <a:off x="9663652"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
        <p:nvSpPr>
          <p:cNvPr id="40" name="TextBox 39"/>
          <p:cNvSpPr txBox="1"/>
          <p:nvPr/>
        </p:nvSpPr>
        <p:spPr>
          <a:xfrm>
            <a:off x="2614697"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p>
        </p:txBody>
      </p:sp>
    </p:spTree>
  </p:cSld>
  <p:clrMapOvr>
    <a:masterClrMapping/>
  </p:clrMapOvr>
  <mc:AlternateContent xmlns:mc="http://schemas.openxmlformats.org/markup-compatibility/2006">
    <mc:Choice xmlns:p14="http://schemas.microsoft.com/office/powerpoint/2010/main" xmlns="" Requires="p14">
      <p:transition spd="slow" p14:dur="1100" advTm="5000">
        <p14:switch dir="r"/>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Scale>
                                      <p:cBhvr>
                                        <p:cTn id="2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9"/>
                                        </p:tgtEl>
                                        <p:attrNameLst>
                                          <p:attrName>ppt_x</p:attrName>
                                          <p:attrName>ppt_y</p:attrName>
                                        </p:attrNameLst>
                                      </p:cBhvr>
                                    </p:animMotion>
                                    <p:animEffect transition="in" filter="fade">
                                      <p:cBhvr>
                                        <p:cTn id="29" dur="1000"/>
                                        <p:tgtEl>
                                          <p:spTgt spid="29"/>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30"/>
                                        </p:tgtEl>
                                        <p:attrNameLst>
                                          <p:attrName>style.visibility</p:attrName>
                                        </p:attrNameLst>
                                      </p:cBhvr>
                                      <p:to>
                                        <p:strVal val="visible"/>
                                      </p:to>
                                    </p:set>
                                    <p:animScale>
                                      <p:cBhvr>
                                        <p:cTn id="3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0"/>
                                        </p:tgtEl>
                                        <p:attrNameLst>
                                          <p:attrName>ppt_x</p:attrName>
                                          <p:attrName>ppt_y</p:attrName>
                                        </p:attrNameLst>
                                      </p:cBhvr>
                                    </p:animMotion>
                                    <p:animEffect transition="in" filter="fade">
                                      <p:cBhvr>
                                        <p:cTn id="34" dur="1000"/>
                                        <p:tgtEl>
                                          <p:spTgt spid="30"/>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33"/>
                                        </p:tgtEl>
                                        <p:attrNameLst>
                                          <p:attrName>style.visibility</p:attrName>
                                        </p:attrNameLst>
                                      </p:cBhvr>
                                      <p:to>
                                        <p:strVal val="visible"/>
                                      </p:to>
                                    </p:set>
                                    <p:animScale>
                                      <p:cBhvr>
                                        <p:cTn id="3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3"/>
                                        </p:tgtEl>
                                        <p:attrNameLst>
                                          <p:attrName>ppt_x</p:attrName>
                                          <p:attrName>ppt_y</p:attrName>
                                        </p:attrNameLst>
                                      </p:cBhvr>
                                    </p:animMotion>
                                    <p:animEffect transition="in" filter="fade">
                                      <p:cBhvr>
                                        <p:cTn id="39" dur="1000"/>
                                        <p:tgtEl>
                                          <p:spTgt spid="33"/>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31"/>
                                        </p:tgtEl>
                                        <p:attrNameLst>
                                          <p:attrName>style.visibility</p:attrName>
                                        </p:attrNameLst>
                                      </p:cBhvr>
                                      <p:to>
                                        <p:strVal val="visible"/>
                                      </p:to>
                                    </p:set>
                                    <p:animScale>
                                      <p:cBhvr>
                                        <p:cTn id="42"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1"/>
                                        </p:tgtEl>
                                        <p:attrNameLst>
                                          <p:attrName>ppt_x</p:attrName>
                                          <p:attrName>ppt_y</p:attrName>
                                        </p:attrNameLst>
                                      </p:cBhvr>
                                    </p:animMotion>
                                    <p:animEffect transition="in" filter="fade">
                                      <p:cBhvr>
                                        <p:cTn id="44" dur="1000"/>
                                        <p:tgtEl>
                                          <p:spTgt spid="31"/>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34"/>
                                        </p:tgtEl>
                                        <p:attrNameLst>
                                          <p:attrName>style.visibility</p:attrName>
                                        </p:attrNameLst>
                                      </p:cBhvr>
                                      <p:to>
                                        <p:strVal val="visible"/>
                                      </p:to>
                                    </p:set>
                                    <p:animScale>
                                      <p:cBhvr>
                                        <p:cTn id="4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4"/>
                                        </p:tgtEl>
                                        <p:attrNameLst>
                                          <p:attrName>ppt_x</p:attrName>
                                          <p:attrName>ppt_y</p:attrName>
                                        </p:attrNameLst>
                                      </p:cBhvr>
                                    </p:animMotion>
                                    <p:animEffect transition="in" filter="fade">
                                      <p:cBhvr>
                                        <p:cTn id="49" dur="1000"/>
                                        <p:tgtEl>
                                          <p:spTgt spid="34"/>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32"/>
                                        </p:tgtEl>
                                        <p:attrNameLst>
                                          <p:attrName>style.visibility</p:attrName>
                                        </p:attrNameLst>
                                      </p:cBhvr>
                                      <p:to>
                                        <p:strVal val="visible"/>
                                      </p:to>
                                    </p:set>
                                    <p:animScale>
                                      <p:cBhvr>
                                        <p:cTn id="52"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2"/>
                                        </p:tgtEl>
                                        <p:attrNameLst>
                                          <p:attrName>ppt_x</p:attrName>
                                          <p:attrName>ppt_y</p:attrName>
                                        </p:attrNameLst>
                                      </p:cBhvr>
                                    </p:animMotion>
                                    <p:animEffect transition="in" filter="fade">
                                      <p:cBhvr>
                                        <p:cTn id="54" dur="1000"/>
                                        <p:tgtEl>
                                          <p:spTgt spid="32"/>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p:tgtEl>
                                          <p:spTgt spid="20"/>
                                        </p:tgtEl>
                                        <p:attrNameLst>
                                          <p:attrName>ppt_x</p:attrName>
                                        </p:attrNameLst>
                                      </p:cBhvr>
                                      <p:tavLst>
                                        <p:tav tm="0">
                                          <p:val>
                                            <p:strVal val="#ppt_x-#ppt_w*1.125000"/>
                                          </p:val>
                                        </p:tav>
                                        <p:tav tm="100000">
                                          <p:val>
                                            <p:strVal val="#ppt_x"/>
                                          </p:val>
                                        </p:tav>
                                      </p:tavLst>
                                    </p:anim>
                                    <p:animEffect transition="in" filter="wipe(right)">
                                      <p:cBhvr>
                                        <p:cTn id="59" dur="500"/>
                                        <p:tgtEl>
                                          <p:spTgt spid="20"/>
                                        </p:tgtEl>
                                      </p:cBhvr>
                                    </p:animEffect>
                                  </p:childTnLst>
                                </p:cTn>
                              </p:par>
                              <p:par>
                                <p:cTn id="60" presetID="12" presetClass="entr" presetSubtype="8"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ppt_x</p:attrName>
                                        </p:attrNameLst>
                                      </p:cBhvr>
                                      <p:tavLst>
                                        <p:tav tm="0">
                                          <p:val>
                                            <p:strVal val="#ppt_x-#ppt_w*1.125000"/>
                                          </p:val>
                                        </p:tav>
                                        <p:tav tm="100000">
                                          <p:val>
                                            <p:strVal val="#ppt_x"/>
                                          </p:val>
                                        </p:tav>
                                      </p:tavLst>
                                    </p:anim>
                                    <p:animEffect transition="in" filter="wipe(right)">
                                      <p:cBhvr>
                                        <p:cTn id="63" dur="500"/>
                                        <p:tgtEl>
                                          <p:spTgt spid="21"/>
                                        </p:tgtEl>
                                      </p:cBhvr>
                                    </p:animEffect>
                                  </p:childTnLst>
                                </p:cTn>
                              </p:par>
                              <p:par>
                                <p:cTn id="64" presetID="12" presetClass="entr" presetSubtype="8"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right)">
                                      <p:cBhvr>
                                        <p:cTn id="67" dur="500"/>
                                        <p:tgtEl>
                                          <p:spTgt spid="22"/>
                                        </p:tgtEl>
                                      </p:cBhvr>
                                    </p:animEffect>
                                  </p:childTnLst>
                                </p:cTn>
                              </p:par>
                              <p:par>
                                <p:cTn id="68" presetID="12" presetClass="entr" presetSubtype="2"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p:tgtEl>
                                          <p:spTgt spid="25"/>
                                        </p:tgtEl>
                                        <p:attrNameLst>
                                          <p:attrName>ppt_x</p:attrName>
                                        </p:attrNameLst>
                                      </p:cBhvr>
                                      <p:tavLst>
                                        <p:tav tm="0">
                                          <p:val>
                                            <p:strVal val="#ppt_x+#ppt_w*1.125000"/>
                                          </p:val>
                                        </p:tav>
                                        <p:tav tm="100000">
                                          <p:val>
                                            <p:strVal val="#ppt_x"/>
                                          </p:val>
                                        </p:tav>
                                      </p:tavLst>
                                    </p:anim>
                                    <p:animEffect transition="in" filter="wipe(left)">
                                      <p:cBhvr>
                                        <p:cTn id="71" dur="500"/>
                                        <p:tgtEl>
                                          <p:spTgt spid="25"/>
                                        </p:tgtEl>
                                      </p:cBhvr>
                                    </p:animEffect>
                                  </p:childTnLst>
                                </p:cTn>
                              </p:par>
                              <p:par>
                                <p:cTn id="72" presetID="12" presetClass="entr" presetSubtype="2"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p:tgtEl>
                                          <p:spTgt spid="24"/>
                                        </p:tgtEl>
                                        <p:attrNameLst>
                                          <p:attrName>ppt_x</p:attrName>
                                        </p:attrNameLst>
                                      </p:cBhvr>
                                      <p:tavLst>
                                        <p:tav tm="0">
                                          <p:val>
                                            <p:strVal val="#ppt_x+#ppt_w*1.125000"/>
                                          </p:val>
                                        </p:tav>
                                        <p:tav tm="100000">
                                          <p:val>
                                            <p:strVal val="#ppt_x"/>
                                          </p:val>
                                        </p:tav>
                                      </p:tavLst>
                                    </p:anim>
                                    <p:animEffect transition="in" filter="wipe(left)">
                                      <p:cBhvr>
                                        <p:cTn id="75" dur="500"/>
                                        <p:tgtEl>
                                          <p:spTgt spid="24"/>
                                        </p:tgtEl>
                                      </p:cBhvr>
                                    </p:animEffect>
                                  </p:childTnLst>
                                </p:cTn>
                              </p:par>
                              <p:par>
                                <p:cTn id="76" presetID="12" presetClass="entr" presetSubtype="2"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p:tgtEl>
                                          <p:spTgt spid="23"/>
                                        </p:tgtEl>
                                        <p:attrNameLst>
                                          <p:attrName>ppt_x</p:attrName>
                                        </p:attrNameLst>
                                      </p:cBhvr>
                                      <p:tavLst>
                                        <p:tav tm="0">
                                          <p:val>
                                            <p:strVal val="#ppt_x+#ppt_w*1.125000"/>
                                          </p:val>
                                        </p:tav>
                                        <p:tav tm="100000">
                                          <p:val>
                                            <p:strVal val="#ppt_x"/>
                                          </p:val>
                                        </p:tav>
                                      </p:tavLst>
                                    </p:anim>
                                    <p:animEffect transition="in" filter="wipe(left)">
                                      <p:cBhvr>
                                        <p:cTn id="79" dur="500"/>
                                        <p:tgtEl>
                                          <p:spTgt spid="23"/>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500"/>
                                        <p:tgtEl>
                                          <p:spTgt spid="3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left)">
                                      <p:cBhvr>
                                        <p:cTn id="92" dur="500"/>
                                        <p:tgtEl>
                                          <p:spTgt spid="3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left)">
                                      <p:cBhvr>
                                        <p:cTn id="95" dur="500"/>
                                        <p:tgtEl>
                                          <p:spTgt spid="3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left)">
                                      <p:cBhvr>
                                        <p:cTn id="9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194582" y="2121119"/>
            <a:ext cx="2227423" cy="2232424"/>
            <a:chOff x="800752" y="1176303"/>
            <a:chExt cx="2227424" cy="2232424"/>
          </a:xfrm>
        </p:grpSpPr>
        <p:grpSp>
          <p:nvGrpSpPr>
            <p:cNvPr id="50" name="组合 49"/>
            <p:cNvGrpSpPr/>
            <p:nvPr/>
          </p:nvGrpSpPr>
          <p:grpSpPr>
            <a:xfrm>
              <a:off x="800752" y="1176303"/>
              <a:ext cx="2227424" cy="2232424"/>
              <a:chOff x="1529375" y="1276859"/>
              <a:chExt cx="2373418" cy="2378746"/>
            </a:xfrm>
          </p:grpSpPr>
          <p:sp>
            <p:nvSpPr>
              <p:cNvPr id="53"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568D1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4" name="椭圆 53"/>
              <p:cNvSpPr/>
              <p:nvPr/>
            </p:nvSpPr>
            <p:spPr>
              <a:xfrm>
                <a:off x="1636782" y="1386930"/>
                <a:ext cx="2158604" cy="2158604"/>
              </a:xfrm>
              <a:prstGeom prst="ellipse">
                <a:avLst/>
              </a:prstGeom>
              <a:noFill/>
              <a:ln w="19050">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1584480" y="1844450"/>
              <a:ext cx="646331" cy="461665"/>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76%</a:t>
              </a:r>
              <a:endParaRPr lang="zh-CN" altLang="en-US" sz="2400" dirty="0">
                <a:latin typeface="方正大黑简体" panose="03000509000000000000" pitchFamily="2" charset="-122"/>
                <a:ea typeface="方正大黑简体" panose="03000509000000000000" pitchFamily="2" charset="-122"/>
              </a:endParaRPr>
            </a:p>
          </p:txBody>
        </p:sp>
        <p:sp>
          <p:nvSpPr>
            <p:cNvPr id="52" name="TextBox 51"/>
            <p:cNvSpPr txBox="1"/>
            <p:nvPr/>
          </p:nvSpPr>
          <p:spPr>
            <a:xfrm>
              <a:off x="1382103" y="2288609"/>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3198501" y="4428699"/>
            <a:ext cx="2223504" cy="1898904"/>
            <a:chOff x="804672" y="3483883"/>
            <a:chExt cx="2223504" cy="1898904"/>
          </a:xfrm>
        </p:grpSpPr>
        <p:sp>
          <p:nvSpPr>
            <p:cNvPr id="56" name="矩形 5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7" name="矩形 56"/>
            <p:cNvSpPr/>
            <p:nvPr/>
          </p:nvSpPr>
          <p:spPr>
            <a:xfrm>
              <a:off x="804672" y="3633397"/>
              <a:ext cx="2198213"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933998" y="2121119"/>
            <a:ext cx="2126625" cy="2129124"/>
            <a:chOff x="3540169" y="1176303"/>
            <a:chExt cx="2126625" cy="2129124"/>
          </a:xfrm>
        </p:grpSpPr>
        <p:sp>
          <p:nvSpPr>
            <p:cNvPr id="59" name="椭圆 58"/>
            <p:cNvSpPr/>
            <p:nvPr/>
          </p:nvSpPr>
          <p:spPr>
            <a:xfrm>
              <a:off x="3540169" y="1176303"/>
              <a:ext cx="2025824" cy="2025823"/>
            </a:xfrm>
            <a:prstGeom prst="ellipse">
              <a:avLst/>
            </a:prstGeom>
            <a:noFill/>
            <a:ln w="19050">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4223097" y="1741150"/>
              <a:ext cx="646331" cy="461665"/>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48%</a:t>
              </a:r>
              <a:endParaRPr lang="zh-CN" altLang="en-US" sz="2400" dirty="0">
                <a:latin typeface="方正大黑简体" panose="03000509000000000000" pitchFamily="2" charset="-122"/>
                <a:ea typeface="方正大黑简体" panose="03000509000000000000" pitchFamily="2" charset="-122"/>
              </a:endParaRPr>
            </a:p>
          </p:txBody>
        </p:sp>
        <p:sp>
          <p:nvSpPr>
            <p:cNvPr id="62" name="TextBox 61"/>
            <p:cNvSpPr txBox="1"/>
            <p:nvPr/>
          </p:nvSpPr>
          <p:spPr>
            <a:xfrm>
              <a:off x="3996970" y="2209059"/>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5837120" y="4427890"/>
            <a:ext cx="2295900" cy="1898904"/>
            <a:chOff x="3443290" y="3483074"/>
            <a:chExt cx="2295900" cy="1898904"/>
          </a:xfrm>
        </p:grpSpPr>
        <p:sp>
          <p:nvSpPr>
            <p:cNvPr id="64" name="矩形 63"/>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65" name="矩形 64"/>
            <p:cNvSpPr/>
            <p:nvPr/>
          </p:nvSpPr>
          <p:spPr>
            <a:xfrm>
              <a:off x="3443290" y="3632588"/>
              <a:ext cx="2295900"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8572617" y="2121119"/>
            <a:ext cx="2122208" cy="2129124"/>
            <a:chOff x="6178788" y="1176303"/>
            <a:chExt cx="2122208" cy="2129124"/>
          </a:xfrm>
        </p:grpSpPr>
        <p:sp>
          <p:nvSpPr>
            <p:cNvPr id="67"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568D1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8" name="椭圆 67"/>
            <p:cNvSpPr/>
            <p:nvPr/>
          </p:nvSpPr>
          <p:spPr>
            <a:xfrm>
              <a:off x="6275172" y="1176303"/>
              <a:ext cx="2025824" cy="2025823"/>
            </a:xfrm>
            <a:prstGeom prst="ellipse">
              <a:avLst/>
            </a:prstGeom>
            <a:noFill/>
            <a:ln w="19050">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6958100" y="1741150"/>
              <a:ext cx="646331" cy="461665"/>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22%</a:t>
              </a:r>
              <a:endParaRPr lang="zh-CN" altLang="en-US" sz="2400" dirty="0">
                <a:latin typeface="方正大黑简体" panose="03000509000000000000" pitchFamily="2" charset="-122"/>
                <a:ea typeface="方正大黑简体" panose="03000509000000000000" pitchFamily="2" charset="-122"/>
              </a:endParaRPr>
            </a:p>
          </p:txBody>
        </p:sp>
        <p:sp>
          <p:nvSpPr>
            <p:cNvPr id="70" name="TextBox 69"/>
            <p:cNvSpPr txBox="1"/>
            <p:nvPr/>
          </p:nvSpPr>
          <p:spPr>
            <a:xfrm>
              <a:off x="6743848" y="2244684"/>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8595569" y="4430174"/>
            <a:ext cx="2225194" cy="1898904"/>
            <a:chOff x="6201738" y="3485358"/>
            <a:chExt cx="2225194" cy="1898904"/>
          </a:xfrm>
        </p:grpSpPr>
        <p:sp>
          <p:nvSpPr>
            <p:cNvPr id="72" name="矩形 7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73" name="矩形 72"/>
            <p:cNvSpPr/>
            <p:nvPr/>
          </p:nvSpPr>
          <p:spPr>
            <a:xfrm>
              <a:off x="6201738" y="3634872"/>
              <a:ext cx="2225194"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1100" advTm="5000">
        <p14:switch dir="r"/>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360"/>
                                          </p:val>
                                        </p:tav>
                                        <p:tav tm="100000">
                                          <p:val>
                                            <p:fltVal val="0"/>
                                          </p:val>
                                        </p:tav>
                                      </p:tavLst>
                                    </p:anim>
                                    <p:animEffect transition="in" filter="fade">
                                      <p:cBhvr>
                                        <p:cTn id="10" dur="1000"/>
                                        <p:tgtEl>
                                          <p:spTgt spid="49"/>
                                        </p:tgtEl>
                                      </p:cBhvr>
                                    </p:animEffect>
                                  </p:childTnLst>
                                </p:cTn>
                              </p:par>
                              <p:par>
                                <p:cTn id="11" presetID="47" presetClass="entr" presetSubtype="0" fill="hold" nodeType="withEffect">
                                  <p:stCondLst>
                                    <p:cond delay="60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1000" fill="hold"/>
                                        <p:tgtEl>
                                          <p:spTgt spid="55"/>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58"/>
                                        </p:tgtEl>
                                        <p:attrNameLst>
                                          <p:attrName>style.visibility</p:attrName>
                                        </p:attrNameLst>
                                      </p:cBhvr>
                                      <p:to>
                                        <p:strVal val="visible"/>
                                      </p:to>
                                    </p:set>
                                    <p:anim calcmode="lin" valueType="num">
                                      <p:cBhvr>
                                        <p:cTn id="18" dur="1000" fill="hold"/>
                                        <p:tgtEl>
                                          <p:spTgt spid="58"/>
                                        </p:tgtEl>
                                        <p:attrNameLst>
                                          <p:attrName>ppt_w</p:attrName>
                                        </p:attrNameLst>
                                      </p:cBhvr>
                                      <p:tavLst>
                                        <p:tav tm="0">
                                          <p:val>
                                            <p:fltVal val="0"/>
                                          </p:val>
                                        </p:tav>
                                        <p:tav tm="100000">
                                          <p:val>
                                            <p:strVal val="#ppt_w"/>
                                          </p:val>
                                        </p:tav>
                                      </p:tavLst>
                                    </p:anim>
                                    <p:anim calcmode="lin" valueType="num">
                                      <p:cBhvr>
                                        <p:cTn id="19" dur="1000" fill="hold"/>
                                        <p:tgtEl>
                                          <p:spTgt spid="58"/>
                                        </p:tgtEl>
                                        <p:attrNameLst>
                                          <p:attrName>ppt_h</p:attrName>
                                        </p:attrNameLst>
                                      </p:cBhvr>
                                      <p:tavLst>
                                        <p:tav tm="0">
                                          <p:val>
                                            <p:fltVal val="0"/>
                                          </p:val>
                                        </p:tav>
                                        <p:tav tm="100000">
                                          <p:val>
                                            <p:strVal val="#ppt_h"/>
                                          </p:val>
                                        </p:tav>
                                      </p:tavLst>
                                    </p:anim>
                                    <p:anim calcmode="lin" valueType="num">
                                      <p:cBhvr>
                                        <p:cTn id="20" dur="1000" fill="hold"/>
                                        <p:tgtEl>
                                          <p:spTgt spid="58"/>
                                        </p:tgtEl>
                                        <p:attrNameLst>
                                          <p:attrName>style.rotation</p:attrName>
                                        </p:attrNameLst>
                                      </p:cBhvr>
                                      <p:tavLst>
                                        <p:tav tm="0">
                                          <p:val>
                                            <p:fltVal val="360"/>
                                          </p:val>
                                        </p:tav>
                                        <p:tav tm="100000">
                                          <p:val>
                                            <p:fltVal val="0"/>
                                          </p:val>
                                        </p:tav>
                                      </p:tavLst>
                                    </p:anim>
                                    <p:animEffect transition="in" filter="fade">
                                      <p:cBhvr>
                                        <p:cTn id="21" dur="1000"/>
                                        <p:tgtEl>
                                          <p:spTgt spid="58"/>
                                        </p:tgtEl>
                                      </p:cBhvr>
                                    </p:animEffect>
                                  </p:childTnLst>
                                </p:cTn>
                              </p:par>
                              <p:par>
                                <p:cTn id="22" presetID="47" presetClass="entr" presetSubtype="0" fill="hold" nodeType="withEffect">
                                  <p:stCondLst>
                                    <p:cond delay="160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66"/>
                                        </p:tgtEl>
                                        <p:attrNameLst>
                                          <p:attrName>style.visibility</p:attrName>
                                        </p:attrNameLst>
                                      </p:cBhvr>
                                      <p:to>
                                        <p:strVal val="visible"/>
                                      </p:to>
                                    </p:set>
                                    <p:anim calcmode="lin" valueType="num">
                                      <p:cBhvr>
                                        <p:cTn id="29" dur="1000" fill="hold"/>
                                        <p:tgtEl>
                                          <p:spTgt spid="66"/>
                                        </p:tgtEl>
                                        <p:attrNameLst>
                                          <p:attrName>ppt_w</p:attrName>
                                        </p:attrNameLst>
                                      </p:cBhvr>
                                      <p:tavLst>
                                        <p:tav tm="0">
                                          <p:val>
                                            <p:fltVal val="0"/>
                                          </p:val>
                                        </p:tav>
                                        <p:tav tm="100000">
                                          <p:val>
                                            <p:strVal val="#ppt_w"/>
                                          </p:val>
                                        </p:tav>
                                      </p:tavLst>
                                    </p:anim>
                                    <p:anim calcmode="lin" valueType="num">
                                      <p:cBhvr>
                                        <p:cTn id="30" dur="1000" fill="hold"/>
                                        <p:tgtEl>
                                          <p:spTgt spid="66"/>
                                        </p:tgtEl>
                                        <p:attrNameLst>
                                          <p:attrName>ppt_h</p:attrName>
                                        </p:attrNameLst>
                                      </p:cBhvr>
                                      <p:tavLst>
                                        <p:tav tm="0">
                                          <p:val>
                                            <p:fltVal val="0"/>
                                          </p:val>
                                        </p:tav>
                                        <p:tav tm="100000">
                                          <p:val>
                                            <p:strVal val="#ppt_h"/>
                                          </p:val>
                                        </p:tav>
                                      </p:tavLst>
                                    </p:anim>
                                    <p:anim calcmode="lin" valueType="num">
                                      <p:cBhvr>
                                        <p:cTn id="31" dur="1000" fill="hold"/>
                                        <p:tgtEl>
                                          <p:spTgt spid="66"/>
                                        </p:tgtEl>
                                        <p:attrNameLst>
                                          <p:attrName>style.rotation</p:attrName>
                                        </p:attrNameLst>
                                      </p:cBhvr>
                                      <p:tavLst>
                                        <p:tav tm="0">
                                          <p:val>
                                            <p:fltVal val="360"/>
                                          </p:val>
                                        </p:tav>
                                        <p:tav tm="100000">
                                          <p:val>
                                            <p:fltVal val="0"/>
                                          </p:val>
                                        </p:tav>
                                      </p:tavLst>
                                    </p:anim>
                                    <p:animEffect transition="in" filter="fade">
                                      <p:cBhvr>
                                        <p:cTn id="32" dur="1000"/>
                                        <p:tgtEl>
                                          <p:spTgt spid="66"/>
                                        </p:tgtEl>
                                      </p:cBhvr>
                                    </p:animEffect>
                                  </p:childTnLst>
                                </p:cTn>
                              </p:par>
                              <p:par>
                                <p:cTn id="33" presetID="47" presetClass="entr" presetSubtype="0" fill="hold" nodeType="withEffect">
                                  <p:stCondLst>
                                    <p:cond delay="230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000"/>
                                        <p:tgtEl>
                                          <p:spTgt spid="71"/>
                                        </p:tgtEl>
                                      </p:cBhvr>
                                    </p:animEffect>
                                    <p:anim calcmode="lin" valueType="num">
                                      <p:cBhvr>
                                        <p:cTn id="36" dur="1000" fill="hold"/>
                                        <p:tgtEl>
                                          <p:spTgt spid="71"/>
                                        </p:tgtEl>
                                        <p:attrNameLst>
                                          <p:attrName>ppt_x</p:attrName>
                                        </p:attrNameLst>
                                      </p:cBhvr>
                                      <p:tavLst>
                                        <p:tav tm="0">
                                          <p:val>
                                            <p:strVal val="#ppt_x"/>
                                          </p:val>
                                        </p:tav>
                                        <p:tav tm="100000">
                                          <p:val>
                                            <p:strVal val="#ppt_x"/>
                                          </p:val>
                                        </p:tav>
                                      </p:tavLst>
                                    </p:anim>
                                    <p:anim calcmode="lin" valueType="num">
                                      <p:cBhvr>
                                        <p:cTn id="3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4"/>
          <p:cNvSpPr>
            <a:spLocks noChangeArrowheads="1"/>
          </p:cNvSpPr>
          <p:nvPr/>
        </p:nvSpPr>
        <p:spPr bwMode="auto">
          <a:xfrm>
            <a:off x="6677451" y="1548595"/>
            <a:ext cx="1079962" cy="1087790"/>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5" name="Oval 4"/>
          <p:cNvSpPr>
            <a:spLocks noChangeArrowheads="1"/>
          </p:cNvSpPr>
          <p:nvPr/>
        </p:nvSpPr>
        <p:spPr bwMode="auto">
          <a:xfrm>
            <a:off x="6677451" y="1548595"/>
            <a:ext cx="1079962" cy="1087790"/>
          </a:xfrm>
          <a:prstGeom prst="ellipse">
            <a:avLst/>
          </a:prstGeom>
          <a:solidFill>
            <a:srgbClr val="568D11"/>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6" name="Oval 4"/>
          <p:cNvSpPr>
            <a:spLocks noChangeArrowheads="1"/>
          </p:cNvSpPr>
          <p:nvPr/>
        </p:nvSpPr>
        <p:spPr bwMode="auto">
          <a:xfrm>
            <a:off x="5476425" y="2040371"/>
            <a:ext cx="1477521" cy="1488231"/>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7" name="Oval 4"/>
          <p:cNvSpPr>
            <a:spLocks noChangeArrowheads="1"/>
          </p:cNvSpPr>
          <p:nvPr/>
        </p:nvSpPr>
        <p:spPr bwMode="auto">
          <a:xfrm>
            <a:off x="5476425" y="2484759"/>
            <a:ext cx="1477521" cy="1043843"/>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568D11"/>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8" name="Oval 4"/>
          <p:cNvSpPr>
            <a:spLocks noChangeArrowheads="1"/>
          </p:cNvSpPr>
          <p:nvPr/>
        </p:nvSpPr>
        <p:spPr bwMode="auto">
          <a:xfrm>
            <a:off x="4082691" y="2723905"/>
            <a:ext cx="1821019" cy="1834458"/>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9" name="Oval 4"/>
          <p:cNvSpPr>
            <a:spLocks noChangeArrowheads="1"/>
          </p:cNvSpPr>
          <p:nvPr/>
        </p:nvSpPr>
        <p:spPr bwMode="auto">
          <a:xfrm>
            <a:off x="4082691" y="3625734"/>
            <a:ext cx="1821019" cy="932629"/>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568D11"/>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0" name="Oval 4"/>
          <p:cNvSpPr>
            <a:spLocks noChangeArrowheads="1"/>
          </p:cNvSpPr>
          <p:nvPr/>
        </p:nvSpPr>
        <p:spPr bwMode="auto">
          <a:xfrm>
            <a:off x="2436985" y="3601894"/>
            <a:ext cx="2235102" cy="2251599"/>
          </a:xfrm>
          <a:prstGeom prst="ellipse">
            <a:avLst/>
          </a:prstGeom>
          <a:solidFill>
            <a:srgbClr val="85AD32"/>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1" name="Oval 4"/>
          <p:cNvSpPr>
            <a:spLocks noChangeArrowheads="1"/>
          </p:cNvSpPr>
          <p:nvPr/>
        </p:nvSpPr>
        <p:spPr bwMode="auto">
          <a:xfrm>
            <a:off x="2629552" y="5359437"/>
            <a:ext cx="1849969" cy="494055"/>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568D11"/>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2" name="TextBox 31"/>
          <p:cNvSpPr txBox="1"/>
          <p:nvPr/>
        </p:nvSpPr>
        <p:spPr>
          <a:xfrm>
            <a:off x="2836410" y="4494318"/>
            <a:ext cx="1446459" cy="466750"/>
          </a:xfrm>
          <a:prstGeom prst="rect">
            <a:avLst/>
          </a:prstGeom>
          <a:noFill/>
        </p:spPr>
        <p:txBody>
          <a:bodyPr wrap="none" lIns="81235" tIns="40618" rIns="81235" bIns="40618" rtlCol="0" anchor="ctr">
            <a:spAutoFit/>
          </a:bodyPr>
          <a:lstStyle/>
          <a:p>
            <a:r>
              <a:rPr lang="zh-CN" altLang="en-US" sz="2500" dirty="0" smtClean="0">
                <a:solidFill>
                  <a:schemeClr val="bg1"/>
                </a:solidFill>
                <a:latin typeface="微软雅黑" panose="020B0503020204020204" pitchFamily="34" charset="-122"/>
                <a:ea typeface="微软雅黑" panose="020B0503020204020204" pitchFamily="34" charset="-122"/>
              </a:rPr>
              <a:t>实践难点</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373305" y="3092493"/>
            <a:ext cx="1241275" cy="405195"/>
          </a:xfrm>
          <a:prstGeom prst="rect">
            <a:avLst/>
          </a:prstGeom>
          <a:noFill/>
        </p:spPr>
        <p:txBody>
          <a:bodyPr wrap="none" lIns="81235" tIns="40618" rIns="81235" bIns="40618" rtlCol="0" anchor="ctr">
            <a:spAutoFit/>
          </a:bodyPr>
          <a:lstStyle/>
          <a:p>
            <a:r>
              <a:rPr lang="zh-CN" altLang="en-US" sz="2100" dirty="0" smtClean="0">
                <a:solidFill>
                  <a:schemeClr val="bg1"/>
                </a:solidFill>
                <a:latin typeface="微软雅黑" panose="020B0503020204020204" pitchFamily="34" charset="-122"/>
                <a:ea typeface="微软雅黑" panose="020B0503020204020204" pitchFamily="34" charset="-122"/>
              </a:rPr>
              <a:t>实践难点</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678863" y="2621127"/>
            <a:ext cx="1087386" cy="359028"/>
          </a:xfrm>
          <a:prstGeom prst="rect">
            <a:avLst/>
          </a:prstGeom>
          <a:noFill/>
        </p:spPr>
        <p:txBody>
          <a:bodyPr wrap="none" lIns="81235" tIns="40618" rIns="81235" bIns="40618" rtlCol="0" anchor="ctr">
            <a:spAutoFit/>
          </a:bodyPr>
          <a:lstStyle/>
          <a:p>
            <a:r>
              <a:rPr lang="zh-CN" altLang="en-US" sz="1800" dirty="0" smtClean="0">
                <a:solidFill>
                  <a:schemeClr val="bg1"/>
                </a:solidFill>
                <a:latin typeface="微软雅黑" panose="020B0503020204020204" pitchFamily="34" charset="-122"/>
                <a:ea typeface="微软雅黑" panose="020B0503020204020204" pitchFamily="34" charset="-122"/>
              </a:rPr>
              <a:t>实践难点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7218927" y="2243586"/>
            <a:ext cx="949648"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6205294" y="3063597"/>
            <a:ext cx="1963281"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p:cNvCxnSpPr/>
          <p:nvPr/>
        </p:nvCxnSpPr>
        <p:spPr>
          <a:xfrm>
            <a:off x="4951398" y="3997862"/>
            <a:ext cx="321717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3554536" y="4971173"/>
            <a:ext cx="461403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9" name="TextBox 38"/>
          <p:cNvSpPr txBox="1"/>
          <p:nvPr/>
        </p:nvSpPr>
        <p:spPr>
          <a:xfrm>
            <a:off x="8243048" y="4727694"/>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8243048" y="3769340"/>
            <a:ext cx="3420080" cy="614867"/>
          </a:xfrm>
          <a:prstGeom prst="rect">
            <a:avLst/>
          </a:prstGeom>
          <a:noFill/>
        </p:spPr>
        <p:txBody>
          <a:bodyPr wrap="square" lIns="81235" tIns="40618" rIns="81235" bIns="40618" rtlCol="0">
            <a:spAutoFit/>
          </a:bodyPr>
          <a:lstStyle/>
          <a:p>
            <a:pPr>
              <a:lnSpc>
                <a:spcPct val="13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p>
          <a:p>
            <a:pPr>
              <a:lnSpc>
                <a:spcPct val="130000"/>
              </a:lnSpc>
            </a:pP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243048" y="2810986"/>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8243048" y="2036861"/>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773508" y="1943754"/>
            <a:ext cx="882202" cy="297473"/>
          </a:xfrm>
          <a:prstGeom prst="rect">
            <a:avLst/>
          </a:prstGeom>
          <a:noFill/>
        </p:spPr>
        <p:txBody>
          <a:bodyPr wrap="none" lIns="81235" tIns="40618" rIns="81235" bIns="40618" rtlCol="0" anchor="ctr">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实践难点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100" advTm="5000">
        <p14:switch dir="r"/>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p:nvPr/>
        </p:nvSpPr>
        <p:spPr bwMode="auto">
          <a:xfrm>
            <a:off x="332490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8" name="Freeform 7"/>
          <p:cNvSpPr/>
          <p:nvPr/>
        </p:nvSpPr>
        <p:spPr bwMode="auto">
          <a:xfrm>
            <a:off x="3324903" y="3081574"/>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59" name="Freeform 8"/>
          <p:cNvSpPr/>
          <p:nvPr/>
        </p:nvSpPr>
        <p:spPr bwMode="auto">
          <a:xfrm>
            <a:off x="366557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0" name="Freeform 9"/>
          <p:cNvSpPr/>
          <p:nvPr/>
        </p:nvSpPr>
        <p:spPr bwMode="auto">
          <a:xfrm>
            <a:off x="4004829"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1" name="Freeform 10"/>
          <p:cNvSpPr/>
          <p:nvPr/>
        </p:nvSpPr>
        <p:spPr bwMode="auto">
          <a:xfrm>
            <a:off x="4341229" y="1957900"/>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2" name="Freeform 11"/>
          <p:cNvSpPr/>
          <p:nvPr/>
        </p:nvSpPr>
        <p:spPr bwMode="auto">
          <a:xfrm>
            <a:off x="3665579" y="2742914"/>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63" name="Freeform 12"/>
          <p:cNvSpPr/>
          <p:nvPr/>
        </p:nvSpPr>
        <p:spPr bwMode="auto">
          <a:xfrm>
            <a:off x="4004829" y="2392915"/>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64" name="Freeform 13"/>
          <p:cNvSpPr/>
          <p:nvPr/>
        </p:nvSpPr>
        <p:spPr bwMode="auto">
          <a:xfrm>
            <a:off x="4341229" y="2163364"/>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65" name="Freeform 14"/>
          <p:cNvSpPr/>
          <p:nvPr/>
        </p:nvSpPr>
        <p:spPr bwMode="auto">
          <a:xfrm>
            <a:off x="515229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6" name="Freeform 15"/>
          <p:cNvSpPr/>
          <p:nvPr/>
        </p:nvSpPr>
        <p:spPr bwMode="auto">
          <a:xfrm>
            <a:off x="549154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7" name="Freeform 16"/>
          <p:cNvSpPr/>
          <p:nvPr/>
        </p:nvSpPr>
        <p:spPr bwMode="auto">
          <a:xfrm>
            <a:off x="5832220"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8" name="Freeform 17"/>
          <p:cNvSpPr/>
          <p:nvPr/>
        </p:nvSpPr>
        <p:spPr bwMode="auto">
          <a:xfrm>
            <a:off x="6172896"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9" name="Freeform 18"/>
          <p:cNvSpPr/>
          <p:nvPr/>
        </p:nvSpPr>
        <p:spPr bwMode="auto">
          <a:xfrm>
            <a:off x="5152293" y="3338049"/>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0" name="Freeform 19"/>
          <p:cNvSpPr/>
          <p:nvPr/>
        </p:nvSpPr>
        <p:spPr bwMode="auto">
          <a:xfrm>
            <a:off x="5491544" y="2749997"/>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1" name="Freeform 20"/>
          <p:cNvSpPr/>
          <p:nvPr/>
        </p:nvSpPr>
        <p:spPr bwMode="auto">
          <a:xfrm>
            <a:off x="5832220" y="2163364"/>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2" name="Freeform 21"/>
          <p:cNvSpPr/>
          <p:nvPr/>
        </p:nvSpPr>
        <p:spPr bwMode="auto">
          <a:xfrm>
            <a:off x="6172896" y="2956879"/>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3" name="Freeform 22"/>
          <p:cNvSpPr/>
          <p:nvPr/>
        </p:nvSpPr>
        <p:spPr bwMode="auto">
          <a:xfrm>
            <a:off x="6971131"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4" name="Freeform 23"/>
          <p:cNvSpPr/>
          <p:nvPr/>
        </p:nvSpPr>
        <p:spPr bwMode="auto">
          <a:xfrm>
            <a:off x="7311808"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5" name="Freeform 24"/>
          <p:cNvSpPr/>
          <p:nvPr/>
        </p:nvSpPr>
        <p:spPr bwMode="auto">
          <a:xfrm>
            <a:off x="7652482"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6" name="Freeform 25"/>
          <p:cNvSpPr/>
          <p:nvPr/>
        </p:nvSpPr>
        <p:spPr bwMode="auto">
          <a:xfrm>
            <a:off x="7991733"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7" name="Freeform 26"/>
          <p:cNvSpPr/>
          <p:nvPr/>
        </p:nvSpPr>
        <p:spPr bwMode="auto">
          <a:xfrm>
            <a:off x="7991733" y="2156277"/>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8" name="Freeform 27"/>
          <p:cNvSpPr/>
          <p:nvPr/>
        </p:nvSpPr>
        <p:spPr bwMode="auto">
          <a:xfrm>
            <a:off x="7652482" y="2419840"/>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79" name="Freeform 28"/>
          <p:cNvSpPr/>
          <p:nvPr/>
        </p:nvSpPr>
        <p:spPr bwMode="auto">
          <a:xfrm>
            <a:off x="7311808" y="2749997"/>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0" name="Freeform 29"/>
          <p:cNvSpPr/>
          <p:nvPr/>
        </p:nvSpPr>
        <p:spPr bwMode="auto">
          <a:xfrm>
            <a:off x="6971131" y="3092910"/>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1" name="Freeform 30"/>
          <p:cNvSpPr/>
          <p:nvPr/>
        </p:nvSpPr>
        <p:spPr bwMode="auto">
          <a:xfrm>
            <a:off x="8888324" y="1957900"/>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2" name="Freeform 31"/>
          <p:cNvSpPr/>
          <p:nvPr/>
        </p:nvSpPr>
        <p:spPr bwMode="auto">
          <a:xfrm>
            <a:off x="922472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3" name="Freeform 32"/>
          <p:cNvSpPr/>
          <p:nvPr/>
        </p:nvSpPr>
        <p:spPr bwMode="auto">
          <a:xfrm>
            <a:off x="956539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4" name="Freeform 33"/>
          <p:cNvSpPr/>
          <p:nvPr/>
        </p:nvSpPr>
        <p:spPr bwMode="auto">
          <a:xfrm>
            <a:off x="9906075"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5" name="Freeform 34"/>
          <p:cNvSpPr/>
          <p:nvPr/>
        </p:nvSpPr>
        <p:spPr bwMode="auto">
          <a:xfrm>
            <a:off x="9906075" y="2171865"/>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6" name="Freeform 35"/>
          <p:cNvSpPr/>
          <p:nvPr/>
        </p:nvSpPr>
        <p:spPr bwMode="auto">
          <a:xfrm>
            <a:off x="9565399" y="2295144"/>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7" name="Freeform 36"/>
          <p:cNvSpPr/>
          <p:nvPr/>
        </p:nvSpPr>
        <p:spPr bwMode="auto">
          <a:xfrm>
            <a:off x="9224724" y="3233191"/>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8" name="Freeform 37"/>
          <p:cNvSpPr/>
          <p:nvPr/>
        </p:nvSpPr>
        <p:spPr bwMode="auto">
          <a:xfrm>
            <a:off x="8888324" y="2591293"/>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89" name="Oval 38"/>
          <p:cNvSpPr>
            <a:spLocks noChangeArrowheads="1"/>
          </p:cNvSpPr>
          <p:nvPr/>
        </p:nvSpPr>
        <p:spPr bwMode="auto">
          <a:xfrm>
            <a:off x="3621390"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0" name="Freeform 39"/>
          <p:cNvSpPr>
            <a:spLocks noEditPoints="1"/>
          </p:cNvSpPr>
          <p:nvPr/>
        </p:nvSpPr>
        <p:spPr bwMode="auto">
          <a:xfrm>
            <a:off x="3781501" y="4005068"/>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1" name="Oval 40"/>
          <p:cNvSpPr>
            <a:spLocks noChangeArrowheads="1"/>
          </p:cNvSpPr>
          <p:nvPr/>
        </p:nvSpPr>
        <p:spPr bwMode="auto">
          <a:xfrm>
            <a:off x="5456864" y="3849161"/>
            <a:ext cx="675073"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2" name="Oval 41"/>
          <p:cNvSpPr>
            <a:spLocks noChangeArrowheads="1"/>
          </p:cNvSpPr>
          <p:nvPr/>
        </p:nvSpPr>
        <p:spPr bwMode="auto">
          <a:xfrm>
            <a:off x="7283300"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3" name="Oval 42"/>
          <p:cNvSpPr>
            <a:spLocks noChangeArrowheads="1"/>
          </p:cNvSpPr>
          <p:nvPr/>
        </p:nvSpPr>
        <p:spPr bwMode="auto">
          <a:xfrm>
            <a:off x="9178753"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4" name="Freeform 43"/>
          <p:cNvSpPr>
            <a:spLocks noEditPoints="1"/>
          </p:cNvSpPr>
          <p:nvPr/>
        </p:nvSpPr>
        <p:spPr bwMode="auto">
          <a:xfrm>
            <a:off x="7477772" y="4072853"/>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5" name="Freeform 44"/>
          <p:cNvSpPr>
            <a:spLocks noEditPoints="1"/>
          </p:cNvSpPr>
          <p:nvPr/>
        </p:nvSpPr>
        <p:spPr bwMode="auto">
          <a:xfrm>
            <a:off x="5600484" y="4018204"/>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6" name="Freeform 45"/>
          <p:cNvSpPr>
            <a:spLocks noEditPoints="1"/>
          </p:cNvSpPr>
          <p:nvPr/>
        </p:nvSpPr>
        <p:spPr bwMode="auto">
          <a:xfrm>
            <a:off x="9371953" y="4024409"/>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568D11"/>
          </a:solidFill>
          <a:ln>
            <a:noFill/>
          </a:ln>
        </p:spPr>
        <p:txBody>
          <a:bodyPr vert="horz" wrap="square" lIns="81887" tIns="40943" rIns="81887" bIns="40943" numCol="1" anchor="t" anchorCtr="0" compatLnSpc="1"/>
          <a:lstStyle/>
          <a:p>
            <a:endParaRPr lang="zh-CN" altLang="en-US"/>
          </a:p>
        </p:txBody>
      </p:sp>
      <p:sp>
        <p:nvSpPr>
          <p:cNvPr id="97" name="TextBox 96"/>
          <p:cNvSpPr txBox="1"/>
          <p:nvPr/>
        </p:nvSpPr>
        <p:spPr>
          <a:xfrm>
            <a:off x="3015893"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98" name="TextBox 97"/>
          <p:cNvSpPr txBox="1"/>
          <p:nvPr/>
        </p:nvSpPr>
        <p:spPr>
          <a:xfrm>
            <a:off x="3491201" y="4615698"/>
            <a:ext cx="1593128" cy="246221"/>
          </a:xfrm>
          <a:prstGeom prst="rect">
            <a:avLst/>
          </a:prstGeom>
          <a:noFill/>
        </p:spPr>
        <p:txBody>
          <a:bodyPr wrap="square" lIns="81887" tIns="0" rIns="81887" bIns="0" rtlCol="0" anchor="t">
            <a:spAutoFit/>
          </a:bodyPr>
          <a:lstStyle/>
          <a:p>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99" name="TextBox 98"/>
          <p:cNvSpPr txBox="1"/>
          <p:nvPr/>
        </p:nvSpPr>
        <p:spPr>
          <a:xfrm>
            <a:off x="486425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100" name="TextBox 99"/>
          <p:cNvSpPr txBox="1"/>
          <p:nvPr/>
        </p:nvSpPr>
        <p:spPr>
          <a:xfrm>
            <a:off x="5339566"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101" name="TextBox 100"/>
          <p:cNvSpPr txBox="1"/>
          <p:nvPr/>
        </p:nvSpPr>
        <p:spPr>
          <a:xfrm>
            <a:off x="668777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102" name="TextBox 101"/>
          <p:cNvSpPr txBox="1"/>
          <p:nvPr/>
        </p:nvSpPr>
        <p:spPr>
          <a:xfrm>
            <a:off x="7163087"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103" name="TextBox 102"/>
          <p:cNvSpPr txBox="1"/>
          <p:nvPr/>
        </p:nvSpPr>
        <p:spPr>
          <a:xfrm>
            <a:off x="8582164"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104" name="TextBox 103"/>
          <p:cNvSpPr txBox="1"/>
          <p:nvPr/>
        </p:nvSpPr>
        <p:spPr>
          <a:xfrm>
            <a:off x="9057472"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mc:Choice xmlns:p14="http://schemas.microsoft.com/office/powerpoint/2010/main" xmlns="" Requires="p14">
      <p:transition spd="slow" p14:dur="900" advTm="5000">
        <p14:warp dir="in"/>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anim calcmode="lin" valueType="num">
                                      <p:cBhvr>
                                        <p:cTn id="8" dur="500" fill="hold"/>
                                        <p:tgtEl>
                                          <p:spTgt spid="89"/>
                                        </p:tgtEl>
                                        <p:attrNameLst>
                                          <p:attrName>ppt_w</p:attrName>
                                        </p:attrNameLst>
                                      </p:cBhvr>
                                      <p:tavLst>
                                        <p:tav tm="0" fmla="#ppt_w*sin(2.5*pi*$)">
                                          <p:val>
                                            <p:fltVal val="0"/>
                                          </p:val>
                                        </p:tav>
                                        <p:tav tm="100000">
                                          <p:val>
                                            <p:fltVal val="1"/>
                                          </p:val>
                                        </p:tav>
                                      </p:tavLst>
                                    </p:anim>
                                    <p:anim calcmode="lin" valueType="num">
                                      <p:cBhvr>
                                        <p:cTn id="9" dur="500" fill="hold"/>
                                        <p:tgtEl>
                                          <p:spTgt spid="8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anim calcmode="lin" valueType="num">
                                      <p:cBhvr>
                                        <p:cTn id="13" dur="500" fill="hold"/>
                                        <p:tgtEl>
                                          <p:spTgt spid="90"/>
                                        </p:tgtEl>
                                        <p:attrNameLst>
                                          <p:attrName>ppt_w</p:attrName>
                                        </p:attrNameLst>
                                      </p:cBhvr>
                                      <p:tavLst>
                                        <p:tav tm="0" fmla="#ppt_w*sin(2.5*pi*$)">
                                          <p:val>
                                            <p:fltVal val="0"/>
                                          </p:val>
                                        </p:tav>
                                        <p:tav tm="100000">
                                          <p:val>
                                            <p:fltVal val="1"/>
                                          </p:val>
                                        </p:tav>
                                      </p:tavLst>
                                    </p:anim>
                                    <p:anim calcmode="lin" valueType="num">
                                      <p:cBhvr>
                                        <p:cTn id="14" dur="500" fill="hold"/>
                                        <p:tgtEl>
                                          <p:spTgt spid="90"/>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1000"/>
                                        <p:tgtEl>
                                          <p:spTgt spid="98"/>
                                        </p:tgtEl>
                                      </p:cBhvr>
                                    </p:animEffect>
                                    <p:anim calcmode="lin" valueType="num">
                                      <p:cBhvr>
                                        <p:cTn id="19" dur="1000" fill="hold"/>
                                        <p:tgtEl>
                                          <p:spTgt spid="98"/>
                                        </p:tgtEl>
                                        <p:attrNameLst>
                                          <p:attrName>ppt_x</p:attrName>
                                        </p:attrNameLst>
                                      </p:cBhvr>
                                      <p:tavLst>
                                        <p:tav tm="0">
                                          <p:val>
                                            <p:strVal val="#ppt_x"/>
                                          </p:val>
                                        </p:tav>
                                        <p:tav tm="100000">
                                          <p:val>
                                            <p:strVal val="#ppt_x"/>
                                          </p:val>
                                        </p:tav>
                                      </p:tavLst>
                                    </p:anim>
                                    <p:anim calcmode="lin" valueType="num">
                                      <p:cBhvr>
                                        <p:cTn id="20" dur="1000" fill="hold"/>
                                        <p:tgtEl>
                                          <p:spTgt spid="9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1000"/>
                                        <p:tgtEl>
                                          <p:spTgt spid="97"/>
                                        </p:tgtEl>
                                      </p:cBhvr>
                                    </p:animEffect>
                                    <p:anim calcmode="lin" valueType="num">
                                      <p:cBhvr>
                                        <p:cTn id="24" dur="1000" fill="hold"/>
                                        <p:tgtEl>
                                          <p:spTgt spid="97"/>
                                        </p:tgtEl>
                                        <p:attrNameLst>
                                          <p:attrName>ppt_x</p:attrName>
                                        </p:attrNameLst>
                                      </p:cBhvr>
                                      <p:tavLst>
                                        <p:tav tm="0">
                                          <p:val>
                                            <p:strVal val="#ppt_x"/>
                                          </p:val>
                                        </p:tav>
                                        <p:tav tm="100000">
                                          <p:val>
                                            <p:strVal val="#ppt_x"/>
                                          </p:val>
                                        </p:tav>
                                      </p:tavLst>
                                    </p:anim>
                                    <p:anim calcmode="lin" valueType="num">
                                      <p:cBhvr>
                                        <p:cTn id="25" dur="1000" fill="hold"/>
                                        <p:tgtEl>
                                          <p:spTgt spid="97"/>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59"/>
                                        </p:tgtEl>
                                        <p:attrNameLst>
                                          <p:attrName>style.visibility</p:attrName>
                                        </p:attrNameLst>
                                      </p:cBhvr>
                                      <p:to>
                                        <p:strVal val="visible"/>
                                      </p:to>
                                    </p:set>
                                    <p:animEffect transition="in" filter="wipe(down)">
                                      <p:cBhvr>
                                        <p:cTn id="31" dur="500"/>
                                        <p:tgtEl>
                                          <p:spTgt spid="59"/>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500"/>
                                        <p:tgtEl>
                                          <p:spTgt spid="60"/>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down)">
                                      <p:cBhvr>
                                        <p:cTn id="41" dur="500"/>
                                        <p:tgtEl>
                                          <p:spTgt spid="5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down)">
                                      <p:cBhvr>
                                        <p:cTn id="44" dur="500"/>
                                        <p:tgtEl>
                                          <p:spTgt spid="6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down)">
                                      <p:cBhvr>
                                        <p:cTn id="47" dur="500"/>
                                        <p:tgtEl>
                                          <p:spTgt spid="6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down)">
                                      <p:cBhvr>
                                        <p:cTn id="50" dur="500"/>
                                        <p:tgtEl>
                                          <p:spTgt spid="64"/>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anim calcmode="lin" valueType="num">
                                      <p:cBhvr>
                                        <p:cTn id="55" dur="500" fill="hold"/>
                                        <p:tgtEl>
                                          <p:spTgt spid="91"/>
                                        </p:tgtEl>
                                        <p:attrNameLst>
                                          <p:attrName>ppt_w</p:attrName>
                                        </p:attrNameLst>
                                      </p:cBhvr>
                                      <p:tavLst>
                                        <p:tav tm="0" fmla="#ppt_w*sin(2.5*pi*$)">
                                          <p:val>
                                            <p:fltVal val="0"/>
                                          </p:val>
                                        </p:tav>
                                        <p:tav tm="100000">
                                          <p:val>
                                            <p:fltVal val="1"/>
                                          </p:val>
                                        </p:tav>
                                      </p:tavLst>
                                    </p:anim>
                                    <p:anim calcmode="lin" valueType="num">
                                      <p:cBhvr>
                                        <p:cTn id="56" dur="500" fill="hold"/>
                                        <p:tgtEl>
                                          <p:spTgt spid="91"/>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anim calcmode="lin" valueType="num">
                                      <p:cBhvr>
                                        <p:cTn id="60" dur="500" fill="hold"/>
                                        <p:tgtEl>
                                          <p:spTgt spid="95"/>
                                        </p:tgtEl>
                                        <p:attrNameLst>
                                          <p:attrName>ppt_w</p:attrName>
                                        </p:attrNameLst>
                                      </p:cBhvr>
                                      <p:tavLst>
                                        <p:tav tm="0" fmla="#ppt_w*sin(2.5*pi*$)">
                                          <p:val>
                                            <p:fltVal val="0"/>
                                          </p:val>
                                        </p:tav>
                                        <p:tav tm="100000">
                                          <p:val>
                                            <p:fltVal val="1"/>
                                          </p:val>
                                        </p:tav>
                                      </p:tavLst>
                                    </p:anim>
                                    <p:anim calcmode="lin" valueType="num">
                                      <p:cBhvr>
                                        <p:cTn id="61" dur="500" fill="hold"/>
                                        <p:tgtEl>
                                          <p:spTgt spid="95"/>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fade">
                                      <p:cBhvr>
                                        <p:cTn id="65" dur="1000"/>
                                        <p:tgtEl>
                                          <p:spTgt spid="100"/>
                                        </p:tgtEl>
                                      </p:cBhvr>
                                    </p:animEffect>
                                    <p:anim calcmode="lin" valueType="num">
                                      <p:cBhvr>
                                        <p:cTn id="66" dur="1000" fill="hold"/>
                                        <p:tgtEl>
                                          <p:spTgt spid="100"/>
                                        </p:tgtEl>
                                        <p:attrNameLst>
                                          <p:attrName>ppt_x</p:attrName>
                                        </p:attrNameLst>
                                      </p:cBhvr>
                                      <p:tavLst>
                                        <p:tav tm="0">
                                          <p:val>
                                            <p:strVal val="#ppt_x"/>
                                          </p:val>
                                        </p:tav>
                                        <p:tav tm="100000">
                                          <p:val>
                                            <p:strVal val="#ppt_x"/>
                                          </p:val>
                                        </p:tav>
                                      </p:tavLst>
                                    </p:anim>
                                    <p:anim calcmode="lin" valueType="num">
                                      <p:cBhvr>
                                        <p:cTn id="67" dur="1000" fill="hold"/>
                                        <p:tgtEl>
                                          <p:spTgt spid="100"/>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1000"/>
                                        <p:tgtEl>
                                          <p:spTgt spid="99"/>
                                        </p:tgtEl>
                                      </p:cBhvr>
                                    </p:animEffect>
                                    <p:anim calcmode="lin" valueType="num">
                                      <p:cBhvr>
                                        <p:cTn id="71" dur="1000" fill="hold"/>
                                        <p:tgtEl>
                                          <p:spTgt spid="99"/>
                                        </p:tgtEl>
                                        <p:attrNameLst>
                                          <p:attrName>ppt_x</p:attrName>
                                        </p:attrNameLst>
                                      </p:cBhvr>
                                      <p:tavLst>
                                        <p:tav tm="0">
                                          <p:val>
                                            <p:strVal val="#ppt_x"/>
                                          </p:val>
                                        </p:tav>
                                        <p:tav tm="100000">
                                          <p:val>
                                            <p:strVal val="#ppt_x"/>
                                          </p:val>
                                        </p:tav>
                                      </p:tavLst>
                                    </p:anim>
                                    <p:anim calcmode="lin" valueType="num">
                                      <p:cBhvr>
                                        <p:cTn id="72" dur="1000" fill="hold"/>
                                        <p:tgtEl>
                                          <p:spTgt spid="99"/>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down)">
                                      <p:cBhvr>
                                        <p:cTn id="75" dur="500"/>
                                        <p:tgtEl>
                                          <p:spTgt spid="65"/>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66"/>
                                        </p:tgtEl>
                                        <p:attrNameLst>
                                          <p:attrName>style.visibility</p:attrName>
                                        </p:attrNameLst>
                                      </p:cBhvr>
                                      <p:to>
                                        <p:strVal val="visible"/>
                                      </p:to>
                                    </p:set>
                                    <p:animEffect transition="in" filter="wipe(down)">
                                      <p:cBhvr>
                                        <p:cTn id="78" dur="500"/>
                                        <p:tgtEl>
                                          <p:spTgt spid="66"/>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67"/>
                                        </p:tgtEl>
                                        <p:attrNameLst>
                                          <p:attrName>style.visibility</p:attrName>
                                        </p:attrNameLst>
                                      </p:cBhvr>
                                      <p:to>
                                        <p:strVal val="visible"/>
                                      </p:to>
                                    </p:set>
                                    <p:animEffect transition="in" filter="wipe(down)">
                                      <p:cBhvr>
                                        <p:cTn id="81" dur="500"/>
                                        <p:tgtEl>
                                          <p:spTgt spid="67"/>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68"/>
                                        </p:tgtEl>
                                        <p:attrNameLst>
                                          <p:attrName>style.visibility</p:attrName>
                                        </p:attrNameLst>
                                      </p:cBhvr>
                                      <p:to>
                                        <p:strVal val="visible"/>
                                      </p:to>
                                    </p:set>
                                    <p:animEffect transition="in" filter="wipe(down)">
                                      <p:cBhvr>
                                        <p:cTn id="84" dur="500"/>
                                        <p:tgtEl>
                                          <p:spTgt spid="68"/>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down)">
                                      <p:cBhvr>
                                        <p:cTn id="88" dur="500"/>
                                        <p:tgtEl>
                                          <p:spTgt spid="6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down)">
                                      <p:cBhvr>
                                        <p:cTn id="91" dur="500"/>
                                        <p:tgtEl>
                                          <p:spTgt spid="7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ipe(down)">
                                      <p:cBhvr>
                                        <p:cTn id="94" dur="500"/>
                                        <p:tgtEl>
                                          <p:spTgt spid="7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wipe(down)">
                                      <p:cBhvr>
                                        <p:cTn id="97" dur="500"/>
                                        <p:tgtEl>
                                          <p:spTgt spid="72"/>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fade">
                                      <p:cBhvr>
                                        <p:cTn id="101" dur="500"/>
                                        <p:tgtEl>
                                          <p:spTgt spid="92"/>
                                        </p:tgtEl>
                                      </p:cBhvr>
                                    </p:animEffect>
                                    <p:anim calcmode="lin" valueType="num">
                                      <p:cBhvr>
                                        <p:cTn id="102" dur="500" fill="hold"/>
                                        <p:tgtEl>
                                          <p:spTgt spid="92"/>
                                        </p:tgtEl>
                                        <p:attrNameLst>
                                          <p:attrName>ppt_w</p:attrName>
                                        </p:attrNameLst>
                                      </p:cBhvr>
                                      <p:tavLst>
                                        <p:tav tm="0" fmla="#ppt_w*sin(2.5*pi*$)">
                                          <p:val>
                                            <p:fltVal val="0"/>
                                          </p:val>
                                        </p:tav>
                                        <p:tav tm="100000">
                                          <p:val>
                                            <p:fltVal val="1"/>
                                          </p:val>
                                        </p:tav>
                                      </p:tavLst>
                                    </p:anim>
                                    <p:anim calcmode="lin" valueType="num">
                                      <p:cBhvr>
                                        <p:cTn id="103" dur="500" fill="hold"/>
                                        <p:tgtEl>
                                          <p:spTgt spid="92"/>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94"/>
                                        </p:tgtEl>
                                        <p:attrNameLst>
                                          <p:attrName>style.visibility</p:attrName>
                                        </p:attrNameLst>
                                      </p:cBhvr>
                                      <p:to>
                                        <p:strVal val="visible"/>
                                      </p:to>
                                    </p:set>
                                    <p:animEffect transition="in" filter="fade">
                                      <p:cBhvr>
                                        <p:cTn id="106" dur="500"/>
                                        <p:tgtEl>
                                          <p:spTgt spid="94"/>
                                        </p:tgtEl>
                                      </p:cBhvr>
                                    </p:animEffect>
                                    <p:anim calcmode="lin" valueType="num">
                                      <p:cBhvr>
                                        <p:cTn id="107" dur="500" fill="hold"/>
                                        <p:tgtEl>
                                          <p:spTgt spid="94"/>
                                        </p:tgtEl>
                                        <p:attrNameLst>
                                          <p:attrName>ppt_w</p:attrName>
                                        </p:attrNameLst>
                                      </p:cBhvr>
                                      <p:tavLst>
                                        <p:tav tm="0" fmla="#ppt_w*sin(2.5*pi*$)">
                                          <p:val>
                                            <p:fltVal val="0"/>
                                          </p:val>
                                        </p:tav>
                                        <p:tav tm="100000">
                                          <p:val>
                                            <p:fltVal val="1"/>
                                          </p:val>
                                        </p:tav>
                                      </p:tavLst>
                                    </p:anim>
                                    <p:anim calcmode="lin" valueType="num">
                                      <p:cBhvr>
                                        <p:cTn id="108" dur="500" fill="hold"/>
                                        <p:tgtEl>
                                          <p:spTgt spid="94"/>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102"/>
                                        </p:tgtEl>
                                        <p:attrNameLst>
                                          <p:attrName>style.visibility</p:attrName>
                                        </p:attrNameLst>
                                      </p:cBhvr>
                                      <p:to>
                                        <p:strVal val="visible"/>
                                      </p:to>
                                    </p:set>
                                    <p:animEffect transition="in" filter="fade">
                                      <p:cBhvr>
                                        <p:cTn id="112" dur="1000"/>
                                        <p:tgtEl>
                                          <p:spTgt spid="102"/>
                                        </p:tgtEl>
                                      </p:cBhvr>
                                    </p:animEffect>
                                    <p:anim calcmode="lin" valueType="num">
                                      <p:cBhvr>
                                        <p:cTn id="113" dur="1000" fill="hold"/>
                                        <p:tgtEl>
                                          <p:spTgt spid="102"/>
                                        </p:tgtEl>
                                        <p:attrNameLst>
                                          <p:attrName>ppt_x</p:attrName>
                                        </p:attrNameLst>
                                      </p:cBhvr>
                                      <p:tavLst>
                                        <p:tav tm="0">
                                          <p:val>
                                            <p:strVal val="#ppt_x"/>
                                          </p:val>
                                        </p:tav>
                                        <p:tav tm="100000">
                                          <p:val>
                                            <p:strVal val="#ppt_x"/>
                                          </p:val>
                                        </p:tav>
                                      </p:tavLst>
                                    </p:anim>
                                    <p:anim calcmode="lin" valueType="num">
                                      <p:cBhvr>
                                        <p:cTn id="114" dur="1000" fill="hold"/>
                                        <p:tgtEl>
                                          <p:spTgt spid="102"/>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01"/>
                                        </p:tgtEl>
                                        <p:attrNameLst>
                                          <p:attrName>style.visibility</p:attrName>
                                        </p:attrNameLst>
                                      </p:cBhvr>
                                      <p:to>
                                        <p:strVal val="visible"/>
                                      </p:to>
                                    </p:set>
                                    <p:animEffect transition="in" filter="fade">
                                      <p:cBhvr>
                                        <p:cTn id="117" dur="1000"/>
                                        <p:tgtEl>
                                          <p:spTgt spid="101"/>
                                        </p:tgtEl>
                                      </p:cBhvr>
                                    </p:animEffect>
                                    <p:anim calcmode="lin" valueType="num">
                                      <p:cBhvr>
                                        <p:cTn id="118" dur="1000" fill="hold"/>
                                        <p:tgtEl>
                                          <p:spTgt spid="101"/>
                                        </p:tgtEl>
                                        <p:attrNameLst>
                                          <p:attrName>ppt_x</p:attrName>
                                        </p:attrNameLst>
                                      </p:cBhvr>
                                      <p:tavLst>
                                        <p:tav tm="0">
                                          <p:val>
                                            <p:strVal val="#ppt_x"/>
                                          </p:val>
                                        </p:tav>
                                        <p:tav tm="100000">
                                          <p:val>
                                            <p:strVal val="#ppt_x"/>
                                          </p:val>
                                        </p:tav>
                                      </p:tavLst>
                                    </p:anim>
                                    <p:anim calcmode="lin" valueType="num">
                                      <p:cBhvr>
                                        <p:cTn id="119" dur="1000" fill="hold"/>
                                        <p:tgtEl>
                                          <p:spTgt spid="101"/>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wipe(down)">
                                      <p:cBhvr>
                                        <p:cTn id="122" dur="500"/>
                                        <p:tgtEl>
                                          <p:spTgt spid="73"/>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74"/>
                                        </p:tgtEl>
                                        <p:attrNameLst>
                                          <p:attrName>style.visibility</p:attrName>
                                        </p:attrNameLst>
                                      </p:cBhvr>
                                      <p:to>
                                        <p:strVal val="visible"/>
                                      </p:to>
                                    </p:set>
                                    <p:animEffect transition="in" filter="wipe(down)">
                                      <p:cBhvr>
                                        <p:cTn id="125" dur="500"/>
                                        <p:tgtEl>
                                          <p:spTgt spid="74"/>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75"/>
                                        </p:tgtEl>
                                        <p:attrNameLst>
                                          <p:attrName>style.visibility</p:attrName>
                                        </p:attrNameLst>
                                      </p:cBhvr>
                                      <p:to>
                                        <p:strVal val="visible"/>
                                      </p:to>
                                    </p:set>
                                    <p:animEffect transition="in" filter="wipe(down)">
                                      <p:cBhvr>
                                        <p:cTn id="128" dur="500"/>
                                        <p:tgtEl>
                                          <p:spTgt spid="75"/>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76"/>
                                        </p:tgtEl>
                                        <p:attrNameLst>
                                          <p:attrName>style.visibility</p:attrName>
                                        </p:attrNameLst>
                                      </p:cBhvr>
                                      <p:to>
                                        <p:strVal val="visible"/>
                                      </p:to>
                                    </p:set>
                                    <p:animEffect transition="in" filter="wipe(down)">
                                      <p:cBhvr>
                                        <p:cTn id="131" dur="500"/>
                                        <p:tgtEl>
                                          <p:spTgt spid="76"/>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wipe(down)">
                                      <p:cBhvr>
                                        <p:cTn id="135" dur="500"/>
                                        <p:tgtEl>
                                          <p:spTgt spid="80"/>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9"/>
                                        </p:tgtEl>
                                        <p:attrNameLst>
                                          <p:attrName>style.visibility</p:attrName>
                                        </p:attrNameLst>
                                      </p:cBhvr>
                                      <p:to>
                                        <p:strVal val="visible"/>
                                      </p:to>
                                    </p:set>
                                    <p:animEffect transition="in" filter="wipe(down)">
                                      <p:cBhvr>
                                        <p:cTn id="138" dur="500"/>
                                        <p:tgtEl>
                                          <p:spTgt spid="79"/>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wipe(down)">
                                      <p:cBhvr>
                                        <p:cTn id="141" dur="500"/>
                                        <p:tgtEl>
                                          <p:spTgt spid="78"/>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77"/>
                                        </p:tgtEl>
                                        <p:attrNameLst>
                                          <p:attrName>style.visibility</p:attrName>
                                        </p:attrNameLst>
                                      </p:cBhvr>
                                      <p:to>
                                        <p:strVal val="visible"/>
                                      </p:to>
                                    </p:set>
                                    <p:animEffect transition="in" filter="wipe(down)">
                                      <p:cBhvr>
                                        <p:cTn id="144" dur="500"/>
                                        <p:tgtEl>
                                          <p:spTgt spid="77"/>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93"/>
                                        </p:tgtEl>
                                        <p:attrNameLst>
                                          <p:attrName>style.visibility</p:attrName>
                                        </p:attrNameLst>
                                      </p:cBhvr>
                                      <p:to>
                                        <p:strVal val="visible"/>
                                      </p:to>
                                    </p:set>
                                    <p:animEffect transition="in" filter="fade">
                                      <p:cBhvr>
                                        <p:cTn id="148" dur="500"/>
                                        <p:tgtEl>
                                          <p:spTgt spid="93"/>
                                        </p:tgtEl>
                                      </p:cBhvr>
                                    </p:animEffect>
                                    <p:anim calcmode="lin" valueType="num">
                                      <p:cBhvr>
                                        <p:cTn id="149" dur="500" fill="hold"/>
                                        <p:tgtEl>
                                          <p:spTgt spid="93"/>
                                        </p:tgtEl>
                                        <p:attrNameLst>
                                          <p:attrName>ppt_w</p:attrName>
                                        </p:attrNameLst>
                                      </p:cBhvr>
                                      <p:tavLst>
                                        <p:tav tm="0" fmla="#ppt_w*sin(2.5*pi*$)">
                                          <p:val>
                                            <p:fltVal val="0"/>
                                          </p:val>
                                        </p:tav>
                                        <p:tav tm="100000">
                                          <p:val>
                                            <p:fltVal val="1"/>
                                          </p:val>
                                        </p:tav>
                                      </p:tavLst>
                                    </p:anim>
                                    <p:anim calcmode="lin" valueType="num">
                                      <p:cBhvr>
                                        <p:cTn id="150" dur="500" fill="hold"/>
                                        <p:tgtEl>
                                          <p:spTgt spid="93"/>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fade">
                                      <p:cBhvr>
                                        <p:cTn id="153" dur="500"/>
                                        <p:tgtEl>
                                          <p:spTgt spid="96"/>
                                        </p:tgtEl>
                                      </p:cBhvr>
                                    </p:animEffect>
                                    <p:anim calcmode="lin" valueType="num">
                                      <p:cBhvr>
                                        <p:cTn id="154" dur="500" fill="hold"/>
                                        <p:tgtEl>
                                          <p:spTgt spid="96"/>
                                        </p:tgtEl>
                                        <p:attrNameLst>
                                          <p:attrName>ppt_w</p:attrName>
                                        </p:attrNameLst>
                                      </p:cBhvr>
                                      <p:tavLst>
                                        <p:tav tm="0" fmla="#ppt_w*sin(2.5*pi*$)">
                                          <p:val>
                                            <p:fltVal val="0"/>
                                          </p:val>
                                        </p:tav>
                                        <p:tav tm="100000">
                                          <p:val>
                                            <p:fltVal val="1"/>
                                          </p:val>
                                        </p:tav>
                                      </p:tavLst>
                                    </p:anim>
                                    <p:anim calcmode="lin" valueType="num">
                                      <p:cBhvr>
                                        <p:cTn id="155" dur="500" fill="hold"/>
                                        <p:tgtEl>
                                          <p:spTgt spid="96"/>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104"/>
                                        </p:tgtEl>
                                        <p:attrNameLst>
                                          <p:attrName>style.visibility</p:attrName>
                                        </p:attrNameLst>
                                      </p:cBhvr>
                                      <p:to>
                                        <p:strVal val="visible"/>
                                      </p:to>
                                    </p:set>
                                    <p:animEffect transition="in" filter="fade">
                                      <p:cBhvr>
                                        <p:cTn id="159" dur="1000"/>
                                        <p:tgtEl>
                                          <p:spTgt spid="104"/>
                                        </p:tgtEl>
                                      </p:cBhvr>
                                    </p:animEffect>
                                    <p:anim calcmode="lin" valueType="num">
                                      <p:cBhvr>
                                        <p:cTn id="160" dur="1000" fill="hold"/>
                                        <p:tgtEl>
                                          <p:spTgt spid="104"/>
                                        </p:tgtEl>
                                        <p:attrNameLst>
                                          <p:attrName>ppt_x</p:attrName>
                                        </p:attrNameLst>
                                      </p:cBhvr>
                                      <p:tavLst>
                                        <p:tav tm="0">
                                          <p:val>
                                            <p:strVal val="#ppt_x"/>
                                          </p:val>
                                        </p:tav>
                                        <p:tav tm="100000">
                                          <p:val>
                                            <p:strVal val="#ppt_x"/>
                                          </p:val>
                                        </p:tav>
                                      </p:tavLst>
                                    </p:anim>
                                    <p:anim calcmode="lin" valueType="num">
                                      <p:cBhvr>
                                        <p:cTn id="161" dur="1000" fill="hold"/>
                                        <p:tgtEl>
                                          <p:spTgt spid="104"/>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103"/>
                                        </p:tgtEl>
                                        <p:attrNameLst>
                                          <p:attrName>style.visibility</p:attrName>
                                        </p:attrNameLst>
                                      </p:cBhvr>
                                      <p:to>
                                        <p:strVal val="visible"/>
                                      </p:to>
                                    </p:set>
                                    <p:animEffect transition="in" filter="fade">
                                      <p:cBhvr>
                                        <p:cTn id="164" dur="1000"/>
                                        <p:tgtEl>
                                          <p:spTgt spid="103"/>
                                        </p:tgtEl>
                                      </p:cBhvr>
                                    </p:animEffect>
                                    <p:anim calcmode="lin" valueType="num">
                                      <p:cBhvr>
                                        <p:cTn id="165" dur="1000" fill="hold"/>
                                        <p:tgtEl>
                                          <p:spTgt spid="103"/>
                                        </p:tgtEl>
                                        <p:attrNameLst>
                                          <p:attrName>ppt_x</p:attrName>
                                        </p:attrNameLst>
                                      </p:cBhvr>
                                      <p:tavLst>
                                        <p:tav tm="0">
                                          <p:val>
                                            <p:strVal val="#ppt_x"/>
                                          </p:val>
                                        </p:tav>
                                        <p:tav tm="100000">
                                          <p:val>
                                            <p:strVal val="#ppt_x"/>
                                          </p:val>
                                        </p:tav>
                                      </p:tavLst>
                                    </p:anim>
                                    <p:anim calcmode="lin" valueType="num">
                                      <p:cBhvr>
                                        <p:cTn id="166" dur="1000" fill="hold"/>
                                        <p:tgtEl>
                                          <p:spTgt spid="103"/>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81"/>
                                        </p:tgtEl>
                                        <p:attrNameLst>
                                          <p:attrName>style.visibility</p:attrName>
                                        </p:attrNameLst>
                                      </p:cBhvr>
                                      <p:to>
                                        <p:strVal val="visible"/>
                                      </p:to>
                                    </p:set>
                                    <p:animEffect transition="in" filter="wipe(down)">
                                      <p:cBhvr>
                                        <p:cTn id="169" dur="500"/>
                                        <p:tgtEl>
                                          <p:spTgt spid="81"/>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82"/>
                                        </p:tgtEl>
                                        <p:attrNameLst>
                                          <p:attrName>style.visibility</p:attrName>
                                        </p:attrNameLst>
                                      </p:cBhvr>
                                      <p:to>
                                        <p:strVal val="visible"/>
                                      </p:to>
                                    </p:set>
                                    <p:animEffect transition="in" filter="wipe(down)">
                                      <p:cBhvr>
                                        <p:cTn id="172" dur="500"/>
                                        <p:tgtEl>
                                          <p:spTgt spid="82"/>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83"/>
                                        </p:tgtEl>
                                        <p:attrNameLst>
                                          <p:attrName>style.visibility</p:attrName>
                                        </p:attrNameLst>
                                      </p:cBhvr>
                                      <p:to>
                                        <p:strVal val="visible"/>
                                      </p:to>
                                    </p:set>
                                    <p:animEffect transition="in" filter="wipe(down)">
                                      <p:cBhvr>
                                        <p:cTn id="175" dur="500"/>
                                        <p:tgtEl>
                                          <p:spTgt spid="83"/>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84"/>
                                        </p:tgtEl>
                                        <p:attrNameLst>
                                          <p:attrName>style.visibility</p:attrName>
                                        </p:attrNameLst>
                                      </p:cBhvr>
                                      <p:to>
                                        <p:strVal val="visible"/>
                                      </p:to>
                                    </p:set>
                                    <p:animEffect transition="in" filter="wipe(down)">
                                      <p:cBhvr>
                                        <p:cTn id="178" dur="500"/>
                                        <p:tgtEl>
                                          <p:spTgt spid="84"/>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88"/>
                                        </p:tgtEl>
                                        <p:attrNameLst>
                                          <p:attrName>style.visibility</p:attrName>
                                        </p:attrNameLst>
                                      </p:cBhvr>
                                      <p:to>
                                        <p:strVal val="visible"/>
                                      </p:to>
                                    </p:set>
                                    <p:animEffect transition="in" filter="wipe(down)">
                                      <p:cBhvr>
                                        <p:cTn id="182" dur="500"/>
                                        <p:tgtEl>
                                          <p:spTgt spid="88"/>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7"/>
                                        </p:tgtEl>
                                        <p:attrNameLst>
                                          <p:attrName>style.visibility</p:attrName>
                                        </p:attrNameLst>
                                      </p:cBhvr>
                                      <p:to>
                                        <p:strVal val="visible"/>
                                      </p:to>
                                    </p:set>
                                    <p:animEffect transition="in" filter="wipe(down)">
                                      <p:cBhvr>
                                        <p:cTn id="185" dur="500"/>
                                        <p:tgtEl>
                                          <p:spTgt spid="87"/>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86"/>
                                        </p:tgtEl>
                                        <p:attrNameLst>
                                          <p:attrName>style.visibility</p:attrName>
                                        </p:attrNameLst>
                                      </p:cBhvr>
                                      <p:to>
                                        <p:strVal val="visible"/>
                                      </p:to>
                                    </p:set>
                                    <p:animEffect transition="in" filter="wipe(down)">
                                      <p:cBhvr>
                                        <p:cTn id="188" dur="500"/>
                                        <p:tgtEl>
                                          <p:spTgt spid="86"/>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85"/>
                                        </p:tgtEl>
                                        <p:attrNameLst>
                                          <p:attrName>style.visibility</p:attrName>
                                        </p:attrNameLst>
                                      </p:cBhvr>
                                      <p:to>
                                        <p:strVal val="visible"/>
                                      </p:to>
                                    </p:set>
                                    <p:animEffect transition="in" filter="wipe(down)">
                                      <p:cBhvr>
                                        <p:cTn id="19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996283" y="3204173"/>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2444800" y="4995847"/>
            <a:ext cx="7664589" cy="714591"/>
          </a:xfrm>
          <a:prstGeom prst="rect">
            <a:avLst/>
          </a:prstGeom>
          <a:solidFill>
            <a:srgbClr val="FFFFFF"/>
          </a:solidFill>
          <a:ln w="9525">
            <a:solidFill>
              <a:srgbClr val="EAEAEA"/>
            </a:solidFill>
            <a:miter lim="800000"/>
          </a:ln>
        </p:spPr>
        <p:txBody>
          <a:bodyPr wrap="none" lIns="75520" tIns="37760" rIns="75520" bIns="37760" anchor="ctr"/>
          <a:lstStyle/>
          <a:p>
            <a:endParaRPr lang="zh-CN" altLang="en-US" kern="0" dirty="0">
              <a:solidFill>
                <a:sysClr val="windowText" lastClr="000000"/>
              </a:solidFill>
              <a:ea typeface="微软雅黑" panose="020B0503020204020204" pitchFamily="34" charset="-122"/>
            </a:endParaRPr>
          </a:p>
        </p:txBody>
      </p:sp>
      <p:sp>
        <p:nvSpPr>
          <p:cNvPr id="8" name="Line 43"/>
          <p:cNvSpPr>
            <a:spLocks noChangeShapeType="1"/>
          </p:cNvSpPr>
          <p:nvPr/>
        </p:nvSpPr>
        <p:spPr bwMode="auto">
          <a:xfrm rot="5400000">
            <a:off x="7418347" y="3919607"/>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9" name="Rectangle 6"/>
          <p:cNvSpPr>
            <a:spLocks noChangeArrowheads="1"/>
          </p:cNvSpPr>
          <p:nvPr/>
        </p:nvSpPr>
        <p:spPr bwMode="auto">
          <a:xfrm>
            <a:off x="5154979" y="3448889"/>
            <a:ext cx="4954409" cy="710001"/>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0" name="Line 43"/>
          <p:cNvSpPr>
            <a:spLocks noChangeShapeType="1"/>
          </p:cNvSpPr>
          <p:nvPr/>
        </p:nvSpPr>
        <p:spPr bwMode="auto">
          <a:xfrm rot="16200000" flipH="1">
            <a:off x="7547732" y="2361463"/>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1" name="Rectangle 5"/>
          <p:cNvSpPr>
            <a:spLocks noChangeArrowheads="1"/>
          </p:cNvSpPr>
          <p:nvPr/>
        </p:nvSpPr>
        <p:spPr bwMode="auto">
          <a:xfrm rot="5400000">
            <a:off x="8777756" y="4408349"/>
            <a:ext cx="1953994" cy="712262"/>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2" name="Line 44"/>
          <p:cNvSpPr>
            <a:spLocks noChangeShapeType="1"/>
          </p:cNvSpPr>
          <p:nvPr/>
        </p:nvSpPr>
        <p:spPr bwMode="auto">
          <a:xfrm>
            <a:off x="9769716" y="4396054"/>
            <a:ext cx="0" cy="33859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3" name="Rectangle 7"/>
          <p:cNvSpPr>
            <a:spLocks noChangeArrowheads="1"/>
          </p:cNvSpPr>
          <p:nvPr/>
        </p:nvSpPr>
        <p:spPr bwMode="auto">
          <a:xfrm>
            <a:off x="5561986" y="1960275"/>
            <a:ext cx="4547403" cy="714591"/>
          </a:xfrm>
          <a:prstGeom prst="rect">
            <a:avLst/>
          </a:prstGeom>
          <a:solidFill>
            <a:srgbClr val="FFFFFF"/>
          </a:solidFill>
          <a:ln w="9525">
            <a:solidFill>
              <a:srgbClr val="EAEAEA"/>
            </a:solidFill>
            <a:miter lim="800000"/>
          </a:ln>
        </p:spPr>
        <p:txBody>
          <a:bodyPr wrap="none" lIns="75520" tIns="37760" rIns="75520" bIns="37760" anchor="ctr"/>
          <a:lstStyle/>
          <a:p>
            <a:endParaRPr lang="zh-CN" altLang="en-US" kern="0" dirty="0">
              <a:solidFill>
                <a:sysClr val="windowText" lastClr="000000"/>
              </a:solidFill>
              <a:ea typeface="微软雅黑" panose="020B0503020204020204" pitchFamily="34" charset="-122"/>
            </a:endParaRPr>
          </a:p>
        </p:txBody>
      </p:sp>
      <p:sp>
        <p:nvSpPr>
          <p:cNvPr id="14" name="Line 43"/>
          <p:cNvSpPr>
            <a:spLocks noChangeShapeType="1"/>
          </p:cNvSpPr>
          <p:nvPr/>
        </p:nvSpPr>
        <p:spPr bwMode="auto">
          <a:xfrm rot="5400000">
            <a:off x="7418347" y="884035"/>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5" name="Rectangle 8"/>
          <p:cNvSpPr>
            <a:spLocks noChangeArrowheads="1"/>
          </p:cNvSpPr>
          <p:nvPr/>
        </p:nvSpPr>
        <p:spPr bwMode="auto">
          <a:xfrm rot="5400000">
            <a:off x="4139468" y="2703452"/>
            <a:ext cx="2198615" cy="712262"/>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6" name="Line 42"/>
          <p:cNvSpPr>
            <a:spLocks noChangeShapeType="1"/>
          </p:cNvSpPr>
          <p:nvPr/>
        </p:nvSpPr>
        <p:spPr bwMode="auto">
          <a:xfrm>
            <a:off x="5222315" y="2864896"/>
            <a:ext cx="0" cy="380981"/>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7" name="Oval 38"/>
          <p:cNvSpPr>
            <a:spLocks noChangeArrowheads="1"/>
          </p:cNvSpPr>
          <p:nvPr/>
        </p:nvSpPr>
        <p:spPr bwMode="auto">
          <a:xfrm>
            <a:off x="9164006" y="1723703"/>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初步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构想</a:t>
            </a:r>
            <a:endParaRPr lang="zh-CN" altLang="en-US" sz="2000" kern="0" dirty="0">
              <a:solidFill>
                <a:schemeClr val="bg1"/>
              </a:solidFill>
              <a:ea typeface="微软雅黑" panose="020B0503020204020204" pitchFamily="34" charset="-122"/>
            </a:endParaRPr>
          </a:p>
        </p:txBody>
      </p:sp>
      <p:sp>
        <p:nvSpPr>
          <p:cNvPr id="18" name="Line 43"/>
          <p:cNvSpPr>
            <a:spLocks noChangeShapeType="1"/>
          </p:cNvSpPr>
          <p:nvPr/>
        </p:nvSpPr>
        <p:spPr bwMode="auto">
          <a:xfrm rot="5400000">
            <a:off x="4373770" y="3919607"/>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xmlns="">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9" name="矩形 18"/>
          <p:cNvSpPr/>
          <p:nvPr/>
        </p:nvSpPr>
        <p:spPr>
          <a:xfrm>
            <a:off x="6014024" y="1952548"/>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300">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4641951" y="1723703"/>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初步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目标</a:t>
            </a:r>
            <a:endParaRPr lang="zh-CN" altLang="en-US" sz="2000" kern="0" dirty="0">
              <a:solidFill>
                <a:schemeClr val="bg1"/>
              </a:solidFill>
              <a:ea typeface="微软雅黑" panose="020B0503020204020204" pitchFamily="34" charset="-122"/>
            </a:endParaRPr>
          </a:p>
        </p:txBody>
      </p:sp>
      <p:sp>
        <p:nvSpPr>
          <p:cNvPr id="21" name="Oval 38"/>
          <p:cNvSpPr>
            <a:spLocks noChangeArrowheads="1"/>
          </p:cNvSpPr>
          <p:nvPr/>
        </p:nvSpPr>
        <p:spPr bwMode="auto">
          <a:xfrm>
            <a:off x="4641951" y="3216886"/>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引证</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假设</a:t>
            </a:r>
            <a:endParaRPr lang="zh-CN" altLang="en-US" sz="2000" kern="0" dirty="0">
              <a:solidFill>
                <a:schemeClr val="bg1"/>
              </a:solidFill>
              <a:ea typeface="微软雅黑" panose="020B0503020204020204" pitchFamily="34" charset="-122"/>
            </a:endParaRPr>
          </a:p>
        </p:txBody>
      </p:sp>
      <p:sp>
        <p:nvSpPr>
          <p:cNvPr id="22" name="矩形 21"/>
          <p:cNvSpPr/>
          <p:nvPr/>
        </p:nvSpPr>
        <p:spPr>
          <a:xfrm>
            <a:off x="6014024" y="3406411"/>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300">
              <a:latin typeface="微软雅黑" panose="020B0503020204020204" pitchFamily="34" charset="-122"/>
              <a:ea typeface="微软雅黑" panose="020B0503020204020204" pitchFamily="34" charset="-122"/>
            </a:endParaRPr>
          </a:p>
        </p:txBody>
      </p:sp>
      <p:sp>
        <p:nvSpPr>
          <p:cNvPr id="23" name="Oval 38"/>
          <p:cNvSpPr>
            <a:spLocks noChangeArrowheads="1"/>
          </p:cNvSpPr>
          <p:nvPr/>
        </p:nvSpPr>
        <p:spPr bwMode="auto">
          <a:xfrm>
            <a:off x="9172893" y="3216886"/>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进一步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目标</a:t>
            </a:r>
            <a:endParaRPr lang="zh-CN" altLang="en-US" sz="2000" kern="0" dirty="0">
              <a:solidFill>
                <a:schemeClr val="bg1"/>
              </a:solidFill>
              <a:ea typeface="微软雅黑" panose="020B0503020204020204" pitchFamily="34" charset="-122"/>
            </a:endParaRPr>
          </a:p>
        </p:txBody>
      </p:sp>
      <p:sp>
        <p:nvSpPr>
          <p:cNvPr id="24" name="Oval 38"/>
          <p:cNvSpPr>
            <a:spLocks noChangeArrowheads="1"/>
          </p:cNvSpPr>
          <p:nvPr/>
        </p:nvSpPr>
        <p:spPr bwMode="auto">
          <a:xfrm>
            <a:off x="9172893" y="4775030"/>
            <a:ext cx="1163719" cy="1141193"/>
          </a:xfrm>
          <a:prstGeom prst="ellipse">
            <a:avLst/>
          </a:prstGeom>
          <a:solidFill>
            <a:srgbClr val="568D11"/>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思维</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发散</a:t>
            </a:r>
            <a:endParaRPr lang="zh-CN" altLang="en-US" sz="2000" kern="0" dirty="0">
              <a:solidFill>
                <a:schemeClr val="bg1"/>
              </a:solidFill>
              <a:ea typeface="微软雅黑" panose="020B0503020204020204" pitchFamily="34" charset="-122"/>
            </a:endParaRPr>
          </a:p>
        </p:txBody>
      </p:sp>
      <p:sp>
        <p:nvSpPr>
          <p:cNvPr id="25" name="矩形 24"/>
          <p:cNvSpPr/>
          <p:nvPr/>
        </p:nvSpPr>
        <p:spPr>
          <a:xfrm>
            <a:off x="3008014" y="4972589"/>
            <a:ext cx="5836353"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3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50000">
                                          <p:cBhvr additive="base">
                                            <p:cTn id="19"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14:bounceEnd="50000">
                                          <p:cBhvr additive="base">
                                            <p:cTn id="40"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14:bounceEnd="50000">
                                          <p:cBhvr additive="base">
                                            <p:cTn id="5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14:bounceEnd="50000">
                                          <p:cBhvr additive="base">
                                            <p:cTn id="73"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7"/>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9"/>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11"/>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13"/>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animBg="1"/>
      <p:bldP spid="11" grpId="1" animBg="1"/>
      <p:bldP spid="12" grpId="0"/>
      <p:bldP spid="13" grpId="0" animBg="1"/>
      <p:bldP spid="13" grpId="1"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00031"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2900031"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a:t>
            </a:r>
            <a:r>
              <a:rPr lang="zh-CN" altLang="en-US" sz="1600" dirty="0" smtClean="0">
                <a:latin typeface="微软雅黑" panose="020B0503020204020204" pitchFamily="34" charset="-122"/>
                <a:ea typeface="微软雅黑" panose="020B0503020204020204" pitchFamily="34" charset="-122"/>
                <a:cs typeface="华文黑体" pitchFamily="2" charset="-122"/>
              </a:rPr>
              <a:t>标题</a:t>
            </a:r>
            <a:endParaRPr lang="zh-CN" altLang="en-US" sz="1600" dirty="0">
              <a:latin typeface="微软雅黑" panose="020B0503020204020204" pitchFamily="34" charset="-122"/>
              <a:ea typeface="微软雅黑" panose="020B0503020204020204" pitchFamily="34" charset="-122"/>
              <a:cs typeface="华文黑体" pitchFamily="2" charset="-122"/>
            </a:endParaRPr>
          </a:p>
        </p:txBody>
      </p:sp>
      <p:sp>
        <p:nvSpPr>
          <p:cNvPr id="28" name="矩形 27"/>
          <p:cNvSpPr/>
          <p:nvPr/>
        </p:nvSpPr>
        <p:spPr>
          <a:xfrm>
            <a:off x="4582194"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9" name="矩形 28"/>
          <p:cNvSpPr/>
          <p:nvPr/>
        </p:nvSpPr>
        <p:spPr>
          <a:xfrm>
            <a:off x="4582194"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0" name="矩形 29"/>
          <p:cNvSpPr/>
          <p:nvPr/>
        </p:nvSpPr>
        <p:spPr>
          <a:xfrm>
            <a:off x="6264358"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1" name="矩形 30"/>
          <p:cNvSpPr/>
          <p:nvPr/>
        </p:nvSpPr>
        <p:spPr>
          <a:xfrm>
            <a:off x="6264358"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2" name="矩形 31"/>
          <p:cNvSpPr/>
          <p:nvPr/>
        </p:nvSpPr>
        <p:spPr>
          <a:xfrm>
            <a:off x="7946522"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3" name="矩形 32"/>
          <p:cNvSpPr/>
          <p:nvPr/>
        </p:nvSpPr>
        <p:spPr>
          <a:xfrm>
            <a:off x="7946522" y="3589084"/>
            <a:ext cx="1488640" cy="89034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4" name="矩形 33"/>
          <p:cNvSpPr/>
          <p:nvPr/>
        </p:nvSpPr>
        <p:spPr>
          <a:xfrm>
            <a:off x="9628685" y="2105169"/>
            <a:ext cx="1488640" cy="1483915"/>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5" name="矩形 34"/>
          <p:cNvSpPr/>
          <p:nvPr/>
        </p:nvSpPr>
        <p:spPr>
          <a:xfrm>
            <a:off x="9628685" y="3589084"/>
            <a:ext cx="1488640" cy="890349"/>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grpSp>
        <p:nvGrpSpPr>
          <p:cNvPr id="36" name="组合 35"/>
          <p:cNvGrpSpPr/>
          <p:nvPr/>
        </p:nvGrpSpPr>
        <p:grpSpPr>
          <a:xfrm>
            <a:off x="3376614" y="2283238"/>
            <a:ext cx="535474" cy="686136"/>
            <a:chOff x="3095876" y="2479873"/>
            <a:chExt cx="366231" cy="470769"/>
          </a:xfrm>
        </p:grpSpPr>
        <p:sp>
          <p:nvSpPr>
            <p:cNvPr id="3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1" name="Freeform 64"/>
          <p:cNvSpPr>
            <a:spLocks noEditPoints="1"/>
          </p:cNvSpPr>
          <p:nvPr/>
        </p:nvSpPr>
        <p:spPr bwMode="auto">
          <a:xfrm flipH="1">
            <a:off x="4957940" y="2321716"/>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2" name="组合 41"/>
          <p:cNvGrpSpPr/>
          <p:nvPr/>
        </p:nvGrpSpPr>
        <p:grpSpPr>
          <a:xfrm>
            <a:off x="6778592" y="2292500"/>
            <a:ext cx="460172" cy="667613"/>
            <a:chOff x="5690315" y="3674507"/>
            <a:chExt cx="314729" cy="458061"/>
          </a:xfrm>
        </p:grpSpPr>
        <p:sp>
          <p:nvSpPr>
            <p:cNvPr id="4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5" name="Freeform 9"/>
          <p:cNvSpPr/>
          <p:nvPr/>
        </p:nvSpPr>
        <p:spPr bwMode="auto">
          <a:xfrm flipH="1">
            <a:off x="8308345" y="2387455"/>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6" name="组合 45"/>
          <p:cNvGrpSpPr/>
          <p:nvPr/>
        </p:nvGrpSpPr>
        <p:grpSpPr>
          <a:xfrm>
            <a:off x="10046930" y="2320986"/>
            <a:ext cx="652151" cy="610641"/>
            <a:chOff x="1784487" y="2486066"/>
            <a:chExt cx="446032" cy="418971"/>
          </a:xfrm>
        </p:grpSpPr>
        <p:sp>
          <p:nvSpPr>
            <p:cNvPr id="4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2"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grpSp>
        <p:nvGrpSpPr>
          <p:cNvPr id="53" name="组合 52"/>
          <p:cNvGrpSpPr/>
          <p:nvPr/>
        </p:nvGrpSpPr>
        <p:grpSpPr>
          <a:xfrm>
            <a:off x="3555033" y="3173587"/>
            <a:ext cx="6907291" cy="178070"/>
            <a:chOff x="1918742" y="3212976"/>
            <a:chExt cx="8352927" cy="216024"/>
          </a:xfrm>
        </p:grpSpPr>
        <p:sp>
          <p:nvSpPr>
            <p:cNvPr id="54" name="椭圆 5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等腰三角形 59"/>
          <p:cNvSpPr/>
          <p:nvPr/>
        </p:nvSpPr>
        <p:spPr>
          <a:xfrm flipV="1">
            <a:off x="3540741"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1" name="等腰三角形 60"/>
          <p:cNvSpPr/>
          <p:nvPr/>
        </p:nvSpPr>
        <p:spPr>
          <a:xfrm flipV="1">
            <a:off x="5222905"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2" name="等腰三角形 61"/>
          <p:cNvSpPr/>
          <p:nvPr/>
        </p:nvSpPr>
        <p:spPr>
          <a:xfrm flipV="1">
            <a:off x="6905069"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3" name="等腰三角形 62"/>
          <p:cNvSpPr/>
          <p:nvPr/>
        </p:nvSpPr>
        <p:spPr>
          <a:xfrm flipV="1">
            <a:off x="8587232"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4" name="等腰三角形 63"/>
          <p:cNvSpPr/>
          <p:nvPr/>
        </p:nvSpPr>
        <p:spPr>
          <a:xfrm flipV="1">
            <a:off x="10269396" y="4479432"/>
            <a:ext cx="207219" cy="178070"/>
          </a:xfrm>
          <a:prstGeom prst="triangle">
            <a:avLst/>
          </a:prstGeom>
          <a:solidFill>
            <a:srgbClr val="407434"/>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5" name="TextBox 64"/>
          <p:cNvSpPr txBox="1"/>
          <p:nvPr/>
        </p:nvSpPr>
        <p:spPr>
          <a:xfrm>
            <a:off x="3186233" y="4768556"/>
            <a:ext cx="916236" cy="304442"/>
          </a:xfrm>
          <a:prstGeom prst="rect">
            <a:avLst/>
          </a:prstGeom>
          <a:noFill/>
        </p:spPr>
        <p:txBody>
          <a:bodyPr wrap="none" lIns="75520" tIns="37760" rIns="75520" bIns="37760" rtlCol="0">
            <a:spAutoFit/>
          </a:bodyPr>
          <a:lstStyle/>
          <a:p>
            <a:pPr algn="ctr"/>
            <a:r>
              <a:rPr lang="zh-CN" altLang="en-US" smtClean="0">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4868397"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67" name="TextBox 66"/>
          <p:cNvSpPr txBox="1"/>
          <p:nvPr/>
        </p:nvSpPr>
        <p:spPr>
          <a:xfrm>
            <a:off x="6550561"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68" name="TextBox 67"/>
          <p:cNvSpPr txBox="1"/>
          <p:nvPr/>
        </p:nvSpPr>
        <p:spPr>
          <a:xfrm>
            <a:off x="8232725"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69" name="TextBox 68"/>
          <p:cNvSpPr txBox="1"/>
          <p:nvPr/>
        </p:nvSpPr>
        <p:spPr>
          <a:xfrm>
            <a:off x="9914888"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p>
        </p:txBody>
      </p:sp>
      <p:sp>
        <p:nvSpPr>
          <p:cNvPr id="70" name="矩形 69"/>
          <p:cNvSpPr/>
          <p:nvPr/>
        </p:nvSpPr>
        <p:spPr>
          <a:xfrm>
            <a:off x="2900031" y="5191712"/>
            <a:ext cx="8217295" cy="485687"/>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300">
                <a:latin typeface="微软雅黑" panose="020B0503020204020204" pitchFamily="34" charset="-122"/>
                <a:ea typeface="微软雅黑" panose="020B0503020204020204" pitchFamily="34" charset="-122"/>
              </a:rPr>
              <a:t>研究成果</a:t>
            </a:r>
          </a:p>
        </p:txBody>
      </p:sp>
    </p:spTree>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500"/>
                                        <p:tgtEl>
                                          <p:spTgt spid="53"/>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anim calcmode="lin" valueType="num">
                                      <p:cBhvr>
                                        <p:cTn id="79" dur="500" fill="hold"/>
                                        <p:tgtEl>
                                          <p:spTgt spid="65"/>
                                        </p:tgtEl>
                                        <p:attrNameLst>
                                          <p:attrName>ppt_x</p:attrName>
                                        </p:attrNameLst>
                                      </p:cBhvr>
                                      <p:tavLst>
                                        <p:tav tm="0">
                                          <p:val>
                                            <p:strVal val="#ppt_x"/>
                                          </p:val>
                                        </p:tav>
                                        <p:tav tm="100000">
                                          <p:val>
                                            <p:strVal val="#ppt_x"/>
                                          </p:val>
                                        </p:tav>
                                      </p:tavLst>
                                    </p:anim>
                                    <p:anim calcmode="lin" valueType="num">
                                      <p:cBhvr>
                                        <p:cTn id="80" dur="500" fill="hold"/>
                                        <p:tgtEl>
                                          <p:spTgt spid="65"/>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500"/>
                                        <p:tgtEl>
                                          <p:spTgt spid="62"/>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anim calcmode="lin" valueType="num">
                                      <p:cBhvr>
                                        <p:cTn id="96" dur="500" fill="hold"/>
                                        <p:tgtEl>
                                          <p:spTgt spid="66"/>
                                        </p:tgtEl>
                                        <p:attrNameLst>
                                          <p:attrName>ppt_x</p:attrName>
                                        </p:attrNameLst>
                                      </p:cBhvr>
                                      <p:tavLst>
                                        <p:tav tm="0">
                                          <p:val>
                                            <p:strVal val="#ppt_x"/>
                                          </p:val>
                                        </p:tav>
                                        <p:tav tm="100000">
                                          <p:val>
                                            <p:strVal val="#ppt_x"/>
                                          </p:val>
                                        </p:tav>
                                      </p:tavLst>
                                    </p:anim>
                                    <p:anim calcmode="lin" valueType="num">
                                      <p:cBhvr>
                                        <p:cTn id="97" dur="500" fill="hold"/>
                                        <p:tgtEl>
                                          <p:spTgt spid="6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500"/>
                                        <p:tgtEl>
                                          <p:spTgt spid="67"/>
                                        </p:tgtEl>
                                      </p:cBhvr>
                                    </p:animEffect>
                                    <p:anim calcmode="lin" valueType="num">
                                      <p:cBhvr>
                                        <p:cTn id="101" dur="500" fill="hold"/>
                                        <p:tgtEl>
                                          <p:spTgt spid="67"/>
                                        </p:tgtEl>
                                        <p:attrNameLst>
                                          <p:attrName>ppt_x</p:attrName>
                                        </p:attrNameLst>
                                      </p:cBhvr>
                                      <p:tavLst>
                                        <p:tav tm="0">
                                          <p:val>
                                            <p:strVal val="#ppt_x"/>
                                          </p:val>
                                        </p:tav>
                                        <p:tav tm="100000">
                                          <p:val>
                                            <p:strVal val="#ppt_x"/>
                                          </p:val>
                                        </p:tav>
                                      </p:tavLst>
                                    </p:anim>
                                    <p:anim calcmode="lin" valueType="num">
                                      <p:cBhvr>
                                        <p:cTn id="102" dur="500" fill="hold"/>
                                        <p:tgtEl>
                                          <p:spTgt spid="6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strVal val="#ppt_x"/>
                                          </p:val>
                                        </p:tav>
                                        <p:tav tm="100000">
                                          <p:val>
                                            <p:strVal val="#ppt_x"/>
                                          </p:val>
                                        </p:tav>
                                      </p:tavLst>
                                    </p:anim>
                                    <p:anim calcmode="lin" valueType="num">
                                      <p:cBhvr>
                                        <p:cTn id="107" dur="500" fill="hold"/>
                                        <p:tgtEl>
                                          <p:spTgt spid="6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anim calcmode="lin" valueType="num">
                                      <p:cBhvr>
                                        <p:cTn id="111" dur="500" fill="hold"/>
                                        <p:tgtEl>
                                          <p:spTgt spid="69"/>
                                        </p:tgtEl>
                                        <p:attrNameLst>
                                          <p:attrName>ppt_x</p:attrName>
                                        </p:attrNameLst>
                                      </p:cBhvr>
                                      <p:tavLst>
                                        <p:tav tm="0">
                                          <p:val>
                                            <p:strVal val="#ppt_x"/>
                                          </p:val>
                                        </p:tav>
                                        <p:tav tm="100000">
                                          <p:val>
                                            <p:strVal val="#ppt_x"/>
                                          </p:val>
                                        </p:tav>
                                      </p:tavLst>
                                    </p:anim>
                                    <p:anim calcmode="lin" valueType="num">
                                      <p:cBhvr>
                                        <p:cTn id="112" dur="500" fill="hold"/>
                                        <p:tgtEl>
                                          <p:spTgt spid="69"/>
                                        </p:tgtEl>
                                        <p:attrNameLst>
                                          <p:attrName>ppt_y</p:attrName>
                                        </p:attrNameLst>
                                      </p:cBhvr>
                                      <p:tavLst>
                                        <p:tav tm="0">
                                          <p:val>
                                            <p:strVal val="#ppt_y+.1"/>
                                          </p:val>
                                        </p:tav>
                                        <p:tav tm="100000">
                                          <p:val>
                                            <p:strVal val="#ppt_y"/>
                                          </p:val>
                                        </p:tav>
                                      </p:tavLst>
                                    </p:anim>
                                  </p:childTnLst>
                                </p:cTn>
                              </p:par>
                            </p:childTnLst>
                          </p:cTn>
                        </p:par>
                        <p:par>
                          <p:cTn id="113" fill="hold">
                            <p:stCondLst>
                              <p:cond delay="500"/>
                            </p:stCondLst>
                            <p:childTnLst>
                              <p:par>
                                <p:cTn id="114" presetID="42" presetClass="entr" presetSubtype="0"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1000"/>
                                        <p:tgtEl>
                                          <p:spTgt spid="70"/>
                                        </p:tgtEl>
                                      </p:cBhvr>
                                    </p:animEffect>
                                    <p:anim calcmode="lin" valueType="num">
                                      <p:cBhvr>
                                        <p:cTn id="117" dur="1000" fill="hold"/>
                                        <p:tgtEl>
                                          <p:spTgt spid="70"/>
                                        </p:tgtEl>
                                        <p:attrNameLst>
                                          <p:attrName>ppt_x</p:attrName>
                                        </p:attrNameLst>
                                      </p:cBhvr>
                                      <p:tavLst>
                                        <p:tav tm="0">
                                          <p:val>
                                            <p:strVal val="#ppt_x"/>
                                          </p:val>
                                        </p:tav>
                                        <p:tav tm="100000">
                                          <p:val>
                                            <p:strVal val="#ppt_x"/>
                                          </p:val>
                                        </p:tav>
                                      </p:tavLst>
                                    </p:anim>
                                    <p:anim calcmode="lin" valueType="num">
                                      <p:cBhvr>
                                        <p:cTn id="11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398008" y="2933657"/>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398008" y="4198420"/>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294702" y="1731607"/>
            <a:ext cx="2228650" cy="1106085"/>
            <a:chOff x="8835092" y="1945063"/>
            <a:chExt cx="2483676" cy="1239182"/>
          </a:xfrm>
        </p:grpSpPr>
        <p:sp>
          <p:nvSpPr>
            <p:cNvPr id="5" name="文本框 11"/>
            <p:cNvSpPr txBox="1"/>
            <p:nvPr/>
          </p:nvSpPr>
          <p:spPr>
            <a:xfrm>
              <a:off x="8835092" y="1945063"/>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6" name="文本框 12"/>
            <p:cNvSpPr txBox="1"/>
            <p:nvPr/>
          </p:nvSpPr>
          <p:spPr>
            <a:xfrm>
              <a:off x="8872835" y="2273941"/>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文</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285993" y="2997225"/>
            <a:ext cx="2228650" cy="1128643"/>
            <a:chOff x="8835092" y="2033592"/>
            <a:chExt cx="2483676" cy="1264443"/>
          </a:xfrm>
        </p:grpSpPr>
        <p:sp>
          <p:nvSpPr>
            <p:cNvPr id="8" name="文本框 14"/>
            <p:cNvSpPr txBox="1"/>
            <p:nvPr/>
          </p:nvSpPr>
          <p:spPr>
            <a:xfrm>
              <a:off x="8835092" y="2033592"/>
              <a:ext cx="1248229" cy="379290"/>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9" name="文本框 15"/>
            <p:cNvSpPr txBox="1"/>
            <p:nvPr/>
          </p:nvSpPr>
          <p:spPr>
            <a:xfrm>
              <a:off x="8872835" y="2387739"/>
              <a:ext cx="2445933" cy="910296"/>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文</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294700" y="4251520"/>
            <a:ext cx="2239939" cy="1117378"/>
            <a:chOff x="8835092" y="2046239"/>
            <a:chExt cx="2496257" cy="1251833"/>
          </a:xfrm>
        </p:grpSpPr>
        <p:sp>
          <p:nvSpPr>
            <p:cNvPr id="11" name="文本框 17"/>
            <p:cNvSpPr txBox="1"/>
            <p:nvPr/>
          </p:nvSpPr>
          <p:spPr>
            <a:xfrm>
              <a:off x="8835092" y="2046239"/>
              <a:ext cx="1248229" cy="379292"/>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p>
          </p:txBody>
        </p:sp>
        <p:sp>
          <p:nvSpPr>
            <p:cNvPr id="12" name="文本框 18"/>
            <p:cNvSpPr txBox="1"/>
            <p:nvPr/>
          </p:nvSpPr>
          <p:spPr>
            <a:xfrm>
              <a:off x="8885416" y="2387768"/>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文</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795147" y="3646199"/>
            <a:ext cx="2092297" cy="1564358"/>
            <a:chOff x="3474720" y="4038600"/>
            <a:chExt cx="2331720" cy="1752600"/>
          </a:xfrm>
        </p:grpSpPr>
        <p:sp>
          <p:nvSpPr>
            <p:cNvPr id="14" name="文本框 19"/>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5" name="文本框 20"/>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6" name="文本框 21"/>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7188297" y="3646199"/>
            <a:ext cx="2092297" cy="1564358"/>
            <a:chOff x="3474720" y="4038600"/>
            <a:chExt cx="2331720" cy="1752600"/>
          </a:xfrm>
        </p:grpSpPr>
        <p:sp>
          <p:nvSpPr>
            <p:cNvPr id="21" name="文本框 30"/>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2" name="文本框 31"/>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3" name="文本框 32"/>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9598542" y="3646199"/>
            <a:ext cx="2092297" cy="1564358"/>
            <a:chOff x="3474720" y="4038600"/>
            <a:chExt cx="2331720" cy="1752600"/>
          </a:xfrm>
        </p:grpSpPr>
        <p:sp>
          <p:nvSpPr>
            <p:cNvPr id="28" name="文本框 37"/>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9" name="文本框 38"/>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30" name="文本框 39"/>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795147" y="1932208"/>
            <a:ext cx="2092297" cy="1713992"/>
            <a:chOff x="3569970" y="1908810"/>
            <a:chExt cx="2331720" cy="1920240"/>
          </a:xfrm>
        </p:grpSpPr>
        <p:sp>
          <p:nvSpPr>
            <p:cNvPr id="35" name="矩形 3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568D1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7201972" y="1932208"/>
            <a:ext cx="2092297" cy="1713992"/>
            <a:chOff x="6252210" y="1908810"/>
            <a:chExt cx="2331720" cy="1920240"/>
          </a:xfrm>
        </p:grpSpPr>
        <p:sp>
          <p:nvSpPr>
            <p:cNvPr id="39" name="矩形 38"/>
            <p:cNvSpPr/>
            <p:nvPr/>
          </p:nvSpPr>
          <p:spPr>
            <a:xfrm>
              <a:off x="6252210" y="1908810"/>
              <a:ext cx="2331720" cy="192024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1" name="文本框 48"/>
            <p:cNvSpPr txBox="1"/>
            <p:nvPr/>
          </p:nvSpPr>
          <p:spPr>
            <a:xfrm>
              <a:off x="6793956" y="3381327"/>
              <a:ext cx="1248229" cy="37929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9605379" y="1932208"/>
            <a:ext cx="2092297" cy="1713992"/>
            <a:chOff x="9025890" y="1908810"/>
            <a:chExt cx="2331720" cy="1920240"/>
          </a:xfrm>
        </p:grpSpPr>
        <p:sp>
          <p:nvSpPr>
            <p:cNvPr id="43" name="矩形 42"/>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568D1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5" name="文本框 49"/>
            <p:cNvSpPr txBox="1"/>
            <p:nvPr/>
          </p:nvSpPr>
          <p:spPr>
            <a:xfrm>
              <a:off x="9567636" y="3381327"/>
              <a:ext cx="1248229" cy="37929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dirty="0" smtClean="0">
                  <a:solidFill>
                    <a:schemeClr val="tx1"/>
                  </a:solidFill>
                  <a:latin typeface="微软雅黑" panose="020B0503020204020204" pitchFamily="34" charset="-122"/>
                  <a:ea typeface="微软雅黑" panose="020B0503020204020204" pitchFamily="34" charset="-122"/>
                </a:rPr>
                <a:t>添加标题</a:t>
              </a:r>
              <a:endParaRPr lang="zh-CN" altLang="en-US" dirty="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75614" y="2448803"/>
            <a:ext cx="998254" cy="995302"/>
          </a:xfrm>
          <a:prstGeom prst="rect">
            <a:avLst/>
          </a:prstGeom>
          <a:solidFill>
            <a:srgbClr val="568D11"/>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a:spLocks noChangeArrowheads="1"/>
          </p:cNvSpPr>
          <p:nvPr/>
        </p:nvSpPr>
        <p:spPr bwMode="auto">
          <a:xfrm>
            <a:off x="3976174" y="2438867"/>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a:spLocks noChangeArrowheads="1"/>
          </p:cNvSpPr>
          <p:nvPr/>
        </p:nvSpPr>
        <p:spPr bwMode="auto">
          <a:xfrm>
            <a:off x="5076734" y="2448803"/>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a:spLocks noChangeArrowheads="1"/>
          </p:cNvSpPr>
          <p:nvPr/>
        </p:nvSpPr>
        <p:spPr bwMode="auto">
          <a:xfrm>
            <a:off x="2875614" y="3573486"/>
            <a:ext cx="998254" cy="995302"/>
          </a:xfrm>
          <a:prstGeom prst="rect">
            <a:avLst/>
          </a:prstGeom>
          <a:solidFill>
            <a:srgbClr val="568D11"/>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a:spLocks noChangeArrowheads="1"/>
          </p:cNvSpPr>
          <p:nvPr/>
        </p:nvSpPr>
        <p:spPr bwMode="auto">
          <a:xfrm>
            <a:off x="3976174" y="3573486"/>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a:spLocks noChangeArrowheads="1"/>
          </p:cNvSpPr>
          <p:nvPr/>
        </p:nvSpPr>
        <p:spPr bwMode="auto">
          <a:xfrm>
            <a:off x="5076734" y="3573486"/>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a:spLocks noChangeArrowheads="1"/>
          </p:cNvSpPr>
          <p:nvPr/>
        </p:nvSpPr>
        <p:spPr bwMode="auto">
          <a:xfrm>
            <a:off x="2875614" y="4670792"/>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a:spLocks noChangeArrowheads="1"/>
          </p:cNvSpPr>
          <p:nvPr/>
        </p:nvSpPr>
        <p:spPr bwMode="auto">
          <a:xfrm>
            <a:off x="3976174" y="4670792"/>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a:spLocks noChangeArrowheads="1"/>
          </p:cNvSpPr>
          <p:nvPr/>
        </p:nvSpPr>
        <p:spPr bwMode="auto">
          <a:xfrm>
            <a:off x="5076734" y="4670792"/>
            <a:ext cx="998254" cy="995302"/>
          </a:xfrm>
          <a:prstGeom prst="rect">
            <a:avLst/>
          </a:prstGeom>
          <a:solidFill>
            <a:srgbClr val="568D11"/>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1" name="图片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75615" y="2426167"/>
            <a:ext cx="998253" cy="100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图片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6734" y="2438867"/>
            <a:ext cx="998254" cy="1004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片 1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76174" y="3573485"/>
            <a:ext cx="998254" cy="995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图片 1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75615" y="4670792"/>
            <a:ext cx="998253" cy="99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图片 1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76733" y="4683492"/>
            <a:ext cx="998256" cy="995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线形标注 2(带强调线) 2"/>
          <p:cNvSpPr/>
          <p:nvPr/>
        </p:nvSpPr>
        <p:spPr bwMode="auto">
          <a:xfrm>
            <a:off x="7199797" y="2255737"/>
            <a:ext cx="4017416" cy="528657"/>
          </a:xfrm>
          <a:prstGeom prst="accentCallout2">
            <a:avLst>
              <a:gd name="adj1" fmla="val 21366"/>
              <a:gd name="adj2" fmla="val -1991"/>
              <a:gd name="adj3" fmla="val 18745"/>
              <a:gd name="adj4" fmla="val -80296"/>
              <a:gd name="adj5" fmla="val 70583"/>
              <a:gd name="adj6" fmla="val -85856"/>
            </a:avLst>
          </a:prstGeom>
          <a:noFill/>
          <a:ln w="15875" cmpd="sng">
            <a:solidFill>
              <a:srgbClr val="414455"/>
            </a:solidFill>
            <a:miter lim="800000"/>
            <a:headEnd type="oval" w="med" len="me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7" name="线形标注 2(带强调线) 3"/>
          <p:cNvSpPr/>
          <p:nvPr/>
        </p:nvSpPr>
        <p:spPr bwMode="auto">
          <a:xfrm>
            <a:off x="7196331" y="2950248"/>
            <a:ext cx="4017416" cy="530385"/>
          </a:xfrm>
          <a:prstGeom prst="accentCallout2">
            <a:avLst>
              <a:gd name="adj1" fmla="val 21366"/>
              <a:gd name="adj2" fmla="val -1991"/>
              <a:gd name="adj3" fmla="val 20681"/>
              <a:gd name="adj4" fmla="val -22926"/>
              <a:gd name="adj5" fmla="val -57167"/>
              <a:gd name="adj6" fmla="val -31815"/>
            </a:avLst>
          </a:prstGeom>
          <a:noFill/>
          <a:ln w="15875" cmpd="sng">
            <a:solidFill>
              <a:srgbClr val="414455"/>
            </a:solidFill>
            <a:miter lim="800000"/>
            <a:headEnd type="oval" w="med" len="me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8" name="线形标注 2(带强调线) 4"/>
          <p:cNvSpPr/>
          <p:nvPr/>
        </p:nvSpPr>
        <p:spPr bwMode="auto">
          <a:xfrm>
            <a:off x="7199797" y="3646485"/>
            <a:ext cx="4017416" cy="530385"/>
          </a:xfrm>
          <a:prstGeom prst="accentCallout2">
            <a:avLst>
              <a:gd name="adj1" fmla="val 21366"/>
              <a:gd name="adj2" fmla="val -1991"/>
              <a:gd name="adj3" fmla="val 22171"/>
              <a:gd name="adj4" fmla="val -43032"/>
              <a:gd name="adj5" fmla="val 22153"/>
              <a:gd name="adj6" fmla="val -59153"/>
            </a:avLst>
          </a:prstGeom>
          <a:noFill/>
          <a:ln w="15875" cmpd="sng">
            <a:solidFill>
              <a:srgbClr val="414455"/>
            </a:solidFill>
            <a:miter lim="800000"/>
            <a:headEnd type="oval" w="med" len="me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19" name="线形标注 2(带强调线) 5"/>
          <p:cNvSpPr/>
          <p:nvPr/>
        </p:nvSpPr>
        <p:spPr bwMode="auto">
          <a:xfrm>
            <a:off x="7199797" y="4353089"/>
            <a:ext cx="4017416" cy="528657"/>
          </a:xfrm>
          <a:prstGeom prst="accentCallout2">
            <a:avLst>
              <a:gd name="adj1" fmla="val 48468"/>
              <a:gd name="adj2" fmla="val -2245"/>
              <a:gd name="adj3" fmla="val 47782"/>
              <a:gd name="adj4" fmla="val -82347"/>
              <a:gd name="adj5" fmla="val 82199"/>
              <a:gd name="adj6" fmla="val -85088"/>
            </a:avLst>
          </a:prstGeom>
          <a:noFill/>
          <a:ln w="15875" cmpd="sng">
            <a:solidFill>
              <a:srgbClr val="414455"/>
            </a:solidFill>
            <a:miter lim="800000"/>
            <a:headEnd type="oval" w="med" len="me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
        <p:nvSpPr>
          <p:cNvPr id="20" name="线形标注 2(带强调线) 6"/>
          <p:cNvSpPr/>
          <p:nvPr/>
        </p:nvSpPr>
        <p:spPr bwMode="auto">
          <a:xfrm>
            <a:off x="7199797" y="5057966"/>
            <a:ext cx="4017416" cy="530385"/>
          </a:xfrm>
          <a:prstGeom prst="accentCallout2">
            <a:avLst>
              <a:gd name="adj1" fmla="val 21366"/>
              <a:gd name="adj2" fmla="val -1991"/>
              <a:gd name="adj3" fmla="val 22616"/>
              <a:gd name="adj4" fmla="val -23181"/>
              <a:gd name="adj5" fmla="val -39750"/>
              <a:gd name="adj6" fmla="val -31556"/>
            </a:avLst>
          </a:prstGeom>
          <a:noFill/>
          <a:ln w="15875" cmpd="sng">
            <a:solidFill>
              <a:srgbClr val="414455"/>
            </a:solidFill>
            <a:miter lim="800000"/>
            <a:headEnd type="oval" w="med" len="me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p>
        </p:txBody>
      </p:sp>
    </p:spTree>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ppt_x</p:attrName>
                                        </p:attrNameLst>
                                      </p:cBhvr>
                                      <p:tavLst>
                                        <p:tav tm="0">
                                          <p:val>
                                            <p:fltVal val="0.5"/>
                                          </p:val>
                                        </p:tav>
                                        <p:tav tm="100000">
                                          <p:val>
                                            <p:strVal val="#ppt_x"/>
                                          </p:val>
                                        </p:tav>
                                      </p:tavLst>
                                    </p:anim>
                                    <p:anim calcmode="lin" valueType="num">
                                      <p:cBhvr>
                                        <p:cTn id="10" dur="300" fill="hold"/>
                                        <p:tgtEl>
                                          <p:spTgt spid="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400"/>
                                  </p:stCondLst>
                                  <p:childTnLst>
                                    <p:animEffect transition="out" filter="fade">
                                      <p:cBhvr>
                                        <p:cTn id="12" dur="300" tmFilter="0, 0; .2, .5; .8, .5; 1, 0"/>
                                        <p:tgtEl>
                                          <p:spTgt spid="2"/>
                                        </p:tgtEl>
                                      </p:cBhvr>
                                    </p:animEffect>
                                    <p:animScale>
                                      <p:cBhvr>
                                        <p:cTn id="13" dur="150" autoRev="1" fill="hold"/>
                                        <p:tgtEl>
                                          <p:spTgt spid="2"/>
                                        </p:tgtEl>
                                      </p:cBhvr>
                                      <p:by x="105000" y="105000"/>
                                    </p:animScale>
                                  </p:childTnLst>
                                </p:cTn>
                              </p:par>
                              <p:par>
                                <p:cTn id="14" presetID="23" presetClass="entr" presetSubtype="528" fill="hold" grpId="0" nodeType="withEffect">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cBhvr>
                                        <p:cTn id="16" dur="300" fill="hold"/>
                                        <p:tgtEl>
                                          <p:spTgt spid="3"/>
                                        </p:tgtEl>
                                        <p:attrNameLst>
                                          <p:attrName>ppt_w</p:attrName>
                                        </p:attrNameLst>
                                      </p:cBhvr>
                                      <p:tavLst>
                                        <p:tav tm="0">
                                          <p:val>
                                            <p:fltVal val="0"/>
                                          </p:val>
                                        </p:tav>
                                        <p:tav tm="100000">
                                          <p:val>
                                            <p:strVal val="#ppt_w"/>
                                          </p:val>
                                        </p:tav>
                                      </p:tavLst>
                                    </p:anim>
                                    <p:anim calcmode="lin" valueType="num">
                                      <p:cBhvr>
                                        <p:cTn id="17" dur="300" fill="hold"/>
                                        <p:tgtEl>
                                          <p:spTgt spid="3"/>
                                        </p:tgtEl>
                                        <p:attrNameLst>
                                          <p:attrName>ppt_h</p:attrName>
                                        </p:attrNameLst>
                                      </p:cBhvr>
                                      <p:tavLst>
                                        <p:tav tm="0">
                                          <p:val>
                                            <p:fltVal val="0"/>
                                          </p:val>
                                        </p:tav>
                                        <p:tav tm="100000">
                                          <p:val>
                                            <p:strVal val="#ppt_h"/>
                                          </p:val>
                                        </p:tav>
                                      </p:tavLst>
                                    </p:anim>
                                    <p:anim calcmode="lin" valueType="num">
                                      <p:cBhvr>
                                        <p:cTn id="18" dur="300" fill="hold"/>
                                        <p:tgtEl>
                                          <p:spTgt spid="3"/>
                                        </p:tgtEl>
                                        <p:attrNameLst>
                                          <p:attrName>ppt_x</p:attrName>
                                        </p:attrNameLst>
                                      </p:cBhvr>
                                      <p:tavLst>
                                        <p:tav tm="0">
                                          <p:val>
                                            <p:fltVal val="0.5"/>
                                          </p:val>
                                        </p:tav>
                                        <p:tav tm="100000">
                                          <p:val>
                                            <p:strVal val="#ppt_x"/>
                                          </p:val>
                                        </p:tav>
                                      </p:tavLst>
                                    </p:anim>
                                    <p:anim calcmode="lin" valueType="num">
                                      <p:cBhvr>
                                        <p:cTn id="19" dur="300" fill="hold"/>
                                        <p:tgtEl>
                                          <p:spTgt spid="3"/>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500"/>
                                  </p:stCondLst>
                                  <p:childTnLst>
                                    <p:animEffect transition="out" filter="fade">
                                      <p:cBhvr>
                                        <p:cTn id="21" dur="300" tmFilter="0, 0; .2, .5; .8, .5; 1, 0"/>
                                        <p:tgtEl>
                                          <p:spTgt spid="3"/>
                                        </p:tgtEl>
                                      </p:cBhvr>
                                    </p:animEffect>
                                    <p:animScale>
                                      <p:cBhvr>
                                        <p:cTn id="22" dur="150" autoRev="1" fill="hold"/>
                                        <p:tgtEl>
                                          <p:spTgt spid="3"/>
                                        </p:tgtEl>
                                      </p:cBhvr>
                                      <p:by x="105000" y="105000"/>
                                    </p:animScale>
                                  </p:childTnLst>
                                </p:cTn>
                              </p:par>
                              <p:par>
                                <p:cTn id="23" presetID="23" presetClass="entr" presetSubtype="528" fill="hold" grpId="0" nodeType="withEffect">
                                  <p:stCondLst>
                                    <p:cond delay="300"/>
                                  </p:stCondLst>
                                  <p:childTnLst>
                                    <p:set>
                                      <p:cBhvr>
                                        <p:cTn id="24" dur="1" fill="hold">
                                          <p:stCondLst>
                                            <p:cond delay="0"/>
                                          </p:stCondLst>
                                        </p:cTn>
                                        <p:tgtEl>
                                          <p:spTgt spid="4"/>
                                        </p:tgtEl>
                                        <p:attrNameLst>
                                          <p:attrName>style.visibility</p:attrName>
                                        </p:attrNameLst>
                                      </p:cBhvr>
                                      <p:to>
                                        <p:strVal val="visible"/>
                                      </p:to>
                                    </p:set>
                                    <p:anim calcmode="lin" valueType="num">
                                      <p:cBhvr>
                                        <p:cTn id="25" dur="300" fill="hold"/>
                                        <p:tgtEl>
                                          <p:spTgt spid="4"/>
                                        </p:tgtEl>
                                        <p:attrNameLst>
                                          <p:attrName>ppt_w</p:attrName>
                                        </p:attrNameLst>
                                      </p:cBhvr>
                                      <p:tavLst>
                                        <p:tav tm="0">
                                          <p:val>
                                            <p:fltVal val="0"/>
                                          </p:val>
                                        </p:tav>
                                        <p:tav tm="100000">
                                          <p:val>
                                            <p:strVal val="#ppt_w"/>
                                          </p:val>
                                        </p:tav>
                                      </p:tavLst>
                                    </p:anim>
                                    <p:anim calcmode="lin" valueType="num">
                                      <p:cBhvr>
                                        <p:cTn id="26" dur="300" fill="hold"/>
                                        <p:tgtEl>
                                          <p:spTgt spid="4"/>
                                        </p:tgtEl>
                                        <p:attrNameLst>
                                          <p:attrName>ppt_h</p:attrName>
                                        </p:attrNameLst>
                                      </p:cBhvr>
                                      <p:tavLst>
                                        <p:tav tm="0">
                                          <p:val>
                                            <p:fltVal val="0"/>
                                          </p:val>
                                        </p:tav>
                                        <p:tav tm="100000">
                                          <p:val>
                                            <p:strVal val="#ppt_h"/>
                                          </p:val>
                                        </p:tav>
                                      </p:tavLst>
                                    </p:anim>
                                    <p:anim calcmode="lin" valueType="num">
                                      <p:cBhvr>
                                        <p:cTn id="27" dur="300" fill="hold"/>
                                        <p:tgtEl>
                                          <p:spTgt spid="4"/>
                                        </p:tgtEl>
                                        <p:attrNameLst>
                                          <p:attrName>ppt_x</p:attrName>
                                        </p:attrNameLst>
                                      </p:cBhvr>
                                      <p:tavLst>
                                        <p:tav tm="0">
                                          <p:val>
                                            <p:fltVal val="0.5"/>
                                          </p:val>
                                        </p:tav>
                                        <p:tav tm="100000">
                                          <p:val>
                                            <p:strVal val="#ppt_x"/>
                                          </p:val>
                                        </p:tav>
                                      </p:tavLst>
                                    </p:anim>
                                    <p:anim calcmode="lin" valueType="num">
                                      <p:cBhvr>
                                        <p:cTn id="28" dur="300" fill="hold"/>
                                        <p:tgtEl>
                                          <p:spTgt spid="4"/>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600"/>
                                  </p:stCondLst>
                                  <p:childTnLst>
                                    <p:animEffect transition="out" filter="fade">
                                      <p:cBhvr>
                                        <p:cTn id="30" dur="300" tmFilter="0, 0; .2, .5; .8, .5; 1, 0"/>
                                        <p:tgtEl>
                                          <p:spTgt spid="4"/>
                                        </p:tgtEl>
                                      </p:cBhvr>
                                    </p:animEffect>
                                    <p:animScale>
                                      <p:cBhvr>
                                        <p:cTn id="31" dur="150" autoRev="1" fill="hold"/>
                                        <p:tgtEl>
                                          <p:spTgt spid="4"/>
                                        </p:tgtEl>
                                      </p:cBhvr>
                                      <p:by x="105000" y="105000"/>
                                    </p:animScale>
                                  </p:childTnLst>
                                </p:cTn>
                              </p:par>
                              <p:par>
                                <p:cTn id="32" presetID="23" presetClass="entr" presetSubtype="528"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 calcmode="lin" valueType="num">
                                      <p:cBhvr>
                                        <p:cTn id="34" dur="300" fill="hold"/>
                                        <p:tgtEl>
                                          <p:spTgt spid="5"/>
                                        </p:tgtEl>
                                        <p:attrNameLst>
                                          <p:attrName>ppt_w</p:attrName>
                                        </p:attrNameLst>
                                      </p:cBhvr>
                                      <p:tavLst>
                                        <p:tav tm="0">
                                          <p:val>
                                            <p:fltVal val="0"/>
                                          </p:val>
                                        </p:tav>
                                        <p:tav tm="100000">
                                          <p:val>
                                            <p:strVal val="#ppt_w"/>
                                          </p:val>
                                        </p:tav>
                                      </p:tavLst>
                                    </p:anim>
                                    <p:anim calcmode="lin" valueType="num">
                                      <p:cBhvr>
                                        <p:cTn id="35" dur="300" fill="hold"/>
                                        <p:tgtEl>
                                          <p:spTgt spid="5"/>
                                        </p:tgtEl>
                                        <p:attrNameLst>
                                          <p:attrName>ppt_h</p:attrName>
                                        </p:attrNameLst>
                                      </p:cBhvr>
                                      <p:tavLst>
                                        <p:tav tm="0">
                                          <p:val>
                                            <p:fltVal val="0"/>
                                          </p:val>
                                        </p:tav>
                                        <p:tav tm="100000">
                                          <p:val>
                                            <p:strVal val="#ppt_h"/>
                                          </p:val>
                                        </p:tav>
                                      </p:tavLst>
                                    </p:anim>
                                    <p:anim calcmode="lin" valueType="num">
                                      <p:cBhvr>
                                        <p:cTn id="36" dur="300" fill="hold"/>
                                        <p:tgtEl>
                                          <p:spTgt spid="5"/>
                                        </p:tgtEl>
                                        <p:attrNameLst>
                                          <p:attrName>ppt_x</p:attrName>
                                        </p:attrNameLst>
                                      </p:cBhvr>
                                      <p:tavLst>
                                        <p:tav tm="0">
                                          <p:val>
                                            <p:fltVal val="0.5"/>
                                          </p:val>
                                        </p:tav>
                                        <p:tav tm="100000">
                                          <p:val>
                                            <p:strVal val="#ppt_x"/>
                                          </p:val>
                                        </p:tav>
                                      </p:tavLst>
                                    </p:anim>
                                    <p:anim calcmode="lin" valueType="num">
                                      <p:cBhvr>
                                        <p:cTn id="37" dur="300" fill="hold"/>
                                        <p:tgtEl>
                                          <p:spTgt spid="5"/>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700"/>
                                  </p:stCondLst>
                                  <p:childTnLst>
                                    <p:animEffect transition="out" filter="fade">
                                      <p:cBhvr>
                                        <p:cTn id="39" dur="300" tmFilter="0, 0; .2, .5; .8, .5; 1, 0"/>
                                        <p:tgtEl>
                                          <p:spTgt spid="5"/>
                                        </p:tgtEl>
                                      </p:cBhvr>
                                    </p:animEffect>
                                    <p:animScale>
                                      <p:cBhvr>
                                        <p:cTn id="40" dur="150" autoRev="1" fill="hold"/>
                                        <p:tgtEl>
                                          <p:spTgt spid="5"/>
                                        </p:tgtEl>
                                      </p:cBhvr>
                                      <p:by x="105000" y="105000"/>
                                    </p:animScale>
                                  </p:childTnLst>
                                </p:cTn>
                              </p:par>
                              <p:par>
                                <p:cTn id="41" presetID="23" presetClass="entr" presetSubtype="528" fill="hold" grpId="0" nodeType="withEffect">
                                  <p:stCondLst>
                                    <p:cond delay="500"/>
                                  </p:stCondLst>
                                  <p:childTnLst>
                                    <p:set>
                                      <p:cBhvr>
                                        <p:cTn id="42" dur="1" fill="hold">
                                          <p:stCondLst>
                                            <p:cond delay="0"/>
                                          </p:stCondLst>
                                        </p:cTn>
                                        <p:tgtEl>
                                          <p:spTgt spid="6"/>
                                        </p:tgtEl>
                                        <p:attrNameLst>
                                          <p:attrName>style.visibility</p:attrName>
                                        </p:attrNameLst>
                                      </p:cBhvr>
                                      <p:to>
                                        <p:strVal val="visible"/>
                                      </p:to>
                                    </p:set>
                                    <p:anim calcmode="lin" valueType="num">
                                      <p:cBhvr>
                                        <p:cTn id="43" dur="300" fill="hold"/>
                                        <p:tgtEl>
                                          <p:spTgt spid="6"/>
                                        </p:tgtEl>
                                        <p:attrNameLst>
                                          <p:attrName>ppt_w</p:attrName>
                                        </p:attrNameLst>
                                      </p:cBhvr>
                                      <p:tavLst>
                                        <p:tav tm="0">
                                          <p:val>
                                            <p:fltVal val="0"/>
                                          </p:val>
                                        </p:tav>
                                        <p:tav tm="100000">
                                          <p:val>
                                            <p:strVal val="#ppt_w"/>
                                          </p:val>
                                        </p:tav>
                                      </p:tavLst>
                                    </p:anim>
                                    <p:anim calcmode="lin" valueType="num">
                                      <p:cBhvr>
                                        <p:cTn id="44" dur="300" fill="hold"/>
                                        <p:tgtEl>
                                          <p:spTgt spid="6"/>
                                        </p:tgtEl>
                                        <p:attrNameLst>
                                          <p:attrName>ppt_h</p:attrName>
                                        </p:attrNameLst>
                                      </p:cBhvr>
                                      <p:tavLst>
                                        <p:tav tm="0">
                                          <p:val>
                                            <p:fltVal val="0"/>
                                          </p:val>
                                        </p:tav>
                                        <p:tav tm="100000">
                                          <p:val>
                                            <p:strVal val="#ppt_h"/>
                                          </p:val>
                                        </p:tav>
                                      </p:tavLst>
                                    </p:anim>
                                    <p:anim calcmode="lin" valueType="num">
                                      <p:cBhvr>
                                        <p:cTn id="45" dur="300" fill="hold"/>
                                        <p:tgtEl>
                                          <p:spTgt spid="6"/>
                                        </p:tgtEl>
                                        <p:attrNameLst>
                                          <p:attrName>ppt_x</p:attrName>
                                        </p:attrNameLst>
                                      </p:cBhvr>
                                      <p:tavLst>
                                        <p:tav tm="0">
                                          <p:val>
                                            <p:fltVal val="0.5"/>
                                          </p:val>
                                        </p:tav>
                                        <p:tav tm="100000">
                                          <p:val>
                                            <p:strVal val="#ppt_x"/>
                                          </p:val>
                                        </p:tav>
                                      </p:tavLst>
                                    </p:anim>
                                    <p:anim calcmode="lin" valueType="num">
                                      <p:cBhvr>
                                        <p:cTn id="46" dur="300" fill="hold"/>
                                        <p:tgtEl>
                                          <p:spTgt spid="6"/>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800"/>
                                  </p:stCondLst>
                                  <p:childTnLst>
                                    <p:animEffect transition="out" filter="fade">
                                      <p:cBhvr>
                                        <p:cTn id="48" dur="300" tmFilter="0, 0; .2, .5; .8, .5; 1, 0"/>
                                        <p:tgtEl>
                                          <p:spTgt spid="6"/>
                                        </p:tgtEl>
                                      </p:cBhvr>
                                    </p:animEffect>
                                    <p:animScale>
                                      <p:cBhvr>
                                        <p:cTn id="49" dur="150" autoRev="1" fill="hold"/>
                                        <p:tgtEl>
                                          <p:spTgt spid="6"/>
                                        </p:tgtEl>
                                      </p:cBhvr>
                                      <p:by x="105000" y="105000"/>
                                    </p:animScale>
                                  </p:childTnLst>
                                </p:cTn>
                              </p:par>
                              <p:par>
                                <p:cTn id="50" presetID="23" presetClass="entr" presetSubtype="528" fill="hold" grpId="0" nodeType="withEffect">
                                  <p:stCondLst>
                                    <p:cond delay="600"/>
                                  </p:stCondLst>
                                  <p:childTnLst>
                                    <p:set>
                                      <p:cBhvr>
                                        <p:cTn id="51" dur="1" fill="hold">
                                          <p:stCondLst>
                                            <p:cond delay="0"/>
                                          </p:stCondLst>
                                        </p:cTn>
                                        <p:tgtEl>
                                          <p:spTgt spid="7"/>
                                        </p:tgtEl>
                                        <p:attrNameLst>
                                          <p:attrName>style.visibility</p:attrName>
                                        </p:attrNameLst>
                                      </p:cBhvr>
                                      <p:to>
                                        <p:strVal val="visible"/>
                                      </p:to>
                                    </p:set>
                                    <p:anim calcmode="lin" valueType="num">
                                      <p:cBhvr>
                                        <p:cTn id="52" dur="300" fill="hold"/>
                                        <p:tgtEl>
                                          <p:spTgt spid="7"/>
                                        </p:tgtEl>
                                        <p:attrNameLst>
                                          <p:attrName>ppt_w</p:attrName>
                                        </p:attrNameLst>
                                      </p:cBhvr>
                                      <p:tavLst>
                                        <p:tav tm="0">
                                          <p:val>
                                            <p:fltVal val="0"/>
                                          </p:val>
                                        </p:tav>
                                        <p:tav tm="100000">
                                          <p:val>
                                            <p:strVal val="#ppt_w"/>
                                          </p:val>
                                        </p:tav>
                                      </p:tavLst>
                                    </p:anim>
                                    <p:anim calcmode="lin" valueType="num">
                                      <p:cBhvr>
                                        <p:cTn id="53" dur="300" fill="hold"/>
                                        <p:tgtEl>
                                          <p:spTgt spid="7"/>
                                        </p:tgtEl>
                                        <p:attrNameLst>
                                          <p:attrName>ppt_h</p:attrName>
                                        </p:attrNameLst>
                                      </p:cBhvr>
                                      <p:tavLst>
                                        <p:tav tm="0">
                                          <p:val>
                                            <p:fltVal val="0"/>
                                          </p:val>
                                        </p:tav>
                                        <p:tav tm="100000">
                                          <p:val>
                                            <p:strVal val="#ppt_h"/>
                                          </p:val>
                                        </p:tav>
                                      </p:tavLst>
                                    </p:anim>
                                    <p:anim calcmode="lin" valueType="num">
                                      <p:cBhvr>
                                        <p:cTn id="54" dur="300" fill="hold"/>
                                        <p:tgtEl>
                                          <p:spTgt spid="7"/>
                                        </p:tgtEl>
                                        <p:attrNameLst>
                                          <p:attrName>ppt_x</p:attrName>
                                        </p:attrNameLst>
                                      </p:cBhvr>
                                      <p:tavLst>
                                        <p:tav tm="0">
                                          <p:val>
                                            <p:fltVal val="0.5"/>
                                          </p:val>
                                        </p:tav>
                                        <p:tav tm="100000">
                                          <p:val>
                                            <p:strVal val="#ppt_x"/>
                                          </p:val>
                                        </p:tav>
                                      </p:tavLst>
                                    </p:anim>
                                    <p:anim calcmode="lin" valueType="num">
                                      <p:cBhvr>
                                        <p:cTn id="55" dur="300" fill="hold"/>
                                        <p:tgtEl>
                                          <p:spTgt spid="7"/>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900"/>
                                  </p:stCondLst>
                                  <p:childTnLst>
                                    <p:animEffect transition="out" filter="fade">
                                      <p:cBhvr>
                                        <p:cTn id="57" dur="300" tmFilter="0, 0; .2, .5; .8, .5; 1, 0"/>
                                        <p:tgtEl>
                                          <p:spTgt spid="7"/>
                                        </p:tgtEl>
                                      </p:cBhvr>
                                    </p:animEffect>
                                    <p:animScale>
                                      <p:cBhvr>
                                        <p:cTn id="58" dur="150" autoRev="1" fill="hold"/>
                                        <p:tgtEl>
                                          <p:spTgt spid="7"/>
                                        </p:tgtEl>
                                      </p:cBhvr>
                                      <p:by x="105000" y="105000"/>
                                    </p:animScale>
                                  </p:childTnLst>
                                </p:cTn>
                              </p:par>
                              <p:par>
                                <p:cTn id="59" presetID="23" presetClass="entr" presetSubtype="528" fill="hold" grpId="0" nodeType="withEffect">
                                  <p:stCondLst>
                                    <p:cond delay="700"/>
                                  </p:stCondLst>
                                  <p:childTnLst>
                                    <p:set>
                                      <p:cBhvr>
                                        <p:cTn id="60" dur="1" fill="hold">
                                          <p:stCondLst>
                                            <p:cond delay="0"/>
                                          </p:stCondLst>
                                        </p:cTn>
                                        <p:tgtEl>
                                          <p:spTgt spid="8"/>
                                        </p:tgtEl>
                                        <p:attrNameLst>
                                          <p:attrName>style.visibility</p:attrName>
                                        </p:attrNameLst>
                                      </p:cBhvr>
                                      <p:to>
                                        <p:strVal val="visible"/>
                                      </p:to>
                                    </p:set>
                                    <p:anim calcmode="lin" valueType="num">
                                      <p:cBhvr>
                                        <p:cTn id="61" dur="300" fill="hold"/>
                                        <p:tgtEl>
                                          <p:spTgt spid="8"/>
                                        </p:tgtEl>
                                        <p:attrNameLst>
                                          <p:attrName>ppt_w</p:attrName>
                                        </p:attrNameLst>
                                      </p:cBhvr>
                                      <p:tavLst>
                                        <p:tav tm="0">
                                          <p:val>
                                            <p:fltVal val="0"/>
                                          </p:val>
                                        </p:tav>
                                        <p:tav tm="100000">
                                          <p:val>
                                            <p:strVal val="#ppt_w"/>
                                          </p:val>
                                        </p:tav>
                                      </p:tavLst>
                                    </p:anim>
                                    <p:anim calcmode="lin" valueType="num">
                                      <p:cBhvr>
                                        <p:cTn id="62" dur="300" fill="hold"/>
                                        <p:tgtEl>
                                          <p:spTgt spid="8"/>
                                        </p:tgtEl>
                                        <p:attrNameLst>
                                          <p:attrName>ppt_h</p:attrName>
                                        </p:attrNameLst>
                                      </p:cBhvr>
                                      <p:tavLst>
                                        <p:tav tm="0">
                                          <p:val>
                                            <p:fltVal val="0"/>
                                          </p:val>
                                        </p:tav>
                                        <p:tav tm="100000">
                                          <p:val>
                                            <p:strVal val="#ppt_h"/>
                                          </p:val>
                                        </p:tav>
                                      </p:tavLst>
                                    </p:anim>
                                    <p:anim calcmode="lin" valueType="num">
                                      <p:cBhvr>
                                        <p:cTn id="63" dur="300" fill="hold"/>
                                        <p:tgtEl>
                                          <p:spTgt spid="8"/>
                                        </p:tgtEl>
                                        <p:attrNameLst>
                                          <p:attrName>ppt_x</p:attrName>
                                        </p:attrNameLst>
                                      </p:cBhvr>
                                      <p:tavLst>
                                        <p:tav tm="0">
                                          <p:val>
                                            <p:fltVal val="0.5"/>
                                          </p:val>
                                        </p:tav>
                                        <p:tav tm="100000">
                                          <p:val>
                                            <p:strVal val="#ppt_x"/>
                                          </p:val>
                                        </p:tav>
                                      </p:tavLst>
                                    </p:anim>
                                    <p:anim calcmode="lin" valueType="num">
                                      <p:cBhvr>
                                        <p:cTn id="64" dur="300" fill="hold"/>
                                        <p:tgtEl>
                                          <p:spTgt spid="8"/>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1000"/>
                                  </p:stCondLst>
                                  <p:childTnLst>
                                    <p:animEffect transition="out" filter="fade">
                                      <p:cBhvr>
                                        <p:cTn id="66" dur="300" tmFilter="0, 0; .2, .5; .8, .5; 1, 0"/>
                                        <p:tgtEl>
                                          <p:spTgt spid="8"/>
                                        </p:tgtEl>
                                      </p:cBhvr>
                                    </p:animEffect>
                                    <p:animScale>
                                      <p:cBhvr>
                                        <p:cTn id="67" dur="150" autoRev="1" fill="hold"/>
                                        <p:tgtEl>
                                          <p:spTgt spid="8"/>
                                        </p:tgtEl>
                                      </p:cBhvr>
                                      <p:by x="105000" y="105000"/>
                                    </p:animScale>
                                  </p:childTnLst>
                                </p:cTn>
                              </p:par>
                              <p:par>
                                <p:cTn id="68" presetID="23" presetClass="entr" presetSubtype="528" fill="hold" grpId="0" nodeType="withEffect">
                                  <p:stCondLst>
                                    <p:cond delay="800"/>
                                  </p:stCondLst>
                                  <p:childTnLst>
                                    <p:set>
                                      <p:cBhvr>
                                        <p:cTn id="69" dur="1" fill="hold">
                                          <p:stCondLst>
                                            <p:cond delay="0"/>
                                          </p:stCondLst>
                                        </p:cTn>
                                        <p:tgtEl>
                                          <p:spTgt spid="9"/>
                                        </p:tgtEl>
                                        <p:attrNameLst>
                                          <p:attrName>style.visibility</p:attrName>
                                        </p:attrNameLst>
                                      </p:cBhvr>
                                      <p:to>
                                        <p:strVal val="visible"/>
                                      </p:to>
                                    </p:set>
                                    <p:anim calcmode="lin" valueType="num">
                                      <p:cBhvr>
                                        <p:cTn id="70" dur="300" fill="hold"/>
                                        <p:tgtEl>
                                          <p:spTgt spid="9"/>
                                        </p:tgtEl>
                                        <p:attrNameLst>
                                          <p:attrName>ppt_w</p:attrName>
                                        </p:attrNameLst>
                                      </p:cBhvr>
                                      <p:tavLst>
                                        <p:tav tm="0">
                                          <p:val>
                                            <p:fltVal val="0"/>
                                          </p:val>
                                        </p:tav>
                                        <p:tav tm="100000">
                                          <p:val>
                                            <p:strVal val="#ppt_w"/>
                                          </p:val>
                                        </p:tav>
                                      </p:tavLst>
                                    </p:anim>
                                    <p:anim calcmode="lin" valueType="num">
                                      <p:cBhvr>
                                        <p:cTn id="71" dur="300" fill="hold"/>
                                        <p:tgtEl>
                                          <p:spTgt spid="9"/>
                                        </p:tgtEl>
                                        <p:attrNameLst>
                                          <p:attrName>ppt_h</p:attrName>
                                        </p:attrNameLst>
                                      </p:cBhvr>
                                      <p:tavLst>
                                        <p:tav tm="0">
                                          <p:val>
                                            <p:fltVal val="0"/>
                                          </p:val>
                                        </p:tav>
                                        <p:tav tm="100000">
                                          <p:val>
                                            <p:strVal val="#ppt_h"/>
                                          </p:val>
                                        </p:tav>
                                      </p:tavLst>
                                    </p:anim>
                                    <p:anim calcmode="lin" valueType="num">
                                      <p:cBhvr>
                                        <p:cTn id="72" dur="300" fill="hold"/>
                                        <p:tgtEl>
                                          <p:spTgt spid="9"/>
                                        </p:tgtEl>
                                        <p:attrNameLst>
                                          <p:attrName>ppt_x</p:attrName>
                                        </p:attrNameLst>
                                      </p:cBhvr>
                                      <p:tavLst>
                                        <p:tav tm="0">
                                          <p:val>
                                            <p:fltVal val="0.5"/>
                                          </p:val>
                                        </p:tav>
                                        <p:tav tm="100000">
                                          <p:val>
                                            <p:strVal val="#ppt_x"/>
                                          </p:val>
                                        </p:tav>
                                      </p:tavLst>
                                    </p:anim>
                                    <p:anim calcmode="lin" valueType="num">
                                      <p:cBhvr>
                                        <p:cTn id="73" dur="300" fill="hold"/>
                                        <p:tgtEl>
                                          <p:spTgt spid="9"/>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100"/>
                                  </p:stCondLst>
                                  <p:childTnLst>
                                    <p:animEffect transition="out" filter="fade">
                                      <p:cBhvr>
                                        <p:cTn id="75" dur="300" tmFilter="0, 0; .2, .5; .8, .5; 1, 0"/>
                                        <p:tgtEl>
                                          <p:spTgt spid="9"/>
                                        </p:tgtEl>
                                      </p:cBhvr>
                                    </p:animEffect>
                                    <p:animScale>
                                      <p:cBhvr>
                                        <p:cTn id="76" dur="150" autoRev="1" fill="hold"/>
                                        <p:tgtEl>
                                          <p:spTgt spid="9"/>
                                        </p:tgtEl>
                                      </p:cBhvr>
                                      <p:by x="105000" y="105000"/>
                                    </p:animScale>
                                  </p:childTnLst>
                                </p:cTn>
                              </p:par>
                              <p:par>
                                <p:cTn id="77" presetID="23" presetClass="entr" presetSubtype="528" fill="hold" grpId="0" nodeType="withEffect">
                                  <p:stCondLst>
                                    <p:cond delay="9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300" fill="hold"/>
                                        <p:tgtEl>
                                          <p:spTgt spid="10"/>
                                        </p:tgtEl>
                                        <p:attrNameLst>
                                          <p:attrName>ppt_w</p:attrName>
                                        </p:attrNameLst>
                                      </p:cBhvr>
                                      <p:tavLst>
                                        <p:tav tm="0">
                                          <p:val>
                                            <p:fltVal val="0"/>
                                          </p:val>
                                        </p:tav>
                                        <p:tav tm="100000">
                                          <p:val>
                                            <p:strVal val="#ppt_w"/>
                                          </p:val>
                                        </p:tav>
                                      </p:tavLst>
                                    </p:anim>
                                    <p:anim calcmode="lin" valueType="num">
                                      <p:cBhvr>
                                        <p:cTn id="80" dur="300" fill="hold"/>
                                        <p:tgtEl>
                                          <p:spTgt spid="10"/>
                                        </p:tgtEl>
                                        <p:attrNameLst>
                                          <p:attrName>ppt_h</p:attrName>
                                        </p:attrNameLst>
                                      </p:cBhvr>
                                      <p:tavLst>
                                        <p:tav tm="0">
                                          <p:val>
                                            <p:fltVal val="0"/>
                                          </p:val>
                                        </p:tav>
                                        <p:tav tm="100000">
                                          <p:val>
                                            <p:strVal val="#ppt_h"/>
                                          </p:val>
                                        </p:tav>
                                      </p:tavLst>
                                    </p:anim>
                                    <p:anim calcmode="lin" valueType="num">
                                      <p:cBhvr>
                                        <p:cTn id="81" dur="300" fill="hold"/>
                                        <p:tgtEl>
                                          <p:spTgt spid="10"/>
                                        </p:tgtEl>
                                        <p:attrNameLst>
                                          <p:attrName>ppt_x</p:attrName>
                                        </p:attrNameLst>
                                      </p:cBhvr>
                                      <p:tavLst>
                                        <p:tav tm="0">
                                          <p:val>
                                            <p:fltVal val="0.5"/>
                                          </p:val>
                                        </p:tav>
                                        <p:tav tm="100000">
                                          <p:val>
                                            <p:strVal val="#ppt_x"/>
                                          </p:val>
                                        </p:tav>
                                      </p:tavLst>
                                    </p:anim>
                                    <p:anim calcmode="lin" valueType="num">
                                      <p:cBhvr>
                                        <p:cTn id="82" dur="300" fill="hold"/>
                                        <p:tgtEl>
                                          <p:spTgt spid="10"/>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200"/>
                                  </p:stCondLst>
                                  <p:childTnLst>
                                    <p:animEffect transition="out" filter="fade">
                                      <p:cBhvr>
                                        <p:cTn id="84" dur="300" tmFilter="0, 0; .2, .5; .8, .5; 1, 0"/>
                                        <p:tgtEl>
                                          <p:spTgt spid="10"/>
                                        </p:tgtEl>
                                      </p:cBhvr>
                                    </p:animEffect>
                                    <p:animScale>
                                      <p:cBhvr>
                                        <p:cTn id="85" dur="150" autoRev="1" fill="hold"/>
                                        <p:tgtEl>
                                          <p:spTgt spid="10"/>
                                        </p:tgtEl>
                                      </p:cBhvr>
                                      <p:by x="105000" y="105000"/>
                                    </p:animScale>
                                  </p:childTnLst>
                                </p:cTn>
                              </p:par>
                            </p:childTnLst>
                          </p:cTn>
                        </p:par>
                        <p:par>
                          <p:cTn id="86" fill="hold">
                            <p:stCondLst>
                              <p:cond delay="600"/>
                            </p:stCondLst>
                            <p:childTnLst>
                              <p:par>
                                <p:cTn id="87" presetID="14" presetClass="entr" presetSubtype="10"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randombar(horizontal)">
                                      <p:cBhvr>
                                        <p:cTn id="89" dur="500"/>
                                        <p:tgtEl>
                                          <p:spTgt spid="11"/>
                                        </p:tgtEl>
                                      </p:cBhvr>
                                    </p:animEffect>
                                  </p:childTnLst>
                                </p:cTn>
                              </p:par>
                              <p:par>
                                <p:cTn id="90" presetID="14" presetClass="entr" presetSubtype="10" fill="hold" nodeType="withEffect">
                                  <p:stCondLst>
                                    <p:cond delay="200"/>
                                  </p:stCondLst>
                                  <p:childTnLst>
                                    <p:set>
                                      <p:cBhvr>
                                        <p:cTn id="91" dur="1" fill="hold">
                                          <p:stCondLst>
                                            <p:cond delay="0"/>
                                          </p:stCondLst>
                                        </p:cTn>
                                        <p:tgtEl>
                                          <p:spTgt spid="15"/>
                                        </p:tgtEl>
                                        <p:attrNameLst>
                                          <p:attrName>style.visibility</p:attrName>
                                        </p:attrNameLst>
                                      </p:cBhvr>
                                      <p:to>
                                        <p:strVal val="visible"/>
                                      </p:to>
                                    </p:set>
                                    <p:animEffect transition="in" filter="randombar(horizontal)">
                                      <p:cBhvr>
                                        <p:cTn id="92" dur="500"/>
                                        <p:tgtEl>
                                          <p:spTgt spid="15"/>
                                        </p:tgtEl>
                                      </p:cBhvr>
                                    </p:animEffect>
                                  </p:childTnLst>
                                </p:cTn>
                              </p:par>
                              <p:par>
                                <p:cTn id="93" presetID="14" presetClass="entr" presetSubtype="10" fill="hold" nodeType="withEffect">
                                  <p:stCondLst>
                                    <p:cond delay="400"/>
                                  </p:stCondLst>
                                  <p:childTnLst>
                                    <p:set>
                                      <p:cBhvr>
                                        <p:cTn id="94" dur="1" fill="hold">
                                          <p:stCondLst>
                                            <p:cond delay="0"/>
                                          </p:stCondLst>
                                        </p:cTn>
                                        <p:tgtEl>
                                          <p:spTgt spid="13"/>
                                        </p:tgtEl>
                                        <p:attrNameLst>
                                          <p:attrName>style.visibility</p:attrName>
                                        </p:attrNameLst>
                                      </p:cBhvr>
                                      <p:to>
                                        <p:strVal val="visible"/>
                                      </p:to>
                                    </p:set>
                                    <p:animEffect transition="in" filter="randombar(horizontal)">
                                      <p:cBhvr>
                                        <p:cTn id="95" dur="500"/>
                                        <p:tgtEl>
                                          <p:spTgt spid="13"/>
                                        </p:tgtEl>
                                      </p:cBhvr>
                                    </p:animEffect>
                                  </p:childTnLst>
                                </p:cTn>
                              </p:par>
                              <p:par>
                                <p:cTn id="96" presetID="14" presetClass="entr" presetSubtype="10" fill="hold" nodeType="withEffect">
                                  <p:stCondLst>
                                    <p:cond delay="300"/>
                                  </p:stCondLst>
                                  <p:childTnLst>
                                    <p:set>
                                      <p:cBhvr>
                                        <p:cTn id="97" dur="1" fill="hold">
                                          <p:stCondLst>
                                            <p:cond delay="0"/>
                                          </p:stCondLst>
                                        </p:cTn>
                                        <p:tgtEl>
                                          <p:spTgt spid="12"/>
                                        </p:tgtEl>
                                        <p:attrNameLst>
                                          <p:attrName>style.visibility</p:attrName>
                                        </p:attrNameLst>
                                      </p:cBhvr>
                                      <p:to>
                                        <p:strVal val="visible"/>
                                      </p:to>
                                    </p:set>
                                    <p:animEffect transition="in" filter="randombar(horizontal)">
                                      <p:cBhvr>
                                        <p:cTn id="98" dur="500"/>
                                        <p:tgtEl>
                                          <p:spTgt spid="12"/>
                                        </p:tgtEl>
                                      </p:cBhvr>
                                    </p:animEffect>
                                  </p:childTnLst>
                                </p:cTn>
                              </p:par>
                              <p:par>
                                <p:cTn id="99" presetID="14" presetClass="entr" presetSubtype="10" fill="hold" nodeType="withEffect">
                                  <p:stCondLst>
                                    <p:cond delay="500"/>
                                  </p:stCondLst>
                                  <p:childTnLst>
                                    <p:set>
                                      <p:cBhvr>
                                        <p:cTn id="100" dur="1" fill="hold">
                                          <p:stCondLst>
                                            <p:cond delay="0"/>
                                          </p:stCondLst>
                                        </p:cTn>
                                        <p:tgtEl>
                                          <p:spTgt spid="14"/>
                                        </p:tgtEl>
                                        <p:attrNameLst>
                                          <p:attrName>style.visibility</p:attrName>
                                        </p:attrNameLst>
                                      </p:cBhvr>
                                      <p:to>
                                        <p:strVal val="visible"/>
                                      </p:to>
                                    </p:set>
                                    <p:animEffect transition="in" filter="randombar(horizontal)">
                                      <p:cBhvr>
                                        <p:cTn id="101" dur="500"/>
                                        <p:tgtEl>
                                          <p:spTgt spid="14"/>
                                        </p:tgtEl>
                                      </p:cBhvr>
                                    </p:animEffect>
                                  </p:childTnLst>
                                </p:cTn>
                              </p:par>
                            </p:childTnLst>
                          </p:cTn>
                        </p:par>
                        <p:par>
                          <p:cTn id="102" fill="hold">
                            <p:stCondLst>
                              <p:cond delay="1100"/>
                            </p:stCondLst>
                            <p:childTnLst>
                              <p:par>
                                <p:cTn id="103" presetID="22" presetClass="entr" presetSubtype="8"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left)">
                                      <p:cBhvr>
                                        <p:cTn id="105" dur="1000"/>
                                        <p:tgtEl>
                                          <p:spTgt spid="16"/>
                                        </p:tgtEl>
                                      </p:cBhvr>
                                    </p:animEffect>
                                  </p:childTnLst>
                                </p:cTn>
                              </p:par>
                            </p:childTnLst>
                          </p:cTn>
                        </p:par>
                        <p:par>
                          <p:cTn id="106" fill="hold">
                            <p:stCondLst>
                              <p:cond delay="2100"/>
                            </p:stCondLst>
                            <p:childTnLst>
                              <p:par>
                                <p:cTn id="107" presetID="22" presetClass="entr" presetSubtype="8"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left)">
                                      <p:cBhvr>
                                        <p:cTn id="109" dur="1000"/>
                                        <p:tgtEl>
                                          <p:spTgt spid="17"/>
                                        </p:tgtEl>
                                      </p:cBhvr>
                                    </p:animEffect>
                                  </p:childTnLst>
                                </p:cTn>
                              </p:par>
                            </p:childTnLst>
                          </p:cTn>
                        </p:par>
                        <p:par>
                          <p:cTn id="110" fill="hold">
                            <p:stCondLst>
                              <p:cond delay="3100"/>
                            </p:stCondLst>
                            <p:childTnLst>
                              <p:par>
                                <p:cTn id="111" presetID="22" presetClass="entr" presetSubtype="8"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left)">
                                      <p:cBhvr>
                                        <p:cTn id="113" dur="1000"/>
                                        <p:tgtEl>
                                          <p:spTgt spid="18"/>
                                        </p:tgtEl>
                                      </p:cBhvr>
                                    </p:animEffect>
                                  </p:childTnLst>
                                </p:cTn>
                              </p:par>
                            </p:childTnLst>
                          </p:cTn>
                        </p:par>
                        <p:par>
                          <p:cTn id="114" fill="hold">
                            <p:stCondLst>
                              <p:cond delay="4100"/>
                            </p:stCondLst>
                            <p:childTnLst>
                              <p:par>
                                <p:cTn id="115" presetID="22" presetClass="entr" presetSubtype="8"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left)">
                                      <p:cBhvr>
                                        <p:cTn id="117" dur="1000"/>
                                        <p:tgtEl>
                                          <p:spTgt spid="19"/>
                                        </p:tgtEl>
                                      </p:cBhvr>
                                    </p:animEffect>
                                  </p:childTnLst>
                                </p:cTn>
                              </p:par>
                            </p:childTnLst>
                          </p:cTn>
                        </p:par>
                        <p:par>
                          <p:cTn id="118" fill="hold">
                            <p:stCondLst>
                              <p:cond delay="5100"/>
                            </p:stCondLst>
                            <p:childTnLst>
                              <p:par>
                                <p:cTn id="119" presetID="22" presetClass="entr" presetSubtype="8" fill="hold" grpId="0"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left)">
                                      <p:cBhvr>
                                        <p:cTn id="1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5044032" y="3885211"/>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bwMode="auto">
          <a:xfrm>
            <a:off x="2358397" y="1821609"/>
            <a:ext cx="1136096" cy="1092499"/>
            <a:chOff x="0" y="0"/>
            <a:chExt cx="1282175" cy="1224136"/>
          </a:xfrm>
        </p:grpSpPr>
        <p:sp>
          <p:nvSpPr>
            <p:cNvPr id="20" name="椭圆 12"/>
            <p:cNvSpPr>
              <a:spLocks noChangeArrowheads="1"/>
            </p:cNvSpPr>
            <p:nvPr/>
          </p:nvSpPr>
          <p:spPr bwMode="auto">
            <a:xfrm>
              <a:off x="58039"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21" name="文本框 21"/>
            <p:cNvSpPr>
              <a:spLocks noChangeArrowheads="1"/>
            </p:cNvSpPr>
            <p:nvPr/>
          </p:nvSpPr>
          <p:spPr bwMode="auto">
            <a:xfrm rot="20331793">
              <a:off x="0" y="381465"/>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1</a:t>
              </a:r>
              <a:endParaRPr lang="zh-CN" altLang="en-US" sz="2100" dirty="0"/>
            </a:p>
          </p:txBody>
        </p:sp>
      </p:grpSp>
      <p:sp>
        <p:nvSpPr>
          <p:cNvPr id="22" name="矩形 15"/>
          <p:cNvSpPr>
            <a:spLocks noChangeArrowheads="1"/>
          </p:cNvSpPr>
          <p:nvPr/>
        </p:nvSpPr>
        <p:spPr bwMode="auto">
          <a:xfrm>
            <a:off x="3661814" y="1806021"/>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矩形 8"/>
          <p:cNvSpPr>
            <a:spLocks noChangeArrowheads="1"/>
          </p:cNvSpPr>
          <p:nvPr/>
        </p:nvSpPr>
        <p:spPr bwMode="auto">
          <a:xfrm>
            <a:off x="3813668" y="1898126"/>
            <a:ext cx="2903514" cy="922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文</a:t>
            </a:r>
            <a:r>
              <a:rPr lang="zh-CN" altLang="en-US" sz="1400" dirty="0">
                <a:solidFill>
                  <a:sysClr val="windowText" lastClr="000000"/>
                </a:solidFill>
                <a:latin typeface="微软雅黑" panose="020B0503020204020204" pitchFamily="34" charset="-122"/>
                <a:ea typeface="微软雅黑" panose="020B0503020204020204" pitchFamily="34" charset="-122"/>
              </a:rPr>
              <a:t>本</a:t>
            </a:r>
          </a:p>
        </p:txBody>
      </p:sp>
      <p:grpSp>
        <p:nvGrpSpPr>
          <p:cNvPr id="24" name="Group 7"/>
          <p:cNvGrpSpPr/>
          <p:nvPr/>
        </p:nvGrpSpPr>
        <p:grpSpPr bwMode="auto">
          <a:xfrm>
            <a:off x="3356700" y="3130908"/>
            <a:ext cx="1127660" cy="1092499"/>
            <a:chOff x="0" y="0"/>
            <a:chExt cx="1273406" cy="1224136"/>
          </a:xfrm>
        </p:grpSpPr>
        <p:sp>
          <p:nvSpPr>
            <p:cNvPr id="25" name="椭圆 19"/>
            <p:cNvSpPr>
              <a:spLocks noChangeArrowheads="1"/>
            </p:cNvSpPr>
            <p:nvPr/>
          </p:nvSpPr>
          <p:spPr bwMode="auto">
            <a:xfrm>
              <a:off x="49270"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2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3</a:t>
              </a:r>
              <a:endParaRPr lang="zh-CN" altLang="en-US" sz="2100" dirty="0"/>
            </a:p>
          </p:txBody>
        </p:sp>
      </p:grpSp>
      <p:sp>
        <p:nvSpPr>
          <p:cNvPr id="27" name="矩形 21"/>
          <p:cNvSpPr>
            <a:spLocks noChangeArrowheads="1"/>
          </p:cNvSpPr>
          <p:nvPr/>
        </p:nvSpPr>
        <p:spPr bwMode="auto">
          <a:xfrm>
            <a:off x="4660116" y="3115321"/>
            <a:ext cx="39370"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矩形 8"/>
          <p:cNvSpPr>
            <a:spLocks noChangeArrowheads="1"/>
          </p:cNvSpPr>
          <p:nvPr/>
        </p:nvSpPr>
        <p:spPr bwMode="auto">
          <a:xfrm>
            <a:off x="4873838" y="3207426"/>
            <a:ext cx="2686980" cy="8949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sp>
        <p:nvSpPr>
          <p:cNvPr id="29" name="矩形 23"/>
          <p:cNvSpPr>
            <a:spLocks noChangeArrowheads="1"/>
          </p:cNvSpPr>
          <p:nvPr/>
        </p:nvSpPr>
        <p:spPr bwMode="auto">
          <a:xfrm>
            <a:off x="8892356" y="3115321"/>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30" name="Group 13"/>
          <p:cNvGrpSpPr/>
          <p:nvPr/>
        </p:nvGrpSpPr>
        <p:grpSpPr bwMode="auto">
          <a:xfrm>
            <a:off x="7617060" y="3130908"/>
            <a:ext cx="1119223" cy="1092499"/>
            <a:chOff x="0" y="0"/>
            <a:chExt cx="1263345" cy="1224136"/>
          </a:xfrm>
        </p:grpSpPr>
        <p:sp>
          <p:nvSpPr>
            <p:cNvPr id="31" name="椭圆 25"/>
            <p:cNvSpPr>
              <a:spLocks noChangeArrowheads="1"/>
            </p:cNvSpPr>
            <p:nvPr/>
          </p:nvSpPr>
          <p:spPr bwMode="auto">
            <a:xfrm>
              <a:off x="19605"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32" name="文本框 29"/>
            <p:cNvSpPr>
              <a:spLocks noChangeArrowheads="1"/>
            </p:cNvSpPr>
            <p:nvPr/>
          </p:nvSpPr>
          <p:spPr bwMode="auto">
            <a:xfrm rot="20331793">
              <a:off x="0" y="372722"/>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4</a:t>
              </a:r>
              <a:endParaRPr lang="zh-CN" altLang="en-US" sz="2100" dirty="0"/>
            </a:p>
          </p:txBody>
        </p:sp>
      </p:grpSp>
      <p:sp>
        <p:nvSpPr>
          <p:cNvPr id="33" name="矩形 8"/>
          <p:cNvSpPr>
            <a:spLocks noChangeArrowheads="1"/>
          </p:cNvSpPr>
          <p:nvPr/>
        </p:nvSpPr>
        <p:spPr bwMode="auto">
          <a:xfrm>
            <a:off x="9083580" y="3207426"/>
            <a:ext cx="2654641" cy="8949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34" name="Group 17"/>
          <p:cNvGrpSpPr/>
          <p:nvPr/>
        </p:nvGrpSpPr>
        <p:grpSpPr bwMode="auto">
          <a:xfrm>
            <a:off x="2373863" y="4457211"/>
            <a:ext cx="1120630" cy="1092499"/>
            <a:chOff x="0" y="0"/>
            <a:chExt cx="1265271" cy="1224136"/>
          </a:xfrm>
        </p:grpSpPr>
        <p:sp>
          <p:nvSpPr>
            <p:cNvPr id="35" name="椭圆 29"/>
            <p:cNvSpPr>
              <a:spLocks noChangeArrowheads="1"/>
            </p:cNvSpPr>
            <p:nvPr/>
          </p:nvSpPr>
          <p:spPr bwMode="auto">
            <a:xfrm>
              <a:off x="41135"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36" name="文本框 34"/>
            <p:cNvSpPr>
              <a:spLocks noChangeArrowheads="1"/>
            </p:cNvSpPr>
            <p:nvPr/>
          </p:nvSpPr>
          <p:spPr bwMode="auto">
            <a:xfrm rot="20331793">
              <a:off x="0" y="381203"/>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5</a:t>
              </a:r>
              <a:endParaRPr lang="zh-CN" altLang="en-US" sz="2100" dirty="0"/>
            </a:p>
          </p:txBody>
        </p:sp>
      </p:grpSp>
      <p:sp>
        <p:nvSpPr>
          <p:cNvPr id="37" name="矩形 31"/>
          <p:cNvSpPr>
            <a:spLocks noChangeArrowheads="1"/>
          </p:cNvSpPr>
          <p:nvPr/>
        </p:nvSpPr>
        <p:spPr bwMode="auto">
          <a:xfrm>
            <a:off x="3661814" y="4441624"/>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8" name="矩形 8"/>
          <p:cNvSpPr>
            <a:spLocks noChangeArrowheads="1"/>
          </p:cNvSpPr>
          <p:nvPr/>
        </p:nvSpPr>
        <p:spPr bwMode="auto">
          <a:xfrm>
            <a:off x="3813669" y="4533729"/>
            <a:ext cx="2744628" cy="8949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39" name="Group 22"/>
          <p:cNvGrpSpPr/>
          <p:nvPr/>
        </p:nvGrpSpPr>
        <p:grpSpPr bwMode="auto">
          <a:xfrm>
            <a:off x="6673594" y="1821609"/>
            <a:ext cx="1127660" cy="1092499"/>
            <a:chOff x="0" y="0"/>
            <a:chExt cx="1273406" cy="1224136"/>
          </a:xfrm>
        </p:grpSpPr>
        <p:sp>
          <p:nvSpPr>
            <p:cNvPr id="40" name="椭圆 34"/>
            <p:cNvSpPr>
              <a:spLocks noChangeArrowheads="1"/>
            </p:cNvSpPr>
            <p:nvPr/>
          </p:nvSpPr>
          <p:spPr bwMode="auto">
            <a:xfrm>
              <a:off x="49270"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41"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a:t>2</a:t>
              </a:r>
              <a:endParaRPr lang="zh-CN" altLang="en-US" sz="2100" dirty="0"/>
            </a:p>
          </p:txBody>
        </p:sp>
      </p:grpSp>
      <p:sp>
        <p:nvSpPr>
          <p:cNvPr id="42" name="矩形 36"/>
          <p:cNvSpPr>
            <a:spLocks noChangeArrowheads="1"/>
          </p:cNvSpPr>
          <p:nvPr/>
        </p:nvSpPr>
        <p:spPr bwMode="auto">
          <a:xfrm>
            <a:off x="7975605" y="1806021"/>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3" name="矩形 8"/>
          <p:cNvSpPr>
            <a:spLocks noChangeArrowheads="1"/>
          </p:cNvSpPr>
          <p:nvPr/>
        </p:nvSpPr>
        <p:spPr bwMode="auto">
          <a:xfrm>
            <a:off x="8190732" y="1898126"/>
            <a:ext cx="3356264" cy="8949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44" name="Group 27"/>
          <p:cNvGrpSpPr/>
          <p:nvPr/>
        </p:nvGrpSpPr>
        <p:grpSpPr bwMode="auto">
          <a:xfrm>
            <a:off x="6673594" y="4457211"/>
            <a:ext cx="1127660" cy="1092499"/>
            <a:chOff x="0" y="0"/>
            <a:chExt cx="1273406" cy="1224136"/>
          </a:xfrm>
        </p:grpSpPr>
        <p:sp>
          <p:nvSpPr>
            <p:cNvPr id="45" name="椭圆 39"/>
            <p:cNvSpPr>
              <a:spLocks noChangeArrowheads="1"/>
            </p:cNvSpPr>
            <p:nvPr/>
          </p:nvSpPr>
          <p:spPr bwMode="auto">
            <a:xfrm>
              <a:off x="49270" y="0"/>
              <a:ext cx="1224136" cy="1224136"/>
            </a:xfrm>
            <a:prstGeom prst="ellipse">
              <a:avLst/>
            </a:prstGeom>
            <a:solidFill>
              <a:schemeClr val="bg1"/>
            </a:solidFill>
            <a:ln w="57150" cap="flat" cmpd="sng">
              <a:solidFill>
                <a:srgbClr val="568D11"/>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4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6</a:t>
              </a:r>
              <a:endParaRPr lang="zh-CN" altLang="en-US" sz="2100" dirty="0"/>
            </a:p>
          </p:txBody>
        </p:sp>
      </p:grpSp>
      <p:sp>
        <p:nvSpPr>
          <p:cNvPr id="47" name="矩形 41"/>
          <p:cNvSpPr>
            <a:spLocks noChangeArrowheads="1"/>
          </p:cNvSpPr>
          <p:nvPr/>
        </p:nvSpPr>
        <p:spPr bwMode="auto">
          <a:xfrm>
            <a:off x="7975605" y="4441624"/>
            <a:ext cx="40776" cy="1125091"/>
          </a:xfrm>
          <a:prstGeom prst="rect">
            <a:avLst/>
          </a:prstGeom>
          <a:solidFill>
            <a:srgbClr val="568D11"/>
          </a:solidFill>
          <a:ln>
            <a:solidFill>
              <a:srgbClr val="568D11"/>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8" name="矩形 8"/>
          <p:cNvSpPr>
            <a:spLocks noChangeArrowheads="1"/>
          </p:cNvSpPr>
          <p:nvPr/>
        </p:nvSpPr>
        <p:spPr bwMode="auto">
          <a:xfrm>
            <a:off x="8190732" y="4533729"/>
            <a:ext cx="3356264" cy="8949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spTree>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p:cBhvr>
                                        <p:cTn id="7" dur="25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p:cBhvr>
                                        <p:cTn id="11" dur="25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p:cBhvr>
                                        <p:cTn id="15" dur="250"/>
                                        <p:tgtEl>
                                          <p:spTgt spid="4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p:cBhvr>
                                        <p:cTn id="19" dur="25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p:cBhvr>
                                        <p:cTn id="23" dur="25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p:cBhvr>
                                        <p:cTn id="27" dur="250"/>
                                        <p:tgtEl>
                                          <p:spTgt spid="42"/>
                                        </p:tgtEl>
                                      </p:cBhvr>
                                    </p:animEffect>
                                  </p:childTnLst>
                                </p:cTn>
                              </p:par>
                            </p:childTnLst>
                          </p:cTn>
                        </p:par>
                        <p:par>
                          <p:cTn id="28" fill="hold">
                            <p:stCondLst>
                              <p:cond delay="3000"/>
                            </p:stCondLst>
                            <p:childTnLst>
                              <p:par>
                                <p:cTn id="29" presetID="2" presetClass="entr" presetSubtype="2" decel="10000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ppt_x</p:attrName>
                                        </p:attrNameLst>
                                      </p:cBhvr>
                                      <p:tavLst>
                                        <p:tav tm="0">
                                          <p:val>
                                            <p:strVal val="1+#ppt_w/2"/>
                                          </p:val>
                                        </p:tav>
                                        <p:tav tm="100000">
                                          <p:val>
                                            <p:strVal val="#ppt_x"/>
                                          </p:val>
                                        </p:tav>
                                      </p:tavLst>
                                    </p:anim>
                                    <p:anim calcmode="lin" valueType="num">
                                      <p:cBhvr>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ppt_x</p:attrName>
                                        </p:attrNameLst>
                                      </p:cBhvr>
                                      <p:tavLst>
                                        <p:tav tm="0">
                                          <p:val>
                                            <p:strVal val="1+#ppt_w/2"/>
                                          </p:val>
                                        </p:tav>
                                        <p:tav tm="100000">
                                          <p:val>
                                            <p:strVal val="#ppt_x"/>
                                          </p:val>
                                        </p:tav>
                                      </p:tavLst>
                                    </p:anim>
                                    <p:anim calcmode="lin" valueType="num">
                                      <p:cBhvr>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ppt_x</p:attrName>
                                        </p:attrNameLst>
                                      </p:cBhvr>
                                      <p:tavLst>
                                        <p:tav tm="0">
                                          <p:val>
                                            <p:strVal val="0-#ppt_w/2"/>
                                          </p:val>
                                        </p:tav>
                                        <p:tav tm="100000">
                                          <p:val>
                                            <p:strVal val="#ppt_x"/>
                                          </p:val>
                                        </p:tav>
                                      </p:tavLst>
                                    </p:anim>
                                    <p:anim calcmode="lin" valueType="num">
                                      <p:cBhvr>
                                        <p:cTn id="40" dur="500" fill="hold"/>
                                        <p:tgtEl>
                                          <p:spTgt spid="39"/>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1+#ppt_w/2"/>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ppt_x</p:attrName>
                                        </p:attrNameLst>
                                      </p:cBhvr>
                                      <p:tavLst>
                                        <p:tav tm="0">
                                          <p:val>
                                            <p:strVal val="0-#ppt_w/2"/>
                                          </p:val>
                                        </p:tav>
                                        <p:tav tm="100000">
                                          <p:val>
                                            <p:strVal val="#ppt_x"/>
                                          </p:val>
                                        </p:tav>
                                      </p:tavLst>
                                    </p:anim>
                                    <p:anim calcmode="lin" valueType="num">
                                      <p:cBhvr>
                                        <p:cTn id="48" dur="5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ppt_x</p:attrName>
                                        </p:attrNameLst>
                                      </p:cBhvr>
                                      <p:tavLst>
                                        <p:tav tm="0">
                                          <p:val>
                                            <p:strVal val="0-#ppt_w/2"/>
                                          </p:val>
                                        </p:tav>
                                        <p:tav tm="100000">
                                          <p:val>
                                            <p:strVal val="#ppt_x"/>
                                          </p:val>
                                        </p:tav>
                                      </p:tavLst>
                                    </p:anim>
                                    <p:anim calcmode="lin" valueType="num">
                                      <p:cBhvr>
                                        <p:cTn id="52" dur="500" fill="hold"/>
                                        <p:tgtEl>
                                          <p:spTgt spid="44"/>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decel="10000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ppt_x</p:attrName>
                                        </p:attrNameLst>
                                      </p:cBhvr>
                                      <p:tavLst>
                                        <p:tav tm="0">
                                          <p:val>
                                            <p:strVal val="1+#ppt_w/2"/>
                                          </p:val>
                                        </p:tav>
                                        <p:tav tm="100000">
                                          <p:val>
                                            <p:strVal val="#ppt_x"/>
                                          </p:val>
                                        </p:tav>
                                      </p:tavLst>
                                    </p:anim>
                                    <p:anim calcmode="lin" valueType="num">
                                      <p:cBhvr>
                                        <p:cTn id="57" dur="500" fill="hold"/>
                                        <p:tgtEl>
                                          <p:spTgt spid="23"/>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ppt_x</p:attrName>
                                        </p:attrNameLst>
                                      </p:cBhvr>
                                      <p:tavLst>
                                        <p:tav tm="0">
                                          <p:val>
                                            <p:strVal val="1+#ppt_w/2"/>
                                          </p:val>
                                        </p:tav>
                                        <p:tav tm="100000">
                                          <p:val>
                                            <p:strVal val="#ppt_x"/>
                                          </p:val>
                                        </p:tav>
                                      </p:tavLst>
                                    </p:anim>
                                    <p:anim calcmode="lin" valueType="num">
                                      <p:cBhvr>
                                        <p:cTn id="61" dur="500" fill="hold"/>
                                        <p:tgtEl>
                                          <p:spTgt spid="28"/>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ppt_x</p:attrName>
                                        </p:attrNameLst>
                                      </p:cBhvr>
                                      <p:tavLst>
                                        <p:tav tm="0">
                                          <p:val>
                                            <p:strVal val="1+#ppt_w/2"/>
                                          </p:val>
                                        </p:tav>
                                        <p:tav tm="100000">
                                          <p:val>
                                            <p:strVal val="#ppt_x"/>
                                          </p:val>
                                        </p:tav>
                                      </p:tavLst>
                                    </p:anim>
                                    <p:anim calcmode="lin" valueType="num">
                                      <p:cBhvr>
                                        <p:cTn id="65" dur="500" fill="hold"/>
                                        <p:tgtEl>
                                          <p:spTgt spid="38"/>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ppt_x</p:attrName>
                                        </p:attrNameLst>
                                      </p:cBhvr>
                                      <p:tavLst>
                                        <p:tav tm="0">
                                          <p:val>
                                            <p:strVal val="0-#ppt_w/2"/>
                                          </p:val>
                                        </p:tav>
                                        <p:tav tm="100000">
                                          <p:val>
                                            <p:strVal val="#ppt_x"/>
                                          </p:val>
                                        </p:tav>
                                      </p:tavLst>
                                    </p:anim>
                                    <p:anim calcmode="lin" valueType="num">
                                      <p:cBhvr>
                                        <p:cTn id="69" dur="500" fill="hold"/>
                                        <p:tgtEl>
                                          <p:spTgt spid="43"/>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ppt_x</p:attrName>
                                        </p:attrNameLst>
                                      </p:cBhvr>
                                      <p:tavLst>
                                        <p:tav tm="0">
                                          <p:val>
                                            <p:strVal val="0-#ppt_w/2"/>
                                          </p:val>
                                        </p:tav>
                                        <p:tav tm="100000">
                                          <p:val>
                                            <p:strVal val="#ppt_x"/>
                                          </p:val>
                                        </p:tav>
                                      </p:tavLst>
                                    </p:anim>
                                    <p:anim calcmode="lin" valueType="num">
                                      <p:cBhvr>
                                        <p:cTn id="73" dur="500" fill="hold"/>
                                        <p:tgtEl>
                                          <p:spTgt spid="33"/>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ppt_x</p:attrName>
                                        </p:attrNameLst>
                                      </p:cBhvr>
                                      <p:tavLst>
                                        <p:tav tm="0">
                                          <p:val>
                                            <p:strVal val="0-#ppt_w/2"/>
                                          </p:val>
                                        </p:tav>
                                        <p:tav tm="100000">
                                          <p:val>
                                            <p:strVal val="#ppt_x"/>
                                          </p:val>
                                        </p:tav>
                                      </p:tavLst>
                                    </p:anim>
                                    <p:anim calcmode="lin" valueType="num">
                                      <p:cBhvr>
                                        <p:cTn id="7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utoUpdateAnimBg="0"/>
      <p:bldP spid="27" grpId="0" bldLvl="0" animBg="1" autoUpdateAnimBg="0"/>
      <p:bldP spid="28" grpId="0" bldLvl="0" autoUpdateAnimBg="0"/>
      <p:bldP spid="29" grpId="0" bldLvl="0" animBg="1" autoUpdateAnimBg="0"/>
      <p:bldP spid="33" grpId="0" bldLvl="0" autoUpdateAnimBg="0"/>
      <p:bldP spid="37" grpId="0" bldLvl="0" animBg="1" autoUpdateAnimBg="0"/>
      <p:bldP spid="38" grpId="0" bldLvl="0" autoUpdateAnimBg="0"/>
      <p:bldP spid="42" grpId="0" bldLvl="0" animBg="1" autoUpdateAnimBg="0"/>
      <p:bldP spid="43" grpId="0" bldLvl="0" autoUpdateAnimBg="0"/>
      <p:bldP spid="47" grpId="0" bldLvl="0" animBg="1" autoUpdateAnimBg="0"/>
      <p:bldP spid="48"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8"/>
          <p:cNvSpPr/>
          <p:nvPr/>
        </p:nvSpPr>
        <p:spPr bwMode="gray">
          <a:xfrm flipH="1">
            <a:off x="2670365" y="1664352"/>
            <a:ext cx="4179650"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08046" tIns="72031" rIns="108046" bIns="144062" anchor="b" anchorCtr="0"/>
          <a:lstStyle/>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2" name="Freeform 9"/>
          <p:cNvSpPr/>
          <p:nvPr/>
        </p:nvSpPr>
        <p:spPr bwMode="gray">
          <a:xfrm>
            <a:off x="2670365" y="3856712"/>
            <a:ext cx="4179650" cy="2059185"/>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08046" tIns="144062" rIns="108046" bIns="144062" anchor="t" anchorCtr="0"/>
          <a:lstStyle/>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3" name="Freeform 10"/>
          <p:cNvSpPr/>
          <p:nvPr/>
        </p:nvSpPr>
        <p:spPr bwMode="gray">
          <a:xfrm>
            <a:off x="6993340" y="3856712"/>
            <a:ext cx="4179650" cy="2059185"/>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08046" tIns="144062" rIns="108046" bIns="144062" anchor="t" anchorCtr="0"/>
          <a:lstStyle/>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4" name="Freeform 8"/>
          <p:cNvSpPr/>
          <p:nvPr/>
        </p:nvSpPr>
        <p:spPr bwMode="gray">
          <a:xfrm>
            <a:off x="6993339" y="1664352"/>
            <a:ext cx="4178719"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08046" tIns="72031" rIns="108046" bIns="144062" anchor="b" anchorCtr="0"/>
          <a:lstStyle/>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5" name="Rectangle 19"/>
          <p:cNvSpPr>
            <a:spLocks noChangeArrowheads="1"/>
          </p:cNvSpPr>
          <p:nvPr/>
        </p:nvSpPr>
        <p:spPr bwMode="gray">
          <a:xfrm>
            <a:off x="2670364" y="5555452"/>
            <a:ext cx="4172082" cy="360446"/>
          </a:xfrm>
          <a:prstGeom prst="rect">
            <a:avLst/>
          </a:prstGeom>
          <a:solidFill>
            <a:srgbClr val="568D11"/>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Rectangle 19"/>
          <p:cNvSpPr>
            <a:spLocks noChangeArrowheads="1"/>
          </p:cNvSpPr>
          <p:nvPr/>
        </p:nvSpPr>
        <p:spPr bwMode="gray">
          <a:xfrm>
            <a:off x="7000906" y="5555452"/>
            <a:ext cx="4172082" cy="360446"/>
          </a:xfrm>
          <a:prstGeom prst="rect">
            <a:avLst/>
          </a:prstGeom>
          <a:solidFill>
            <a:srgbClr val="568D11"/>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Rectangle 19"/>
          <p:cNvSpPr>
            <a:spLocks noChangeArrowheads="1"/>
          </p:cNvSpPr>
          <p:nvPr/>
        </p:nvSpPr>
        <p:spPr bwMode="gray">
          <a:xfrm>
            <a:off x="7000906" y="1664353"/>
            <a:ext cx="4172082" cy="360446"/>
          </a:xfrm>
          <a:prstGeom prst="rect">
            <a:avLst/>
          </a:prstGeom>
          <a:solidFill>
            <a:srgbClr val="568D11"/>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68" name="Rectangle 19"/>
          <p:cNvSpPr>
            <a:spLocks noChangeArrowheads="1"/>
          </p:cNvSpPr>
          <p:nvPr/>
        </p:nvSpPr>
        <p:spPr bwMode="gray">
          <a:xfrm>
            <a:off x="2670364" y="1664353"/>
            <a:ext cx="4172082" cy="360446"/>
          </a:xfrm>
          <a:prstGeom prst="rect">
            <a:avLst/>
          </a:prstGeom>
          <a:solidFill>
            <a:srgbClr val="568D11"/>
          </a:solidFill>
          <a:ln w="12700">
            <a:noFill/>
            <a:round/>
          </a:ln>
          <a:effectLst/>
        </p:spPr>
        <p:txBody>
          <a:bodyPr wrap="none" lIns="91479" tIns="45740" rIns="91479" bIns="45740" anchor="ctr"/>
          <a:lstStyle/>
          <a:p>
            <a:r>
              <a:rPr lang="zh-CN" altLang="en-US" sz="1600" b="1" noProof="1">
                <a:solidFill>
                  <a:schemeClr val="bg1"/>
                </a:solidFill>
                <a:latin typeface="微软雅黑" panose="020B0503020204020204" pitchFamily="34" charset="-122"/>
                <a:ea typeface="微软雅黑" panose="020B0503020204020204" pitchFamily="34" charset="-122"/>
              </a:rPr>
              <a:t>点击添加标题</a:t>
            </a:r>
            <a:endParaRPr lang="de-DE" sz="1600" b="1" noProof="1">
              <a:solidFill>
                <a:schemeClr val="bg1"/>
              </a:solidFill>
              <a:latin typeface="微软雅黑" panose="020B0503020204020204" pitchFamily="34" charset="-122"/>
              <a:ea typeface="微软雅黑" panose="020B0503020204020204" pitchFamily="34" charset="-122"/>
            </a:endParaRPr>
          </a:p>
        </p:txBody>
      </p:sp>
      <p:grpSp>
        <p:nvGrpSpPr>
          <p:cNvPr id="69" name="Gruppieren 43"/>
          <p:cNvGrpSpPr/>
          <p:nvPr/>
        </p:nvGrpSpPr>
        <p:grpSpPr bwMode="gray">
          <a:xfrm>
            <a:off x="5940091" y="2793694"/>
            <a:ext cx="1942865" cy="1942051"/>
            <a:chOff x="2804400" y="1911431"/>
            <a:chExt cx="3535200" cy="3535200"/>
          </a:xfrm>
          <a:solidFill>
            <a:srgbClr val="568D11"/>
          </a:solidFill>
          <a:effectLst/>
        </p:grpSpPr>
        <p:sp>
          <p:nvSpPr>
            <p:cNvPr id="70"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71"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72"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Tree>
  </p:cSld>
  <p:clrMapOvr>
    <a:masterClrMapping/>
  </p:clrMapOvr>
  <mc:AlternateContent xmlns:mc="http://schemas.openxmlformats.org/markup-compatibility/2006">
    <mc:Choice xmlns:p14="http://schemas.microsoft.com/office/powerpoint/2010/main" xmlns="" Requires="p14">
      <p:transition spd="slow" p14:dur="1200" advTm="5000">
        <p14:prism/>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ppt_w</p:attrName>
                                        </p:attrNameLst>
                                      </p:cBhvr>
                                      <p:tavLst>
                                        <p:tav tm="0" fmla="#ppt_w*sin(2.5*pi*$)">
                                          <p:val>
                                            <p:fltVal val="0"/>
                                          </p:val>
                                        </p:tav>
                                        <p:tav tm="100000">
                                          <p:val>
                                            <p:fltVal val="1"/>
                                          </p:val>
                                        </p:tav>
                                      </p:tavLst>
                                    </p:anim>
                                    <p:anim calcmode="lin" valueType="num">
                                      <p:cBhvr>
                                        <p:cTn id="9" dur="10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500" fill="hold"/>
                                        <p:tgtEl>
                                          <p:spTgt spid="61"/>
                                        </p:tgtEl>
                                        <p:attrNameLst>
                                          <p:attrName>ppt_x</p:attrName>
                                        </p:attrNameLst>
                                      </p:cBhvr>
                                      <p:tavLst>
                                        <p:tav tm="0">
                                          <p:val>
                                            <p:strVal val="0-#ppt_w/2"/>
                                          </p:val>
                                        </p:tav>
                                        <p:tav tm="100000">
                                          <p:val>
                                            <p:strVal val="#ppt_x"/>
                                          </p:val>
                                        </p:tav>
                                      </p:tavLst>
                                    </p:anim>
                                    <p:anim calcmode="lin" valueType="num">
                                      <p:cBhvr additive="base">
                                        <p:cTn id="15" dur="500" fill="hold"/>
                                        <p:tgtEl>
                                          <p:spTgt spid="61"/>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fill="hold"/>
                                        <p:tgtEl>
                                          <p:spTgt spid="64"/>
                                        </p:tgtEl>
                                        <p:attrNameLst>
                                          <p:attrName>ppt_x</p:attrName>
                                        </p:attrNameLst>
                                      </p:cBhvr>
                                      <p:tavLst>
                                        <p:tav tm="0">
                                          <p:val>
                                            <p:strVal val="1+#ppt_w/2"/>
                                          </p:val>
                                        </p:tav>
                                        <p:tav tm="100000">
                                          <p:val>
                                            <p:strVal val="#ppt_x"/>
                                          </p:val>
                                        </p:tav>
                                      </p:tavLst>
                                    </p:anim>
                                    <p:anim calcmode="lin" valueType="num">
                                      <p:cBhvr additive="base">
                                        <p:cTn id="25" dur="500" fill="hold"/>
                                        <p:tgtEl>
                                          <p:spTgt spid="64"/>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randombar(horizontal)">
                                      <p:cBhvr>
                                        <p:cTn id="29" dur="5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0-#ppt_w/2"/>
                                          </p:val>
                                        </p:tav>
                                        <p:tav tm="100000">
                                          <p:val>
                                            <p:strVal val="#ppt_x"/>
                                          </p:val>
                                        </p:tav>
                                      </p:tavLst>
                                    </p:anim>
                                    <p:anim calcmode="lin" valueType="num">
                                      <p:cBhvr additive="base">
                                        <p:cTn id="35" dur="500" fill="hold"/>
                                        <p:tgtEl>
                                          <p:spTgt spid="6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randombar(horizontal)">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1+#ppt_w/2"/>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66"/>
                                        </p:tgtEl>
                                        <p:attrNameLst>
                                          <p:attrName>style.visibility</p:attrName>
                                        </p:attrNameLst>
                                      </p:cBhvr>
                                      <p:to>
                                        <p:strVal val="visible"/>
                                      </p:to>
                                    </p:set>
                                    <p:animEffect transition="in" filter="randombar(horizontal)">
                                      <p:cBhvr>
                                        <p:cTn id="4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413944" y="2359827"/>
            <a:ext cx="3060927" cy="3580223"/>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7" name="AutoShape 12"/>
          <p:cNvSpPr>
            <a:spLocks noChangeArrowheads="1"/>
          </p:cNvSpPr>
          <p:nvPr/>
        </p:nvSpPr>
        <p:spPr bwMode="auto">
          <a:xfrm>
            <a:off x="3413944" y="2034179"/>
            <a:ext cx="3060927" cy="651295"/>
          </a:xfrm>
          <a:prstGeom prst="homePlate">
            <a:avLst>
              <a:gd name="adj" fmla="val 63872"/>
            </a:avLst>
          </a:prstGeom>
          <a:solidFill>
            <a:srgbClr val="568D11"/>
          </a:solidFill>
          <a:ln w="9525">
            <a:noFill/>
            <a:miter lim="800000"/>
          </a:ln>
        </p:spPr>
        <p:txBody>
          <a:bodyPr wrap="none" lIns="75520" tIns="37760" rIns="75520" bIns="3776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成绩</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533035" y="2912863"/>
            <a:ext cx="2941836" cy="271461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3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a:t>
            </a:r>
            <a:r>
              <a:rPr lang="zh-CN" altLang="en-US" sz="1300" dirty="0" smtClean="0">
                <a:solidFill>
                  <a:sysClr val="windowText" lastClr="000000"/>
                </a:solidFill>
                <a:latin typeface="微软雅黑" panose="020B0503020204020204" pitchFamily="34" charset="-122"/>
                <a:ea typeface="微软雅黑" panose="020B0503020204020204" pitchFamily="34" charset="-122"/>
              </a:rPr>
              <a:t>字亮亮图文旗舰店</a:t>
            </a:r>
          </a:p>
          <a:p>
            <a:pPr>
              <a:lnSpc>
                <a:spcPct val="130000"/>
              </a:lnSpc>
            </a:pPr>
            <a:r>
              <a:rPr lang="en-US" altLang="zh-CN" sz="1300" dirty="0" smtClean="0">
                <a:solidFill>
                  <a:sysClr val="windowText" lastClr="000000"/>
                </a:solidFill>
                <a:latin typeface="微软雅黑" panose="020B0503020204020204" pitchFamily="34" charset="-122"/>
                <a:ea typeface="微软雅黑" panose="020B0503020204020204" pitchFamily="34" charset="-122"/>
              </a:rPr>
              <a:t>https://liangliangtuwen.tmall.com</a:t>
            </a:r>
          </a:p>
          <a:p>
            <a:pPr>
              <a:lnSpc>
                <a:spcPct val="130000"/>
              </a:lnSpc>
            </a:pPr>
            <a:r>
              <a:rPr lang="zh-CN" altLang="en-US" sz="1300" dirty="0" smtClean="0">
                <a:solidFill>
                  <a:sysClr val="windowText" lastClr="000000"/>
                </a:solidFill>
                <a:latin typeface="微软雅黑" panose="020B0503020204020204" pitchFamily="34" charset="-122"/>
                <a:ea typeface="微软雅黑" panose="020B0503020204020204" pitchFamily="34" charset="-122"/>
              </a:rPr>
              <a:t>。</a:t>
            </a:r>
            <a:endParaRPr lang="zh-CN" altLang="en-US" sz="1300" dirty="0">
              <a:solidFill>
                <a:sysClr val="windowText" lastClr="000000"/>
              </a:solidFill>
              <a:latin typeface="微软雅黑" panose="020B0503020204020204" pitchFamily="34" charset="-122"/>
              <a:ea typeface="微软雅黑" panose="020B0503020204020204" pitchFamily="34" charset="-122"/>
            </a:endParaRPr>
          </a:p>
        </p:txBody>
      </p:sp>
      <p:sp>
        <p:nvSpPr>
          <p:cNvPr id="29" name="矩形 28"/>
          <p:cNvSpPr/>
          <p:nvPr/>
        </p:nvSpPr>
        <p:spPr>
          <a:xfrm>
            <a:off x="7046227" y="2359827"/>
            <a:ext cx="3060927" cy="3580223"/>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0" name="AutoShape 12"/>
          <p:cNvSpPr>
            <a:spLocks noChangeArrowheads="1"/>
          </p:cNvSpPr>
          <p:nvPr/>
        </p:nvSpPr>
        <p:spPr bwMode="auto">
          <a:xfrm flipH="1">
            <a:off x="7046227" y="2034179"/>
            <a:ext cx="3060927" cy="651295"/>
          </a:xfrm>
          <a:prstGeom prst="homePlate">
            <a:avLst>
              <a:gd name="adj" fmla="val 63872"/>
            </a:avLst>
          </a:prstGeom>
          <a:solidFill>
            <a:schemeClr val="bg1">
              <a:lumMod val="50000"/>
            </a:schemeClr>
          </a:solidFill>
          <a:ln w="9525">
            <a:noFill/>
            <a:miter lim="800000"/>
          </a:ln>
        </p:spPr>
        <p:txBody>
          <a:bodyPr wrap="none" lIns="75520" tIns="37760" rIns="75520" bIns="3776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思考</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165318" y="2912863"/>
            <a:ext cx="2941836" cy="271461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300">
                <a:solidFill>
                  <a:sysClr val="windowText" lastClr="000000"/>
                </a:solidFill>
                <a:latin typeface="微软雅黑" panose="020B0503020204020204" pitchFamily="34" charset="-122"/>
                <a:ea typeface="微软雅黑" panose="020B0503020204020204" pitchFamily="34" charset="-122"/>
              </a:rPr>
              <a:t>文字。</a:t>
            </a:r>
            <a:endParaRPr lang="en-US" altLang="zh-CN" sz="13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3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spd="slow"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18"/>
                                        </p:tgtEl>
                                        <p:attrNameLst>
                                          <p:attrName>style.visibility</p:attrName>
                                        </p:attrNameLst>
                                      </p:cBhvr>
                                      <p:to>
                                        <p:strVal val="visible"/>
                                      </p:to>
                                    </p:set>
                                    <p:animEffect transition="in" filter="wipe(left)">
                                      <p:cBhvr>
                                        <p:cTn id="16" dur="100"/>
                                        <p:tgtEl>
                                          <p:spTgt spid="18"/>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18"/>
                                        </p:tgtEl>
                                      </p:cBhvr>
                                      <p:to x="80000" y="100000"/>
                                    </p:animScale>
                                    <p:anim by="(#ppt_w*0.10)" calcmode="lin" valueType="num">
                                      <p:cBhvr>
                                        <p:cTn id="19" dur="50" autoRev="1" fill="hold">
                                          <p:stCondLst>
                                            <p:cond delay="0"/>
                                          </p:stCondLst>
                                        </p:cTn>
                                        <p:tgtEl>
                                          <p:spTgt spid="18"/>
                                        </p:tgtEl>
                                        <p:attrNameLst>
                                          <p:attrName>ppt_x</p:attrName>
                                        </p:attrNameLst>
                                      </p:cBhvr>
                                    </p:anim>
                                    <p:anim by="(-#ppt_w*0.10)" calcmode="lin" valueType="num">
                                      <p:cBhvr>
                                        <p:cTn id="20" dur="50" autoRev="1" fill="hold">
                                          <p:stCondLst>
                                            <p:cond delay="0"/>
                                          </p:stCondLst>
                                        </p:cTn>
                                        <p:tgtEl>
                                          <p:spTgt spid="18"/>
                                        </p:tgtEl>
                                        <p:attrNameLst>
                                          <p:attrName>ppt_y</p:attrName>
                                        </p:attrNameLst>
                                      </p:cBhvr>
                                    </p:anim>
                                    <p:animRot by="-480000">
                                      <p:cBhvr>
                                        <p:cTn id="21" dur="50" autoRev="1" fill="hold">
                                          <p:stCondLst>
                                            <p:cond delay="0"/>
                                          </p:stCondLst>
                                        </p:cTn>
                                        <p:tgtEl>
                                          <p:spTgt spid="18"/>
                                        </p:tgtEl>
                                        <p:attrNameLst>
                                          <p:attrName>r</p:attrName>
                                        </p:attrNameLst>
                                      </p:cBhvr>
                                    </p:animRot>
                                  </p:childTnLst>
                                </p:cTn>
                              </p:par>
                            </p:childTnLst>
                          </p:cTn>
                        </p:par>
                        <p:par>
                          <p:cTn id="22" fill="hold">
                            <p:stCondLst>
                              <p:cond delay="5780"/>
                            </p:stCondLst>
                            <p:childTnLst>
                              <p:par>
                                <p:cTn id="23" presetID="2" presetClass="entr" presetSubtype="2"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6280"/>
                            </p:stCondLst>
                            <p:childTnLst>
                              <p:par>
                                <p:cTn id="28" presetID="22" presetClass="entr" presetSubtype="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par>
                          <p:cTn id="31" fill="hold">
                            <p:stCondLst>
                              <p:cond delay="678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31"/>
                                        </p:tgtEl>
                                        <p:attrNameLst>
                                          <p:attrName>style.visibility</p:attrName>
                                        </p:attrNameLst>
                                      </p:cBhvr>
                                      <p:to>
                                        <p:strVal val="visible"/>
                                      </p:to>
                                    </p:set>
                                    <p:animEffect transition="in" filter="wipe(left)">
                                      <p:cBhvr>
                                        <p:cTn id="34" dur="100"/>
                                        <p:tgtEl>
                                          <p:spTgt spid="31"/>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31"/>
                                        </p:tgtEl>
                                      </p:cBhvr>
                                      <p:to x="80000" y="100000"/>
                                    </p:animScale>
                                    <p:anim by="(#ppt_w*0.10)" calcmode="lin" valueType="num">
                                      <p:cBhvr>
                                        <p:cTn id="37" dur="50" autoRev="1" fill="hold">
                                          <p:stCondLst>
                                            <p:cond delay="0"/>
                                          </p:stCondLst>
                                        </p:cTn>
                                        <p:tgtEl>
                                          <p:spTgt spid="31"/>
                                        </p:tgtEl>
                                        <p:attrNameLst>
                                          <p:attrName>ppt_x</p:attrName>
                                        </p:attrNameLst>
                                      </p:cBhvr>
                                    </p:anim>
                                    <p:anim by="(-#ppt_w*0.10)" calcmode="lin" valueType="num">
                                      <p:cBhvr>
                                        <p:cTn id="38" dur="50" autoRev="1" fill="hold">
                                          <p:stCondLst>
                                            <p:cond delay="0"/>
                                          </p:stCondLst>
                                        </p:cTn>
                                        <p:tgtEl>
                                          <p:spTgt spid="31"/>
                                        </p:tgtEl>
                                        <p:attrNameLst>
                                          <p:attrName>ppt_y</p:attrName>
                                        </p:attrNameLst>
                                      </p:cBhvr>
                                    </p:anim>
                                    <p:animRot by="-480000">
                                      <p:cBhvr>
                                        <p:cTn id="39"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8" grpId="1"/>
      <p:bldP spid="29" grpId="0" animBg="1"/>
      <p:bldP spid="30" grpId="0" animBg="1"/>
      <p:bldP spid="31" grpId="0"/>
      <p:bldP spid="3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319740" y="1067408"/>
            <a:ext cx="3552519" cy="1436347"/>
          </a:xfrm>
          <a:prstGeom prst="rect">
            <a:avLst/>
          </a:prstGeom>
        </p:spPr>
        <p:txBody>
          <a:bodyPr wrap="square" lIns="91432" tIns="45716" rIns="91432" bIns="45716">
            <a:spAutoFit/>
          </a:bodyPr>
          <a:lstStyle/>
          <a:p>
            <a:pPr>
              <a:lnSpc>
                <a:spcPct val="150000"/>
              </a:lnSpc>
            </a:pPr>
            <a:r>
              <a:rPr lang="zh-CN" altLang="en-US" sz="6600" b="1" dirty="0" smtClean="0">
                <a:solidFill>
                  <a:srgbClr val="568D11"/>
                </a:solidFill>
                <a:latin typeface="微软雅黑" panose="020B0503020204020204" pitchFamily="34" charset="-122"/>
                <a:ea typeface="微软雅黑" panose="020B0503020204020204" pitchFamily="34" charset="-122"/>
              </a:rPr>
              <a:t>谢谢观看</a:t>
            </a:r>
            <a:endParaRPr lang="zh-CN" altLang="en-US" sz="6600" b="1" dirty="0">
              <a:solidFill>
                <a:srgbClr val="568D11"/>
              </a:solidFill>
              <a:latin typeface="微软雅黑" panose="020B0503020204020204" pitchFamily="34" charset="-122"/>
              <a:ea typeface="微软雅黑" panose="020B0503020204020204" pitchFamily="34" charset="-122"/>
            </a:endParaRPr>
          </a:p>
        </p:txBody>
      </p:sp>
      <p:sp>
        <p:nvSpPr>
          <p:cNvPr id="12" name="矩形 11"/>
          <p:cNvSpPr/>
          <p:nvPr/>
        </p:nvSpPr>
        <p:spPr>
          <a:xfrm>
            <a:off x="2877230" y="2538769"/>
            <a:ext cx="6437542" cy="1772707"/>
          </a:xfrm>
          <a:prstGeom prst="rect">
            <a:avLst/>
          </a:prstGeom>
        </p:spPr>
        <p:txBody>
          <a:bodyPr wrap="square" lIns="91432" tIns="45716" rIns="91432" bIns="45716">
            <a:spAutoFit/>
          </a:bodyPr>
          <a:lstStyle/>
          <a:p>
            <a:pPr algn="ctr">
              <a:lnSpc>
                <a:spcPct val="150000"/>
              </a:lnSpc>
              <a:defRPr/>
            </a:pPr>
            <a:r>
              <a:rPr lang="zh-CN" altLang="en-US" kern="0" dirty="0" smtClean="0">
                <a:solidFill>
                  <a:srgbClr val="414455"/>
                </a:solidFill>
                <a:latin typeface="微软雅黑" panose="020B0503020204020204" pitchFamily="34" charset="-122"/>
                <a:ea typeface="微软雅黑" panose="020B0503020204020204" pitchFamily="34" charset="-122"/>
              </a:rPr>
              <a:t>大学生活即将结束，在此，我要感谢所有教导我的老师和一齐成长的同学，他们在我的大学生涯给予了很大的帮助。本论文能够顺利完成，要特别感谢我的导师</a:t>
            </a:r>
            <a:r>
              <a:rPr lang="en-US" altLang="zh-CN" kern="0" dirty="0" smtClean="0">
                <a:solidFill>
                  <a:srgbClr val="414455"/>
                </a:solidFill>
                <a:latin typeface="微软雅黑" panose="020B0503020204020204" pitchFamily="34" charset="-122"/>
                <a:ea typeface="微软雅黑" panose="020B0503020204020204" pitchFamily="34" charset="-122"/>
              </a:rPr>
              <a:t>XXX</a:t>
            </a:r>
            <a:r>
              <a:rPr lang="zh-CN" altLang="en-US" kern="0" dirty="0" smtClean="0">
                <a:solidFill>
                  <a:srgbClr val="414455"/>
                </a:solidFill>
                <a:latin typeface="微软雅黑" panose="020B0503020204020204" pitchFamily="34" charset="-122"/>
                <a:ea typeface="微软雅黑" panose="020B0503020204020204" pitchFamily="34" charset="-122"/>
              </a:rPr>
              <a:t>老师，感谢各位老师的关心和帮助！</a:t>
            </a:r>
            <a:endParaRPr lang="zh-CN" altLang="en-US" kern="0" dirty="0">
              <a:solidFill>
                <a:srgbClr val="414455"/>
              </a:solidFill>
              <a:latin typeface="微软雅黑" panose="020B0503020204020204" pitchFamily="34" charset="-122"/>
              <a:ea typeface="微软雅黑" panose="020B0503020204020204" pitchFamily="34" charset="-122"/>
            </a:endParaRPr>
          </a:p>
        </p:txBody>
      </p:sp>
      <p:sp>
        <p:nvSpPr>
          <p:cNvPr id="13" name="矩形 12"/>
          <p:cNvSpPr/>
          <p:nvPr/>
        </p:nvSpPr>
        <p:spPr>
          <a:xfrm>
            <a:off x="4718558" y="4664426"/>
            <a:ext cx="3048396" cy="499616"/>
          </a:xfrm>
          <a:prstGeom prst="rect">
            <a:avLst/>
          </a:prstGeom>
        </p:spPr>
        <p:txBody>
          <a:bodyPr wrap="square" lIns="91432" tIns="45716" rIns="91432" bIns="45716">
            <a:spAutoFit/>
          </a:bodyPr>
          <a:lstStyle/>
          <a:p>
            <a:pPr>
              <a:lnSpc>
                <a:spcPct val="150000"/>
              </a:lnSpc>
            </a:pPr>
            <a:r>
              <a:rPr lang="zh-CN" altLang="en-US" sz="2000" dirty="0" smtClean="0">
                <a:solidFill>
                  <a:srgbClr val="414455"/>
                </a:solidFill>
                <a:latin typeface="微软雅黑" panose="020B0503020204020204" pitchFamily="34" charset="-122"/>
                <a:ea typeface="微软雅黑" panose="020B0503020204020204" pitchFamily="34" charset="-122"/>
              </a:rPr>
              <a:t>恳请各位老师批评指正！</a:t>
            </a:r>
            <a:endParaRPr lang="zh-CN" altLang="en-US" sz="2000" dirty="0">
              <a:solidFill>
                <a:srgbClr val="414455"/>
              </a:solidFill>
              <a:latin typeface="微软雅黑" panose="020B0503020204020204" pitchFamily="34" charset="-122"/>
              <a:ea typeface="微软雅黑" panose="020B0503020204020204" pitchFamily="34" charset="-122"/>
            </a:endParaRPr>
          </a:p>
        </p:txBody>
      </p:sp>
      <p:sp>
        <p:nvSpPr>
          <p:cNvPr id="5" name="矩形 4"/>
          <p:cNvSpPr/>
          <p:nvPr/>
        </p:nvSpPr>
        <p:spPr>
          <a:xfrm>
            <a:off x="1" y="1"/>
            <a:ext cx="12192000" cy="1124744"/>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6" name="矩形 15"/>
          <p:cNvSpPr/>
          <p:nvPr/>
        </p:nvSpPr>
        <p:spPr>
          <a:xfrm>
            <a:off x="1" y="5733256"/>
            <a:ext cx="12192000" cy="1124744"/>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12"/>
                                        </p:tgtEl>
                                        <p:attrNameLst>
                                          <p:attrName>style.visibility</p:attrName>
                                        </p:attrNameLst>
                                      </p:cBhvr>
                                      <p:to>
                                        <p:strVal val="visible"/>
                                      </p:to>
                                    </p:set>
                                    <p:animEffect transition="in" filter="wipe(left)">
                                      <p:cBhvr>
                                        <p:cTn id="20" dur="300"/>
                                        <p:tgtEl>
                                          <p:spTgt spid="12"/>
                                        </p:tgtEl>
                                      </p:cBhvr>
                                    </p:animEffect>
                                  </p:childTnLst>
                                </p:cTn>
                              </p:par>
                              <p:par>
                                <p:cTn id="21" presetID="36" presetClass="emph" presetSubtype="0" fill="hold" grpId="1" nodeType="withEffect">
                                  <p:stCondLst>
                                    <p:cond delay="0"/>
                                  </p:stCondLst>
                                  <p:iterate type="lt">
                                    <p:tmPct val="30000"/>
                                  </p:iterate>
                                  <p:childTnLst>
                                    <p:animScale>
                                      <p:cBhvr>
                                        <p:cTn id="22" dur="150" autoRev="1" fill="hold">
                                          <p:stCondLst>
                                            <p:cond delay="0"/>
                                          </p:stCondLst>
                                        </p:cTn>
                                        <p:tgtEl>
                                          <p:spTgt spid="12"/>
                                        </p:tgtEl>
                                      </p:cBhvr>
                                      <p:to x="80000" y="100000"/>
                                    </p:animScale>
                                    <p:anim by="(#ppt_w*0.10)" calcmode="lin" valueType="num">
                                      <p:cBhvr>
                                        <p:cTn id="23" dur="150" autoRev="1" fill="hold">
                                          <p:stCondLst>
                                            <p:cond delay="0"/>
                                          </p:stCondLst>
                                        </p:cTn>
                                        <p:tgtEl>
                                          <p:spTgt spid="12"/>
                                        </p:tgtEl>
                                        <p:attrNameLst>
                                          <p:attrName>ppt_x</p:attrName>
                                        </p:attrNameLst>
                                      </p:cBhvr>
                                    </p:anim>
                                    <p:anim by="(-#ppt_w*0.10)" calcmode="lin" valueType="num">
                                      <p:cBhvr>
                                        <p:cTn id="24" dur="150" autoRev="1" fill="hold">
                                          <p:stCondLst>
                                            <p:cond delay="0"/>
                                          </p:stCondLst>
                                        </p:cTn>
                                        <p:tgtEl>
                                          <p:spTgt spid="12"/>
                                        </p:tgtEl>
                                        <p:attrNameLst>
                                          <p:attrName>ppt_y</p:attrName>
                                        </p:attrNameLst>
                                      </p:cBhvr>
                                    </p:anim>
                                    <p:animRot by="-480000">
                                      <p:cBhvr>
                                        <p:cTn id="25" dur="150" autoRev="1" fill="hold">
                                          <p:stCondLst>
                                            <p:cond delay="0"/>
                                          </p:stCondLst>
                                        </p:cTn>
                                        <p:tgtEl>
                                          <p:spTgt spid="12"/>
                                        </p:tgtEl>
                                        <p:attrNameLst>
                                          <p:attrName>r</p:attrName>
                                        </p:attrNameLst>
                                      </p:cBhvr>
                                    </p:animRot>
                                  </p:childTnLst>
                                </p:cTn>
                              </p:par>
                            </p:childTnLst>
                          </p:cTn>
                        </p:par>
                        <p:par>
                          <p:cTn id="26" fill="hold">
                            <p:stCondLst>
                              <p:cond delay="922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534296" y="3652797"/>
            <a:ext cx="2211427" cy="2096674"/>
            <a:chOff x="3065829" y="2668267"/>
            <a:chExt cx="1872107" cy="1761728"/>
          </a:xfrm>
        </p:grpSpPr>
        <p:sp>
          <p:nvSpPr>
            <p:cNvPr id="9" name="椭圆 8"/>
            <p:cNvSpPr/>
            <p:nvPr/>
          </p:nvSpPr>
          <p:spPr>
            <a:xfrm>
              <a:off x="3115072" y="2668267"/>
              <a:ext cx="1761728" cy="1761728"/>
            </a:xfrm>
            <a:prstGeom prst="ellipse">
              <a:avLst/>
            </a:prstGeom>
            <a:no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463987" y="276113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1" name="椭圆 10"/>
            <p:cNvSpPr/>
            <p:nvPr/>
          </p:nvSpPr>
          <p:spPr>
            <a:xfrm>
              <a:off x="3460687" y="276113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2" name="椭圆 11"/>
            <p:cNvSpPr/>
            <p:nvPr/>
          </p:nvSpPr>
          <p:spPr>
            <a:xfrm>
              <a:off x="3065829" y="349265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3" name="椭圆 12"/>
            <p:cNvSpPr/>
            <p:nvPr/>
          </p:nvSpPr>
          <p:spPr>
            <a:xfrm>
              <a:off x="4818429" y="349265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4" name="椭圆 13"/>
            <p:cNvSpPr/>
            <p:nvPr/>
          </p:nvSpPr>
          <p:spPr>
            <a:xfrm>
              <a:off x="4442509" y="422417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5" name="椭圆 14"/>
            <p:cNvSpPr/>
            <p:nvPr/>
          </p:nvSpPr>
          <p:spPr>
            <a:xfrm>
              <a:off x="3439209" y="4201315"/>
              <a:ext cx="119507" cy="119507"/>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16" name="组合 15"/>
            <p:cNvGrpSpPr/>
            <p:nvPr/>
          </p:nvGrpSpPr>
          <p:grpSpPr>
            <a:xfrm>
              <a:off x="3269293" y="2943616"/>
              <a:ext cx="1465545" cy="1202499"/>
              <a:chOff x="3269293" y="2943616"/>
              <a:chExt cx="1465545" cy="1202499"/>
            </a:xfrm>
          </p:grpSpPr>
          <p:sp>
            <p:nvSpPr>
              <p:cNvPr id="17" name="任意多边形 16"/>
              <p:cNvSpPr/>
              <p:nvPr/>
            </p:nvSpPr>
            <p:spPr>
              <a:xfrm>
                <a:off x="4008329" y="2956142"/>
                <a:ext cx="425885" cy="588724"/>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3995803" y="3544866"/>
                <a:ext cx="739035" cy="0"/>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594970" y="2943616"/>
                <a:ext cx="413359" cy="588724"/>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269293" y="3557392"/>
                <a:ext cx="726510" cy="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582444" y="3569918"/>
                <a:ext cx="425885" cy="576197"/>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4020855" y="3569918"/>
                <a:ext cx="388307" cy="576197"/>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rgbClr val="4AA44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p:cNvGrpSpPr/>
          <p:nvPr/>
        </p:nvGrpSpPr>
        <p:grpSpPr>
          <a:xfrm>
            <a:off x="2728653" y="1737217"/>
            <a:ext cx="8460430" cy="2266565"/>
            <a:chOff x="2954339" y="1279908"/>
            <a:chExt cx="7162269" cy="1904481"/>
          </a:xfrm>
        </p:grpSpPr>
        <p:sp>
          <p:nvSpPr>
            <p:cNvPr id="30" name="矩形 29"/>
            <p:cNvSpPr>
              <a:spLocks noChangeArrowheads="1"/>
            </p:cNvSpPr>
            <p:nvPr/>
          </p:nvSpPr>
          <p:spPr bwMode="auto">
            <a:xfrm>
              <a:off x="2954339" y="1694800"/>
              <a:ext cx="7162269" cy="1489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择亮亮图文旗舰店</a:t>
              </a:r>
            </a:p>
            <a:p>
              <a:pPr>
                <a:lnSpc>
                  <a:spcPct val="130000"/>
                </a:lnSpc>
              </a:pPr>
              <a:r>
                <a:rPr lang="en-US" altLang="zh-CN" sz="1400" dirty="0" smtClean="0">
                  <a:solidFill>
                    <a:sysClr val="windowText" lastClr="000000"/>
                  </a:solidFill>
                  <a:latin typeface="微软雅黑" panose="020B0503020204020204" pitchFamily="34" charset="-122"/>
                  <a:ea typeface="微软雅黑" panose="020B0503020204020204" pitchFamily="34" charset="-122"/>
                </a:rPr>
                <a:t>https://liangliangtuwen.tmall.com</a:t>
              </a:r>
            </a:p>
            <a:p>
              <a:pPr>
                <a:lnSpc>
                  <a:spcPct val="130000"/>
                </a:lnSpc>
              </a:pP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lang="en-US" altLang="zh-CN" sz="1400" dirty="0">
                <a:solidFill>
                  <a:sysClr val="windowText" lastClr="000000"/>
                </a:solidFill>
                <a:latin typeface="微软雅黑" panose="020B0503020204020204" pitchFamily="34" charset="-122"/>
                <a:ea typeface="微软雅黑" panose="020B0503020204020204" pitchFamily="34" charset="-122"/>
              </a:endParaRPr>
            </a:p>
          </p:txBody>
        </p:sp>
        <p:sp>
          <p:nvSpPr>
            <p:cNvPr id="31" name="矩形 30"/>
            <p:cNvSpPr/>
            <p:nvPr/>
          </p:nvSpPr>
          <p:spPr>
            <a:xfrm>
              <a:off x="2963100" y="1279908"/>
              <a:ext cx="1024836" cy="336192"/>
            </a:xfrm>
            <a:prstGeom prst="rect">
              <a:avLst/>
            </a:prstGeom>
          </p:spPr>
          <p:txBody>
            <a:bodyPr wrap="none">
              <a:spAutoFit/>
            </a:bodyPr>
            <a:lstStyle/>
            <a:p>
              <a:r>
                <a:rPr lang="zh-CN" altLang="en-US" sz="2000" dirty="0" smtClean="0">
                  <a:latin typeface="微软雅黑" panose="020B0503020204020204" pitchFamily="34" charset="-122"/>
                  <a:ea typeface="微软雅黑" panose="020B0503020204020204" pitchFamily="34" charset="-122"/>
                </a:rPr>
                <a:t>选题背景</a:t>
              </a:r>
              <a:endParaRPr lang="zh-CN" altLang="en-US" sz="2000" dirty="0">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080098" y="4144094"/>
            <a:ext cx="1105773" cy="1114080"/>
            <a:chOff x="3254772" y="2872916"/>
            <a:chExt cx="936104" cy="936104"/>
          </a:xfrm>
        </p:grpSpPr>
        <p:sp>
          <p:nvSpPr>
            <p:cNvPr id="33" name="椭圆 32"/>
            <p:cNvSpPr/>
            <p:nvPr/>
          </p:nvSpPr>
          <p:spPr>
            <a:xfrm>
              <a:off x="3254772" y="2872916"/>
              <a:ext cx="936104" cy="936104"/>
            </a:xfrm>
            <a:prstGeom prst="ellipse">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矩形 33"/>
            <p:cNvSpPr/>
            <p:nvPr/>
          </p:nvSpPr>
          <p:spPr>
            <a:xfrm>
              <a:off x="3469765" y="3187079"/>
              <a:ext cx="579727" cy="297400"/>
            </a:xfrm>
            <a:prstGeom prst="rect">
              <a:avLst/>
            </a:prstGeom>
          </p:spPr>
          <p:txBody>
            <a:bodyPr wrap="none">
              <a:spAutoFit/>
            </a:bodyPr>
            <a:lstStyle/>
            <a:p>
              <a:r>
                <a:rPr lang="zh-CN" altLang="en-US" sz="1700" dirty="0" smtClean="0">
                  <a:solidFill>
                    <a:schemeClr val="bg1"/>
                  </a:solidFill>
                  <a:latin typeface="微软雅黑" panose="020B0503020204020204" pitchFamily="34" charset="-122"/>
                  <a:ea typeface="微软雅黑" panose="020B0503020204020204" pitchFamily="34" charset="-122"/>
                </a:rPr>
                <a:t>标题</a:t>
              </a:r>
              <a:r>
                <a:rPr lang="en-US" altLang="zh-CN" sz="1700" dirty="0" smtClean="0">
                  <a:solidFill>
                    <a:schemeClr val="bg1"/>
                  </a:solidFill>
                  <a:latin typeface="微软雅黑" panose="020B0503020204020204" pitchFamily="34" charset="-122"/>
                  <a:ea typeface="微软雅黑" panose="020B0503020204020204" pitchFamily="34" charset="-122"/>
                </a:rPr>
                <a:t> </a:t>
              </a:r>
              <a:endParaRPr lang="zh-CN" altLang="en-US" sz="170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978981" y="4130452"/>
            <a:ext cx="2345905" cy="1332241"/>
            <a:chOff x="789157" y="3505487"/>
            <a:chExt cx="1985951" cy="1119414"/>
          </a:xfrm>
        </p:grpSpPr>
        <p:sp>
          <p:nvSpPr>
            <p:cNvPr id="36" name="TextBox 35"/>
            <p:cNvSpPr txBox="1"/>
            <p:nvPr/>
          </p:nvSpPr>
          <p:spPr>
            <a:xfrm>
              <a:off x="789157" y="3505487"/>
              <a:ext cx="937986" cy="310331"/>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添加标题</a:t>
              </a:r>
              <a:endParaRPr lang="zh-CN" altLang="en-US" dirty="0">
                <a:latin typeface="微软雅黑" panose="020B0503020204020204" pitchFamily="34" charset="-122"/>
                <a:ea typeface="微软雅黑" panose="020B0503020204020204" pitchFamily="34" charset="-122"/>
              </a:endParaRPr>
            </a:p>
          </p:txBody>
        </p:sp>
        <p:sp>
          <p:nvSpPr>
            <p:cNvPr id="37" name="矩形 36"/>
            <p:cNvSpPr/>
            <p:nvPr/>
          </p:nvSpPr>
          <p:spPr>
            <a:xfrm>
              <a:off x="812496" y="3800585"/>
              <a:ext cx="1962612" cy="824316"/>
            </a:xfrm>
            <a:prstGeom prst="rect">
              <a:avLst/>
            </a:prstGeom>
          </p:spPr>
          <p:txBody>
            <a:bodyPr wrap="square">
              <a:spAutoFit/>
            </a:bodyPr>
            <a:lstStyle/>
            <a:p>
              <a:pPr algn="r">
                <a:lnSpc>
                  <a:spcPts val="237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1400" dirty="0">
                <a:solidFill>
                  <a:schemeClr val="tx1">
                    <a:lumMod val="75000"/>
                    <a:lumOff val="25000"/>
                  </a:schemeClr>
                </a:solidFill>
                <a:latin typeface="Arial" panose="020B0604020202020204" pitchFamily="34" charset="0"/>
              </a:endParaRPr>
            </a:p>
          </p:txBody>
        </p:sp>
      </p:grpSp>
      <p:grpSp>
        <p:nvGrpSpPr>
          <p:cNvPr id="38" name="组合 37"/>
          <p:cNvGrpSpPr/>
          <p:nvPr/>
        </p:nvGrpSpPr>
        <p:grpSpPr>
          <a:xfrm>
            <a:off x="2872212" y="4141744"/>
            <a:ext cx="2318335" cy="1355577"/>
            <a:chOff x="812496" y="3514973"/>
            <a:chExt cx="1962612" cy="1139022"/>
          </a:xfrm>
        </p:grpSpPr>
        <p:sp>
          <p:nvSpPr>
            <p:cNvPr id="39" name="TextBox 38"/>
            <p:cNvSpPr txBox="1"/>
            <p:nvPr/>
          </p:nvSpPr>
          <p:spPr>
            <a:xfrm>
              <a:off x="864408" y="3514973"/>
              <a:ext cx="937986" cy="310331"/>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添加标题</a:t>
              </a:r>
              <a:endParaRPr lang="zh-CN" altLang="en-US" dirty="0">
                <a:latin typeface="微软雅黑" panose="020B0503020204020204" pitchFamily="34" charset="-122"/>
                <a:ea typeface="微软雅黑" panose="020B0503020204020204" pitchFamily="34" charset="-122"/>
              </a:endParaRPr>
            </a:p>
          </p:txBody>
        </p:sp>
        <p:sp>
          <p:nvSpPr>
            <p:cNvPr id="40" name="矩形 39"/>
            <p:cNvSpPr/>
            <p:nvPr/>
          </p:nvSpPr>
          <p:spPr>
            <a:xfrm>
              <a:off x="812496" y="3800585"/>
              <a:ext cx="1962612" cy="853410"/>
            </a:xfrm>
            <a:prstGeom prst="rect">
              <a:avLst/>
            </a:prstGeom>
          </p:spPr>
          <p:txBody>
            <a:bodyPr wrap="square">
              <a:spAutoFit/>
            </a:bodyPr>
            <a:lstStyle/>
            <a:p>
              <a:pPr algn="r">
                <a:lnSpc>
                  <a:spcPts val="237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只</a:t>
              </a:r>
              <a:r>
                <a:rPr lang="zh-CN" altLang="en-US" sz="1400" dirty="0">
                  <a:solidFill>
                    <a:sysClr val="windowText" lastClr="000000"/>
                  </a:solidFill>
                  <a:latin typeface="微软雅黑" panose="020B0503020204020204" pitchFamily="34" charset="-122"/>
                  <a:ea typeface="微软雅黑" panose="020B0503020204020204" pitchFamily="34" charset="-122"/>
                </a:rPr>
                <a:t>保留</a:t>
              </a:r>
              <a:endParaRPr lang="en-US" altLang="zh-CN" sz="1400" dirty="0">
                <a:solidFill>
                  <a:schemeClr val="tx1">
                    <a:lumMod val="75000"/>
                    <a:lumOff val="25000"/>
                  </a:schemeClr>
                </a:solidFill>
                <a:latin typeface="Arial" panose="020B0604020202020204" pitchFamily="34" charset="0"/>
              </a:endParaRPr>
            </a:p>
          </p:txBody>
        </p:sp>
      </p:grpSp>
    </p:spTree>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Right)">
                                      <p:cBhvr>
                                        <p:cTn id="7" dur="1000"/>
                                        <p:tgtEl>
                                          <p:spTgt spid="29"/>
                                        </p:tgtEl>
                                      </p:cBhvr>
                                    </p:animEffect>
                                  </p:childTnLst>
                                </p:cTn>
                              </p:par>
                              <p:par>
                                <p:cTn id="8" presetID="49" presetClass="entr" presetSubtype="0" decel="10000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360"/>
                                          </p:val>
                                        </p:tav>
                                        <p:tav tm="100000">
                                          <p:val>
                                            <p:fltVal val="0"/>
                                          </p:val>
                                        </p:tav>
                                      </p:tavLst>
                                    </p:anim>
                                    <p:animEffect transition="in" filter="fade">
                                      <p:cBhvr>
                                        <p:cTn id="13" dur="1000"/>
                                        <p:tgtEl>
                                          <p:spTgt spid="8"/>
                                        </p:tgtEl>
                                      </p:cBhvr>
                                    </p:animEffect>
                                  </p:childTnLst>
                                </p:cTn>
                              </p:par>
                              <p:par>
                                <p:cTn id="14" presetID="49" presetClass="entr" presetSubtype="0" decel="100000" fill="hold" nodeType="withEffect">
                                  <p:stCondLst>
                                    <p:cond delay="11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 calcmode="lin" valueType="num">
                                      <p:cBhvr>
                                        <p:cTn id="18" dur="1000" fill="hold"/>
                                        <p:tgtEl>
                                          <p:spTgt spid="32"/>
                                        </p:tgtEl>
                                        <p:attrNameLst>
                                          <p:attrName>style.rotation</p:attrName>
                                        </p:attrNameLst>
                                      </p:cBhvr>
                                      <p:tavLst>
                                        <p:tav tm="0">
                                          <p:val>
                                            <p:fltVal val="360"/>
                                          </p:val>
                                        </p:tav>
                                        <p:tav tm="100000">
                                          <p:val>
                                            <p:fltVal val="0"/>
                                          </p:val>
                                        </p:tav>
                                      </p:tavLst>
                                    </p:anim>
                                    <p:animEffect transition="in" filter="fade">
                                      <p:cBhvr>
                                        <p:cTn id="19" dur="1000"/>
                                        <p:tgtEl>
                                          <p:spTgt spid="32"/>
                                        </p:tgtEl>
                                      </p:cBhvr>
                                    </p:animEffect>
                                  </p:childTnLst>
                                </p:cTn>
                              </p:par>
                              <p:par>
                                <p:cTn id="20" presetID="22" presetClass="entr" presetSubtype="2" fill="hold" nodeType="withEffect">
                                  <p:stCondLst>
                                    <p:cond delay="2000"/>
                                  </p:stCondLst>
                                  <p:childTnLst>
                                    <p:set>
                                      <p:cBhvr>
                                        <p:cTn id="21" dur="1" fill="hold">
                                          <p:stCondLst>
                                            <p:cond delay="0"/>
                                          </p:stCondLst>
                                        </p:cTn>
                                        <p:tgtEl>
                                          <p:spTgt spid="38"/>
                                        </p:tgtEl>
                                        <p:attrNameLst>
                                          <p:attrName>style.visibility</p:attrName>
                                        </p:attrNameLst>
                                      </p:cBhvr>
                                      <p:to>
                                        <p:strVal val="visible"/>
                                      </p:to>
                                    </p:set>
                                    <p:animEffect transition="in" filter="wipe(right)">
                                      <p:cBhvr>
                                        <p:cTn id="22" dur="500"/>
                                        <p:tgtEl>
                                          <p:spTgt spid="38"/>
                                        </p:tgtEl>
                                      </p:cBhvr>
                                    </p:animEffect>
                                  </p:childTnLst>
                                </p:cTn>
                              </p:par>
                              <p:par>
                                <p:cTn id="23" presetID="22" presetClass="entr" presetSubtype="8" fill="hold" nodeType="withEffect">
                                  <p:stCondLst>
                                    <p:cond delay="20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2"/>
          <p:cNvSpPr/>
          <p:nvPr/>
        </p:nvSpPr>
        <p:spPr bwMode="blackWhite">
          <a:xfrm>
            <a:off x="6452136" y="2406612"/>
            <a:ext cx="1333662" cy="275552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chemeClr val="tx1">
              <a:lumMod val="65000"/>
              <a:lumOff val="35000"/>
            </a:schemeClr>
          </a:solidFill>
          <a:ln w="25400" cap="flat" cmpd="sng" algn="ctr">
            <a:noFill/>
            <a:prstDash val="solid"/>
          </a:ln>
          <a:effectLst/>
        </p:spPr>
        <p:txBody>
          <a:bodyPr lIns="82884" tIns="41442" rIns="82884" bIns="41442" anchor="ctr"/>
          <a:lstStyle/>
          <a:p>
            <a:pPr>
              <a:lnSpc>
                <a:spcPct val="120000"/>
              </a:lnSpc>
              <a:defRPr/>
            </a:pPr>
            <a:endParaRPr lang="zh-CN" altLang="en-US" sz="3600" b="1" kern="0">
              <a:solidFill>
                <a:sysClr val="window" lastClr="FFFFFF"/>
              </a:solidFill>
              <a:latin typeface="微软雅黑" panose="020B0503020204020204" pitchFamily="34" charset="-122"/>
              <a:ea typeface="微软雅黑" panose="020B0503020204020204" pitchFamily="34" charset="-122"/>
            </a:endParaRPr>
          </a:p>
        </p:txBody>
      </p:sp>
      <p:sp>
        <p:nvSpPr>
          <p:cNvPr id="45" name="Freeform 3"/>
          <p:cNvSpPr/>
          <p:nvPr/>
        </p:nvSpPr>
        <p:spPr bwMode="blackWhite">
          <a:xfrm rot="1118702">
            <a:off x="5599353" y="1976115"/>
            <a:ext cx="3146476" cy="1188658"/>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chemeClr val="bg1">
              <a:lumMod val="95000"/>
            </a:schemeClr>
          </a:solidFill>
          <a:ln w="3175" cap="flat" cmpd="sng" algn="ctr">
            <a:solidFill>
              <a:schemeClr val="bg1">
                <a:lumMod val="85000"/>
              </a:schemeClr>
            </a:solidFill>
            <a:prstDash val="solid"/>
          </a:ln>
          <a:effectLst/>
        </p:spPr>
        <p:txBody>
          <a:bodyPr lIns="82884" tIns="41442" rIns="82884" bIns="41442"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46" name="Oval 4"/>
          <p:cNvSpPr>
            <a:spLocks noChangeArrowheads="1"/>
          </p:cNvSpPr>
          <p:nvPr/>
        </p:nvSpPr>
        <p:spPr bwMode="blackWhite">
          <a:xfrm>
            <a:off x="7036802" y="2368268"/>
            <a:ext cx="164329" cy="160347"/>
          </a:xfrm>
          <a:prstGeom prst="ellipse">
            <a:avLst/>
          </a:prstGeom>
          <a:solidFill>
            <a:schemeClr val="tx1">
              <a:lumMod val="65000"/>
              <a:lumOff val="35000"/>
            </a:schemeClr>
          </a:solidFill>
          <a:ln w="25400" cap="flat" cmpd="sng" algn="ctr">
            <a:noFill/>
            <a:prstDash val="solid"/>
          </a:ln>
          <a:effectLst/>
        </p:spPr>
        <p:txBody>
          <a:bodyPr lIns="82884" tIns="41442" rIns="82884" bIns="41442" anchor="ctr"/>
          <a:lstStyle/>
          <a:p>
            <a:pPr>
              <a:lnSpc>
                <a:spcPct val="120000"/>
              </a:lnSpc>
              <a:defRPr/>
            </a:pPr>
            <a:endParaRPr lang="zh-CN" altLang="en-US" sz="3600" b="1" kern="0">
              <a:solidFill>
                <a:sysClr val="window" lastClr="FFFFFF"/>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7960507" y="2620245"/>
            <a:ext cx="1280040" cy="1751617"/>
            <a:chOff x="7028729" y="2636912"/>
            <a:chExt cx="1445030" cy="1962393"/>
          </a:xfrm>
        </p:grpSpPr>
        <p:sp>
          <p:nvSpPr>
            <p:cNvPr id="48" name="Line 5"/>
            <p:cNvSpPr>
              <a:spLocks noChangeShapeType="1"/>
            </p:cNvSpPr>
            <p:nvPr/>
          </p:nvSpPr>
          <p:spPr bwMode="blackWhite">
            <a:xfrm>
              <a:off x="7796157" y="2636912"/>
              <a:ext cx="638547" cy="1532813"/>
            </a:xfrm>
            <a:prstGeom prst="line">
              <a:avLst/>
            </a:prstGeom>
            <a:solidFill>
              <a:srgbClr val="0F8FEF"/>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49" name="Line 6"/>
            <p:cNvSpPr>
              <a:spLocks noChangeShapeType="1"/>
            </p:cNvSpPr>
            <p:nvPr/>
          </p:nvSpPr>
          <p:spPr bwMode="blackWhite">
            <a:xfrm>
              <a:off x="7782487" y="2636912"/>
              <a:ext cx="0" cy="1523050"/>
            </a:xfrm>
            <a:prstGeom prst="line">
              <a:avLst/>
            </a:prstGeom>
            <a:solidFill>
              <a:srgbClr val="0F8FEF"/>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0" name="Line 7"/>
            <p:cNvSpPr>
              <a:spLocks noChangeShapeType="1"/>
            </p:cNvSpPr>
            <p:nvPr/>
          </p:nvSpPr>
          <p:spPr bwMode="blackWhite">
            <a:xfrm flipH="1">
              <a:off x="7108791" y="2640818"/>
              <a:ext cx="665886" cy="1483997"/>
            </a:xfrm>
            <a:prstGeom prst="line">
              <a:avLst/>
            </a:prstGeom>
            <a:solidFill>
              <a:srgbClr val="0F8FEF"/>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1" name="Freeform 8"/>
            <p:cNvSpPr/>
            <p:nvPr/>
          </p:nvSpPr>
          <p:spPr bwMode="blackWhite">
            <a:xfrm>
              <a:off x="7028729" y="4134580"/>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568D11"/>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068310" y="2620245"/>
            <a:ext cx="1280040" cy="1749873"/>
            <a:chOff x="3763742" y="2636912"/>
            <a:chExt cx="1445030" cy="1960439"/>
          </a:xfrm>
        </p:grpSpPr>
        <p:sp>
          <p:nvSpPr>
            <p:cNvPr id="53" name="Line 9"/>
            <p:cNvSpPr>
              <a:spLocks noChangeShapeType="1"/>
            </p:cNvSpPr>
            <p:nvPr/>
          </p:nvSpPr>
          <p:spPr bwMode="blackWhite">
            <a:xfrm>
              <a:off x="4529217" y="2636912"/>
              <a:ext cx="638546" cy="1530861"/>
            </a:xfrm>
            <a:prstGeom prst="line">
              <a:avLst/>
            </a:prstGeom>
            <a:gradFill>
              <a:gsLst>
                <a:gs pos="33000">
                  <a:srgbClr val="F9F9F9"/>
                </a:gs>
                <a:gs pos="100000">
                  <a:srgbClr val="D7D7D7"/>
                </a:gs>
              </a:gsLst>
              <a:lin ang="5400000" scaled="0"/>
            </a:gra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4" name="Line 10"/>
            <p:cNvSpPr>
              <a:spLocks noChangeShapeType="1"/>
            </p:cNvSpPr>
            <p:nvPr/>
          </p:nvSpPr>
          <p:spPr bwMode="blackWhite">
            <a:xfrm>
              <a:off x="4519452" y="2636912"/>
              <a:ext cx="0" cy="1523050"/>
            </a:xfrm>
            <a:prstGeom prst="line">
              <a:avLst/>
            </a:prstGeom>
            <a:gradFill>
              <a:gsLst>
                <a:gs pos="33000">
                  <a:srgbClr val="F9F9F9"/>
                </a:gs>
                <a:gs pos="100000">
                  <a:srgbClr val="D7D7D7"/>
                </a:gs>
              </a:gsLst>
              <a:lin ang="5400000" scaled="0"/>
            </a:gra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5" name="Line 11"/>
            <p:cNvSpPr>
              <a:spLocks noChangeShapeType="1"/>
            </p:cNvSpPr>
            <p:nvPr/>
          </p:nvSpPr>
          <p:spPr bwMode="blackWhite">
            <a:xfrm flipH="1">
              <a:off x="3834040" y="2638864"/>
              <a:ext cx="675650" cy="1493761"/>
            </a:xfrm>
            <a:prstGeom prst="line">
              <a:avLst/>
            </a:prstGeom>
            <a:gradFill>
              <a:gsLst>
                <a:gs pos="33000">
                  <a:srgbClr val="F9F9F9"/>
                </a:gs>
                <a:gs pos="100000">
                  <a:srgbClr val="D7D7D7"/>
                </a:gs>
              </a:gsLst>
              <a:lin ang="5400000" scaled="0"/>
            </a:gra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6" name="Freeform 12"/>
            <p:cNvSpPr/>
            <p:nvPr/>
          </p:nvSpPr>
          <p:spPr bwMode="blackWhite">
            <a:xfrm>
              <a:off x="3763742" y="4132626"/>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568D11"/>
            </a:solidFill>
            <a:ln w="3175" cap="flat" cmpd="sng" algn="ctr">
              <a:solidFill>
                <a:srgbClr val="568D11"/>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grpSp>
      <p:sp>
        <p:nvSpPr>
          <p:cNvPr id="57" name="TextBox 53"/>
          <p:cNvSpPr txBox="1">
            <a:spLocks noChangeArrowheads="1"/>
          </p:cNvSpPr>
          <p:nvPr/>
        </p:nvSpPr>
        <p:spPr bwMode="auto">
          <a:xfrm>
            <a:off x="9663442" y="3705352"/>
            <a:ext cx="1883135" cy="360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884" tIns="41442" rIns="82884" bIns="41442" numCol="1" anchor="t" anchorCtr="0" compatLnSpc="1">
            <a:spAutoFit/>
          </a:bodyPr>
          <a:lstStyle/>
          <a:p>
            <a:pPr algn="ctr" defTabSz="828675"/>
            <a:r>
              <a:rPr lang="zh-CN" altLang="en-US" dirty="0" smtClean="0">
                <a:latin typeface="微软雅黑" panose="020B0503020204020204" pitchFamily="34" charset="-122"/>
                <a:ea typeface="微软雅黑" panose="020B0503020204020204" pitchFamily="34" charset="-122"/>
                <a:cs typeface="宋体" panose="02010600030101010101" pitchFamily="2" charset="-122"/>
              </a:rPr>
              <a:t>国内研究综述</a:t>
            </a:r>
            <a:endParaRPr lang="zh-CN" altLang="en-US"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8" name="TextBox 57"/>
          <p:cNvSpPr txBox="1"/>
          <p:nvPr/>
        </p:nvSpPr>
        <p:spPr bwMode="auto">
          <a:xfrm>
            <a:off x="9448197" y="4091916"/>
            <a:ext cx="2337697" cy="1338268"/>
          </a:xfrm>
          <a:prstGeom prst="rect">
            <a:avLst/>
          </a:prstGeom>
          <a:noFill/>
        </p:spPr>
        <p:txBody>
          <a:bodyPr vert="horz" wrap="square" lIns="82884" tIns="41442" rIns="82884" bIns="41442" numCol="1" anchor="t" anchorCtr="0" compatLnSpc="1">
            <a:spAutoFit/>
          </a:bodyPr>
          <a:lstStyle/>
          <a:p>
            <a:pPr defTabSz="828675">
              <a:lnSpc>
                <a:spcPct val="150000"/>
              </a:lnSpc>
              <a:defRPr/>
            </a:pPr>
            <a:r>
              <a:rPr lang="zh-CN" altLang="en-US" sz="1400" dirty="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59" name="TextBox 58"/>
          <p:cNvSpPr txBox="1">
            <a:spLocks noChangeArrowheads="1"/>
          </p:cNvSpPr>
          <p:nvPr/>
        </p:nvSpPr>
        <p:spPr bwMode="auto">
          <a:xfrm>
            <a:off x="2884477" y="2162522"/>
            <a:ext cx="1883135" cy="360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884" tIns="41442" rIns="82884" bIns="41442" numCol="1" anchor="t" anchorCtr="0" compatLnSpc="1">
            <a:spAutoFit/>
          </a:bodyPr>
          <a:lstStyle/>
          <a:p>
            <a:pPr algn="ctr" defTabSz="828675"/>
            <a:r>
              <a:rPr lang="zh-CN" altLang="en-US" dirty="0" smtClean="0">
                <a:latin typeface="微软雅黑" panose="020B0503020204020204" pitchFamily="34" charset="-122"/>
                <a:ea typeface="微软雅黑" panose="020B0503020204020204" pitchFamily="34" charset="-122"/>
                <a:cs typeface="宋体" panose="02010600030101010101" pitchFamily="2" charset="-122"/>
              </a:rPr>
              <a:t>国外研究综述</a:t>
            </a:r>
            <a:endParaRPr lang="zh-CN" altLang="en-US"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60" name="TextBox 59"/>
          <p:cNvSpPr txBox="1"/>
          <p:nvPr/>
        </p:nvSpPr>
        <p:spPr bwMode="auto">
          <a:xfrm>
            <a:off x="2669230" y="2549085"/>
            <a:ext cx="2337697" cy="1338268"/>
          </a:xfrm>
          <a:prstGeom prst="rect">
            <a:avLst/>
          </a:prstGeom>
          <a:noFill/>
        </p:spPr>
        <p:txBody>
          <a:bodyPr vert="horz" wrap="square" lIns="82884" tIns="41442" rIns="82884" bIns="41442" numCol="1" anchor="t" anchorCtr="0" compatLnSpc="1">
            <a:spAutoFit/>
          </a:bodyPr>
          <a:lstStyle/>
          <a:p>
            <a:pPr defTabSz="828675">
              <a:lnSpc>
                <a:spcPct val="150000"/>
              </a:lnSpc>
              <a:defRPr/>
            </a:pPr>
            <a:r>
              <a:rPr lang="zh-CN" altLang="en-US" sz="1400" dirty="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Tree>
  </p:cSld>
  <p:clrMapOvr>
    <a:masterClrMapping/>
  </p:clrMapOvr>
  <p:transition spd="slow" advTm="5000">
    <p:pull/>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anim calcmode="lin" valueType="num">
                                          <p:cBhvr>
                                            <p:cTn id="8" dur="2000" fill="hold"/>
                                            <p:tgtEl>
                                              <p:spTgt spid="46"/>
                                            </p:tgtEl>
                                            <p:attrNameLst>
                                              <p:attrName>ppt_w</p:attrName>
                                            </p:attrNameLst>
                                          </p:cBhvr>
                                          <p:tavLst>
                                            <p:tav tm="0" fmla="#ppt_w*sin(2.5*pi*$)">
                                              <p:val>
                                                <p:fltVal val="0"/>
                                              </p:val>
                                            </p:tav>
                                            <p:tav tm="100000">
                                              <p:val>
                                                <p:fltVal val="1"/>
                                              </p:val>
                                            </p:tav>
                                          </p:tavLst>
                                        </p:anim>
                                        <p:anim calcmode="lin" valueType="num">
                                          <p:cBhvr>
                                            <p:cTn id="9" dur="2000" fill="hold"/>
                                            <p:tgtEl>
                                              <p:spTgt spid="4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anim calcmode="lin" valueType="num">
                                          <p:cBhvr>
                                            <p:cTn id="13" dur="2000" fill="hold"/>
                                            <p:tgtEl>
                                              <p:spTgt spid="44"/>
                                            </p:tgtEl>
                                            <p:attrNameLst>
                                              <p:attrName>ppt_w</p:attrName>
                                            </p:attrNameLst>
                                          </p:cBhvr>
                                          <p:tavLst>
                                            <p:tav tm="0" fmla="#ppt_w*sin(2.5*pi*$)">
                                              <p:val>
                                                <p:fltVal val="0"/>
                                              </p:val>
                                            </p:tav>
                                            <p:tav tm="100000">
                                              <p:val>
                                                <p:fltVal val="1"/>
                                              </p:val>
                                            </p:tav>
                                          </p:tavLst>
                                        </p:anim>
                                        <p:anim calcmode="lin" valueType="num">
                                          <p:cBhvr>
                                            <p:cTn id="14" dur="2000" fill="hold"/>
                                            <p:tgtEl>
                                              <p:spTgt spid="4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anim calcmode="lin" valueType="num">
                                          <p:cBhvr>
                                            <p:cTn id="18" dur="2000" fill="hold"/>
                                            <p:tgtEl>
                                              <p:spTgt spid="45"/>
                                            </p:tgtEl>
                                            <p:attrNameLst>
                                              <p:attrName>ppt_w</p:attrName>
                                            </p:attrNameLst>
                                          </p:cBhvr>
                                          <p:tavLst>
                                            <p:tav tm="0" fmla="#ppt_w*sin(2.5*pi*$)">
                                              <p:val>
                                                <p:fltVal val="0"/>
                                              </p:val>
                                            </p:tav>
                                            <p:tav tm="100000">
                                              <p:val>
                                                <p:fltVal val="1"/>
                                              </p:val>
                                            </p:tav>
                                          </p:tavLst>
                                        </p:anim>
                                        <p:anim calcmode="lin" valueType="num">
                                          <p:cBhvr>
                                            <p:cTn id="19" dur="2000" fill="hold"/>
                                            <p:tgtEl>
                                              <p:spTgt spid="45"/>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par>
                                    <p:cTn id="24" presetID="22" presetClass="entr" presetSubtype="1"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up)">
                                          <p:cBhvr>
                                            <p:cTn id="26" dur="500"/>
                                            <p:tgtEl>
                                              <p:spTgt spid="52"/>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0"/>
                                            <p:tgtEl>
                                              <p:spTgt spid="59"/>
                                            </p:tgtEl>
                                          </p:cBhvr>
                                        </p:animEffect>
                                        <p:anim calcmode="lin" valueType="num">
                                          <p:cBhvr>
                                            <p:cTn id="31" dur="1000" fill="hold"/>
                                            <p:tgtEl>
                                              <p:spTgt spid="59"/>
                                            </p:tgtEl>
                                            <p:attrNameLst>
                                              <p:attrName>ppt_x</p:attrName>
                                            </p:attrNameLst>
                                          </p:cBhvr>
                                          <p:tavLst>
                                            <p:tav tm="0">
                                              <p:val>
                                                <p:strVal val="#ppt_x"/>
                                              </p:val>
                                            </p:tav>
                                            <p:tav tm="100000">
                                              <p:val>
                                                <p:strVal val="#ppt_x"/>
                                              </p:val>
                                            </p:tav>
                                          </p:tavLst>
                                        </p:anim>
                                        <p:anim calcmode="lin" valueType="num">
                                          <p:cBhvr>
                                            <p:cTn id="32" dur="1000" fill="hold"/>
                                            <p:tgtEl>
                                              <p:spTgt spid="5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14:presetBounceEnd="35000">
                                      <p:stCondLst>
                                        <p:cond delay="0"/>
                                      </p:stCondLst>
                                      <p:childTnLst>
                                        <p:animMotion origin="layout" path="M 1.38614E-6 3.7037E-6 L 1.38614E-6 0.06689 " pathEditMode="relative" rAng="0" ptsTypes="AA" p14:bounceEnd="35000">
                                          <p:cBhvr>
                                            <p:cTn id="50" dur="2000" fill="hold"/>
                                            <p:tgtEl>
                                              <p:spTgt spid="47"/>
                                            </p:tgtEl>
                                            <p:attrNameLst>
                                              <p:attrName>ppt_x</p:attrName>
                                              <p:attrName>ppt_y</p:attrName>
                                            </p:attrNameLst>
                                          </p:cBhvr>
                                          <p:rCtr x="0" y="3333"/>
                                        </p:animMotion>
                                      </p:childTnLst>
                                    </p:cTn>
                                  </p:par>
                                  <p:par>
                                    <p:cTn id="51" presetID="42" presetClass="path" presetSubtype="0" fill="hold" nodeType="withEffect" p14:presetBounceEnd="35000">
                                      <p:stCondLst>
                                        <p:cond delay="0"/>
                                      </p:stCondLst>
                                      <p:childTnLst>
                                        <p:animMotion origin="layout" path="M 1.25E-6 -4.81481E-6 L 1.25E-6 -0.06921 " pathEditMode="relative" rAng="0" ptsTypes="AA" p14:bounceEnd="35000">
                                          <p:cBhvr>
                                            <p:cTn id="52" dur="2000" fill="hold"/>
                                            <p:tgtEl>
                                              <p:spTgt spid="52"/>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5" grpId="1" animBg="1"/>
          <p:bldP spid="46" grpId="0" animBg="1"/>
          <p:bldP spid="57" grpId="0"/>
          <p:bldP spid="58" grpId="0"/>
          <p:bldP spid="59" grpId="0"/>
          <p:bldP spid="6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anim calcmode="lin" valueType="num">
                                          <p:cBhvr>
                                            <p:cTn id="8" dur="2000" fill="hold"/>
                                            <p:tgtEl>
                                              <p:spTgt spid="46"/>
                                            </p:tgtEl>
                                            <p:attrNameLst>
                                              <p:attrName>ppt_w</p:attrName>
                                            </p:attrNameLst>
                                          </p:cBhvr>
                                          <p:tavLst>
                                            <p:tav tm="0" fmla="#ppt_w*sin(2.5*pi*$)">
                                              <p:val>
                                                <p:fltVal val="0"/>
                                              </p:val>
                                            </p:tav>
                                            <p:tav tm="100000">
                                              <p:val>
                                                <p:fltVal val="1"/>
                                              </p:val>
                                            </p:tav>
                                          </p:tavLst>
                                        </p:anim>
                                        <p:anim calcmode="lin" valueType="num">
                                          <p:cBhvr>
                                            <p:cTn id="9" dur="2000" fill="hold"/>
                                            <p:tgtEl>
                                              <p:spTgt spid="4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anim calcmode="lin" valueType="num">
                                          <p:cBhvr>
                                            <p:cTn id="13" dur="2000" fill="hold"/>
                                            <p:tgtEl>
                                              <p:spTgt spid="44"/>
                                            </p:tgtEl>
                                            <p:attrNameLst>
                                              <p:attrName>ppt_w</p:attrName>
                                            </p:attrNameLst>
                                          </p:cBhvr>
                                          <p:tavLst>
                                            <p:tav tm="0" fmla="#ppt_w*sin(2.5*pi*$)">
                                              <p:val>
                                                <p:fltVal val="0"/>
                                              </p:val>
                                            </p:tav>
                                            <p:tav tm="100000">
                                              <p:val>
                                                <p:fltVal val="1"/>
                                              </p:val>
                                            </p:tav>
                                          </p:tavLst>
                                        </p:anim>
                                        <p:anim calcmode="lin" valueType="num">
                                          <p:cBhvr>
                                            <p:cTn id="14" dur="2000" fill="hold"/>
                                            <p:tgtEl>
                                              <p:spTgt spid="4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anim calcmode="lin" valueType="num">
                                          <p:cBhvr>
                                            <p:cTn id="18" dur="2000" fill="hold"/>
                                            <p:tgtEl>
                                              <p:spTgt spid="45"/>
                                            </p:tgtEl>
                                            <p:attrNameLst>
                                              <p:attrName>ppt_w</p:attrName>
                                            </p:attrNameLst>
                                          </p:cBhvr>
                                          <p:tavLst>
                                            <p:tav tm="0" fmla="#ppt_w*sin(2.5*pi*$)">
                                              <p:val>
                                                <p:fltVal val="0"/>
                                              </p:val>
                                            </p:tav>
                                            <p:tav tm="100000">
                                              <p:val>
                                                <p:fltVal val="1"/>
                                              </p:val>
                                            </p:tav>
                                          </p:tavLst>
                                        </p:anim>
                                        <p:anim calcmode="lin" valueType="num">
                                          <p:cBhvr>
                                            <p:cTn id="19" dur="2000" fill="hold"/>
                                            <p:tgtEl>
                                              <p:spTgt spid="45"/>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par>
                                    <p:cTn id="24" presetID="22" presetClass="entr" presetSubtype="1"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up)">
                                          <p:cBhvr>
                                            <p:cTn id="26" dur="500"/>
                                            <p:tgtEl>
                                              <p:spTgt spid="52"/>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0"/>
                                            <p:tgtEl>
                                              <p:spTgt spid="59"/>
                                            </p:tgtEl>
                                          </p:cBhvr>
                                        </p:animEffect>
                                        <p:anim calcmode="lin" valueType="num">
                                          <p:cBhvr>
                                            <p:cTn id="31" dur="1000" fill="hold"/>
                                            <p:tgtEl>
                                              <p:spTgt spid="59"/>
                                            </p:tgtEl>
                                            <p:attrNameLst>
                                              <p:attrName>ppt_x</p:attrName>
                                            </p:attrNameLst>
                                          </p:cBhvr>
                                          <p:tavLst>
                                            <p:tav tm="0">
                                              <p:val>
                                                <p:strVal val="#ppt_x"/>
                                              </p:val>
                                            </p:tav>
                                            <p:tav tm="100000">
                                              <p:val>
                                                <p:strVal val="#ppt_x"/>
                                              </p:val>
                                            </p:tav>
                                          </p:tavLst>
                                        </p:anim>
                                        <p:anim calcmode="lin" valueType="num">
                                          <p:cBhvr>
                                            <p:cTn id="32" dur="1000" fill="hold"/>
                                            <p:tgtEl>
                                              <p:spTgt spid="5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stCondLst>
                                        <p:cond delay="0"/>
                                      </p:stCondLst>
                                      <p:childTnLst>
                                        <p:animMotion origin="layout" path="M 1.38614E-6 3.7037E-6 L 1.38614E-6 0.06689 " pathEditMode="relative" rAng="0" ptsTypes="AA">
                                          <p:cBhvr>
                                            <p:cTn id="50" dur="2000" fill="hold"/>
                                            <p:tgtEl>
                                              <p:spTgt spid="47"/>
                                            </p:tgtEl>
                                            <p:attrNameLst>
                                              <p:attrName>ppt_x</p:attrName>
                                              <p:attrName>ppt_y</p:attrName>
                                            </p:attrNameLst>
                                          </p:cBhvr>
                                          <p:rCtr x="0" y="3333"/>
                                        </p:animMotion>
                                      </p:childTnLst>
                                    </p:cTn>
                                  </p:par>
                                  <p:par>
                                    <p:cTn id="51" presetID="42" presetClass="path" presetSubtype="0" fill="hold" nodeType="withEffect">
                                      <p:stCondLst>
                                        <p:cond delay="0"/>
                                      </p:stCondLst>
                                      <p:childTnLst>
                                        <p:animMotion origin="layout" path="M 1.25E-6 -4.81481E-6 L 1.25E-6 -0.06921 " pathEditMode="relative" rAng="0" ptsTypes="AA">
                                          <p:cBhvr>
                                            <p:cTn id="52" dur="2000" fill="hold"/>
                                            <p:tgtEl>
                                              <p:spTgt spid="52"/>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5" grpId="1" animBg="1"/>
          <p:bldP spid="46" grpId="0" animBg="1"/>
          <p:bldP spid="57" grpId="0"/>
          <p:bldP spid="58" grpId="0"/>
          <p:bldP spid="59" grpId="0"/>
          <p:bldP spid="6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829697" y="181032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5517579" y="1634149"/>
            <a:ext cx="3875245" cy="382107"/>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28" name="六边形 27"/>
          <p:cNvSpPr/>
          <p:nvPr/>
        </p:nvSpPr>
        <p:spPr>
          <a:xfrm>
            <a:off x="2774182" y="3118064"/>
            <a:ext cx="1312385" cy="1127775"/>
          </a:xfrm>
          <a:prstGeom prst="hexagon">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600">
                <a:latin typeface="微软雅黑" panose="020B0503020204020204" pitchFamily="34" charset="-122"/>
                <a:ea typeface="微软雅黑" panose="020B0503020204020204" pitchFamily="34" charset="-122"/>
              </a:rPr>
              <a:t>研究意义</a:t>
            </a:r>
          </a:p>
        </p:txBody>
      </p:sp>
      <p:cxnSp>
        <p:nvCxnSpPr>
          <p:cNvPr id="29" name="直接箭头连接符 28"/>
          <p:cNvCxnSpPr>
            <a:stCxn id="28" idx="5"/>
          </p:cNvCxnSpPr>
          <p:nvPr/>
        </p:nvCxnSpPr>
        <p:spPr>
          <a:xfrm flipV="1">
            <a:off x="3803726" y="2346428"/>
            <a:ext cx="1025971" cy="7716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8" idx="0"/>
          </p:cNvCxnSpPr>
          <p:nvPr/>
        </p:nvCxnSpPr>
        <p:spPr>
          <a:xfrm>
            <a:off x="4086568" y="3681951"/>
            <a:ext cx="743129"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8" idx="1"/>
          </p:cNvCxnSpPr>
          <p:nvPr/>
        </p:nvCxnSpPr>
        <p:spPr>
          <a:xfrm>
            <a:off x="3803726" y="4245839"/>
            <a:ext cx="1025971" cy="7716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08334" y="2049645"/>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3" name="矩形 32"/>
          <p:cNvSpPr/>
          <p:nvPr/>
        </p:nvSpPr>
        <p:spPr>
          <a:xfrm>
            <a:off x="4829697" y="3294241"/>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4" name="矩形 33"/>
          <p:cNvSpPr/>
          <p:nvPr/>
        </p:nvSpPr>
        <p:spPr>
          <a:xfrm>
            <a:off x="5517579" y="3118064"/>
            <a:ext cx="3875245" cy="382107"/>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35" name="TextBox 34"/>
          <p:cNvSpPr txBox="1"/>
          <p:nvPr/>
        </p:nvSpPr>
        <p:spPr>
          <a:xfrm>
            <a:off x="5008334" y="3533560"/>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6" name="矩形 35"/>
          <p:cNvSpPr/>
          <p:nvPr/>
        </p:nvSpPr>
        <p:spPr>
          <a:xfrm>
            <a:off x="4829697" y="477815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7" name="矩形 36"/>
          <p:cNvSpPr/>
          <p:nvPr/>
        </p:nvSpPr>
        <p:spPr>
          <a:xfrm>
            <a:off x="5517579" y="4601979"/>
            <a:ext cx="3875245" cy="382107"/>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38" name="TextBox 37"/>
          <p:cNvSpPr txBox="1"/>
          <p:nvPr/>
        </p:nvSpPr>
        <p:spPr>
          <a:xfrm>
            <a:off x="5008334" y="5017475"/>
            <a:ext cx="5001832" cy="1351222"/>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300" dirty="0" smtClean="0">
                <a:solidFill>
                  <a:sysClr val="windowText" lastClr="000000"/>
                </a:solidFill>
                <a:latin typeface="微软雅黑" panose="020B0503020204020204" pitchFamily="34" charset="-122"/>
                <a:ea typeface="微软雅黑" panose="020B0503020204020204" pitchFamily="34" charset="-122"/>
              </a:rPr>
              <a:t>。亮亮图文旗舰店</a:t>
            </a:r>
          </a:p>
          <a:p>
            <a:pPr>
              <a:lnSpc>
                <a:spcPct val="130000"/>
              </a:lnSpc>
            </a:pPr>
            <a:r>
              <a:rPr lang="en-US" altLang="zh-CN" sz="1300" dirty="0" smtClean="0">
                <a:solidFill>
                  <a:sysClr val="windowText" lastClr="000000"/>
                </a:solidFill>
                <a:latin typeface="微软雅黑" panose="020B0503020204020204" pitchFamily="34" charset="-122"/>
                <a:ea typeface="微软雅黑" panose="020B0503020204020204" pitchFamily="34" charset="-122"/>
              </a:rPr>
              <a:t>https://liangliangtuwen.tmall.com</a:t>
            </a:r>
          </a:p>
          <a:p>
            <a:pPr>
              <a:lnSpc>
                <a:spcPct val="130000"/>
              </a:lnSpc>
            </a:pPr>
            <a:endParaRPr lang="zh-CN" altLang="en-US" sz="13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outVertical)">
                                      <p:cBhvr>
                                        <p:cTn id="21" dur="500"/>
                                        <p:tgtEl>
                                          <p:spTgt spid="27"/>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2"/>
                                        </p:tgtEl>
                                        <p:attrNameLst>
                                          <p:attrName>style.visibility</p:attrName>
                                        </p:attrNameLst>
                                      </p:cBhvr>
                                      <p:to>
                                        <p:strVal val="visible"/>
                                      </p:to>
                                    </p:set>
                                    <p:animEffect transition="in" filter="wipe(left)">
                                      <p:cBhvr>
                                        <p:cTn id="30" dur="100"/>
                                        <p:tgtEl>
                                          <p:spTgt spid="32"/>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2"/>
                                        </p:tgtEl>
                                      </p:cBhvr>
                                      <p:to x="80000" y="100000"/>
                                    </p:animScale>
                                    <p:anim by="(#ppt_w*0.10)" calcmode="lin" valueType="num">
                                      <p:cBhvr>
                                        <p:cTn id="33" dur="50" autoRev="1" fill="hold">
                                          <p:stCondLst>
                                            <p:cond delay="0"/>
                                          </p:stCondLst>
                                        </p:cTn>
                                        <p:tgtEl>
                                          <p:spTgt spid="32"/>
                                        </p:tgtEl>
                                        <p:attrNameLst>
                                          <p:attrName>ppt_x</p:attrName>
                                        </p:attrNameLst>
                                      </p:cBhvr>
                                    </p:anim>
                                    <p:anim by="(-#ppt_w*0.10)" calcmode="lin" valueType="num">
                                      <p:cBhvr>
                                        <p:cTn id="34" dur="50" autoRev="1" fill="hold">
                                          <p:stCondLst>
                                            <p:cond delay="0"/>
                                          </p:stCondLst>
                                        </p:cTn>
                                        <p:tgtEl>
                                          <p:spTgt spid="32"/>
                                        </p:tgtEl>
                                        <p:attrNameLst>
                                          <p:attrName>ppt_y</p:attrName>
                                        </p:attrNameLst>
                                      </p:cBhvr>
                                    </p:anim>
                                    <p:animRot by="-480000">
                                      <p:cBhvr>
                                        <p:cTn id="35" dur="50" autoRev="1" fill="hold">
                                          <p:stCondLst>
                                            <p:cond delay="0"/>
                                          </p:stCondLst>
                                        </p:cTn>
                                        <p:tgtEl>
                                          <p:spTgt spid="32"/>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outVertical)">
                                      <p:cBhvr>
                                        <p:cTn id="39" dur="500"/>
                                        <p:tgtEl>
                                          <p:spTgt spid="34"/>
                                        </p:tgtEl>
                                      </p:cBhvr>
                                    </p:animEffect>
                                  </p:childTnLst>
                                </p:cTn>
                              </p:par>
                            </p:childTnLst>
                          </p:cTn>
                        </p:par>
                        <p:par>
                          <p:cTn id="40" fill="hold">
                            <p:stCondLst>
                              <p:cond delay="4909"/>
                            </p:stCondLst>
                            <p:childTnLst>
                              <p:par>
                                <p:cTn id="41" presetID="2" presetClass="entr" presetSubtype="1"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5"/>
                                        </p:tgtEl>
                                        <p:attrNameLst>
                                          <p:attrName>style.visibility</p:attrName>
                                        </p:attrNameLst>
                                      </p:cBhvr>
                                      <p:to>
                                        <p:strVal val="visible"/>
                                      </p:to>
                                    </p:set>
                                    <p:animEffect transition="in" filter="wipe(left)">
                                      <p:cBhvr>
                                        <p:cTn id="48" dur="100"/>
                                        <p:tgtEl>
                                          <p:spTgt spid="35"/>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5"/>
                                        </p:tgtEl>
                                      </p:cBhvr>
                                      <p:to x="80000" y="100000"/>
                                    </p:animScale>
                                    <p:anim by="(#ppt_w*0.10)" calcmode="lin" valueType="num">
                                      <p:cBhvr>
                                        <p:cTn id="51" dur="50" autoRev="1" fill="hold">
                                          <p:stCondLst>
                                            <p:cond delay="0"/>
                                          </p:stCondLst>
                                        </p:cTn>
                                        <p:tgtEl>
                                          <p:spTgt spid="35"/>
                                        </p:tgtEl>
                                        <p:attrNameLst>
                                          <p:attrName>ppt_x</p:attrName>
                                        </p:attrNameLst>
                                      </p:cBhvr>
                                    </p:anim>
                                    <p:anim by="(-#ppt_w*0.10)" calcmode="lin" valueType="num">
                                      <p:cBhvr>
                                        <p:cTn id="52" dur="50" autoRev="1" fill="hold">
                                          <p:stCondLst>
                                            <p:cond delay="0"/>
                                          </p:stCondLst>
                                        </p:cTn>
                                        <p:tgtEl>
                                          <p:spTgt spid="35"/>
                                        </p:tgtEl>
                                        <p:attrNameLst>
                                          <p:attrName>ppt_y</p:attrName>
                                        </p:attrNameLst>
                                      </p:cBhvr>
                                    </p:anim>
                                    <p:animRot by="-480000">
                                      <p:cBhvr>
                                        <p:cTn id="53" dur="50" autoRev="1" fill="hold">
                                          <p:stCondLst>
                                            <p:cond delay="0"/>
                                          </p:stCondLst>
                                        </p:cTn>
                                        <p:tgtEl>
                                          <p:spTgt spid="35"/>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outVertical)">
                                      <p:cBhvr>
                                        <p:cTn id="57" dur="500"/>
                                        <p:tgtEl>
                                          <p:spTgt spid="37"/>
                                        </p:tgtEl>
                                      </p:cBhvr>
                                    </p:animEffect>
                                  </p:childTnLst>
                                </p:cTn>
                              </p:par>
                            </p:childTnLst>
                          </p:cTn>
                        </p:par>
                        <p:par>
                          <p:cTn id="58" fill="hold">
                            <p:stCondLst>
                              <p:cond delay="8320"/>
                            </p:stCondLst>
                            <p:childTnLst>
                              <p:par>
                                <p:cTn id="59" presetID="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38"/>
                                        </p:tgtEl>
                                        <p:attrNameLst>
                                          <p:attrName>style.visibility</p:attrName>
                                        </p:attrNameLst>
                                      </p:cBhvr>
                                      <p:to>
                                        <p:strVal val="visible"/>
                                      </p:to>
                                    </p:set>
                                    <p:animEffect transition="in" filter="wipe(left)">
                                      <p:cBhvr>
                                        <p:cTn id="66" dur="100"/>
                                        <p:tgtEl>
                                          <p:spTgt spid="38"/>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38"/>
                                        </p:tgtEl>
                                      </p:cBhvr>
                                      <p:to x="80000" y="100000"/>
                                    </p:animScale>
                                    <p:anim by="(#ppt_w*0.10)" calcmode="lin" valueType="num">
                                      <p:cBhvr>
                                        <p:cTn id="69" dur="50" autoRev="1" fill="hold">
                                          <p:stCondLst>
                                            <p:cond delay="0"/>
                                          </p:stCondLst>
                                        </p:cTn>
                                        <p:tgtEl>
                                          <p:spTgt spid="38"/>
                                        </p:tgtEl>
                                        <p:attrNameLst>
                                          <p:attrName>ppt_x</p:attrName>
                                        </p:attrNameLst>
                                      </p:cBhvr>
                                    </p:anim>
                                    <p:anim by="(-#ppt_w*0.10)" calcmode="lin" valueType="num">
                                      <p:cBhvr>
                                        <p:cTn id="70" dur="50" autoRev="1" fill="hold">
                                          <p:stCondLst>
                                            <p:cond delay="0"/>
                                          </p:stCondLst>
                                        </p:cTn>
                                        <p:tgtEl>
                                          <p:spTgt spid="38"/>
                                        </p:tgtEl>
                                        <p:attrNameLst>
                                          <p:attrName>ppt_y</p:attrName>
                                        </p:attrNameLst>
                                      </p:cBhvr>
                                    </p:anim>
                                    <p:animRot by="-480000">
                                      <p:cBhvr>
                                        <p:cTn id="71" dur="50" autoRev="1" fill="hold">
                                          <p:stCondLst>
                                            <p:cond delay="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p:bldP spid="32" grpId="1"/>
      <p:bldP spid="33" grpId="0" animBg="1"/>
      <p:bldP spid="34" grpId="0" animBg="1"/>
      <p:bldP spid="35" grpId="0"/>
      <p:bldP spid="35" grpId="1"/>
      <p:bldP spid="36" grpId="0" animBg="1"/>
      <p:bldP spid="37" grpId="0" animBg="1"/>
      <p:bldP spid="38" grpId="0"/>
      <p:bldP spid="3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5933199" y="1579632"/>
            <a:ext cx="1302980" cy="1302141"/>
          </a:xfrm>
          <a:prstGeom prst="ellipse">
            <a:avLst/>
          </a:prstGeom>
          <a:solidFill>
            <a:srgbClr val="568D11"/>
          </a:solidFill>
          <a:ln>
            <a:noFill/>
          </a:ln>
        </p:spPr>
        <p:txBody>
          <a:bodyPr vert="horz" wrap="square" lIns="75493" tIns="37746" rIns="75493" bIns="37746" numCol="1" anchor="ctr" anchorCtr="0" compatLnSpc="1"/>
          <a:lstStyle/>
          <a:p>
            <a:r>
              <a:rPr lang="zh-CN" altLang="en-US" sz="1700"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贡献与    </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panose="020B0503020204020204" pitchFamily="34" charset="-122"/>
                <a:ea typeface="微软雅黑" panose="020B0503020204020204" pitchFamily="34" charset="-122"/>
              </a:rPr>
              <a:t> </a:t>
            </a:r>
            <a:r>
              <a:rPr lang="en-US" altLang="zh-CN"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创新</a:t>
            </a:r>
            <a:endParaRPr lang="zh-CN" altLang="en-US" baseline="-3000" dirty="0">
              <a:solidFill>
                <a:schemeClr val="bg1"/>
              </a:solidFill>
              <a:latin typeface="微软雅黑" panose="020B0503020204020204" pitchFamily="34" charset="-122"/>
              <a:ea typeface="微软雅黑" panose="020B0503020204020204" pitchFamily="34" charset="-122"/>
            </a:endParaRPr>
          </a:p>
        </p:txBody>
      </p:sp>
      <p:sp>
        <p:nvSpPr>
          <p:cNvPr id="7" name="Line 23"/>
          <p:cNvSpPr>
            <a:spLocks noChangeShapeType="1"/>
          </p:cNvSpPr>
          <p:nvPr/>
        </p:nvSpPr>
        <p:spPr bwMode="auto">
          <a:xfrm flipH="1">
            <a:off x="2770258" y="2232351"/>
            <a:ext cx="3162941" cy="0"/>
          </a:xfrm>
          <a:prstGeom prst="line">
            <a:avLst/>
          </a:prstGeom>
          <a:noFill/>
          <a:ln w="5" cap="flat">
            <a:solidFill>
              <a:srgbClr val="568D11"/>
            </a:solidFill>
            <a:prstDash val="dash"/>
            <a:miter lim="800000"/>
            <a:headEnd type="none" w="med" len="med"/>
            <a:tailEnd type="arrow" w="med" len="med"/>
          </a:ln>
          <a:extLst>
            <a:ext uri="{909E8E84-426E-40DD-AFC4-6F175D3DCCD1}">
              <a14:hiddenFill xmlns:a14="http://schemas.microsoft.com/office/drawing/2010/main" xmlns="">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8" name="Freeform 24"/>
          <p:cNvSpPr>
            <a:spLocks noEditPoints="1"/>
          </p:cNvSpPr>
          <p:nvPr/>
        </p:nvSpPr>
        <p:spPr bwMode="auto">
          <a:xfrm>
            <a:off x="4977459" y="2054338"/>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1" name="Freeform 25"/>
          <p:cNvSpPr>
            <a:spLocks noEditPoints="1"/>
          </p:cNvSpPr>
          <p:nvPr/>
        </p:nvSpPr>
        <p:spPr bwMode="auto">
          <a:xfrm>
            <a:off x="4117624" y="2054338"/>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2" name="Freeform 26"/>
          <p:cNvSpPr>
            <a:spLocks noEditPoints="1"/>
          </p:cNvSpPr>
          <p:nvPr/>
        </p:nvSpPr>
        <p:spPr bwMode="auto">
          <a:xfrm>
            <a:off x="3261097" y="2054338"/>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3" name="Freeform 27"/>
          <p:cNvSpPr/>
          <p:nvPr/>
        </p:nvSpPr>
        <p:spPr bwMode="auto">
          <a:xfrm>
            <a:off x="5086591" y="2334544"/>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4" name="Freeform 28"/>
          <p:cNvSpPr/>
          <p:nvPr/>
        </p:nvSpPr>
        <p:spPr bwMode="auto">
          <a:xfrm>
            <a:off x="4203608" y="2334545"/>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5" name="Freeform 29"/>
          <p:cNvSpPr/>
          <p:nvPr/>
        </p:nvSpPr>
        <p:spPr bwMode="auto">
          <a:xfrm>
            <a:off x="3347081" y="2334544"/>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568D11"/>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8" name="TextBox 17"/>
          <p:cNvSpPr txBox="1"/>
          <p:nvPr/>
        </p:nvSpPr>
        <p:spPr>
          <a:xfrm>
            <a:off x="6890845" y="3202004"/>
            <a:ext cx="558021" cy="768726"/>
          </a:xfrm>
          <a:prstGeom prst="rect">
            <a:avLst/>
          </a:prstGeom>
          <a:noFill/>
        </p:spPr>
        <p:txBody>
          <a:bodyPr wrap="none" lIns="75493" tIns="37746" rIns="75493" bIns="37746" rtlCol="0" anchor="ctr">
            <a:spAutoFit/>
          </a:bodyPr>
          <a:lstStyle/>
          <a:p>
            <a:r>
              <a:rPr lang="en-US" altLang="zh-CN" sz="4500" dirty="0">
                <a:solidFill>
                  <a:srgbClr val="568D11"/>
                </a:solidFill>
                <a:latin typeface="微软雅黑" panose="020B0503020204020204" pitchFamily="34" charset="-122"/>
                <a:ea typeface="微软雅黑" panose="020B0503020204020204" pitchFamily="34" charset="-122"/>
              </a:rPr>
              <a:t>A</a:t>
            </a:r>
            <a:endParaRPr lang="zh-CN" altLang="en-US" sz="4500" dirty="0">
              <a:solidFill>
                <a:srgbClr val="568D1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890845" y="4064260"/>
            <a:ext cx="514739" cy="768726"/>
          </a:xfrm>
          <a:prstGeom prst="rect">
            <a:avLst/>
          </a:prstGeom>
          <a:noFill/>
        </p:spPr>
        <p:txBody>
          <a:bodyPr wrap="none" lIns="75493" tIns="37746" rIns="75493" bIns="37746" rtlCol="0" anchor="ctr">
            <a:spAutoFit/>
          </a:bodyPr>
          <a:lstStyle/>
          <a:p>
            <a:r>
              <a:rPr lang="en-US" altLang="zh-CN" sz="4500">
                <a:solidFill>
                  <a:srgbClr val="568D11"/>
                </a:solidFill>
                <a:latin typeface="微软雅黑" panose="020B0503020204020204" pitchFamily="34" charset="-122"/>
                <a:ea typeface="微软雅黑" panose="020B0503020204020204" pitchFamily="34" charset="-122"/>
              </a:rPr>
              <a:t>B</a:t>
            </a:r>
            <a:endParaRPr lang="zh-CN" altLang="en-US" sz="4500">
              <a:solidFill>
                <a:srgbClr val="568D1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890844" y="4954609"/>
            <a:ext cx="538785" cy="768726"/>
          </a:xfrm>
          <a:prstGeom prst="rect">
            <a:avLst/>
          </a:prstGeom>
          <a:noFill/>
        </p:spPr>
        <p:txBody>
          <a:bodyPr wrap="none" lIns="75493" tIns="37746" rIns="75493" bIns="37746" rtlCol="0" anchor="ctr">
            <a:spAutoFit/>
          </a:bodyPr>
          <a:lstStyle/>
          <a:p>
            <a:r>
              <a:rPr lang="en-US" altLang="zh-CN" sz="4500">
                <a:solidFill>
                  <a:srgbClr val="568D11"/>
                </a:solidFill>
                <a:latin typeface="微软雅黑" panose="020B0503020204020204" pitchFamily="34" charset="-122"/>
                <a:ea typeface="微软雅黑" panose="020B0503020204020204" pitchFamily="34" charset="-122"/>
              </a:rPr>
              <a:t>C</a:t>
            </a:r>
            <a:endParaRPr lang="zh-CN" altLang="en-US" sz="4500">
              <a:solidFill>
                <a:srgbClr val="568D1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533906" y="3261125"/>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2" name="TextBox 21"/>
          <p:cNvSpPr txBox="1"/>
          <p:nvPr/>
        </p:nvSpPr>
        <p:spPr>
          <a:xfrm>
            <a:off x="7533906" y="4154322"/>
            <a:ext cx="4132447" cy="796426"/>
          </a:xfrm>
          <a:prstGeom prst="rect">
            <a:avLst/>
          </a:prstGeom>
          <a:noFill/>
        </p:spPr>
        <p:txBody>
          <a:bodyPr wrap="square" lIns="75493" tIns="37746" rIns="75493" bIns="37746" rtlCol="0">
            <a:spAutoFit/>
          </a:bodyPr>
          <a:lstStyle/>
          <a:p>
            <a:pPr>
              <a:lnSpc>
                <a:spcPct val="130000"/>
              </a:lnSpc>
            </a:pPr>
            <a:r>
              <a:rPr lang="zh-CN" altLang="en-US" sz="1200" dirty="0" smtClean="0">
                <a:solidFill>
                  <a:srgbClr val="414455"/>
                </a:solidFill>
                <a:latin typeface="微软雅黑" panose="020B0503020204020204" pitchFamily="34" charset="-122"/>
                <a:ea typeface="微软雅黑" panose="020B0503020204020204" pitchFamily="34" charset="-122"/>
              </a:rPr>
              <a:t>您亮亮图文旗舰店</a:t>
            </a:r>
          </a:p>
          <a:p>
            <a:pPr>
              <a:lnSpc>
                <a:spcPct val="130000"/>
              </a:lnSpc>
            </a:pPr>
            <a:r>
              <a:rPr lang="en-US" altLang="zh-CN" sz="1200" dirty="0" smtClean="0">
                <a:solidFill>
                  <a:srgbClr val="414455"/>
                </a:solidFill>
                <a:latin typeface="微软雅黑" panose="020B0503020204020204" pitchFamily="34" charset="-122"/>
                <a:ea typeface="微软雅黑" panose="020B0503020204020204" pitchFamily="34" charset="-122"/>
              </a:rPr>
              <a:t>https://liangliangtuwen.tmall.com</a:t>
            </a:r>
          </a:p>
          <a:p>
            <a:pPr>
              <a:lnSpc>
                <a:spcPct val="130000"/>
              </a:lnSpc>
            </a:pPr>
            <a:r>
              <a:rPr lang="zh-CN" altLang="en-US" sz="1200" dirty="0" smtClean="0">
                <a:solidFill>
                  <a:srgbClr val="414455"/>
                </a:solidFill>
                <a:latin typeface="微软雅黑" panose="020B0503020204020204" pitchFamily="34" charset="-122"/>
                <a:ea typeface="微软雅黑" panose="020B0503020204020204" pitchFamily="34" charset="-122"/>
              </a:rPr>
              <a:t>。</a:t>
            </a:r>
            <a:endParaRPr lang="zh-CN" altLang="en-US" sz="1200" dirty="0">
              <a:solidFill>
                <a:srgbClr val="414455"/>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7533906" y="5080101"/>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ppt_w</p:attrName>
                                        </p:attrNameLst>
                                      </p:cBhvr>
                                      <p:tavLst>
                                        <p:tav tm="0" fmla="#ppt_w*sin(2.5*pi*$)">
                                          <p:val>
                                            <p:fltVal val="0"/>
                                          </p:val>
                                        </p:tav>
                                        <p:tav tm="100000">
                                          <p:val>
                                            <p:fltVal val="1"/>
                                          </p:val>
                                        </p:tav>
                                      </p:tavLst>
                                    </p:anim>
                                    <p:anim calcmode="lin" valueType="num">
                                      <p:cBhvr>
                                        <p:cTn id="42" dur="500" fill="hold"/>
                                        <p:tgtEl>
                                          <p:spTgt spid="18"/>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ppt_w</p:attrName>
                                        </p:attrNameLst>
                                      </p:cBhvr>
                                      <p:tavLst>
                                        <p:tav tm="0" fmla="#ppt_w*sin(2.5*pi*$)">
                                          <p:val>
                                            <p:fltVal val="0"/>
                                          </p:val>
                                        </p:tav>
                                        <p:tav tm="100000">
                                          <p:val>
                                            <p:fltVal val="1"/>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anim calcmode="lin" valueType="num">
                                      <p:cBhvr>
                                        <p:cTn id="67" dur="500" fill="hold"/>
                                        <p:tgtEl>
                                          <p:spTgt spid="20"/>
                                        </p:tgtEl>
                                        <p:attrNameLst>
                                          <p:attrName>ppt_w</p:attrName>
                                        </p:attrNameLst>
                                      </p:cBhvr>
                                      <p:tavLst>
                                        <p:tav tm="0" fmla="#ppt_w*sin(2.5*pi*$)">
                                          <p:val>
                                            <p:fltVal val="0"/>
                                          </p:val>
                                        </p:tav>
                                        <p:tav tm="100000">
                                          <p:val>
                                            <p:fltVal val="1"/>
                                          </p:val>
                                        </p:tav>
                                      </p:tavLst>
                                    </p:anim>
                                    <p:anim calcmode="lin" valueType="num">
                                      <p:cBhvr>
                                        <p:cTn id="68" dur="500" fill="hold"/>
                                        <p:tgtEl>
                                          <p:spTgt spid="2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5578943" y="2275395"/>
            <a:ext cx="1422436" cy="1414024"/>
          </a:xfrm>
          <a:prstGeom prst="roundRect">
            <a:avLst>
              <a:gd name="adj" fmla="val 9051"/>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6" name="圆角矩形 15"/>
          <p:cNvSpPr/>
          <p:nvPr/>
        </p:nvSpPr>
        <p:spPr>
          <a:xfrm>
            <a:off x="7130693" y="2275395"/>
            <a:ext cx="1422436" cy="1414024"/>
          </a:xfrm>
          <a:prstGeom prst="roundRect">
            <a:avLst>
              <a:gd name="adj" fmla="val 9051"/>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7" name="圆角矩形 16"/>
          <p:cNvSpPr/>
          <p:nvPr/>
        </p:nvSpPr>
        <p:spPr>
          <a:xfrm>
            <a:off x="5578943" y="3817966"/>
            <a:ext cx="1422436" cy="1414024"/>
          </a:xfrm>
          <a:prstGeom prst="roundRect">
            <a:avLst>
              <a:gd name="adj" fmla="val 9051"/>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8" name="圆角矩形 17"/>
          <p:cNvSpPr/>
          <p:nvPr/>
        </p:nvSpPr>
        <p:spPr>
          <a:xfrm>
            <a:off x="7130693" y="3817966"/>
            <a:ext cx="1422436" cy="1414024"/>
          </a:xfrm>
          <a:prstGeom prst="roundRect">
            <a:avLst>
              <a:gd name="adj" fmla="val 9051"/>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9" name="圆角矩形 18"/>
          <p:cNvSpPr/>
          <p:nvPr/>
        </p:nvSpPr>
        <p:spPr>
          <a:xfrm>
            <a:off x="6613442" y="3303775"/>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1</a:t>
            </a:r>
            <a:endParaRPr lang="zh-CN" altLang="en-US">
              <a:solidFill>
                <a:schemeClr val="bg1"/>
              </a:solidFill>
            </a:endParaRPr>
          </a:p>
        </p:txBody>
      </p:sp>
      <p:sp>
        <p:nvSpPr>
          <p:cNvPr id="20" name="圆角矩形 19"/>
          <p:cNvSpPr/>
          <p:nvPr/>
        </p:nvSpPr>
        <p:spPr>
          <a:xfrm>
            <a:off x="7130693" y="3303775"/>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2</a:t>
            </a:r>
            <a:endParaRPr lang="zh-CN" altLang="en-US">
              <a:solidFill>
                <a:schemeClr val="bg1"/>
              </a:solidFill>
            </a:endParaRPr>
          </a:p>
        </p:txBody>
      </p:sp>
      <p:sp>
        <p:nvSpPr>
          <p:cNvPr id="21" name="圆角矩形 20"/>
          <p:cNvSpPr/>
          <p:nvPr/>
        </p:nvSpPr>
        <p:spPr>
          <a:xfrm>
            <a:off x="6613442" y="3817966"/>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3</a:t>
            </a:r>
            <a:endParaRPr lang="zh-CN" altLang="en-US">
              <a:solidFill>
                <a:schemeClr val="bg1"/>
              </a:solidFill>
            </a:endParaRPr>
          </a:p>
        </p:txBody>
      </p:sp>
      <p:sp>
        <p:nvSpPr>
          <p:cNvPr id="22" name="圆角矩形 21"/>
          <p:cNvSpPr/>
          <p:nvPr/>
        </p:nvSpPr>
        <p:spPr>
          <a:xfrm>
            <a:off x="7130693" y="3817966"/>
            <a:ext cx="387937" cy="385643"/>
          </a:xfrm>
          <a:prstGeom prst="round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4</a:t>
            </a:r>
            <a:endParaRPr lang="zh-CN" altLang="en-US">
              <a:solidFill>
                <a:schemeClr val="bg1"/>
              </a:solidFill>
            </a:endParaRPr>
          </a:p>
        </p:txBody>
      </p:sp>
      <p:sp>
        <p:nvSpPr>
          <p:cNvPr id="23" name="TextBox 22"/>
          <p:cNvSpPr txBox="1"/>
          <p:nvPr/>
        </p:nvSpPr>
        <p:spPr>
          <a:xfrm>
            <a:off x="2397867" y="25824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4403079" y="2300563"/>
            <a:ext cx="1593128" cy="246221"/>
          </a:xfrm>
          <a:prstGeom prst="rect">
            <a:avLst/>
          </a:prstGeom>
          <a:noFill/>
        </p:spPr>
        <p:txBody>
          <a:bodyPr wrap="square" lIns="81887" tIns="0" rIns="81887" bIns="0" rtlCol="0" anchor="t">
            <a:spAutoFit/>
          </a:bodyPr>
          <a:lstStyle/>
          <a:p>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8762635" y="25824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39" name="TextBox 38"/>
          <p:cNvSpPr txBox="1"/>
          <p:nvPr/>
        </p:nvSpPr>
        <p:spPr>
          <a:xfrm>
            <a:off x="8773925" y="2298337"/>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40" name="TextBox 39"/>
          <p:cNvSpPr txBox="1"/>
          <p:nvPr/>
        </p:nvSpPr>
        <p:spPr>
          <a:xfrm>
            <a:off x="2397867" y="42399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41" name="TextBox 40"/>
          <p:cNvSpPr txBox="1"/>
          <p:nvPr/>
        </p:nvSpPr>
        <p:spPr>
          <a:xfrm>
            <a:off x="4403079" y="3954058"/>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
        <p:nvSpPr>
          <p:cNvPr id="42" name="TextBox 41"/>
          <p:cNvSpPr txBox="1"/>
          <p:nvPr/>
        </p:nvSpPr>
        <p:spPr>
          <a:xfrm>
            <a:off x="8762635" y="42399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43" name="TextBox 42"/>
          <p:cNvSpPr txBox="1"/>
          <p:nvPr/>
        </p:nvSpPr>
        <p:spPr>
          <a:xfrm>
            <a:off x="8773925" y="3955836"/>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p>
        </p:txBody>
      </p:sp>
    </p:spTree>
  </p:cSld>
  <p:clrMapOvr>
    <a:masterClrMapping/>
  </p:clrMapOvr>
  <p:transition spd="slow"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childTnLst>
                          </p:cTn>
                        </p:par>
                        <p:par>
                          <p:cTn id="29" fill="hold">
                            <p:stCondLst>
                              <p:cond delay="500"/>
                            </p:stCondLst>
                            <p:childTnLst>
                              <p:par>
                                <p:cTn id="30" presetID="23" presetClass="entr" presetSubtype="52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ppt_x</p:attrName>
                                        </p:attrNameLst>
                                      </p:cBhvr>
                                      <p:tavLst>
                                        <p:tav tm="0">
                                          <p:val>
                                            <p:fltVal val="0.5"/>
                                          </p:val>
                                        </p:tav>
                                        <p:tav tm="100000">
                                          <p:val>
                                            <p:strVal val="#ppt_x"/>
                                          </p:val>
                                        </p:tav>
                                      </p:tavLst>
                                    </p:anim>
                                    <p:anim calcmode="lin" valueType="num">
                                      <p:cBhvr>
                                        <p:cTn id="35" dur="500" fill="hold"/>
                                        <p:tgtEl>
                                          <p:spTgt spid="19"/>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ppt_x</p:attrName>
                                        </p:attrNameLst>
                                      </p:cBhvr>
                                      <p:tavLst>
                                        <p:tav tm="0">
                                          <p:val>
                                            <p:fltVal val="0.5"/>
                                          </p:val>
                                        </p:tav>
                                        <p:tav tm="100000">
                                          <p:val>
                                            <p:strVal val="#ppt_x"/>
                                          </p:val>
                                        </p:tav>
                                      </p:tavLst>
                                    </p:anim>
                                    <p:anim calcmode="lin" valueType="num">
                                      <p:cBhvr>
                                        <p:cTn id="41" dur="500" fill="hold"/>
                                        <p:tgtEl>
                                          <p:spTgt spid="20"/>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 calcmode="lin" valueType="num">
                                      <p:cBhvr>
                                        <p:cTn id="46" dur="500" fill="hold"/>
                                        <p:tgtEl>
                                          <p:spTgt spid="21"/>
                                        </p:tgtEl>
                                        <p:attrNameLst>
                                          <p:attrName>ppt_x</p:attrName>
                                        </p:attrNameLst>
                                      </p:cBhvr>
                                      <p:tavLst>
                                        <p:tav tm="0">
                                          <p:val>
                                            <p:fltVal val="0.5"/>
                                          </p:val>
                                        </p:tav>
                                        <p:tav tm="100000">
                                          <p:val>
                                            <p:strVal val="#ppt_x"/>
                                          </p:val>
                                        </p:tav>
                                      </p:tavLst>
                                    </p:anim>
                                    <p:anim calcmode="lin" valueType="num">
                                      <p:cBhvr>
                                        <p:cTn id="47" dur="500" fill="hold"/>
                                        <p:tgtEl>
                                          <p:spTgt spid="21"/>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 calcmode="lin" valueType="num">
                                      <p:cBhvr>
                                        <p:cTn id="52" dur="500" fill="hold"/>
                                        <p:tgtEl>
                                          <p:spTgt spid="22"/>
                                        </p:tgtEl>
                                        <p:attrNameLst>
                                          <p:attrName>ppt_x</p:attrName>
                                        </p:attrNameLst>
                                      </p:cBhvr>
                                      <p:tavLst>
                                        <p:tav tm="0">
                                          <p:val>
                                            <p:fltVal val="0.5"/>
                                          </p:val>
                                        </p:tav>
                                        <p:tav tm="100000">
                                          <p:val>
                                            <p:strVal val="#ppt_x"/>
                                          </p:val>
                                        </p:tav>
                                      </p:tavLst>
                                    </p:anim>
                                    <p:anim calcmode="lin" valueType="num">
                                      <p:cBhvr>
                                        <p:cTn id="53" dur="500" fill="hold"/>
                                        <p:tgtEl>
                                          <p:spTgt spid="22"/>
                                        </p:tgtEl>
                                        <p:attrNameLst>
                                          <p:attrName>ppt_y</p:attrName>
                                        </p:attrNameLst>
                                      </p:cBhvr>
                                      <p:tavLst>
                                        <p:tav tm="0">
                                          <p:val>
                                            <p:fltVal val="0.5"/>
                                          </p:val>
                                        </p:tav>
                                        <p:tav tm="100000">
                                          <p:val>
                                            <p:strVal val="#ppt_y"/>
                                          </p:val>
                                        </p:tav>
                                      </p:tavLst>
                                    </p:anim>
                                  </p:childTnLst>
                                </p:cTn>
                              </p:par>
                            </p:childTnLst>
                          </p:cTn>
                        </p:par>
                        <p:par>
                          <p:cTn id="54" fill="hold">
                            <p:stCondLst>
                              <p:cond delay="1000"/>
                            </p:stCondLst>
                            <p:childTnLst>
                              <p:par>
                                <p:cTn id="55" presetID="12" presetClass="entr" presetSubtype="2"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p:tgtEl>
                                          <p:spTgt spid="24"/>
                                        </p:tgtEl>
                                        <p:attrNameLst>
                                          <p:attrName>ppt_x</p:attrName>
                                        </p:attrNameLst>
                                      </p:cBhvr>
                                      <p:tavLst>
                                        <p:tav tm="0">
                                          <p:val>
                                            <p:strVal val="#ppt_x+#ppt_w*1.125000"/>
                                          </p:val>
                                        </p:tav>
                                        <p:tav tm="100000">
                                          <p:val>
                                            <p:strVal val="#ppt_x"/>
                                          </p:val>
                                        </p:tav>
                                      </p:tavLst>
                                    </p:anim>
                                    <p:animEffect transition="in" filter="wipe(left)">
                                      <p:cBhvr>
                                        <p:cTn id="58" dur="500"/>
                                        <p:tgtEl>
                                          <p:spTgt spid="24"/>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p:tgtEl>
                                          <p:spTgt spid="23"/>
                                        </p:tgtEl>
                                        <p:attrNameLst>
                                          <p:attrName>ppt_x</p:attrName>
                                        </p:attrNameLst>
                                      </p:cBhvr>
                                      <p:tavLst>
                                        <p:tav tm="0">
                                          <p:val>
                                            <p:strVal val="#ppt_x+#ppt_w*1.125000"/>
                                          </p:val>
                                        </p:tav>
                                        <p:tav tm="100000">
                                          <p:val>
                                            <p:strVal val="#ppt_x"/>
                                          </p:val>
                                        </p:tav>
                                      </p:tavLst>
                                    </p:anim>
                                    <p:animEffect transition="in" filter="wipe(left)">
                                      <p:cBhvr>
                                        <p:cTn id="62" dur="500"/>
                                        <p:tgtEl>
                                          <p:spTgt spid="23"/>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p:tgtEl>
                                          <p:spTgt spid="39"/>
                                        </p:tgtEl>
                                        <p:attrNameLst>
                                          <p:attrName>ppt_x</p:attrName>
                                        </p:attrNameLst>
                                      </p:cBhvr>
                                      <p:tavLst>
                                        <p:tav tm="0">
                                          <p:val>
                                            <p:strVal val="#ppt_x-#ppt_w*1.125000"/>
                                          </p:val>
                                        </p:tav>
                                        <p:tav tm="100000">
                                          <p:val>
                                            <p:strVal val="#ppt_x"/>
                                          </p:val>
                                        </p:tav>
                                      </p:tavLst>
                                    </p:anim>
                                    <p:animEffect transition="in" filter="wipe(right)">
                                      <p:cBhvr>
                                        <p:cTn id="66" dur="500"/>
                                        <p:tgtEl>
                                          <p:spTgt spid="39"/>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p:tgtEl>
                                          <p:spTgt spid="25"/>
                                        </p:tgtEl>
                                        <p:attrNameLst>
                                          <p:attrName>ppt_x</p:attrName>
                                        </p:attrNameLst>
                                      </p:cBhvr>
                                      <p:tavLst>
                                        <p:tav tm="0">
                                          <p:val>
                                            <p:strVal val="#ppt_x-#ppt_w*1.125000"/>
                                          </p:val>
                                        </p:tav>
                                        <p:tav tm="100000">
                                          <p:val>
                                            <p:strVal val="#ppt_x"/>
                                          </p:val>
                                        </p:tav>
                                      </p:tavLst>
                                    </p:anim>
                                    <p:animEffect transition="in" filter="wipe(right)">
                                      <p:cBhvr>
                                        <p:cTn id="70" dur="500"/>
                                        <p:tgtEl>
                                          <p:spTgt spid="25"/>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p:tgtEl>
                                          <p:spTgt spid="41"/>
                                        </p:tgtEl>
                                        <p:attrNameLst>
                                          <p:attrName>ppt_x</p:attrName>
                                        </p:attrNameLst>
                                      </p:cBhvr>
                                      <p:tavLst>
                                        <p:tav tm="0">
                                          <p:val>
                                            <p:strVal val="#ppt_x+#ppt_w*1.125000"/>
                                          </p:val>
                                        </p:tav>
                                        <p:tav tm="100000">
                                          <p:val>
                                            <p:strVal val="#ppt_x"/>
                                          </p:val>
                                        </p:tav>
                                      </p:tavLst>
                                    </p:anim>
                                    <p:animEffect transition="in" filter="wipe(left)">
                                      <p:cBhvr>
                                        <p:cTn id="74" dur="500"/>
                                        <p:tgtEl>
                                          <p:spTgt spid="41"/>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p:tgtEl>
                                          <p:spTgt spid="40"/>
                                        </p:tgtEl>
                                        <p:attrNameLst>
                                          <p:attrName>ppt_x</p:attrName>
                                        </p:attrNameLst>
                                      </p:cBhvr>
                                      <p:tavLst>
                                        <p:tav tm="0">
                                          <p:val>
                                            <p:strVal val="#ppt_x+#ppt_w*1.125000"/>
                                          </p:val>
                                        </p:tav>
                                        <p:tav tm="100000">
                                          <p:val>
                                            <p:strVal val="#ppt_x"/>
                                          </p:val>
                                        </p:tav>
                                      </p:tavLst>
                                    </p:anim>
                                    <p:animEffect transition="in" filter="wipe(left)">
                                      <p:cBhvr>
                                        <p:cTn id="78" dur="500"/>
                                        <p:tgtEl>
                                          <p:spTgt spid="40"/>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p:tgtEl>
                                          <p:spTgt spid="43"/>
                                        </p:tgtEl>
                                        <p:attrNameLst>
                                          <p:attrName>ppt_x</p:attrName>
                                        </p:attrNameLst>
                                      </p:cBhvr>
                                      <p:tavLst>
                                        <p:tav tm="0">
                                          <p:val>
                                            <p:strVal val="#ppt_x-#ppt_w*1.125000"/>
                                          </p:val>
                                        </p:tav>
                                        <p:tav tm="100000">
                                          <p:val>
                                            <p:strVal val="#ppt_x"/>
                                          </p:val>
                                        </p:tav>
                                      </p:tavLst>
                                    </p:anim>
                                    <p:animEffect transition="in" filter="wipe(right)">
                                      <p:cBhvr>
                                        <p:cTn id="82" dur="500"/>
                                        <p:tgtEl>
                                          <p:spTgt spid="43"/>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500"/>
                                        <p:tgtEl>
                                          <p:spTgt spid="42"/>
                                        </p:tgtEl>
                                        <p:attrNameLst>
                                          <p:attrName>ppt_x</p:attrName>
                                        </p:attrNameLst>
                                      </p:cBhvr>
                                      <p:tavLst>
                                        <p:tav tm="0">
                                          <p:val>
                                            <p:strVal val="#ppt_x-#ppt_w*1.125000"/>
                                          </p:val>
                                        </p:tav>
                                        <p:tav tm="100000">
                                          <p:val>
                                            <p:strVal val="#ppt_x"/>
                                          </p:val>
                                        </p:tav>
                                      </p:tavLst>
                                    </p:anim>
                                    <p:animEffect transition="in" filter="wipe(right)">
                                      <p:cBhvr>
                                        <p:cTn id="8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39"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568D1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568D11"/>
            </a:solidFill>
            <a:ln>
              <a:solidFill>
                <a:srgbClr val="568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568D1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
          <p:cNvSpPr>
            <a:spLocks noChangeArrowheads="1"/>
          </p:cNvSpPr>
          <p:nvPr/>
        </p:nvSpPr>
        <p:spPr bwMode="auto">
          <a:xfrm rot="10800000">
            <a:off x="2957528" y="3710255"/>
            <a:ext cx="3035759" cy="84523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81235" tIns="40618" rIns="81235" bIns="40618" rtlCol="0" anchor="ctr"/>
          <a:lstStyle/>
          <a:p>
            <a:pPr algn="ctr"/>
            <a:endParaRPr lang="zh-CN" altLang="en-US" dirty="0"/>
          </a:p>
        </p:txBody>
      </p:sp>
      <p:sp>
        <p:nvSpPr>
          <p:cNvPr id="15" name="AutoShape 3"/>
          <p:cNvSpPr>
            <a:spLocks noChangeArrowheads="1"/>
          </p:cNvSpPr>
          <p:nvPr/>
        </p:nvSpPr>
        <p:spPr bwMode="auto">
          <a:xfrm rot="10800000">
            <a:off x="3857656" y="2555521"/>
            <a:ext cx="1235503" cy="34225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81235" tIns="40618" rIns="81235" bIns="40618" rtlCol="0" anchor="ctr"/>
          <a:lstStyle/>
          <a:p>
            <a:pPr algn="ctr"/>
            <a:endParaRPr lang="zh-CN" altLang="en-US" dirty="0"/>
          </a:p>
        </p:txBody>
      </p:sp>
      <p:sp>
        <p:nvSpPr>
          <p:cNvPr id="16" name="AutoShape 6"/>
          <p:cNvSpPr>
            <a:spLocks noChangeArrowheads="1"/>
          </p:cNvSpPr>
          <p:nvPr/>
        </p:nvSpPr>
        <p:spPr bwMode="auto">
          <a:xfrm>
            <a:off x="4088626" y="1802272"/>
            <a:ext cx="773561" cy="653811"/>
          </a:xfrm>
          <a:prstGeom prst="triangle">
            <a:avLst>
              <a:gd name="adj" fmla="val 50000"/>
            </a:avLst>
          </a:prstGeom>
          <a:solidFill>
            <a:srgbClr val="568D11"/>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sp>
        <p:nvSpPr>
          <p:cNvPr id="17" name="AutoShape 4"/>
          <p:cNvSpPr>
            <a:spLocks noChangeArrowheads="1"/>
          </p:cNvSpPr>
          <p:nvPr/>
        </p:nvSpPr>
        <p:spPr bwMode="auto">
          <a:xfrm rot="10800000">
            <a:off x="3488317" y="3034072"/>
            <a:ext cx="1974182" cy="55064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sp>
        <p:nvSpPr>
          <p:cNvPr id="18" name="AutoShape 5"/>
          <p:cNvSpPr>
            <a:spLocks noChangeArrowheads="1"/>
          </p:cNvSpPr>
          <p:nvPr/>
        </p:nvSpPr>
        <p:spPr bwMode="auto">
          <a:xfrm rot="10800000">
            <a:off x="2458987" y="4663237"/>
            <a:ext cx="4032842" cy="79245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cxnSp>
        <p:nvCxnSpPr>
          <p:cNvPr id="19" name="直接连接符 18"/>
          <p:cNvCxnSpPr/>
          <p:nvPr/>
        </p:nvCxnSpPr>
        <p:spPr>
          <a:xfrm>
            <a:off x="4504643" y="2161132"/>
            <a:ext cx="3187941" cy="0"/>
          </a:xfrm>
          <a:prstGeom prst="line">
            <a:avLst/>
          </a:prstGeom>
          <a:noFill/>
          <a:ln w="12700">
            <a:solidFill>
              <a:srgbClr val="568D1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p:nvPr/>
        </p:nvCxnSpPr>
        <p:spPr>
          <a:xfrm>
            <a:off x="4492313" y="2725490"/>
            <a:ext cx="3200271"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4504643" y="3311014"/>
            <a:ext cx="3187941"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p:nvCxnSpPr>
        <p:spPr>
          <a:xfrm>
            <a:off x="4475408" y="4167889"/>
            <a:ext cx="321717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4475408" y="5016228"/>
            <a:ext cx="321717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4" name="TextBox 23"/>
          <p:cNvSpPr txBox="1"/>
          <p:nvPr/>
        </p:nvSpPr>
        <p:spPr>
          <a:xfrm>
            <a:off x="7845466" y="4861587"/>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25" name="TextBox 24"/>
          <p:cNvSpPr txBox="1"/>
          <p:nvPr/>
        </p:nvSpPr>
        <p:spPr>
          <a:xfrm>
            <a:off x="6731676" y="4601658"/>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845466" y="4018393"/>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28" name="TextBox 27"/>
          <p:cNvSpPr txBox="1"/>
          <p:nvPr/>
        </p:nvSpPr>
        <p:spPr>
          <a:xfrm>
            <a:off x="6731676" y="3766098"/>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7845466" y="3195434"/>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2" name="TextBox 31"/>
          <p:cNvSpPr txBox="1"/>
          <p:nvPr/>
        </p:nvSpPr>
        <p:spPr>
          <a:xfrm>
            <a:off x="6731676" y="2917629"/>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845466" y="2572015"/>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6" name="TextBox 35"/>
          <p:cNvSpPr txBox="1"/>
          <p:nvPr/>
        </p:nvSpPr>
        <p:spPr>
          <a:xfrm>
            <a:off x="6731676" y="2341149"/>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845466" y="1989611"/>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rgbClr val="568D1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0" name="TextBox 39"/>
          <p:cNvSpPr txBox="1"/>
          <p:nvPr/>
        </p:nvSpPr>
        <p:spPr>
          <a:xfrm>
            <a:off x="6678855" y="1758745"/>
            <a:ext cx="1087386" cy="359028"/>
          </a:xfrm>
          <a:prstGeom prst="rect">
            <a:avLst/>
          </a:prstGeom>
          <a:noFill/>
        </p:spPr>
        <p:txBody>
          <a:bodyPr wrap="none" lIns="81235" tIns="40618" rIns="81235" bIns="40618" rtlCol="0">
            <a:spAutoFit/>
          </a:bodyPr>
          <a:lstStyle/>
          <a:p>
            <a:pPr algn="ctr"/>
            <a:r>
              <a:rPr lang="zh-CN" altLang="en-US" dirty="0" smtClean="0">
                <a:solidFill>
                  <a:srgbClr val="568D11"/>
                </a:solidFill>
                <a:latin typeface="微软雅黑" panose="020B0503020204020204" pitchFamily="34" charset="-122"/>
                <a:ea typeface="微软雅黑" panose="020B0503020204020204" pitchFamily="34" charset="-122"/>
              </a:rPr>
              <a:t>添加标题</a:t>
            </a:r>
            <a:endParaRPr lang="zh-CN" altLang="en-US" dirty="0">
              <a:solidFill>
                <a:srgbClr val="568D1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advTm="5000">
        <p:fade/>
      </p:transition>
    </mc:Choice>
    <mc:Fallback>
      <p:transition spd="med" advTm="500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4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14:bounceEnd="6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14:bounceEnd="64000">
                                          <p:cBhvr additive="base">
                                            <p:cTn id="15" dur="1000" fill="hold"/>
                                            <p:tgtEl>
                                              <p:spTgt spid="17"/>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14:bounceEnd="64000">
                                          <p:cBhvr additive="base">
                                            <p:cTn id="19" dur="1000" fill="hold"/>
                                            <p:tgtEl>
                                              <p:spTgt spid="15"/>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16"/>
                                            </p:tgtEl>
                                            <p:attrNameLst>
                                              <p:attrName>style.visibility</p:attrName>
                                            </p:attrNameLst>
                                          </p:cBhvr>
                                          <p:to>
                                            <p:strVal val="visible"/>
                                          </p:to>
                                        </p:set>
                                        <p:anim calcmode="lin" valueType="num" p14:bounceEnd="64000">
                                          <p:cBhvr additive="base">
                                            <p:cTn id="23" dur="1000" fill="hold"/>
                                            <p:tgtEl>
                                              <p:spTgt spid="16"/>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250" fill="hold"/>
                                            <p:tgtEl>
                                              <p:spTgt spid="40"/>
                                            </p:tgtEl>
                                            <p:attrNameLst>
                                              <p:attrName>ppt_x</p:attrName>
                                            </p:attrNameLst>
                                          </p:cBhvr>
                                          <p:tavLst>
                                            <p:tav tm="0">
                                              <p:val>
                                                <p:strVal val="#ppt_x"/>
                                              </p:val>
                                            </p:tav>
                                            <p:tav tm="100000">
                                              <p:val>
                                                <p:strVal val="#ppt_x"/>
                                              </p:val>
                                            </p:tav>
                                          </p:tavLst>
                                        </p:anim>
                                        <p:anim calcmode="lin" valueType="num">
                                          <p:cBhvr>
                                            <p:cTn id="45" dur="250" fill="hold"/>
                                            <p:tgtEl>
                                              <p:spTgt spid="40"/>
                                            </p:tgtEl>
                                            <p:attrNameLst>
                                              <p:attrName>ppt_y</p:attrName>
                                            </p:attrNameLst>
                                          </p:cBhvr>
                                          <p:tavLst>
                                            <p:tav tm="0">
                                              <p:val>
                                                <p:strVal val="#ppt_y-#ppt_h/2"/>
                                              </p:val>
                                            </p:tav>
                                            <p:tav tm="100000">
                                              <p:val>
                                                <p:strVal val="#ppt_y"/>
                                              </p:val>
                                            </p:tav>
                                          </p:tavLst>
                                        </p:anim>
                                        <p:anim calcmode="lin" valueType="num">
                                          <p:cBhvr>
                                            <p:cTn id="46" dur="250" fill="hold"/>
                                            <p:tgtEl>
                                              <p:spTgt spid="40"/>
                                            </p:tgtEl>
                                            <p:attrNameLst>
                                              <p:attrName>ppt_w</p:attrName>
                                            </p:attrNameLst>
                                          </p:cBhvr>
                                          <p:tavLst>
                                            <p:tav tm="0">
                                              <p:val>
                                                <p:strVal val="#ppt_w"/>
                                              </p:val>
                                            </p:tav>
                                            <p:tav tm="100000">
                                              <p:val>
                                                <p:strVal val="#ppt_w"/>
                                              </p:val>
                                            </p:tav>
                                          </p:tavLst>
                                        </p:anim>
                                        <p:anim calcmode="lin" valueType="num">
                                          <p:cBhvr>
                                            <p:cTn id="47" dur="250" fill="hold"/>
                                            <p:tgtEl>
                                              <p:spTgt spid="40"/>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6"/>
                                            </p:tgtEl>
                                            <p:attrNameLst>
                                              <p:attrName>style.visibility</p:attrName>
                                            </p:attrNameLst>
                                          </p:cBhvr>
                                          <p:to>
                                            <p:strVal val="visible"/>
                                          </p:to>
                                        </p:set>
                                        <p:anim calcmode="lin" valueType="num">
                                          <p:cBhvr>
                                            <p:cTn id="50" dur="250" fill="hold"/>
                                            <p:tgtEl>
                                              <p:spTgt spid="36"/>
                                            </p:tgtEl>
                                            <p:attrNameLst>
                                              <p:attrName>ppt_x</p:attrName>
                                            </p:attrNameLst>
                                          </p:cBhvr>
                                          <p:tavLst>
                                            <p:tav tm="0">
                                              <p:val>
                                                <p:strVal val="#ppt_x"/>
                                              </p:val>
                                            </p:tav>
                                            <p:tav tm="100000">
                                              <p:val>
                                                <p:strVal val="#ppt_x"/>
                                              </p:val>
                                            </p:tav>
                                          </p:tavLst>
                                        </p:anim>
                                        <p:anim calcmode="lin" valueType="num">
                                          <p:cBhvr>
                                            <p:cTn id="51" dur="250" fill="hold"/>
                                            <p:tgtEl>
                                              <p:spTgt spid="36"/>
                                            </p:tgtEl>
                                            <p:attrNameLst>
                                              <p:attrName>ppt_y</p:attrName>
                                            </p:attrNameLst>
                                          </p:cBhvr>
                                          <p:tavLst>
                                            <p:tav tm="0">
                                              <p:val>
                                                <p:strVal val="#ppt_y-#ppt_h/2"/>
                                              </p:val>
                                            </p:tav>
                                            <p:tav tm="100000">
                                              <p:val>
                                                <p:strVal val="#ppt_y"/>
                                              </p:val>
                                            </p:tav>
                                          </p:tavLst>
                                        </p:anim>
                                        <p:anim calcmode="lin" valueType="num">
                                          <p:cBhvr>
                                            <p:cTn id="52" dur="250" fill="hold"/>
                                            <p:tgtEl>
                                              <p:spTgt spid="36"/>
                                            </p:tgtEl>
                                            <p:attrNameLst>
                                              <p:attrName>ppt_w</p:attrName>
                                            </p:attrNameLst>
                                          </p:cBhvr>
                                          <p:tavLst>
                                            <p:tav tm="0">
                                              <p:val>
                                                <p:strVal val="#ppt_w"/>
                                              </p:val>
                                            </p:tav>
                                            <p:tav tm="100000">
                                              <p:val>
                                                <p:strVal val="#ppt_w"/>
                                              </p:val>
                                            </p:tav>
                                          </p:tavLst>
                                        </p:anim>
                                        <p:anim calcmode="lin" valueType="num">
                                          <p:cBhvr>
                                            <p:cTn id="53" dur="250" fill="hold"/>
                                            <p:tgtEl>
                                              <p:spTgt spid="36"/>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2"/>
                                            </p:tgtEl>
                                            <p:attrNameLst>
                                              <p:attrName>style.visibility</p:attrName>
                                            </p:attrNameLst>
                                          </p:cBhvr>
                                          <p:to>
                                            <p:strVal val="visible"/>
                                          </p:to>
                                        </p:se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ppt_h/2"/>
                                              </p:val>
                                            </p:tav>
                                            <p:tav tm="100000">
                                              <p:val>
                                                <p:strVal val="#ppt_y"/>
                                              </p:val>
                                            </p:tav>
                                          </p:tavLst>
                                        </p:anim>
                                        <p:anim calcmode="lin" valueType="num">
                                          <p:cBhvr>
                                            <p:cTn id="58" dur="250" fill="hold"/>
                                            <p:tgtEl>
                                              <p:spTgt spid="32"/>
                                            </p:tgtEl>
                                            <p:attrNameLst>
                                              <p:attrName>ppt_w</p:attrName>
                                            </p:attrNameLst>
                                          </p:cBhvr>
                                          <p:tavLst>
                                            <p:tav tm="0">
                                              <p:val>
                                                <p:strVal val="#ppt_w"/>
                                              </p:val>
                                            </p:tav>
                                            <p:tav tm="100000">
                                              <p:val>
                                                <p:strVal val="#ppt_w"/>
                                              </p:val>
                                            </p:tav>
                                          </p:tavLst>
                                        </p:anim>
                                        <p:anim calcmode="lin" valueType="num">
                                          <p:cBhvr>
                                            <p:cTn id="59" dur="250" fill="hold"/>
                                            <p:tgtEl>
                                              <p:spTgt spid="32"/>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ppt_x</p:attrName>
                                            </p:attrNameLst>
                                          </p:cBhvr>
                                          <p:tavLst>
                                            <p:tav tm="0">
                                              <p:val>
                                                <p:strVal val="#ppt_x"/>
                                              </p:val>
                                            </p:tav>
                                            <p:tav tm="100000">
                                              <p:val>
                                                <p:strVal val="#ppt_x"/>
                                              </p:val>
                                            </p:tav>
                                          </p:tavLst>
                                        </p:anim>
                                        <p:anim calcmode="lin" valueType="num">
                                          <p:cBhvr>
                                            <p:cTn id="63" dur="250" fill="hold"/>
                                            <p:tgtEl>
                                              <p:spTgt spid="28"/>
                                            </p:tgtEl>
                                            <p:attrNameLst>
                                              <p:attrName>ppt_y</p:attrName>
                                            </p:attrNameLst>
                                          </p:cBhvr>
                                          <p:tavLst>
                                            <p:tav tm="0">
                                              <p:val>
                                                <p:strVal val="#ppt_y-#ppt_h/2"/>
                                              </p:val>
                                            </p:tav>
                                            <p:tav tm="100000">
                                              <p:val>
                                                <p:strVal val="#ppt_y"/>
                                              </p:val>
                                            </p:tav>
                                          </p:tavLst>
                                        </p:anim>
                                        <p:anim calcmode="lin" valueType="num">
                                          <p:cBhvr>
                                            <p:cTn id="64" dur="250" fill="hold"/>
                                            <p:tgtEl>
                                              <p:spTgt spid="28"/>
                                            </p:tgtEl>
                                            <p:attrNameLst>
                                              <p:attrName>ppt_w</p:attrName>
                                            </p:attrNameLst>
                                          </p:cBhvr>
                                          <p:tavLst>
                                            <p:tav tm="0">
                                              <p:val>
                                                <p:strVal val="#ppt_w"/>
                                              </p:val>
                                            </p:tav>
                                            <p:tav tm="100000">
                                              <p:val>
                                                <p:strVal val="#ppt_w"/>
                                              </p:val>
                                            </p:tav>
                                          </p:tavLst>
                                        </p:anim>
                                        <p:anim calcmode="lin" valueType="num">
                                          <p:cBhvr>
                                            <p:cTn id="65" dur="250" fill="hold"/>
                                            <p:tgtEl>
                                              <p:spTgt spid="2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25"/>
                                            </p:tgtEl>
                                            <p:attrNameLst>
                                              <p:attrName>style.visibility</p:attrName>
                                            </p:attrNameLst>
                                          </p:cBhvr>
                                          <p:to>
                                            <p:strVal val="visible"/>
                                          </p:to>
                                        </p:set>
                                        <p:anim calcmode="lin" valueType="num">
                                          <p:cBhvr>
                                            <p:cTn id="68" dur="250" fill="hold"/>
                                            <p:tgtEl>
                                              <p:spTgt spid="25"/>
                                            </p:tgtEl>
                                            <p:attrNameLst>
                                              <p:attrName>ppt_x</p:attrName>
                                            </p:attrNameLst>
                                          </p:cBhvr>
                                          <p:tavLst>
                                            <p:tav tm="0">
                                              <p:val>
                                                <p:strVal val="#ppt_x"/>
                                              </p:val>
                                            </p:tav>
                                            <p:tav tm="100000">
                                              <p:val>
                                                <p:strVal val="#ppt_x"/>
                                              </p:val>
                                            </p:tav>
                                          </p:tavLst>
                                        </p:anim>
                                        <p:anim calcmode="lin" valueType="num">
                                          <p:cBhvr>
                                            <p:cTn id="69" dur="250" fill="hold"/>
                                            <p:tgtEl>
                                              <p:spTgt spid="25"/>
                                            </p:tgtEl>
                                            <p:attrNameLst>
                                              <p:attrName>ppt_y</p:attrName>
                                            </p:attrNameLst>
                                          </p:cBhvr>
                                          <p:tavLst>
                                            <p:tav tm="0">
                                              <p:val>
                                                <p:strVal val="#ppt_y-#ppt_h/2"/>
                                              </p:val>
                                            </p:tav>
                                            <p:tav tm="100000">
                                              <p:val>
                                                <p:strVal val="#ppt_y"/>
                                              </p:val>
                                            </p:tav>
                                          </p:tavLst>
                                        </p:anim>
                                        <p:anim calcmode="lin" valueType="num">
                                          <p:cBhvr>
                                            <p:cTn id="70" dur="250" fill="hold"/>
                                            <p:tgtEl>
                                              <p:spTgt spid="25"/>
                                            </p:tgtEl>
                                            <p:attrNameLst>
                                              <p:attrName>ppt_w</p:attrName>
                                            </p:attrNameLst>
                                          </p:cBhvr>
                                          <p:tavLst>
                                            <p:tav tm="0">
                                              <p:val>
                                                <p:strVal val="#ppt_w"/>
                                              </p:val>
                                            </p:tav>
                                            <p:tav tm="100000">
                                              <p:val>
                                                <p:strVal val="#ppt_w"/>
                                              </p:val>
                                            </p:tav>
                                          </p:tavLst>
                                        </p:anim>
                                        <p:anim calcmode="lin" valueType="num">
                                          <p:cBhvr>
                                            <p:cTn id="71" dur="250" fill="hold"/>
                                            <p:tgtEl>
                                              <p:spTgt spid="25"/>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4" grpId="0"/>
          <p:bldP spid="25" grpId="0"/>
          <p:bldP spid="26" grpId="0"/>
          <p:bldP spid="28" grpId="0"/>
          <p:bldP spid="30" grpId="0"/>
          <p:bldP spid="32" grpId="0"/>
          <p:bldP spid="34" grpId="0"/>
          <p:bldP spid="36" grpId="0"/>
          <p:bldP spid="39" grpId="0"/>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250" fill="hold"/>
                                            <p:tgtEl>
                                              <p:spTgt spid="40"/>
                                            </p:tgtEl>
                                            <p:attrNameLst>
                                              <p:attrName>ppt_x</p:attrName>
                                            </p:attrNameLst>
                                          </p:cBhvr>
                                          <p:tavLst>
                                            <p:tav tm="0">
                                              <p:val>
                                                <p:strVal val="#ppt_x"/>
                                              </p:val>
                                            </p:tav>
                                            <p:tav tm="100000">
                                              <p:val>
                                                <p:strVal val="#ppt_x"/>
                                              </p:val>
                                            </p:tav>
                                          </p:tavLst>
                                        </p:anim>
                                        <p:anim calcmode="lin" valueType="num">
                                          <p:cBhvr>
                                            <p:cTn id="45" dur="250" fill="hold"/>
                                            <p:tgtEl>
                                              <p:spTgt spid="40"/>
                                            </p:tgtEl>
                                            <p:attrNameLst>
                                              <p:attrName>ppt_y</p:attrName>
                                            </p:attrNameLst>
                                          </p:cBhvr>
                                          <p:tavLst>
                                            <p:tav tm="0">
                                              <p:val>
                                                <p:strVal val="#ppt_y-#ppt_h/2"/>
                                              </p:val>
                                            </p:tav>
                                            <p:tav tm="100000">
                                              <p:val>
                                                <p:strVal val="#ppt_y"/>
                                              </p:val>
                                            </p:tav>
                                          </p:tavLst>
                                        </p:anim>
                                        <p:anim calcmode="lin" valueType="num">
                                          <p:cBhvr>
                                            <p:cTn id="46" dur="250" fill="hold"/>
                                            <p:tgtEl>
                                              <p:spTgt spid="40"/>
                                            </p:tgtEl>
                                            <p:attrNameLst>
                                              <p:attrName>ppt_w</p:attrName>
                                            </p:attrNameLst>
                                          </p:cBhvr>
                                          <p:tavLst>
                                            <p:tav tm="0">
                                              <p:val>
                                                <p:strVal val="#ppt_w"/>
                                              </p:val>
                                            </p:tav>
                                            <p:tav tm="100000">
                                              <p:val>
                                                <p:strVal val="#ppt_w"/>
                                              </p:val>
                                            </p:tav>
                                          </p:tavLst>
                                        </p:anim>
                                        <p:anim calcmode="lin" valueType="num">
                                          <p:cBhvr>
                                            <p:cTn id="47" dur="250" fill="hold"/>
                                            <p:tgtEl>
                                              <p:spTgt spid="40"/>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6"/>
                                            </p:tgtEl>
                                            <p:attrNameLst>
                                              <p:attrName>style.visibility</p:attrName>
                                            </p:attrNameLst>
                                          </p:cBhvr>
                                          <p:to>
                                            <p:strVal val="visible"/>
                                          </p:to>
                                        </p:set>
                                        <p:anim calcmode="lin" valueType="num">
                                          <p:cBhvr>
                                            <p:cTn id="50" dur="250" fill="hold"/>
                                            <p:tgtEl>
                                              <p:spTgt spid="36"/>
                                            </p:tgtEl>
                                            <p:attrNameLst>
                                              <p:attrName>ppt_x</p:attrName>
                                            </p:attrNameLst>
                                          </p:cBhvr>
                                          <p:tavLst>
                                            <p:tav tm="0">
                                              <p:val>
                                                <p:strVal val="#ppt_x"/>
                                              </p:val>
                                            </p:tav>
                                            <p:tav tm="100000">
                                              <p:val>
                                                <p:strVal val="#ppt_x"/>
                                              </p:val>
                                            </p:tav>
                                          </p:tavLst>
                                        </p:anim>
                                        <p:anim calcmode="lin" valueType="num">
                                          <p:cBhvr>
                                            <p:cTn id="51" dur="250" fill="hold"/>
                                            <p:tgtEl>
                                              <p:spTgt spid="36"/>
                                            </p:tgtEl>
                                            <p:attrNameLst>
                                              <p:attrName>ppt_y</p:attrName>
                                            </p:attrNameLst>
                                          </p:cBhvr>
                                          <p:tavLst>
                                            <p:tav tm="0">
                                              <p:val>
                                                <p:strVal val="#ppt_y-#ppt_h/2"/>
                                              </p:val>
                                            </p:tav>
                                            <p:tav tm="100000">
                                              <p:val>
                                                <p:strVal val="#ppt_y"/>
                                              </p:val>
                                            </p:tav>
                                          </p:tavLst>
                                        </p:anim>
                                        <p:anim calcmode="lin" valueType="num">
                                          <p:cBhvr>
                                            <p:cTn id="52" dur="250" fill="hold"/>
                                            <p:tgtEl>
                                              <p:spTgt spid="36"/>
                                            </p:tgtEl>
                                            <p:attrNameLst>
                                              <p:attrName>ppt_w</p:attrName>
                                            </p:attrNameLst>
                                          </p:cBhvr>
                                          <p:tavLst>
                                            <p:tav tm="0">
                                              <p:val>
                                                <p:strVal val="#ppt_w"/>
                                              </p:val>
                                            </p:tav>
                                            <p:tav tm="100000">
                                              <p:val>
                                                <p:strVal val="#ppt_w"/>
                                              </p:val>
                                            </p:tav>
                                          </p:tavLst>
                                        </p:anim>
                                        <p:anim calcmode="lin" valueType="num">
                                          <p:cBhvr>
                                            <p:cTn id="53" dur="250" fill="hold"/>
                                            <p:tgtEl>
                                              <p:spTgt spid="36"/>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2"/>
                                            </p:tgtEl>
                                            <p:attrNameLst>
                                              <p:attrName>style.visibility</p:attrName>
                                            </p:attrNameLst>
                                          </p:cBhvr>
                                          <p:to>
                                            <p:strVal val="visible"/>
                                          </p:to>
                                        </p:se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ppt_h/2"/>
                                              </p:val>
                                            </p:tav>
                                            <p:tav tm="100000">
                                              <p:val>
                                                <p:strVal val="#ppt_y"/>
                                              </p:val>
                                            </p:tav>
                                          </p:tavLst>
                                        </p:anim>
                                        <p:anim calcmode="lin" valueType="num">
                                          <p:cBhvr>
                                            <p:cTn id="58" dur="250" fill="hold"/>
                                            <p:tgtEl>
                                              <p:spTgt spid="32"/>
                                            </p:tgtEl>
                                            <p:attrNameLst>
                                              <p:attrName>ppt_w</p:attrName>
                                            </p:attrNameLst>
                                          </p:cBhvr>
                                          <p:tavLst>
                                            <p:tav tm="0">
                                              <p:val>
                                                <p:strVal val="#ppt_w"/>
                                              </p:val>
                                            </p:tav>
                                            <p:tav tm="100000">
                                              <p:val>
                                                <p:strVal val="#ppt_w"/>
                                              </p:val>
                                            </p:tav>
                                          </p:tavLst>
                                        </p:anim>
                                        <p:anim calcmode="lin" valueType="num">
                                          <p:cBhvr>
                                            <p:cTn id="59" dur="250" fill="hold"/>
                                            <p:tgtEl>
                                              <p:spTgt spid="32"/>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ppt_x</p:attrName>
                                            </p:attrNameLst>
                                          </p:cBhvr>
                                          <p:tavLst>
                                            <p:tav tm="0">
                                              <p:val>
                                                <p:strVal val="#ppt_x"/>
                                              </p:val>
                                            </p:tav>
                                            <p:tav tm="100000">
                                              <p:val>
                                                <p:strVal val="#ppt_x"/>
                                              </p:val>
                                            </p:tav>
                                          </p:tavLst>
                                        </p:anim>
                                        <p:anim calcmode="lin" valueType="num">
                                          <p:cBhvr>
                                            <p:cTn id="63" dur="250" fill="hold"/>
                                            <p:tgtEl>
                                              <p:spTgt spid="28"/>
                                            </p:tgtEl>
                                            <p:attrNameLst>
                                              <p:attrName>ppt_y</p:attrName>
                                            </p:attrNameLst>
                                          </p:cBhvr>
                                          <p:tavLst>
                                            <p:tav tm="0">
                                              <p:val>
                                                <p:strVal val="#ppt_y-#ppt_h/2"/>
                                              </p:val>
                                            </p:tav>
                                            <p:tav tm="100000">
                                              <p:val>
                                                <p:strVal val="#ppt_y"/>
                                              </p:val>
                                            </p:tav>
                                          </p:tavLst>
                                        </p:anim>
                                        <p:anim calcmode="lin" valueType="num">
                                          <p:cBhvr>
                                            <p:cTn id="64" dur="250" fill="hold"/>
                                            <p:tgtEl>
                                              <p:spTgt spid="28"/>
                                            </p:tgtEl>
                                            <p:attrNameLst>
                                              <p:attrName>ppt_w</p:attrName>
                                            </p:attrNameLst>
                                          </p:cBhvr>
                                          <p:tavLst>
                                            <p:tav tm="0">
                                              <p:val>
                                                <p:strVal val="#ppt_w"/>
                                              </p:val>
                                            </p:tav>
                                            <p:tav tm="100000">
                                              <p:val>
                                                <p:strVal val="#ppt_w"/>
                                              </p:val>
                                            </p:tav>
                                          </p:tavLst>
                                        </p:anim>
                                        <p:anim calcmode="lin" valueType="num">
                                          <p:cBhvr>
                                            <p:cTn id="65" dur="250" fill="hold"/>
                                            <p:tgtEl>
                                              <p:spTgt spid="2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25"/>
                                            </p:tgtEl>
                                            <p:attrNameLst>
                                              <p:attrName>style.visibility</p:attrName>
                                            </p:attrNameLst>
                                          </p:cBhvr>
                                          <p:to>
                                            <p:strVal val="visible"/>
                                          </p:to>
                                        </p:set>
                                        <p:anim calcmode="lin" valueType="num">
                                          <p:cBhvr>
                                            <p:cTn id="68" dur="250" fill="hold"/>
                                            <p:tgtEl>
                                              <p:spTgt spid="25"/>
                                            </p:tgtEl>
                                            <p:attrNameLst>
                                              <p:attrName>ppt_x</p:attrName>
                                            </p:attrNameLst>
                                          </p:cBhvr>
                                          <p:tavLst>
                                            <p:tav tm="0">
                                              <p:val>
                                                <p:strVal val="#ppt_x"/>
                                              </p:val>
                                            </p:tav>
                                            <p:tav tm="100000">
                                              <p:val>
                                                <p:strVal val="#ppt_x"/>
                                              </p:val>
                                            </p:tav>
                                          </p:tavLst>
                                        </p:anim>
                                        <p:anim calcmode="lin" valueType="num">
                                          <p:cBhvr>
                                            <p:cTn id="69" dur="250" fill="hold"/>
                                            <p:tgtEl>
                                              <p:spTgt spid="25"/>
                                            </p:tgtEl>
                                            <p:attrNameLst>
                                              <p:attrName>ppt_y</p:attrName>
                                            </p:attrNameLst>
                                          </p:cBhvr>
                                          <p:tavLst>
                                            <p:tav tm="0">
                                              <p:val>
                                                <p:strVal val="#ppt_y-#ppt_h/2"/>
                                              </p:val>
                                            </p:tav>
                                            <p:tav tm="100000">
                                              <p:val>
                                                <p:strVal val="#ppt_y"/>
                                              </p:val>
                                            </p:tav>
                                          </p:tavLst>
                                        </p:anim>
                                        <p:anim calcmode="lin" valueType="num">
                                          <p:cBhvr>
                                            <p:cTn id="70" dur="250" fill="hold"/>
                                            <p:tgtEl>
                                              <p:spTgt spid="25"/>
                                            </p:tgtEl>
                                            <p:attrNameLst>
                                              <p:attrName>ppt_w</p:attrName>
                                            </p:attrNameLst>
                                          </p:cBhvr>
                                          <p:tavLst>
                                            <p:tav tm="0">
                                              <p:val>
                                                <p:strVal val="#ppt_w"/>
                                              </p:val>
                                            </p:tav>
                                            <p:tav tm="100000">
                                              <p:val>
                                                <p:strVal val="#ppt_w"/>
                                              </p:val>
                                            </p:tav>
                                          </p:tavLst>
                                        </p:anim>
                                        <p:anim calcmode="lin" valueType="num">
                                          <p:cBhvr>
                                            <p:cTn id="71" dur="250" fill="hold"/>
                                            <p:tgtEl>
                                              <p:spTgt spid="25"/>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4" grpId="0"/>
          <p:bldP spid="25" grpId="0"/>
          <p:bldP spid="26" grpId="0"/>
          <p:bldP spid="28" grpId="0"/>
          <p:bldP spid="30" grpId="0"/>
          <p:bldP spid="32" grpId="0"/>
          <p:bldP spid="34" grpId="0"/>
          <p:bldP spid="36" grpId="0"/>
          <p:bldP spid="39" grpId="0"/>
          <p:bldP spid="40" grpId="0"/>
        </p:bldLst>
      </p:timing>
    </mc:Fallback>
  </mc:AlternateContent>
</p:sld>
</file>

<file path=ppt/theme/theme1.xml><?xml version="1.0" encoding="utf-8"?>
<a:theme xmlns:a="http://schemas.openxmlformats.org/drawingml/2006/main" name="1">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3886</Words>
  <Application>Microsoft Office PowerPoint</Application>
  <PresentationFormat>自定义</PresentationFormat>
  <Paragraphs>297</Paragraphs>
  <Slides>27</Slides>
  <Notes>27</Notes>
  <HiddenSlides>0</HiddenSlides>
  <MMClips>1</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1</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subject>1</dc:subject>
  <dc:description>1</dc:description>
  <cp:lastModifiedBy>Administrator</cp:lastModifiedBy>
  <cp:revision>3</cp:revision>
  <dcterms:created xsi:type="dcterms:W3CDTF">2014-06-18T03:33:00Z</dcterms:created>
  <dcterms:modified xsi:type="dcterms:W3CDTF">2017-07-08T14:33:06Z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