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02" r:id="rId2"/>
    <p:sldId id="325" r:id="rId3"/>
    <p:sldId id="341" r:id="rId4"/>
    <p:sldId id="321" r:id="rId5"/>
    <p:sldId id="292" r:id="rId6"/>
    <p:sldId id="322" r:id="rId7"/>
    <p:sldId id="309" r:id="rId8"/>
    <p:sldId id="327" r:id="rId9"/>
    <p:sldId id="308" r:id="rId10"/>
    <p:sldId id="310" r:id="rId11"/>
    <p:sldId id="304" r:id="rId12"/>
    <p:sldId id="328" r:id="rId13"/>
    <p:sldId id="323" r:id="rId14"/>
    <p:sldId id="324" r:id="rId15"/>
    <p:sldId id="306" r:id="rId16"/>
    <p:sldId id="332" r:id="rId17"/>
    <p:sldId id="333" r:id="rId18"/>
    <p:sldId id="334" r:id="rId19"/>
    <p:sldId id="329" r:id="rId20"/>
    <p:sldId id="335" r:id="rId21"/>
    <p:sldId id="330" r:id="rId22"/>
    <p:sldId id="336" r:id="rId23"/>
    <p:sldId id="340" r:id="rId24"/>
    <p:sldId id="337" r:id="rId25"/>
    <p:sldId id="338" r:id="rId26"/>
    <p:sldId id="303" r:id="rId27"/>
  </p:sldIdLst>
  <p:sldSz cx="9144000" cy="5143500" type="screen16x9"/>
  <p:notesSz cx="6858000" cy="9144000"/>
  <p:embeddedFontLst>
    <p:embeddedFont>
      <p:font typeface="Segoe UI Semilight" charset="0"/>
      <p:regular r:id="rId29"/>
    </p:embeddedFont>
    <p:embeddedFont>
      <p:font typeface="微软雅黑" pitchFamily="34" charset="-122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方正正黑简体" charset="-122"/>
      <p:regular r:id="rId36"/>
    </p:embeddedFont>
  </p:embeddedFont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1pPr>
    <a:lvl2pPr marL="342900" lvl="1" indent="1143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2pPr>
    <a:lvl3pPr marL="685800" lvl="2" indent="2286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3pPr>
    <a:lvl4pPr marL="1028700" lvl="3" indent="3429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4pPr>
    <a:lvl5pPr marL="1371600" lvl="4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5pPr>
    <a:lvl6pPr marL="2286000" lvl="5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6pPr>
    <a:lvl7pPr marL="2743200" lvl="6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7pPr>
    <a:lvl8pPr marL="3200400" lvl="7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8pPr>
    <a:lvl9pPr marL="3657600" lvl="8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6977" autoAdjust="0"/>
  </p:normalViewPr>
  <p:slideViewPr>
    <p:cSldViewPr snapToGrid="0" showGuides="1">
      <p:cViewPr varScale="1">
        <p:scale>
          <a:sx n="143" d="100"/>
          <a:sy n="143" d="100"/>
        </p:scale>
        <p:origin x="-714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6" d="100"/>
        <a:sy n="12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 smtClean="0"/>
              <a:t>亮亮图文旗舰店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19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2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20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22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25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26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4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id-ID" alt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5</a:t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6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7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8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9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7763" y="327025"/>
            <a:ext cx="2495550" cy="479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5040313"/>
            <a:ext cx="9144000" cy="104775"/>
          </a:xfrm>
          <a:prstGeom prst="rect">
            <a:avLst/>
          </a:prstGeom>
          <a:solidFill>
            <a:srgbClr val="06417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5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9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3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56188"/>
            <a:ext cx="9144000" cy="107950"/>
          </a:xfrm>
          <a:prstGeom prst="rect">
            <a:avLst/>
          </a:prstGeom>
          <a:solidFill>
            <a:srgbClr val="7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8438" y="217488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cs"/>
              </a:rPr>
              <a:t>点击添加标题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2424" y="1234440"/>
            <a:ext cx="2359152" cy="1495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0" y="206342"/>
            <a:ext cx="214975" cy="360000"/>
            <a:chOff x="194371" y="217201"/>
            <a:chExt cx="237165" cy="468000"/>
          </a:xfrm>
          <a:solidFill>
            <a:srgbClr val="7CC144"/>
          </a:solidFill>
        </p:grpSpPr>
        <p:sp>
          <p:nvSpPr>
            <p:cNvPr id="8" name="矩形 7"/>
            <p:cNvSpPr/>
            <p:nvPr/>
          </p:nvSpPr>
          <p:spPr>
            <a:xfrm>
              <a:off x="194371" y="217201"/>
              <a:ext cx="144016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95536" y="217201"/>
              <a:ext cx="36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6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7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1163" y="384175"/>
            <a:ext cx="176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单击此处添加标题</a:t>
            </a:r>
          </a:p>
        </p:txBody>
      </p:sp>
      <p:pic>
        <p:nvPicPr>
          <p:cNvPr id="2053" name="图片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8"/>
          <p:cNvSpPr/>
          <p:nvPr userDrawn="1"/>
        </p:nvSpPr>
        <p:spPr>
          <a:xfrm>
            <a:off x="6477000" y="176213"/>
            <a:ext cx="9032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10" name="矩形 9"/>
          <p:cNvSpPr/>
          <p:nvPr/>
        </p:nvSpPr>
        <p:spPr>
          <a:xfrm>
            <a:off x="8564563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29613" y="258763"/>
            <a:ext cx="182563" cy="13811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97838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1300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6350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83463" y="258763"/>
            <a:ext cx="184150" cy="13811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algn="r" fontAlgn="base"/>
              <a:t>‹#›</a:t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17145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" y="906463"/>
            <a:ext cx="504825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3" y="776288"/>
            <a:ext cx="37782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" y="327025"/>
            <a:ext cx="684213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50" y="295275"/>
            <a:ext cx="1087438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9038" y="3857625"/>
            <a:ext cx="1263650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13319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3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我</a:t>
              </a: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13325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9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的</a:t>
              </a: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13331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5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论</a:t>
              </a: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13337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1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文</a:t>
              </a: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13343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7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答</a:t>
              </a: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13349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53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辩</a:t>
              </a:r>
            </a:p>
          </p:txBody>
        </p:sp>
      </p:grpSp>
      <p:cxnSp>
        <p:nvCxnSpPr>
          <p:cNvPr id="48" name="直接连接符 47"/>
          <p:cNvCxnSpPr>
            <a:stCxn id="39" idx="0"/>
            <a:endCxn id="39" idx="2"/>
          </p:cNvCxnSpPr>
          <p:nvPr/>
        </p:nvCxnSpPr>
        <p:spPr>
          <a:xfrm flipV="1">
            <a:off x="1951038" y="2451100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063750" y="2549525"/>
            <a:ext cx="51482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rPr>
              <a:t>适用于论文答辩、开题报告、答辩汇报等演示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38" y="3662363"/>
            <a:ext cx="1801812" cy="1266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Group 4"/>
          <p:cNvGrpSpPr>
            <a:grpSpLocks noChangeAspect="1"/>
          </p:cNvGrpSpPr>
          <p:nvPr/>
        </p:nvGrpSpPr>
        <p:grpSpPr>
          <a:xfrm>
            <a:off x="1806575" y="2147888"/>
            <a:ext cx="449263" cy="292100"/>
            <a:chOff x="2432" y="1329"/>
            <a:chExt cx="657" cy="4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24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6" name="TextBox 34"/>
          <p:cNvSpPr txBox="1"/>
          <p:nvPr/>
        </p:nvSpPr>
        <p:spPr>
          <a:xfrm>
            <a:off x="1600200" y="4105275"/>
            <a:ext cx="5992813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3799" name="组合 7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685800" rtl="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kern="1200" cap="none" spc="225" normalizeH="0" baseline="0" noProof="0" dirty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rPr>
                  <a:t>点击添加标题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1090722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302264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4983151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94523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</p:grpSp>
      <p:pic>
        <p:nvPicPr>
          <p:cNvPr id="33816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研究思路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3" name="文本框 17"/>
            <p:cNvSpPr txBox="1"/>
            <p:nvPr/>
          </p:nvSpPr>
          <p:spPr>
            <a:xfrm>
              <a:off x="861747" y="1648179"/>
              <a:ext cx="10813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步骤一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6417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6" name="文本框 18"/>
            <p:cNvSpPr txBox="1"/>
            <p:nvPr/>
          </p:nvSpPr>
          <p:spPr>
            <a:xfrm>
              <a:off x="2720597" y="1652040"/>
              <a:ext cx="94591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步骤二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9" name="文本框 19"/>
            <p:cNvSpPr txBox="1"/>
            <p:nvPr/>
          </p:nvSpPr>
          <p:spPr>
            <a:xfrm>
              <a:off x="4265266" y="1652040"/>
              <a:ext cx="94583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52" name="文本框 20"/>
            <p:cNvSpPr txBox="1"/>
            <p:nvPr/>
          </p:nvSpPr>
          <p:spPr>
            <a:xfrm>
              <a:off x="5735042" y="1652040"/>
              <a:ext cx="9346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步骤四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55" name="文本框 21"/>
            <p:cNvSpPr txBox="1"/>
            <p:nvPr/>
          </p:nvSpPr>
          <p:spPr>
            <a:xfrm>
              <a:off x="7242600" y="1652040"/>
              <a:ext cx="921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步骤五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088" y="2355851"/>
            <a:ext cx="1519237" cy="1046511"/>
            <a:chOff x="1034229" y="1255861"/>
            <a:chExt cx="1789697" cy="1046076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79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 algn="ctr" defTabSz="683895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 smtClean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亮亮图文旗舰店</a:t>
              </a:r>
            </a:p>
            <a:p>
              <a:pPr lvl="0" algn="ctr" defTabSz="683895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 smtClean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https://liangliangtuwen.tmall.com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pic>
        <p:nvPicPr>
          <p:cNvPr id="35871" name="图片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研究步骤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7890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20" name="文本框 19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关键技术与难点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30312" y="2019402"/>
              <a:ext cx="1659014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THREE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155768" y="2106415"/>
              <a:ext cx="658457" cy="789670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关键技术</a:t>
            </a: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 Box 65"/>
          <p:cNvSpPr txBox="1"/>
          <p:nvPr/>
        </p:nvSpPr>
        <p:spPr>
          <a:xfrm>
            <a:off x="877888" y="17510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单击添加标题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/>
          <p:nvPr/>
        </p:nvSpPr>
        <p:spPr>
          <a:xfrm>
            <a:off x="877888" y="340518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单击添加标题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关键难点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1988" name="组合 4"/>
            <p:cNvGrpSpPr/>
            <p:nvPr/>
          </p:nvGrpSpPr>
          <p:grpSpPr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  <a:endCxn id="9" idx="3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599" y="1140701"/>
                <a:ext cx="289916" cy="131796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8" cy="72866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8" cy="7302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1996" name="组合 12"/>
            <p:cNvGrpSpPr/>
            <p:nvPr/>
          </p:nvGrpSpPr>
          <p:grpSpPr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9" idx="5"/>
                <a:endCxn id="17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  <a:endCxn id="17" idx="3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666" y="995310"/>
                <a:ext cx="287806" cy="1609333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8" cy="11699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682341" y="1394385"/>
              <a:ext cx="2039136" cy="3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r" defTabSz="685800" rtl="0" fontAlgn="auto"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添加标题一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8" name="TextBox 14"/>
            <p:cNvSpPr txBox="1"/>
            <p:nvPr/>
          </p:nvSpPr>
          <p:spPr>
            <a:xfrm>
              <a:off x="5171954" y="1407576"/>
              <a:ext cx="2039290" cy="36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00188" y="3094038"/>
            <a:ext cx="2219325" cy="1190625"/>
            <a:chOff x="1512237" y="3294193"/>
            <a:chExt cx="2219829" cy="1189680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80025" y="3098800"/>
            <a:ext cx="2219325" cy="1166813"/>
            <a:chOff x="5291943" y="3273646"/>
            <a:chExt cx="2219829" cy="1165404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165490" cy="220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</a:p>
          </p:txBody>
        </p:sp>
      </p:grpSp>
      <p:pic>
        <p:nvPicPr>
          <p:cNvPr id="44058" name="图片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案例对比分析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4608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13" name="文本框 12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研究成果与应用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30312" y="2019402"/>
              <a:ext cx="1616150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PART FOUR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/>
          <p:nvPr/>
        </p:nvCxnSpPr>
        <p:spPr>
          <a:xfrm>
            <a:off x="37798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3" name="直接箭头连接符 6"/>
          <p:cNvCxnSpPr/>
          <p:nvPr/>
        </p:nvCxnSpPr>
        <p:spPr>
          <a:xfrm>
            <a:off x="69421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4" name="直接箭头连接符 7"/>
          <p:cNvCxnSpPr/>
          <p:nvPr/>
        </p:nvCxnSpPr>
        <p:spPr>
          <a:xfrm>
            <a:off x="21986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5" name="直接箭头连接符 8"/>
          <p:cNvCxnSpPr/>
          <p:nvPr/>
        </p:nvCxnSpPr>
        <p:spPr>
          <a:xfrm>
            <a:off x="53609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3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141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研究目标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1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01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02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文字说明性文字说明性文字说明性</a:t>
            </a: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03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4488" y="2095500"/>
            <a:ext cx="849312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成果形式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应用前景</a:t>
            </a: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3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45" name="文本框 21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48" name="文本框 26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51" name="文本框 29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536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18027"/>
              <a:ext cx="2741551" cy="522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CONTENTS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1980251" y="1976522"/>
              <a:ext cx="1004864" cy="584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3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目录</a:t>
              </a: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4052888" y="1890713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课题综述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549650" y="1817688"/>
            <a:ext cx="495300" cy="523875"/>
            <a:chOff x="3487128" y="2047768"/>
            <a:chExt cx="495959" cy="523220"/>
          </a:xfrm>
        </p:grpSpPr>
        <p:sp>
          <p:nvSpPr>
            <p:cNvPr id="73" name="文本框 16"/>
            <p:cNvSpPr txBox="1"/>
            <p:nvPr/>
          </p:nvSpPr>
          <p:spPr>
            <a:xfrm>
              <a:off x="3487128" y="2047768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1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6698" y="2226931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研究过程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105525" y="1827213"/>
            <a:ext cx="527050" cy="523875"/>
            <a:chOff x="6043432" y="2057986"/>
            <a:chExt cx="527294" cy="523220"/>
          </a:xfrm>
        </p:grpSpPr>
        <p:sp>
          <p:nvSpPr>
            <p:cNvPr id="77" name="文本框 20"/>
            <p:cNvSpPr txBox="1"/>
            <p:nvPr/>
          </p:nvSpPr>
          <p:spPr>
            <a:xfrm>
              <a:off x="6043432" y="2057986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4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550" y="2227636"/>
              <a:ext cx="246176" cy="245755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目前现状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3549650" y="2397125"/>
            <a:ext cx="495300" cy="523875"/>
            <a:chOff x="3487128" y="2627150"/>
            <a:chExt cx="495959" cy="523220"/>
          </a:xfrm>
        </p:grpSpPr>
        <p:sp>
          <p:nvSpPr>
            <p:cNvPr id="81" name="文本框 23"/>
            <p:cNvSpPr txBox="1"/>
            <p:nvPr/>
          </p:nvSpPr>
          <p:spPr>
            <a:xfrm>
              <a:off x="3487128" y="2627150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2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6698" y="2806314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6638925" y="2493963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研究结论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6105525" y="2406650"/>
            <a:ext cx="527050" cy="523875"/>
            <a:chOff x="6043432" y="2637368"/>
            <a:chExt cx="527294" cy="523220"/>
          </a:xfrm>
        </p:grpSpPr>
        <p:sp>
          <p:nvSpPr>
            <p:cNvPr id="85" name="文本框 26"/>
            <p:cNvSpPr txBox="1"/>
            <p:nvPr/>
          </p:nvSpPr>
          <p:spPr>
            <a:xfrm>
              <a:off x="6043432" y="2637368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550" y="2807019"/>
              <a:ext cx="246176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/>
          <p:nvPr/>
        </p:nvSpPr>
        <p:spPr>
          <a:xfrm>
            <a:off x="4052888" y="3043238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研究目标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3549650" y="2970213"/>
            <a:ext cx="495300" cy="523875"/>
            <a:chOff x="3487128" y="3200893"/>
            <a:chExt cx="495959" cy="523220"/>
          </a:xfrm>
        </p:grpSpPr>
        <p:sp>
          <p:nvSpPr>
            <p:cNvPr id="89" name="文本框 29"/>
            <p:cNvSpPr txBox="1"/>
            <p:nvPr/>
          </p:nvSpPr>
          <p:spPr>
            <a:xfrm>
              <a:off x="3487128" y="3200893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3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6698" y="3380056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33"/>
          <p:cNvSpPr txBox="1"/>
          <p:nvPr/>
        </p:nvSpPr>
        <p:spPr>
          <a:xfrm>
            <a:off x="6638925" y="3068638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参考文献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6105525" y="2981325"/>
            <a:ext cx="527050" cy="522288"/>
            <a:chOff x="6043432" y="3211111"/>
            <a:chExt cx="527294" cy="523220"/>
          </a:xfrm>
        </p:grpSpPr>
        <p:sp>
          <p:nvSpPr>
            <p:cNvPr id="93" name="文本框 32"/>
            <p:cNvSpPr txBox="1"/>
            <p:nvPr/>
          </p:nvSpPr>
          <p:spPr>
            <a:xfrm>
              <a:off x="6043432" y="3211111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6324550" y="3381277"/>
              <a:ext cx="246176" cy="244911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8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6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64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54274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070350" y="2019300"/>
            <a:ext cx="2255838" cy="939800"/>
            <a:chOff x="4070982" y="2019402"/>
            <a:chExt cx="2255503" cy="939618"/>
          </a:xfrm>
        </p:grpSpPr>
        <p:sp>
          <p:nvSpPr>
            <p:cNvPr id="24" name="文本框 23"/>
            <p:cNvSpPr txBox="1"/>
            <p:nvPr/>
          </p:nvSpPr>
          <p:spPr>
            <a:xfrm>
              <a:off x="4070982" y="2251132"/>
              <a:ext cx="2255503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论文总结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118600" y="2019402"/>
              <a:ext cx="1331715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FIVE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17813" y="1944688"/>
            <a:ext cx="1128712" cy="1128712"/>
            <a:chOff x="2817516" y="1944350"/>
            <a:chExt cx="1129689" cy="1129689"/>
          </a:xfrm>
        </p:grpSpPr>
        <p:sp>
          <p:nvSpPr>
            <p:cNvPr id="38" name="椭圆 37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195668" y="2160437"/>
              <a:ext cx="444885" cy="65779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6324" name="组合 4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标题一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738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亮亮图文旗舰店</a:t>
              </a:r>
            </a:p>
            <a:p>
              <a:pPr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https://liangliangtuwen.tmall.com</a:t>
              </a:r>
              <a:endParaRPr lang="en-US" altLang="zh-CN" sz="120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6330" name="组合 10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87432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8691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6336" name="组合 16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004106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标题三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5365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6342" name="组合 22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2103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标题四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62163" y="2064726"/>
              <a:ext cx="1569695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48" y="1584606"/>
              <a:ext cx="557331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136" y="1586195"/>
              <a:ext cx="557331" cy="55577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50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37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3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</a:t>
            </a: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3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8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04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8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3" cy="1798638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29%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54%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77%</a:t>
            </a: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870450" y="1031875"/>
            <a:ext cx="3562350" cy="879475"/>
            <a:chOff x="544923" y="2418093"/>
            <a:chExt cx="4750103" cy="1173228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04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添加标题一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0450" y="2162175"/>
            <a:ext cx="3562350" cy="881063"/>
            <a:chOff x="544923" y="2418093"/>
            <a:chExt cx="4750103" cy="1173228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0450" y="3225800"/>
            <a:ext cx="3562350" cy="881063"/>
            <a:chOff x="544923" y="2418093"/>
            <a:chExt cx="4750103" cy="1173228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添加标题三</a:t>
              </a:r>
            </a:p>
          </p:txBody>
        </p:sp>
      </p:grpSp>
      <p:pic>
        <p:nvPicPr>
          <p:cNvPr id="60435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8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135313" y="1290638"/>
            <a:ext cx="2846387" cy="2827337"/>
            <a:chOff x="3134916" y="1290638"/>
            <a:chExt cx="2846874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51" y="3552191"/>
              <a:ext cx="600178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5" y="2772947"/>
              <a:ext cx="600178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83" y="1422363"/>
              <a:ext cx="60017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612" y="2266676"/>
              <a:ext cx="60017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致谢</a:t>
            </a:r>
          </a:p>
        </p:txBody>
      </p:sp>
      <p:sp>
        <p:nvSpPr>
          <p:cNvPr id="4" name="矩形 3"/>
          <p:cNvSpPr/>
          <p:nvPr/>
        </p:nvSpPr>
        <p:spPr>
          <a:xfrm>
            <a:off x="2735263" y="866775"/>
            <a:ext cx="3957638" cy="1027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THANKS!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1884363"/>
            <a:ext cx="64357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老师，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老师对该论文从选题，构思到最后定稿的各个环节给予细心指引与教导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使我得以最终完成毕业论文设计！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最后，我要向百忙之中抽时间对本文进行审阅，评议和参与本人论文答辩的各位老师表示感谢！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0225" y="3976688"/>
            <a:ext cx="30480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恳请各位老师批评指正！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" y="906463"/>
            <a:ext cx="504825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3" y="776288"/>
            <a:ext cx="37782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" y="327025"/>
            <a:ext cx="684213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50" y="279400"/>
            <a:ext cx="1087438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9038" y="3857625"/>
            <a:ext cx="1263650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66567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71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我</a:t>
              </a: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66573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77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的</a:t>
              </a: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66579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83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论</a:t>
              </a: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66585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89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文</a:t>
              </a: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66591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95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答</a:t>
              </a: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66597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601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辩</a:t>
              </a:r>
            </a:p>
          </p:txBody>
        </p:sp>
      </p:grpSp>
      <p:cxnSp>
        <p:nvCxnSpPr>
          <p:cNvPr id="48" name="直接连接符 47"/>
          <p:cNvCxnSpPr>
            <a:stCxn id="39" idx="0"/>
            <a:endCxn id="39" idx="2"/>
          </p:cNvCxnSpPr>
          <p:nvPr/>
        </p:nvCxnSpPr>
        <p:spPr>
          <a:xfrm flipV="1">
            <a:off x="1951038" y="2403475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541588" y="2549525"/>
            <a:ext cx="3916362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rPr>
              <a:t>感谢聆听</a:t>
            </a: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4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9458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235325" y="1957388"/>
            <a:ext cx="1128713" cy="1128712"/>
            <a:chOff x="2558424" y="1401428"/>
            <a:chExt cx="1318727" cy="1318727"/>
          </a:xfrm>
        </p:grpSpPr>
        <p:sp>
          <p:nvSpPr>
            <p:cNvPr id="35" name="椭圆 34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675274" y="1815037"/>
              <a:ext cx="1085027" cy="597230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48175" y="2032000"/>
            <a:ext cx="1460500" cy="1038225"/>
            <a:chOff x="4447677" y="2019402"/>
            <a:chExt cx="1461654" cy="1038453"/>
          </a:xfrm>
        </p:grpSpPr>
        <p:sp>
          <p:nvSpPr>
            <p:cNvPr id="19465" name="文本框 37"/>
            <p:cNvSpPr txBox="1"/>
            <p:nvPr/>
          </p:nvSpPr>
          <p:spPr>
            <a:xfrm>
              <a:off x="4447677" y="2226858"/>
              <a:ext cx="146165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绪论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35059" y="2019402"/>
              <a:ext cx="1286891" cy="308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ONE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21515" name="组合 46"/>
            <p:cNvGrpSpPr/>
            <p:nvPr/>
          </p:nvGrpSpPr>
          <p:grpSpPr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5188" y="1114425"/>
            <a:ext cx="7494587" cy="1674813"/>
            <a:chOff x="2954339" y="1349947"/>
            <a:chExt cx="7162269" cy="1576155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1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960329" cy="31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选题背景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33813" y="3189288"/>
            <a:ext cx="979487" cy="993775"/>
            <a:chOff x="3254772" y="2872916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70213" y="3186944"/>
              <a:ext cx="605357" cy="305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16563" y="3176588"/>
            <a:ext cx="2078037" cy="1171575"/>
            <a:chOff x="789157" y="3505487"/>
            <a:chExt cx="1985951" cy="1103500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11914" y="3800052"/>
              <a:ext cx="1963194" cy="808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92188" y="3186113"/>
            <a:ext cx="2054225" cy="1162050"/>
            <a:chOff x="812496" y="3514973"/>
            <a:chExt cx="1962612" cy="1094013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812496" y="3800432"/>
              <a:ext cx="1962612" cy="80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246063"/>
            <a:ext cx="322262" cy="292100"/>
          </a:xfr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indent="0" algn="r"/>
            <a:fld id="{9A0DB2DC-4C9A-4742-B13C-FB6460FD3503}" type="slidenum">
              <a:rPr lang="en-US" altLang="zh-CN" sz="900" dirty="0">
                <a:solidFill>
                  <a:srgbClr val="898989"/>
                </a:solidFill>
                <a:latin typeface="Nexa Light" panose="02000000000000000000" pitchFamily="50" charset="0"/>
              </a:rPr>
              <a:pPr indent="0" algn="r"/>
              <a:t>5</a:t>
            </a:fld>
            <a:endParaRPr lang="en-US" altLang="zh-CN" sz="900" dirty="0">
              <a:solidFill>
                <a:srgbClr val="898989"/>
              </a:solidFill>
              <a:latin typeface="Nexa Light" panose="02000000000000000000" pitchFamily="50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46438" y="1025525"/>
            <a:ext cx="4060825" cy="728663"/>
            <a:chOff x="2979323" y="1026214"/>
            <a:chExt cx="4060212" cy="728676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56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25638" y="109378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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59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1" y="1220182"/>
              <a:ext cx="442310" cy="3510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1925638" y="2784475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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2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1" y="2908577"/>
              <a:ext cx="549575" cy="3467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925638" y="193675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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5" name="图片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5861" y="2032176"/>
              <a:ext cx="379256" cy="4026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925638" y="3622675"/>
            <a:ext cx="1138237" cy="593725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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8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7401" y="3661291"/>
              <a:ext cx="409363" cy="53114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" name="组合 23"/>
          <p:cNvGrpSpPr/>
          <p:nvPr/>
        </p:nvGrpSpPr>
        <p:grpSpPr>
          <a:xfrm>
            <a:off x="3252788" y="1868488"/>
            <a:ext cx="4060825" cy="728662"/>
            <a:chOff x="2979323" y="1026214"/>
            <a:chExt cx="4060212" cy="72867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1" name="TextBox 29"/>
            <p:cNvSpPr txBox="1"/>
            <p:nvPr/>
          </p:nvSpPr>
          <p:spPr>
            <a:xfrm>
              <a:off x="2985672" y="1246880"/>
              <a:ext cx="4053863" cy="5080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49613" y="2717800"/>
            <a:ext cx="4060825" cy="728663"/>
            <a:chOff x="2979323" y="1026214"/>
            <a:chExt cx="4060212" cy="72867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4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9138" y="3556000"/>
            <a:ext cx="4060825" cy="728663"/>
            <a:chOff x="2979323" y="1026214"/>
            <a:chExt cx="4060212" cy="728676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7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pic>
        <p:nvPicPr>
          <p:cNvPr id="23578" name="图片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8" cy="56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389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2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779463" y="102711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783263" y="2592388"/>
            <a:ext cx="760412" cy="428625"/>
            <a:chOff x="4167266" y="1813810"/>
            <a:chExt cx="1014301" cy="569877"/>
          </a:xfrm>
        </p:grpSpPr>
        <p:sp>
          <p:nvSpPr>
            <p:cNvPr id="94" name="文本框 93"/>
            <p:cNvSpPr txBox="1"/>
            <p:nvPr/>
          </p:nvSpPr>
          <p:spPr>
            <a:xfrm>
              <a:off x="4167266" y="1813810"/>
              <a:ext cx="760196" cy="533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724178" y="1932007"/>
              <a:ext cx="457389" cy="4516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%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83263" y="3529013"/>
            <a:ext cx="760412" cy="419100"/>
            <a:chOff x="4167266" y="1813810"/>
            <a:chExt cx="1014301" cy="558586"/>
          </a:xfrm>
        </p:grpSpPr>
        <p:sp>
          <p:nvSpPr>
            <p:cNvPr id="97" name="文本框 96"/>
            <p:cNvSpPr txBox="1"/>
            <p:nvPr/>
          </p:nvSpPr>
          <p:spPr>
            <a:xfrm>
              <a:off x="4167266" y="1813810"/>
              <a:ext cx="760196" cy="533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65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724178" y="1921718"/>
              <a:ext cx="457389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%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479800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592388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4970463" y="846138"/>
            <a:ext cx="3436937" cy="1300162"/>
            <a:chOff x="5545416" y="1067783"/>
            <a:chExt cx="3437717" cy="1299942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296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b="1" kern="1200" cap="none" spc="0" normalizeH="0" baseline="-300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589213"/>
            <a:ext cx="20066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478213"/>
            <a:ext cx="20066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7695" name="图片 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文本框 48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29698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13" name="文本框 12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研究方法与思路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30312" y="2019402"/>
              <a:ext cx="1330387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TWO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09756" y="2227170"/>
              <a:ext cx="750481" cy="614894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-3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7913" y="2268538"/>
            <a:ext cx="816610" cy="513080"/>
            <a:chOff x="1266729" y="2071701"/>
            <a:chExt cx="815370" cy="514396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815370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2015.06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25638" y="2854325"/>
            <a:ext cx="816610" cy="451167"/>
            <a:chOff x="2113346" y="3064841"/>
            <a:chExt cx="816944" cy="451696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81694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2015.09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90825" y="1854200"/>
            <a:ext cx="816610" cy="415925"/>
            <a:chOff x="2979182" y="2064744"/>
            <a:chExt cx="816944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816944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29013" y="2524125"/>
            <a:ext cx="1027748" cy="252730"/>
            <a:chOff x="3717829" y="2733933"/>
            <a:chExt cx="1027712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816582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59350" y="3135313"/>
            <a:ext cx="861060" cy="430530"/>
            <a:chOff x="5133702" y="3346781"/>
            <a:chExt cx="861825" cy="429733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861825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2016.08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34050" y="2435225"/>
            <a:ext cx="816610" cy="457517"/>
            <a:chOff x="5908402" y="2645741"/>
            <a:chExt cx="816943" cy="457670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816943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2016.10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53163" y="1978025"/>
            <a:ext cx="816610" cy="414338"/>
            <a:chOff x="6441129" y="2188789"/>
            <a:chExt cx="816944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816944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34163" y="3662363"/>
            <a:ext cx="816610" cy="447993"/>
            <a:chOff x="6822054" y="3872561"/>
            <a:chExt cx="816944" cy="449293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81694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2017.02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439025" y="1847850"/>
            <a:ext cx="1002348" cy="255588"/>
            <a:chOff x="7626889" y="2058017"/>
            <a:chExt cx="1002709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816904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2017.04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</a:p>
          </p:txBody>
        </p:sp>
      </p:grpSp>
      <p:pic>
        <p:nvPicPr>
          <p:cNvPr id="31785" name="图片 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60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研究方法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Nexa Light"/>
        <a:ea typeface="华康少女文字W5(P)"/>
        <a:cs typeface=""/>
      </a:majorFont>
      <a:minorFont>
        <a:latin typeface="Nexa Light"/>
        <a:ea typeface="华康少女文字W5(P)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3539</Words>
  <Application>Microsoft Office PowerPoint</Application>
  <PresentationFormat>全屏显示(16:9)</PresentationFormat>
  <Paragraphs>276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Nexa Light</vt:lpstr>
      <vt:lpstr>华康少女文字W5(P)</vt:lpstr>
      <vt:lpstr>Open Sans Light</vt:lpstr>
      <vt:lpstr>Segoe UI Semilight</vt:lpstr>
      <vt:lpstr>微软雅黑</vt:lpstr>
      <vt:lpstr>FontAwesome</vt:lpstr>
      <vt:lpstr>Calibri</vt:lpstr>
      <vt:lpstr>方正正黑简体</vt:lpstr>
      <vt:lpstr>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creator/>
  <dc:description>1</dc:description>
  <cp:lastModifiedBy>Administrator</cp:lastModifiedBy>
  <cp:revision>4</cp:revision>
  <dcterms:created xsi:type="dcterms:W3CDTF">2015-03-31T05:49:00Z</dcterms:created>
  <dcterms:modified xsi:type="dcterms:W3CDTF">2017-07-08T14:36:01Z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