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9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  <p:sldId id="267" r:id="rId12"/>
    <p:sldId id="268" r:id="rId13"/>
    <p:sldId id="269" r:id="rId14"/>
    <p:sldId id="270" r:id="rId15"/>
    <p:sldId id="271" r:id="rId16"/>
    <p:sldId id="272" r:id="rId17"/>
    <p:sldId id="304" r:id="rId18"/>
    <p:sldId id="274" r:id="rId19"/>
    <p:sldId id="275" r:id="rId20"/>
    <p:sldId id="276" r:id="rId21"/>
    <p:sldId id="277" r:id="rId22"/>
    <p:sldId id="278" r:id="rId23"/>
    <p:sldId id="279" r:id="rId24"/>
    <p:sldId id="305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6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EAE"/>
    <a:srgbClr val="67D7BC"/>
    <a:srgbClr val="34495E"/>
    <a:srgbClr val="202A36"/>
    <a:srgbClr val="FFFFFF"/>
    <a:srgbClr val="E8E8E8"/>
    <a:srgbClr val="F9F9F9"/>
    <a:srgbClr val="D3D3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33" autoAdjust="0"/>
  </p:normalViewPr>
  <p:slideViewPr>
    <p:cSldViewPr showGuides="1">
      <p:cViewPr varScale="1">
        <p:scale>
          <a:sx n="109" d="100"/>
          <a:sy n="109" d="100"/>
        </p:scale>
        <p:origin x="-594" y="-90"/>
      </p:cViewPr>
      <p:guideLst>
        <p:guide orient="horz" pos="431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#1" loCatId="process" qsTypeId="urn:microsoft.com/office/officeart/2005/8/quickstyle/simple1#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46CEAE"/>
        </a:solidFill>
        <a:ln>
          <a:noFill/>
        </a:ln>
      </dgm:spPr>
      <dgm:t>
        <a:bodyPr/>
        <a:lstStyle/>
        <a:p>
          <a:r>
            <a: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6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A631F8-73E8-4437-A632-1DA4C96C2081}" type="sibTrans" cxnId="{78D5CF50-3633-4A11-9FE0-D306D94A091D}">
      <dgm:prSet/>
      <dgm:spPr>
        <a:solidFill>
          <a:srgbClr val="46CEAE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FDA6AE-027B-4120-90CE-09301A415796}">
      <dgm:prSet phldrT="[Text]" custT="1"/>
      <dgm:spPr>
        <a:solidFill>
          <a:srgbClr val="46CEAE"/>
        </a:solidFill>
        <a:ln>
          <a:noFill/>
        </a:ln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CFA7FC-124D-47F0-AAB7-D837F03A13D6}" type="sibTrans" cxnId="{97371629-EAFB-49C5-8D4C-1C2CC8EF98DA}">
      <dgm:prSet/>
      <dgm:spPr>
        <a:solidFill>
          <a:srgbClr val="46CEAE"/>
        </a:solidFill>
        <a:ln>
          <a:solidFill>
            <a:srgbClr val="46CEAE"/>
          </a:solidFill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92A023-B595-4B7E-9FD1-86305B47363F}">
      <dgm:prSet phldrT="[Text]" custT="1"/>
      <dgm:spPr>
        <a:solidFill>
          <a:srgbClr val="46CEAE"/>
        </a:solidFill>
        <a:ln>
          <a:noFill/>
        </a:ln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610BF7-B096-4636-A867-71803911F6BC}" type="sibTrans" cxnId="{6393EA77-6C35-4795-B9F8-BC384CEB01BB}">
      <dgm:prSet/>
      <dgm:spPr>
        <a:solidFill>
          <a:srgbClr val="46CEAE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9B389E-0F3A-4E44-B6E2-13F1399C142F}">
      <dgm:prSet phldrT="[Text]" custT="1"/>
      <dgm:spPr>
        <a:solidFill>
          <a:srgbClr val="46CEAE"/>
        </a:solidFill>
        <a:ln>
          <a:noFill/>
        </a:ln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>
        <dgm:presLayoutVars>
          <dgm:bulletEnabled val="1"/>
        </dgm:presLayoutVars>
      </dgm:prSet>
      <dgm:spPr>
        <a:noFill/>
        <a:ln>
          <a:solidFill>
            <a:srgbClr val="46CEAE"/>
          </a:solidFill>
        </a:ln>
      </dgm:spPr>
      <dgm:t>
        <a:bodyPr/>
        <a:lstStyle/>
        <a:p>
          <a:endParaRPr lang="id-ID"/>
        </a:p>
      </dgm:t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 custLinFactNeighborY="-7560"/>
      <dgm:spPr/>
      <dgm:t>
        <a:bodyPr/>
        <a:lstStyle/>
        <a:p>
          <a:endParaRPr lang="en-US"/>
        </a:p>
      </dgm:t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46CEAE"/>
          </a:solidFill>
        </a:ln>
      </dgm:spPr>
      <dgm:t>
        <a:bodyPr/>
        <a:lstStyle/>
        <a:p>
          <a:endParaRPr lang="id-ID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 custLinFactNeighborY="4554"/>
      <dgm:spPr/>
      <dgm:t>
        <a:bodyPr/>
        <a:lstStyle/>
        <a:p>
          <a:endParaRPr lang="en-US"/>
        </a:p>
      </dgm:t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46CEAE"/>
          </a:solidFill>
        </a:ln>
      </dgm:spPr>
      <dgm:t>
        <a:bodyPr/>
        <a:lstStyle/>
        <a:p>
          <a:endParaRPr lang="zh-CN" alt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 custLinFactNeighborY="-7560"/>
      <dgm:spPr/>
      <dgm:t>
        <a:bodyPr/>
        <a:lstStyle/>
        <a:p>
          <a:endParaRPr lang="en-US"/>
        </a:p>
      </dgm:t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46CEAE"/>
          </a:solidFill>
        </a:ln>
      </dgm:spPr>
      <dgm:t>
        <a:bodyPr/>
        <a:lstStyle/>
        <a:p>
          <a:endParaRPr lang="zh-CN" alt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FB5D09A5-9E01-49DA-A225-530EF89A32BA}" type="presOf" srcId="{37FDA6AE-027B-4120-90CE-09301A415796}" destId="{D1957E8D-52E6-47CA-9E1F-B3BE7EB3E09B}" srcOrd="0" destOrd="0" presId="urn:microsoft.com/office/officeart/2005/8/layout/hProcess4#1"/>
    <dgm:cxn modelId="{ADA9AB18-50DB-4C79-88D9-0A71C91EC55E}" type="presOf" srcId="{45610BF7-B096-4636-A867-71803911F6BC}" destId="{2467359E-7225-4CFB-BBD2-900CCD5D7BDE}" srcOrd="0" destOrd="0" presId="urn:microsoft.com/office/officeart/2005/8/layout/hProcess4#1"/>
    <dgm:cxn modelId="{5012E275-B8F7-4F5E-BD1A-CCCF281F0860}" type="presOf" srcId="{839B389E-0F3A-4E44-B6E2-13F1399C142F}" destId="{A9F63716-280D-4A8A-8AF8-9D84FEF36D8F}" srcOrd="0" destOrd="0" presId="urn:microsoft.com/office/officeart/2005/8/layout/hProcess4#1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F23F1810-210E-4B57-8BC5-C4E774692003}" type="presOf" srcId="{12A631F8-73E8-4437-A632-1DA4C96C2081}" destId="{1FE64DFD-23AF-4F50-BCBC-C27132FB3B0D}" srcOrd="0" destOrd="0" presId="urn:microsoft.com/office/officeart/2005/8/layout/hProcess4#1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85C6CD1C-5C92-43E6-89A1-4BEE09FF5C41}" type="presOf" srcId="{ABB6AAD5-BB22-443A-B98E-11707CBE16C9}" destId="{329F22C9-55CE-4923-A3AD-2FFA227599C0}" srcOrd="0" destOrd="0" presId="urn:microsoft.com/office/officeart/2005/8/layout/hProcess4#1"/>
    <dgm:cxn modelId="{37BB0739-15F7-4A82-B9B7-EB418B3F26BD}" type="presOf" srcId="{8C92A023-B595-4B7E-9FD1-86305B47363F}" destId="{47A26F57-A010-4072-9EBD-86BD6484D91B}" srcOrd="0" destOrd="0" presId="urn:microsoft.com/office/officeart/2005/8/layout/hProcess4#1"/>
    <dgm:cxn modelId="{360E313E-2525-412B-A709-658C2E20B9F6}" type="presOf" srcId="{62F3A35F-EA2B-462C-89DA-224952DBD84B}" destId="{3B837679-D346-4EBB-AB0C-EE653ACF3C6C}" srcOrd="0" destOrd="0" presId="urn:microsoft.com/office/officeart/2005/8/layout/hProcess4#1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FF61DC2C-4723-4622-8594-E38E29FCFAA5}" type="presOf" srcId="{AACFA7FC-124D-47F0-AAB7-D837F03A13D6}" destId="{BF198A36-C0C4-4E90-AC13-6C982ACE8400}" srcOrd="0" destOrd="0" presId="urn:microsoft.com/office/officeart/2005/8/layout/hProcess4#1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CB8C2798-A60E-4446-A2F9-B61E65B7093D}" type="presParOf" srcId="{329F22C9-55CE-4923-A3AD-2FFA227599C0}" destId="{872017F4-5903-43E5-A816-F3AC98CFF3B1}" srcOrd="0" destOrd="0" presId="urn:microsoft.com/office/officeart/2005/8/layout/hProcess4#1"/>
    <dgm:cxn modelId="{8EFD1D1C-CD8B-4EC9-897C-210A01618142}" type="presParOf" srcId="{329F22C9-55CE-4923-A3AD-2FFA227599C0}" destId="{D9FC563C-D769-4101-9655-D8B5A1C6252F}" srcOrd="1" destOrd="0" presId="urn:microsoft.com/office/officeart/2005/8/layout/hProcess4#1"/>
    <dgm:cxn modelId="{61E6162E-2196-40E8-BF0B-D829BC4D20B8}" type="presParOf" srcId="{329F22C9-55CE-4923-A3AD-2FFA227599C0}" destId="{ED6524A3-5A32-48CD-B667-DFB44CF40773}" srcOrd="2" destOrd="0" presId="urn:microsoft.com/office/officeart/2005/8/layout/hProcess4#1"/>
    <dgm:cxn modelId="{A5C038D6-C8EA-431C-9867-3541543C3778}" type="presParOf" srcId="{ED6524A3-5A32-48CD-B667-DFB44CF40773}" destId="{D2991228-8CF8-4943-9450-6060DB6B2D0D}" srcOrd="0" destOrd="0" presId="urn:microsoft.com/office/officeart/2005/8/layout/hProcess4#1"/>
    <dgm:cxn modelId="{96F2F334-8672-47A5-9C7C-22E2727FAE6A}" type="presParOf" srcId="{D2991228-8CF8-4943-9450-6060DB6B2D0D}" destId="{0A6DDAA2-A8F8-4C83-A2A4-E718221F4F47}" srcOrd="0" destOrd="0" presId="urn:microsoft.com/office/officeart/2005/8/layout/hProcess4#1"/>
    <dgm:cxn modelId="{C6E5857B-F26B-47A8-A78E-B3929DE36689}" type="presParOf" srcId="{D2991228-8CF8-4943-9450-6060DB6B2D0D}" destId="{5CD9D2C4-CA47-4E2F-9386-15BF2C5BFCE9}" srcOrd="1" destOrd="0" presId="urn:microsoft.com/office/officeart/2005/8/layout/hProcess4#1"/>
    <dgm:cxn modelId="{6DADB78E-0E2A-4D73-9018-C36EB6CABA81}" type="presParOf" srcId="{D2991228-8CF8-4943-9450-6060DB6B2D0D}" destId="{0AA0795C-3E61-4B6C-BFBF-9678D7606329}" srcOrd="2" destOrd="0" presId="urn:microsoft.com/office/officeart/2005/8/layout/hProcess4#1"/>
    <dgm:cxn modelId="{A84DFC67-FF02-42F6-A8E3-BBCD19288B6E}" type="presParOf" srcId="{D2991228-8CF8-4943-9450-6060DB6B2D0D}" destId="{3B837679-D346-4EBB-AB0C-EE653ACF3C6C}" srcOrd="3" destOrd="0" presId="urn:microsoft.com/office/officeart/2005/8/layout/hProcess4#1"/>
    <dgm:cxn modelId="{94A6728D-1B91-4995-89D2-6049E239788F}" type="presParOf" srcId="{D2991228-8CF8-4943-9450-6060DB6B2D0D}" destId="{89312213-4838-4C30-A681-20C663B3ED12}" srcOrd="4" destOrd="0" presId="urn:microsoft.com/office/officeart/2005/8/layout/hProcess4#1"/>
    <dgm:cxn modelId="{31A4A0FF-FE97-4BBC-B6DD-2D3CB7E2F49B}" type="presParOf" srcId="{ED6524A3-5A32-48CD-B667-DFB44CF40773}" destId="{1FE64DFD-23AF-4F50-BCBC-C27132FB3B0D}" srcOrd="1" destOrd="0" presId="urn:microsoft.com/office/officeart/2005/8/layout/hProcess4#1"/>
    <dgm:cxn modelId="{31160ED7-EAB3-4845-BB0A-7DF988C2B596}" type="presParOf" srcId="{ED6524A3-5A32-48CD-B667-DFB44CF40773}" destId="{3E192D9B-A9E7-40C2-8A43-829922D5ACBF}" srcOrd="2" destOrd="0" presId="urn:microsoft.com/office/officeart/2005/8/layout/hProcess4#1"/>
    <dgm:cxn modelId="{0444974C-07FF-4249-8752-02DC3DEDE3A6}" type="presParOf" srcId="{3E192D9B-A9E7-40C2-8A43-829922D5ACBF}" destId="{C4A7D10B-4C13-456F-9E6C-9F9985127CE1}" srcOrd="0" destOrd="0" presId="urn:microsoft.com/office/officeart/2005/8/layout/hProcess4#1"/>
    <dgm:cxn modelId="{7C125395-5C1E-46FB-B48D-A5BDFDDF5930}" type="presParOf" srcId="{3E192D9B-A9E7-40C2-8A43-829922D5ACBF}" destId="{B651F1CF-D429-4713-ABB8-9F7461E4F7F5}" srcOrd="1" destOrd="0" presId="urn:microsoft.com/office/officeart/2005/8/layout/hProcess4#1"/>
    <dgm:cxn modelId="{87E8647E-A639-4991-B60B-4D9F454485BC}" type="presParOf" srcId="{3E192D9B-A9E7-40C2-8A43-829922D5ACBF}" destId="{935188BB-FF57-4D09-84D9-19ECEEFAA612}" srcOrd="2" destOrd="0" presId="urn:microsoft.com/office/officeart/2005/8/layout/hProcess4#1"/>
    <dgm:cxn modelId="{D0F1171C-9209-4A26-8F8F-D2D8CE0067EC}" type="presParOf" srcId="{3E192D9B-A9E7-40C2-8A43-829922D5ACBF}" destId="{D1957E8D-52E6-47CA-9E1F-B3BE7EB3E09B}" srcOrd="3" destOrd="0" presId="urn:microsoft.com/office/officeart/2005/8/layout/hProcess4#1"/>
    <dgm:cxn modelId="{2A7BD423-3809-4EDB-BFDC-96883E4E4801}" type="presParOf" srcId="{3E192D9B-A9E7-40C2-8A43-829922D5ACBF}" destId="{99CED883-7DB5-4B78-B4E7-386BDE96A531}" srcOrd="4" destOrd="0" presId="urn:microsoft.com/office/officeart/2005/8/layout/hProcess4#1"/>
    <dgm:cxn modelId="{6B6082AB-4F10-4E74-B683-146F1B1BDFA5}" type="presParOf" srcId="{ED6524A3-5A32-48CD-B667-DFB44CF40773}" destId="{BF198A36-C0C4-4E90-AC13-6C982ACE8400}" srcOrd="3" destOrd="0" presId="urn:microsoft.com/office/officeart/2005/8/layout/hProcess4#1"/>
    <dgm:cxn modelId="{F0973338-A8E5-4FE1-B5ED-9A80CC48E170}" type="presParOf" srcId="{ED6524A3-5A32-48CD-B667-DFB44CF40773}" destId="{D6723E67-A432-4FEE-AC6B-8E6B17DEE5B7}" srcOrd="4" destOrd="0" presId="urn:microsoft.com/office/officeart/2005/8/layout/hProcess4#1"/>
    <dgm:cxn modelId="{C9D19A85-0DB4-4DF2-A1E1-5A120078CA1C}" type="presParOf" srcId="{D6723E67-A432-4FEE-AC6B-8E6B17DEE5B7}" destId="{47D1E680-C156-4E6D-86C6-95E9E423BCC9}" srcOrd="0" destOrd="0" presId="urn:microsoft.com/office/officeart/2005/8/layout/hProcess4#1"/>
    <dgm:cxn modelId="{90CA76E8-4F9E-408B-AA22-D69B36FAA292}" type="presParOf" srcId="{D6723E67-A432-4FEE-AC6B-8E6B17DEE5B7}" destId="{C26DB7B9-FAD6-48DB-954D-A5E46F77BD6D}" srcOrd="1" destOrd="0" presId="urn:microsoft.com/office/officeart/2005/8/layout/hProcess4#1"/>
    <dgm:cxn modelId="{6A4E8C6F-1B7D-4502-9A15-1D086B50F890}" type="presParOf" srcId="{D6723E67-A432-4FEE-AC6B-8E6B17DEE5B7}" destId="{313EE525-068F-4B0D-B80F-E3D1A721A503}" srcOrd="2" destOrd="0" presId="urn:microsoft.com/office/officeart/2005/8/layout/hProcess4#1"/>
    <dgm:cxn modelId="{FE168084-8585-4174-B79C-46F3D5071C8C}" type="presParOf" srcId="{D6723E67-A432-4FEE-AC6B-8E6B17DEE5B7}" destId="{47A26F57-A010-4072-9EBD-86BD6484D91B}" srcOrd="3" destOrd="0" presId="urn:microsoft.com/office/officeart/2005/8/layout/hProcess4#1"/>
    <dgm:cxn modelId="{7C4053B9-D265-4B67-BA30-1937D9ABBBE1}" type="presParOf" srcId="{D6723E67-A432-4FEE-AC6B-8E6B17DEE5B7}" destId="{48206F52-42E7-4248-B79E-9B1077913B20}" srcOrd="4" destOrd="0" presId="urn:microsoft.com/office/officeart/2005/8/layout/hProcess4#1"/>
    <dgm:cxn modelId="{5CEE1747-1938-4CC7-94B9-5DD525BF2B25}" type="presParOf" srcId="{ED6524A3-5A32-48CD-B667-DFB44CF40773}" destId="{2467359E-7225-4CFB-BBD2-900CCD5D7BDE}" srcOrd="5" destOrd="0" presId="urn:microsoft.com/office/officeart/2005/8/layout/hProcess4#1"/>
    <dgm:cxn modelId="{37128807-3A7A-4357-BF5F-7AF7403B897A}" type="presParOf" srcId="{ED6524A3-5A32-48CD-B667-DFB44CF40773}" destId="{0F447C47-A4FF-407A-BC1F-16AC042D6327}" srcOrd="6" destOrd="0" presId="urn:microsoft.com/office/officeart/2005/8/layout/hProcess4#1"/>
    <dgm:cxn modelId="{5E0C2BC5-5163-4931-8F0C-43064C456A49}" type="presParOf" srcId="{0F447C47-A4FF-407A-BC1F-16AC042D6327}" destId="{21F77DA2-0E77-43BA-AFE7-885029D8FC3B}" srcOrd="0" destOrd="0" presId="urn:microsoft.com/office/officeart/2005/8/layout/hProcess4#1"/>
    <dgm:cxn modelId="{5AFBF4A5-DC9F-43FB-85E1-45929B68F745}" type="presParOf" srcId="{0F447C47-A4FF-407A-BC1F-16AC042D6327}" destId="{939DFC11-B217-40F1-B0EE-ADA1D5FE8FDC}" srcOrd="1" destOrd="0" presId="urn:microsoft.com/office/officeart/2005/8/layout/hProcess4#1"/>
    <dgm:cxn modelId="{534B0460-C788-4982-A4BA-05C2FAFD1BA5}" type="presParOf" srcId="{0F447C47-A4FF-407A-BC1F-16AC042D6327}" destId="{999DAA6F-B9C3-4EA2-A461-724C3FC87C73}" srcOrd="2" destOrd="0" presId="urn:microsoft.com/office/officeart/2005/8/layout/hProcess4#1"/>
    <dgm:cxn modelId="{6E3C969F-3630-4BE1-9BE9-62796B08E49A}" type="presParOf" srcId="{0F447C47-A4FF-407A-BC1F-16AC042D6327}" destId="{A9F63716-280D-4A8A-8AF8-9D84FEF36D8F}" srcOrd="3" destOrd="0" presId="urn:microsoft.com/office/officeart/2005/8/layout/hProcess4#1"/>
    <dgm:cxn modelId="{91C22AF3-1212-4022-885B-4EBCCB63F265}" type="presParOf" srcId="{0F447C47-A4FF-407A-BC1F-16AC042D6327}" destId="{FCAE0843-F8C6-41B9-81A8-7C72B81CAA10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3568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6CE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95170" y="886242"/>
          <a:ext cx="1727925" cy="1727925"/>
        </a:xfrm>
        <a:prstGeom prst="leftCircularArrow">
          <a:avLst>
            <a:gd name="adj1" fmla="val 3886"/>
            <a:gd name="adj2" fmla="val 486698"/>
            <a:gd name="adj3" fmla="val 2262209"/>
            <a:gd name="adj4" fmla="val 9024489"/>
            <a:gd name="adj5" fmla="val 4534"/>
          </a:avLst>
        </a:prstGeom>
        <a:solidFill>
          <a:srgbClr val="46CEA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326085" y="1758533"/>
          <a:ext cx="1290070" cy="513018"/>
        </a:xfrm>
        <a:prstGeom prst="roundRect">
          <a:avLst>
            <a:gd name="adj" fmla="val 10000"/>
          </a:avLst>
        </a:prstGeom>
        <a:solidFill>
          <a:srgbClr val="46CEA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6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6085" y="1758533"/>
        <a:ext cx="1290070" cy="513018"/>
      </dsp:txXfrm>
    </dsp:sp>
    <dsp:sp modelId="{B651F1CF-D429-4713-ABB8-9F7461E4F7F5}">
      <dsp:nvSpPr>
        <dsp:cNvPr id="0" name=""/>
        <dsp:cNvSpPr/>
      </dsp:nvSpPr>
      <dsp:spPr>
        <a:xfrm>
          <a:off x="1935934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6CE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715441" y="128442"/>
          <a:ext cx="1913373" cy="1913373"/>
        </a:xfrm>
        <a:prstGeom prst="circularArrow">
          <a:avLst>
            <a:gd name="adj1" fmla="val 3510"/>
            <a:gd name="adj2" fmla="val 435572"/>
            <a:gd name="adj3" fmla="val 19388917"/>
            <a:gd name="adj4" fmla="val 12575511"/>
            <a:gd name="adj5" fmla="val 4095"/>
          </a:avLst>
        </a:prstGeom>
        <a:solidFill>
          <a:srgbClr val="46CEAE"/>
        </a:solidFill>
        <a:ln>
          <a:solidFill>
            <a:srgbClr val="46CEA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2258452" y="561490"/>
          <a:ext cx="1290070" cy="513018"/>
        </a:xfrm>
        <a:prstGeom prst="roundRect">
          <a:avLst>
            <a:gd name="adj" fmla="val 10000"/>
          </a:avLst>
        </a:prstGeom>
        <a:solidFill>
          <a:srgbClr val="46CEA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58452" y="561490"/>
        <a:ext cx="1290070" cy="513018"/>
      </dsp:txXfrm>
    </dsp:sp>
    <dsp:sp modelId="{C26DB7B9-FAD6-48DB-954D-A5E46F77BD6D}">
      <dsp:nvSpPr>
        <dsp:cNvPr id="0" name=""/>
        <dsp:cNvSpPr/>
      </dsp:nvSpPr>
      <dsp:spPr>
        <a:xfrm>
          <a:off x="3868301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6CE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659902" y="886242"/>
          <a:ext cx="1727925" cy="1727925"/>
        </a:xfrm>
        <a:prstGeom prst="leftCircularArrow">
          <a:avLst>
            <a:gd name="adj1" fmla="val 3886"/>
            <a:gd name="adj2" fmla="val 486698"/>
            <a:gd name="adj3" fmla="val 2262209"/>
            <a:gd name="adj4" fmla="val 9024489"/>
            <a:gd name="adj5" fmla="val 4534"/>
          </a:avLst>
        </a:prstGeom>
        <a:solidFill>
          <a:srgbClr val="46CEA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4190818" y="1758533"/>
          <a:ext cx="1290070" cy="513018"/>
        </a:xfrm>
        <a:prstGeom prst="roundRect">
          <a:avLst>
            <a:gd name="adj" fmla="val 10000"/>
          </a:avLst>
        </a:prstGeom>
        <a:solidFill>
          <a:srgbClr val="46CEA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90818" y="1758533"/>
        <a:ext cx="1290070" cy="513018"/>
      </dsp:txXfrm>
    </dsp:sp>
    <dsp:sp modelId="{939DFC11-B217-40F1-B0EE-ADA1D5FE8FDC}">
      <dsp:nvSpPr>
        <dsp:cNvPr id="0" name=""/>
        <dsp:cNvSpPr/>
      </dsp:nvSpPr>
      <dsp:spPr>
        <a:xfrm>
          <a:off x="5800667" y="817999"/>
          <a:ext cx="1451329" cy="11970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6CEA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6123185" y="561490"/>
          <a:ext cx="1290070" cy="513018"/>
        </a:xfrm>
        <a:prstGeom prst="roundRect">
          <a:avLst>
            <a:gd name="adj" fmla="val 10000"/>
          </a:avLst>
        </a:prstGeom>
        <a:solidFill>
          <a:srgbClr val="46CEA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添加标题</a:t>
          </a:r>
          <a:endParaRPr lang="en-US" sz="18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23185" y="561490"/>
        <a:ext cx="1290070" cy="51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7A1D-12E5-456D-BF67-C0BDB0A1876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CBAC-C8EB-45CA-967B-DC24F1263E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AF93-F015-4E02-9910-15C5CE4FE8B2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B412-6DE5-4D5A-AC24-F5C7585431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背景音乐 - 纯音乐 - 你是爱 Ppt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255341" y="-708992"/>
            <a:ext cx="609600" cy="6096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13082363" y="53338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573" y="-15009"/>
            <a:ext cx="6113198" cy="4307609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3902"/>
            <a:ext cx="6097589" cy="4308739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-1" y="3789040"/>
            <a:ext cx="12195175" cy="3068960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flipV="1">
            <a:off x="5662412" y="-27384"/>
            <a:ext cx="828618" cy="406626"/>
          </a:xfrm>
          <a:prstGeom prst="triangl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文本框 28"/>
          <p:cNvSpPr txBox="1"/>
          <p:nvPr/>
        </p:nvSpPr>
        <p:spPr>
          <a:xfrm>
            <a:off x="4921218" y="1682224"/>
            <a:ext cx="219329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中国某</a:t>
            </a:r>
            <a:r>
              <a:rPr lang="zh-CN" altLang="en-US" sz="2400" b="1" dirty="0" smtClean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某</a:t>
            </a:r>
            <a:r>
              <a:rPr lang="zh-CN" altLang="en-US" sz="2400" b="1" dirty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endParaRPr lang="en-US" altLang="zh-CN" sz="2400" b="1" dirty="0" smtClean="0">
              <a:solidFill>
                <a:srgbClr val="00A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 smtClean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b="1" dirty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en-US" sz="1800" b="1" dirty="0" smtClean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800" b="1" dirty="0" smtClean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b="1" dirty="0">
                <a:solidFill>
                  <a:srgbClr val="00A8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1800" b="1" dirty="0" smtClean="0">
              <a:solidFill>
                <a:srgbClr val="00A8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522746" y="563233"/>
            <a:ext cx="1107947" cy="1107947"/>
            <a:chOff x="5444050" y="508274"/>
            <a:chExt cx="1303901" cy="1303901"/>
          </a:xfrm>
        </p:grpSpPr>
        <p:sp>
          <p:nvSpPr>
            <p:cNvPr id="70" name="椭圆 69"/>
            <p:cNvSpPr/>
            <p:nvPr/>
          </p:nvSpPr>
          <p:spPr>
            <a:xfrm>
              <a:off x="5444050" y="508274"/>
              <a:ext cx="1303901" cy="1303901"/>
            </a:xfrm>
            <a:prstGeom prst="ellipse">
              <a:avLst/>
            </a:prstGeom>
            <a:solidFill>
              <a:srgbClr val="00A8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1" name="文本框 7"/>
            <p:cNvSpPr txBox="1"/>
            <p:nvPr/>
          </p:nvSpPr>
          <p:spPr>
            <a:xfrm>
              <a:off x="5608415" y="683179"/>
              <a:ext cx="975171" cy="954090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en-US" altLang="zh-CN" sz="1600" spc="300" dirty="0" smtClean="0">
                  <a:solidFill>
                    <a:schemeClr val="bg1"/>
                  </a:solidFill>
                </a:rPr>
                <a:t>Your  </a:t>
              </a:r>
              <a:r>
                <a:rPr lang="en-US" altLang="zh-CN" sz="1600" spc="300" dirty="0" err="1" smtClean="0">
                  <a:solidFill>
                    <a:schemeClr val="bg1"/>
                  </a:solidFill>
                </a:rPr>
                <a:t>conpany</a:t>
              </a:r>
              <a:r>
                <a:rPr lang="en-US" altLang="zh-CN" sz="1600" spc="3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600" spc="300" dirty="0" err="1" smtClean="0">
                  <a:solidFill>
                    <a:schemeClr val="bg1"/>
                  </a:solidFill>
                </a:rPr>
                <a:t>si</a:t>
              </a:r>
              <a:r>
                <a:rPr lang="en-US" altLang="zh-CN" sz="1600" spc="300" dirty="0" smtClean="0">
                  <a:solidFill>
                    <a:schemeClr val="bg1"/>
                  </a:solidFill>
                </a:rPr>
                <a:t>  Name</a:t>
              </a:r>
              <a:endParaRPr lang="zh-CN" altLang="en-US" sz="1600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标题 4"/>
          <p:cNvSpPr txBox="1"/>
          <p:nvPr/>
        </p:nvSpPr>
        <p:spPr>
          <a:xfrm>
            <a:off x="5305499" y="908720"/>
            <a:ext cx="151216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3073251" y="4005064"/>
            <a:ext cx="59844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毕业论文答辩模板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577307" y="4742123"/>
            <a:ext cx="4976304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"/>
          <p:cNvSpPr>
            <a:spLocks noChangeArrowheads="1"/>
          </p:cNvSpPr>
          <p:nvPr/>
        </p:nvSpPr>
        <p:spPr bwMode="auto">
          <a:xfrm>
            <a:off x="3865339" y="4813551"/>
            <a:ext cx="4392488" cy="2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严谨实用论文答辩动态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081363" y="5245599"/>
            <a:ext cx="663125" cy="663125"/>
            <a:chOff x="8077071" y="845254"/>
            <a:chExt cx="2036801" cy="2036802"/>
          </a:xfrm>
        </p:grpSpPr>
        <p:sp>
          <p:nvSpPr>
            <p:cNvPr id="80" name="椭圆 79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873451" y="5245599"/>
            <a:ext cx="663125" cy="663125"/>
            <a:chOff x="8125599" y="1434035"/>
            <a:chExt cx="2036802" cy="2036802"/>
          </a:xfrm>
        </p:grpSpPr>
        <p:sp>
          <p:nvSpPr>
            <p:cNvPr id="83" name="椭圆 8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6382" y="5245599"/>
            <a:ext cx="663125" cy="663125"/>
            <a:chOff x="8125599" y="1434035"/>
            <a:chExt cx="2036802" cy="2036802"/>
          </a:xfrm>
        </p:grpSpPr>
        <p:sp>
          <p:nvSpPr>
            <p:cNvPr id="86" name="椭圆 8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7" name="组合 86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88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46C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46C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46C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544688" y="5245599"/>
            <a:ext cx="663125" cy="663125"/>
            <a:chOff x="8125599" y="1434035"/>
            <a:chExt cx="2036802" cy="2036802"/>
          </a:xfrm>
        </p:grpSpPr>
        <p:sp>
          <p:nvSpPr>
            <p:cNvPr id="92" name="椭圆 9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393731" y="5245599"/>
            <a:ext cx="663125" cy="663125"/>
            <a:chOff x="8125599" y="1434035"/>
            <a:chExt cx="2036802" cy="2036802"/>
          </a:xfrm>
        </p:grpSpPr>
        <p:sp>
          <p:nvSpPr>
            <p:cNvPr id="95" name="椭圆 9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矩形 3"/>
          <p:cNvSpPr>
            <a:spLocks noChangeArrowheads="1"/>
          </p:cNvSpPr>
          <p:nvPr/>
        </p:nvSpPr>
        <p:spPr bwMode="auto">
          <a:xfrm>
            <a:off x="4256458" y="6237312"/>
            <a:ext cx="1779960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答辩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：亮亮图文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8" name="矩形 3"/>
          <p:cNvSpPr>
            <a:spLocks noChangeArrowheads="1"/>
          </p:cNvSpPr>
          <p:nvPr/>
        </p:nvSpPr>
        <p:spPr bwMode="auto">
          <a:xfrm>
            <a:off x="6491690" y="6250327"/>
            <a:ext cx="2126177" cy="3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导师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：亮亮图文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8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51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51"/>
                                </p:stCondLst>
                                <p:childTnLst>
                                  <p:par>
                                    <p:cTn id="4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51"/>
                                </p:stCondLst>
                                <p:childTnLst>
                                  <p:par>
                                    <p:cTn id="5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51"/>
                                </p:stCondLst>
                                <p:childTnLst>
                                  <p:par>
                                    <p:cTn id="5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8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051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51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551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144" grpId="0"/>
          <p:bldP spid="67" grpId="0" animBg="1"/>
          <p:bldP spid="68" grpId="0"/>
          <p:bldP spid="75" grpId="0"/>
          <p:bldP spid="76" grpId="0"/>
          <p:bldP spid="78" grpId="0"/>
          <p:bldP spid="97" grpId="0"/>
          <p:bldP spid="9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2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8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51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51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51"/>
                                </p:stCondLst>
                                <p:childTnLst>
                                  <p:par>
                                    <p:cTn id="5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051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051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51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551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numSld="999" showWhenStopped="0">
                    <p:cTn id="7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video>
              </p:childTnLst>
            </p:cTn>
          </p:par>
        </p:tnLst>
        <p:bldLst>
          <p:bldP spid="144" grpId="0"/>
          <p:bldP spid="67" grpId="0" animBg="1"/>
          <p:bldP spid="68" grpId="0"/>
          <p:bldP spid="75" grpId="0"/>
          <p:bldP spid="76" grpId="0"/>
          <p:bldP spid="78" grpId="0"/>
          <p:bldP spid="97" grpId="0"/>
          <p:bldP spid="9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" y="-11894"/>
            <a:ext cx="12192000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任意多边形 22"/>
          <p:cNvSpPr/>
          <p:nvPr/>
        </p:nvSpPr>
        <p:spPr>
          <a:xfrm>
            <a:off x="1476400" y="-27384"/>
            <a:ext cx="3252551" cy="3677057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551" h="3677057">
                <a:moveTo>
                  <a:pt x="0" y="0"/>
                </a:moveTo>
                <a:lnTo>
                  <a:pt x="3252551" y="0"/>
                </a:lnTo>
                <a:lnTo>
                  <a:pt x="3252551" y="2142517"/>
                </a:lnTo>
                <a:lnTo>
                  <a:pt x="3244497" y="2142517"/>
                </a:lnTo>
                <a:lnTo>
                  <a:pt x="3240653" y="2218635"/>
                </a:lnTo>
                <a:cubicBezTo>
                  <a:pt x="3157461" y="3037809"/>
                  <a:pt x="2465643" y="3677057"/>
                  <a:pt x="1624520" y="3677057"/>
                </a:cubicBezTo>
                <a:cubicBezTo>
                  <a:pt x="783397" y="3677057"/>
                  <a:pt x="91579" y="3037809"/>
                  <a:pt x="8387" y="2218635"/>
                </a:cubicBezTo>
                <a:lnTo>
                  <a:pt x="4544" y="2142517"/>
                </a:lnTo>
                <a:lnTo>
                  <a:pt x="0" y="2142517"/>
                </a:lnTo>
                <a:lnTo>
                  <a:pt x="0" y="2052537"/>
                </a:lnTo>
                <a:close/>
              </a:path>
            </a:pathLst>
          </a:custGeom>
          <a:solidFill>
            <a:srgbClr val="46CE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69595" y="2204864"/>
            <a:ext cx="4392488" cy="4680520"/>
          </a:xfrm>
          <a:custGeom>
            <a:avLst/>
            <a:gdLst>
              <a:gd name="connsiteX0" fmla="*/ 2097932 w 4195864"/>
              <a:gd name="connsiteY0" fmla="*/ 0 h 4878927"/>
              <a:gd name="connsiteX1" fmla="*/ 4185033 w 4195864"/>
              <a:gd name="connsiteY1" fmla="*/ 1883431 h 4878927"/>
              <a:gd name="connsiteX2" fmla="*/ 4195316 w 4195864"/>
              <a:gd name="connsiteY2" fmla="*/ 2087089 h 4878927"/>
              <a:gd name="connsiteX3" fmla="*/ 4195864 w 4195864"/>
              <a:gd name="connsiteY3" fmla="*/ 2087089 h 4878927"/>
              <a:gd name="connsiteX4" fmla="*/ 4195864 w 4195864"/>
              <a:gd name="connsiteY4" fmla="*/ 2097932 h 4878927"/>
              <a:gd name="connsiteX5" fmla="*/ 4195864 w 4195864"/>
              <a:gd name="connsiteY5" fmla="*/ 4878927 h 4878927"/>
              <a:gd name="connsiteX6" fmla="*/ 0 w 4195864"/>
              <a:gd name="connsiteY6" fmla="*/ 4878927 h 4878927"/>
              <a:gd name="connsiteX7" fmla="*/ 0 w 4195864"/>
              <a:gd name="connsiteY7" fmla="*/ 2097932 h 4878927"/>
              <a:gd name="connsiteX8" fmla="*/ 0 w 4195864"/>
              <a:gd name="connsiteY8" fmla="*/ 2087089 h 4878927"/>
              <a:gd name="connsiteX9" fmla="*/ 548 w 4195864"/>
              <a:gd name="connsiteY9" fmla="*/ 2087089 h 4878927"/>
              <a:gd name="connsiteX10" fmla="*/ 10832 w 4195864"/>
              <a:gd name="connsiteY10" fmla="*/ 1883431 h 4878927"/>
              <a:gd name="connsiteX11" fmla="*/ 2097932 w 4195864"/>
              <a:gd name="connsiteY11" fmla="*/ 0 h 48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864" h="4878927">
                <a:moveTo>
                  <a:pt x="2097932" y="0"/>
                </a:moveTo>
                <a:cubicBezTo>
                  <a:pt x="3184172" y="0"/>
                  <a:pt x="4077598" y="825536"/>
                  <a:pt x="4185033" y="1883431"/>
                </a:cubicBezTo>
                <a:lnTo>
                  <a:pt x="4195316" y="2087089"/>
                </a:lnTo>
                <a:lnTo>
                  <a:pt x="4195864" y="2087089"/>
                </a:lnTo>
                <a:lnTo>
                  <a:pt x="4195864" y="2097932"/>
                </a:lnTo>
                <a:lnTo>
                  <a:pt x="4195864" y="4878927"/>
                </a:lnTo>
                <a:lnTo>
                  <a:pt x="0" y="4878927"/>
                </a:lnTo>
                <a:lnTo>
                  <a:pt x="0" y="2097932"/>
                </a:lnTo>
                <a:lnTo>
                  <a:pt x="0" y="2087089"/>
                </a:lnTo>
                <a:lnTo>
                  <a:pt x="548" y="2087089"/>
                </a:lnTo>
                <a:lnTo>
                  <a:pt x="10832" y="1883431"/>
                </a:lnTo>
                <a:cubicBezTo>
                  <a:pt x="118267" y="825536"/>
                  <a:pt x="1011692" y="0"/>
                  <a:pt x="209793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2112863" y="155205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109184" y="501718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693360" y="501718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109184" y="5305798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相关资料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93360" y="5305798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研究理论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109184" y="5593250"/>
            <a:ext cx="1436675" cy="215444"/>
            <a:chOff x="4369395" y="3284984"/>
            <a:chExt cx="1436675" cy="215444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命题假设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93360" y="5593250"/>
            <a:ext cx="1436675" cy="215444"/>
            <a:chOff x="4369395" y="3284984"/>
            <a:chExt cx="1436675" cy="215444"/>
          </a:xfrm>
        </p:grpSpPr>
        <p:sp>
          <p:nvSpPr>
            <p:cNvPr id="7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重点分析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7084900" y="4873170"/>
            <a:ext cx="24725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弧形 78"/>
          <p:cNvSpPr/>
          <p:nvPr/>
        </p:nvSpPr>
        <p:spPr>
          <a:xfrm rot="8155962">
            <a:off x="1963074" y="695369"/>
            <a:ext cx="2232248" cy="2232248"/>
          </a:xfrm>
          <a:prstGeom prst="arc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7" name="椭圆 86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00" name="文本框 12"/>
          <p:cNvSpPr txBox="1"/>
          <p:nvPr/>
        </p:nvSpPr>
        <p:spPr>
          <a:xfrm>
            <a:off x="6889674" y="3429000"/>
            <a:ext cx="295465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en-US" altLang="zh-CN" sz="5400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6021643" y="1539998"/>
            <a:ext cx="465239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粘贴。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6038166" y="1081734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7289" y="1449292"/>
            <a:ext cx="599800" cy="40500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12139" y="1449292"/>
            <a:ext cx="1215000" cy="40500"/>
          </a:xfrm>
          <a:prstGeom prst="rect">
            <a:avLst/>
          </a:prstGeom>
          <a:solidFill>
            <a:srgbClr val="46CEA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021643" y="3260602"/>
            <a:ext cx="4652394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6038166" y="2802338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7289" y="3169896"/>
            <a:ext cx="599800" cy="40500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12139" y="3169896"/>
            <a:ext cx="1215000" cy="40500"/>
          </a:xfrm>
          <a:prstGeom prst="rect">
            <a:avLst/>
          </a:prstGeom>
          <a:solidFill>
            <a:srgbClr val="46CEAE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25659" y="1052736"/>
            <a:ext cx="3915332" cy="3245473"/>
          </a:xfrm>
          <a:prstGeom prst="rect">
            <a:avLst/>
          </a:prstGeom>
          <a:blipFill>
            <a:blip r:embed="rId3" cstate="print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8549" y="4972024"/>
            <a:ext cx="85452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综亮亮图文旗舰店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亮亮图文旗舰店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4" name="六边形 2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矩形 38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1" name="六边形 40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4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8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209155" y="3284984"/>
            <a:ext cx="2485289" cy="2485289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椭圆 13"/>
          <p:cNvSpPr/>
          <p:nvPr/>
        </p:nvSpPr>
        <p:spPr>
          <a:xfrm>
            <a:off x="5161483" y="141277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38621" y="17176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8271" y="4320821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输入标题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209155" y="1268760"/>
            <a:ext cx="2485289" cy="2485289"/>
          </a:xfrm>
          <a:prstGeom prst="ellipse">
            <a:avLst/>
          </a:prstGeom>
          <a:solidFill>
            <a:srgbClr val="46CE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KSO_Shape"/>
          <p:cNvSpPr/>
          <p:nvPr/>
        </p:nvSpPr>
        <p:spPr bwMode="auto">
          <a:xfrm>
            <a:off x="2625191" y="1935934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6768162" y="14970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61484" y="213285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738622" y="243768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1"/>
          <p:cNvSpPr txBox="1"/>
          <p:nvPr/>
        </p:nvSpPr>
        <p:spPr>
          <a:xfrm>
            <a:off x="6768163" y="22171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61484" y="286973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738622" y="317456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/>
          <p:nvPr/>
        </p:nvSpPr>
        <p:spPr>
          <a:xfrm>
            <a:off x="6768163" y="295398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161485" y="358981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738623" y="389464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11"/>
          <p:cNvSpPr txBox="1"/>
          <p:nvPr/>
        </p:nvSpPr>
        <p:spPr>
          <a:xfrm>
            <a:off x="6768164" y="367406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61484" y="430989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738622" y="461472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1"/>
          <p:cNvSpPr txBox="1"/>
          <p:nvPr/>
        </p:nvSpPr>
        <p:spPr>
          <a:xfrm>
            <a:off x="6768163" y="439414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161485" y="502997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6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738623" y="53348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1"/>
          <p:cNvSpPr txBox="1"/>
          <p:nvPr/>
        </p:nvSpPr>
        <p:spPr>
          <a:xfrm>
            <a:off x="6768164" y="51142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矩形 38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0" name="六边形 3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 animBg="1"/>
      <p:bldP spid="18" grpId="0" animBg="1"/>
      <p:bldP spid="19" grpId="0"/>
      <p:bldP spid="20" grpId="0" animBg="1"/>
      <p:bldP spid="22" grpId="0"/>
      <p:bldP spid="23" grpId="0" animBg="1"/>
      <p:bldP spid="25" grpId="0"/>
      <p:bldP spid="27" grpId="0" animBg="1"/>
      <p:bldP spid="29" grpId="0"/>
      <p:bldP spid="30" grpId="0" animBg="1"/>
      <p:bldP spid="32" grpId="0"/>
      <p:bldP spid="33" grpId="0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相关资料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71"/>
          <p:cNvSpPr>
            <a:spLocks noEditPoints="1"/>
          </p:cNvSpPr>
          <p:nvPr/>
        </p:nvSpPr>
        <p:spPr bwMode="auto">
          <a:xfrm>
            <a:off x="6487218" y="3356992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476"/>
          <p:cNvSpPr>
            <a:spLocks noEditPoints="1"/>
          </p:cNvSpPr>
          <p:nvPr/>
        </p:nvSpPr>
        <p:spPr bwMode="auto">
          <a:xfrm>
            <a:off x="1770740" y="1542906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493"/>
          <p:cNvSpPr>
            <a:spLocks noChangeArrowheads="1"/>
          </p:cNvSpPr>
          <p:nvPr/>
        </p:nvSpPr>
        <p:spPr bwMode="auto">
          <a:xfrm>
            <a:off x="1770740" y="3433277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497"/>
          <p:cNvSpPr>
            <a:spLocks noEditPoints="1"/>
          </p:cNvSpPr>
          <p:nvPr/>
        </p:nvSpPr>
        <p:spPr bwMode="auto">
          <a:xfrm>
            <a:off x="6487219" y="154290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70740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487218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70740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87218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98"/>
          <p:cNvSpPr txBox="1"/>
          <p:nvPr/>
        </p:nvSpPr>
        <p:spPr>
          <a:xfrm>
            <a:off x="4383911" y="195882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499"/>
          <p:cNvSpPr txBox="1"/>
          <p:nvPr/>
        </p:nvSpPr>
        <p:spPr>
          <a:xfrm>
            <a:off x="9071184" y="195882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500"/>
          <p:cNvSpPr txBox="1"/>
          <p:nvPr/>
        </p:nvSpPr>
        <p:spPr>
          <a:xfrm>
            <a:off x="4383911" y="379363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501"/>
          <p:cNvSpPr txBox="1"/>
          <p:nvPr/>
        </p:nvSpPr>
        <p:spPr>
          <a:xfrm>
            <a:off x="9071184" y="379363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503"/>
          <p:cNvSpPr txBox="1"/>
          <p:nvPr/>
        </p:nvSpPr>
        <p:spPr>
          <a:xfrm>
            <a:off x="1645516" y="2479734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04"/>
          <p:cNvSpPr txBox="1"/>
          <p:nvPr/>
        </p:nvSpPr>
        <p:spPr>
          <a:xfrm>
            <a:off x="6385619" y="2479734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505"/>
          <p:cNvSpPr txBox="1"/>
          <p:nvPr/>
        </p:nvSpPr>
        <p:spPr>
          <a:xfrm>
            <a:off x="1645516" y="4355428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506"/>
          <p:cNvSpPr txBox="1"/>
          <p:nvPr/>
        </p:nvSpPr>
        <p:spPr>
          <a:xfrm>
            <a:off x="6385619" y="4355428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0" name="六边形 29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3" name="矩形 32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六边形 33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3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研究理论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5"/>
          <p:cNvSpPr/>
          <p:nvPr/>
        </p:nvSpPr>
        <p:spPr>
          <a:xfrm rot="2919292">
            <a:off x="6196380" y="2667787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 rot="18719445">
            <a:off x="5063059" y="2601632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16126" y="2060848"/>
            <a:ext cx="1008112" cy="1008112"/>
            <a:chOff x="4416945" y="2276872"/>
            <a:chExt cx="1008112" cy="1008112"/>
          </a:xfrm>
        </p:grpSpPr>
        <p:sp>
          <p:nvSpPr>
            <p:cNvPr id="16" name="椭圆 15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89677" y="2852936"/>
            <a:ext cx="1285817" cy="1285817"/>
            <a:chOff x="5290496" y="3068960"/>
            <a:chExt cx="1285817" cy="1285817"/>
          </a:xfrm>
        </p:grpSpPr>
        <p:sp>
          <p:nvSpPr>
            <p:cNvPr id="19" name="椭圆 18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56808" y="1661762"/>
            <a:ext cx="1512168" cy="1512168"/>
            <a:chOff x="6457627" y="1877786"/>
            <a:chExt cx="1512168" cy="1512168"/>
          </a:xfrm>
        </p:grpSpPr>
        <p:sp>
          <p:nvSpPr>
            <p:cNvPr id="22" name="椭圆 21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弧形 23"/>
          <p:cNvSpPr/>
          <p:nvPr/>
        </p:nvSpPr>
        <p:spPr>
          <a:xfrm rot="15231781">
            <a:off x="4275713" y="1926402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8176387">
            <a:off x="5318376" y="2833614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760030" y="1793130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4"/>
          <p:cNvSpPr txBox="1"/>
          <p:nvPr/>
        </p:nvSpPr>
        <p:spPr>
          <a:xfrm>
            <a:off x="4717151" y="180383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9" name="椭圆 28"/>
          <p:cNvSpPr/>
          <p:nvPr/>
        </p:nvSpPr>
        <p:spPr>
          <a:xfrm>
            <a:off x="5289793" y="3778337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4"/>
          <p:cNvSpPr txBox="1"/>
          <p:nvPr/>
        </p:nvSpPr>
        <p:spPr>
          <a:xfrm>
            <a:off x="5246914" y="3789039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" name="椭圆 30"/>
          <p:cNvSpPr/>
          <p:nvPr/>
        </p:nvSpPr>
        <p:spPr>
          <a:xfrm>
            <a:off x="7378025" y="1412776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题 4"/>
          <p:cNvSpPr txBox="1"/>
          <p:nvPr/>
        </p:nvSpPr>
        <p:spPr>
          <a:xfrm>
            <a:off x="7335146" y="1423478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" name="矩形 32"/>
          <p:cNvSpPr/>
          <p:nvPr/>
        </p:nvSpPr>
        <p:spPr>
          <a:xfrm>
            <a:off x="1633778" y="170080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633091" y="202380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43407" y="4082647"/>
            <a:ext cx="214627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242720" y="4405645"/>
            <a:ext cx="235081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429703" y="2642487"/>
            <a:ext cx="227639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429016" y="2965485"/>
            <a:ext cx="227708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9" name="矩形 85"/>
          <p:cNvSpPr>
            <a:spLocks noChangeArrowheads="1"/>
          </p:cNvSpPr>
          <p:nvPr/>
        </p:nvSpPr>
        <p:spPr bwMode="auto">
          <a:xfrm>
            <a:off x="7968418" y="4259806"/>
            <a:ext cx="3097721" cy="3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46CEAE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0" name="文本框 13"/>
          <p:cNvSpPr txBox="1"/>
          <p:nvPr/>
        </p:nvSpPr>
        <p:spPr>
          <a:xfrm>
            <a:off x="7483979" y="4636302"/>
            <a:ext cx="3654168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1" name="六边形 40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4" name="矩形 43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6" name="六边形 45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48023" y="1844824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35059" y="402392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41203" y="2901219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等腰三角形 15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6CEA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6CEA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46CEA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926142" y="3214314"/>
            <a:ext cx="2443253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亮亮图文旗舰店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亮亮图文旗舰店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形状 21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46CEAE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3" name="空心弧 22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46CEAE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24" name="组合 23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46CEAE"/>
          </a:solidFill>
        </p:grpSpPr>
        <p:sp>
          <p:nvSpPr>
            <p:cNvPr id="25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46CEAE"/>
          </a:solidFill>
        </p:grpSpPr>
        <p:sp>
          <p:nvSpPr>
            <p:cNvPr id="31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46CEAE"/>
          </a:solidFill>
        </p:grpSpPr>
        <p:sp>
          <p:nvSpPr>
            <p:cNvPr id="35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7" name="空心弧 36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46CEAE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38" name="任意多边形 37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0" name="六边形 39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3" name="矩形 42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六边形 43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38" grpId="0" animBg="1"/>
      <p:bldP spid="39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9"/>
          <p:cNvSpPr/>
          <p:nvPr/>
        </p:nvSpPr>
        <p:spPr bwMode="auto">
          <a:xfrm>
            <a:off x="3694124" y="4915341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0"/>
          <p:cNvSpPr/>
          <p:nvPr/>
        </p:nvSpPr>
        <p:spPr bwMode="auto">
          <a:xfrm>
            <a:off x="6103903" y="4977489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"/>
          <p:cNvSpPr/>
          <p:nvPr/>
        </p:nvSpPr>
        <p:spPr bwMode="auto">
          <a:xfrm>
            <a:off x="6346485" y="2519595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5123553" y="3371639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6683293" y="3959047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4465976" y="1956245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4305591" y="3750547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5710961" y="2685995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7"/>
          <p:cNvSpPr/>
          <p:nvPr/>
        </p:nvSpPr>
        <p:spPr bwMode="auto">
          <a:xfrm>
            <a:off x="6176076" y="1340768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491910" y="4867227"/>
            <a:ext cx="429028" cy="429028"/>
          </a:xfrm>
          <a:prstGeom prst="ellipse">
            <a:avLst/>
          </a:prstGeom>
          <a:solidFill>
            <a:srgbClr val="46CEA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4034" y="3432019"/>
            <a:ext cx="429028" cy="429028"/>
          </a:xfrm>
          <a:prstGeom prst="ellipse">
            <a:avLst/>
          </a:prstGeom>
          <a:solidFill>
            <a:srgbClr val="46CEA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529450" y="3876852"/>
            <a:ext cx="429028" cy="429028"/>
          </a:xfrm>
          <a:prstGeom prst="ellipse">
            <a:avLst/>
          </a:prstGeom>
          <a:solidFill>
            <a:srgbClr val="46CEA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730466" y="2233283"/>
            <a:ext cx="429028" cy="429028"/>
          </a:xfrm>
          <a:prstGeom prst="ellipse">
            <a:avLst/>
          </a:prstGeom>
          <a:solidFill>
            <a:srgbClr val="46CEA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353985" y="1623885"/>
            <a:ext cx="429028" cy="429028"/>
          </a:xfrm>
          <a:prstGeom prst="ellipse">
            <a:avLst/>
          </a:prstGeom>
          <a:solidFill>
            <a:srgbClr val="46CEA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985019" y="4634445"/>
            <a:ext cx="242646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747409" y="3133958"/>
            <a:ext cx="240218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9098821" y="3649539"/>
            <a:ext cx="232735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8335065" y="1884566"/>
            <a:ext cx="238757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1747409" y="1472286"/>
            <a:ext cx="25202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" y="-11894"/>
            <a:ext cx="12192000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任意多边形 22"/>
          <p:cNvSpPr/>
          <p:nvPr/>
        </p:nvSpPr>
        <p:spPr>
          <a:xfrm>
            <a:off x="1476400" y="-27384"/>
            <a:ext cx="3252551" cy="3677057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551" h="3677057">
                <a:moveTo>
                  <a:pt x="0" y="0"/>
                </a:moveTo>
                <a:lnTo>
                  <a:pt x="3252551" y="0"/>
                </a:lnTo>
                <a:lnTo>
                  <a:pt x="3252551" y="2142517"/>
                </a:lnTo>
                <a:lnTo>
                  <a:pt x="3244497" y="2142517"/>
                </a:lnTo>
                <a:lnTo>
                  <a:pt x="3240653" y="2218635"/>
                </a:lnTo>
                <a:cubicBezTo>
                  <a:pt x="3157461" y="3037809"/>
                  <a:pt x="2465643" y="3677057"/>
                  <a:pt x="1624520" y="3677057"/>
                </a:cubicBezTo>
                <a:cubicBezTo>
                  <a:pt x="783397" y="3677057"/>
                  <a:pt x="91579" y="3037809"/>
                  <a:pt x="8387" y="2218635"/>
                </a:cubicBezTo>
                <a:lnTo>
                  <a:pt x="4544" y="2142517"/>
                </a:lnTo>
                <a:lnTo>
                  <a:pt x="0" y="2142517"/>
                </a:lnTo>
                <a:lnTo>
                  <a:pt x="0" y="2052537"/>
                </a:lnTo>
                <a:close/>
              </a:path>
            </a:pathLst>
          </a:custGeom>
          <a:solidFill>
            <a:srgbClr val="46CE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69595" y="2204864"/>
            <a:ext cx="4392488" cy="4680520"/>
          </a:xfrm>
          <a:custGeom>
            <a:avLst/>
            <a:gdLst>
              <a:gd name="connsiteX0" fmla="*/ 2097932 w 4195864"/>
              <a:gd name="connsiteY0" fmla="*/ 0 h 4878927"/>
              <a:gd name="connsiteX1" fmla="*/ 4185033 w 4195864"/>
              <a:gd name="connsiteY1" fmla="*/ 1883431 h 4878927"/>
              <a:gd name="connsiteX2" fmla="*/ 4195316 w 4195864"/>
              <a:gd name="connsiteY2" fmla="*/ 2087089 h 4878927"/>
              <a:gd name="connsiteX3" fmla="*/ 4195864 w 4195864"/>
              <a:gd name="connsiteY3" fmla="*/ 2087089 h 4878927"/>
              <a:gd name="connsiteX4" fmla="*/ 4195864 w 4195864"/>
              <a:gd name="connsiteY4" fmla="*/ 2097932 h 4878927"/>
              <a:gd name="connsiteX5" fmla="*/ 4195864 w 4195864"/>
              <a:gd name="connsiteY5" fmla="*/ 4878927 h 4878927"/>
              <a:gd name="connsiteX6" fmla="*/ 0 w 4195864"/>
              <a:gd name="connsiteY6" fmla="*/ 4878927 h 4878927"/>
              <a:gd name="connsiteX7" fmla="*/ 0 w 4195864"/>
              <a:gd name="connsiteY7" fmla="*/ 2097932 h 4878927"/>
              <a:gd name="connsiteX8" fmla="*/ 0 w 4195864"/>
              <a:gd name="connsiteY8" fmla="*/ 2087089 h 4878927"/>
              <a:gd name="connsiteX9" fmla="*/ 548 w 4195864"/>
              <a:gd name="connsiteY9" fmla="*/ 2087089 h 4878927"/>
              <a:gd name="connsiteX10" fmla="*/ 10832 w 4195864"/>
              <a:gd name="connsiteY10" fmla="*/ 1883431 h 4878927"/>
              <a:gd name="connsiteX11" fmla="*/ 2097932 w 4195864"/>
              <a:gd name="connsiteY11" fmla="*/ 0 h 48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864" h="4878927">
                <a:moveTo>
                  <a:pt x="2097932" y="0"/>
                </a:moveTo>
                <a:cubicBezTo>
                  <a:pt x="3184172" y="0"/>
                  <a:pt x="4077598" y="825536"/>
                  <a:pt x="4185033" y="1883431"/>
                </a:cubicBezTo>
                <a:lnTo>
                  <a:pt x="4195316" y="2087089"/>
                </a:lnTo>
                <a:lnTo>
                  <a:pt x="4195864" y="2087089"/>
                </a:lnTo>
                <a:lnTo>
                  <a:pt x="4195864" y="2097932"/>
                </a:lnTo>
                <a:lnTo>
                  <a:pt x="4195864" y="4878927"/>
                </a:lnTo>
                <a:lnTo>
                  <a:pt x="0" y="4878927"/>
                </a:lnTo>
                <a:lnTo>
                  <a:pt x="0" y="2097932"/>
                </a:lnTo>
                <a:lnTo>
                  <a:pt x="0" y="2087089"/>
                </a:lnTo>
                <a:lnTo>
                  <a:pt x="548" y="2087089"/>
                </a:lnTo>
                <a:lnTo>
                  <a:pt x="10832" y="1883431"/>
                </a:lnTo>
                <a:cubicBezTo>
                  <a:pt x="118267" y="825536"/>
                  <a:pt x="1011692" y="0"/>
                  <a:pt x="209793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2112863" y="155205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109184" y="501718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研究目标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693360" y="501718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109184" y="5305798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研究方案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93360" y="5305798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109184" y="5593250"/>
            <a:ext cx="1436675" cy="215444"/>
            <a:chOff x="4369395" y="3284984"/>
            <a:chExt cx="1436675" cy="215444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实验难点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93360" y="5593250"/>
            <a:ext cx="1436675" cy="215444"/>
            <a:chOff x="4369395" y="3284984"/>
            <a:chExt cx="1436675" cy="215444"/>
          </a:xfrm>
        </p:grpSpPr>
        <p:sp>
          <p:nvSpPr>
            <p:cNvPr id="7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7084900" y="4873170"/>
            <a:ext cx="24725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弧形 78"/>
          <p:cNvSpPr/>
          <p:nvPr/>
        </p:nvSpPr>
        <p:spPr>
          <a:xfrm rot="8155962">
            <a:off x="1963074" y="695369"/>
            <a:ext cx="2232248" cy="2232248"/>
          </a:xfrm>
          <a:prstGeom prst="arc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7" name="椭圆 86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00" name="文本框 12"/>
          <p:cNvSpPr txBox="1"/>
          <p:nvPr/>
        </p:nvSpPr>
        <p:spPr>
          <a:xfrm>
            <a:off x="6589111" y="3429000"/>
            <a:ext cx="355578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en-US" altLang="zh-CN" sz="5400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Thesis Description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6"/>
          <p:cNvSpPr/>
          <p:nvPr/>
        </p:nvSpPr>
        <p:spPr bwMode="auto">
          <a:xfrm>
            <a:off x="8913314" y="2473862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46CEAE">
              <a:alpha val="7098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"/>
          <p:cNvSpPr/>
          <p:nvPr/>
        </p:nvSpPr>
        <p:spPr bwMode="auto">
          <a:xfrm>
            <a:off x="6340551" y="3489027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1954031" y="1865754"/>
            <a:ext cx="1840882" cy="1833732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323076" y="1772816"/>
            <a:ext cx="2287698" cy="22805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2529530" y="2991730"/>
            <a:ext cx="1915947" cy="1923095"/>
          </a:xfrm>
          <a:prstGeom prst="ellipse">
            <a:avLst/>
          </a:prstGeom>
          <a:solidFill>
            <a:srgbClr val="46CEAE">
              <a:alpha val="72941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15"/>
          <p:cNvSpPr/>
          <p:nvPr/>
        </p:nvSpPr>
        <p:spPr bwMode="auto">
          <a:xfrm>
            <a:off x="7620650" y="3088402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TextBox 14"/>
          <p:cNvSpPr txBox="1"/>
          <p:nvPr/>
        </p:nvSpPr>
        <p:spPr>
          <a:xfrm>
            <a:off x="6548097" y="3002251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rgbClr val="46CEAE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dirty="0">
              <a:solidFill>
                <a:srgbClr val="46CEAE"/>
              </a:solidFill>
              <a:latin typeface="Impact MT Std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18"/>
          <p:cNvSpPr txBox="1"/>
          <p:nvPr/>
        </p:nvSpPr>
        <p:spPr>
          <a:xfrm>
            <a:off x="7835524" y="2506583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rgbClr val="46CEAE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>
              <a:solidFill>
                <a:srgbClr val="46CEAE"/>
              </a:solidFill>
              <a:latin typeface="Impact MT Std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9126401" y="1914214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rgbClr val="46CEAE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dirty="0">
              <a:solidFill>
                <a:srgbClr val="46CEAE"/>
              </a:solidFill>
              <a:latin typeface="Impact MT Std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559222" y="3165189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959955" y="4182485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9"/>
          <p:cNvSpPr txBox="1"/>
          <p:nvPr/>
        </p:nvSpPr>
        <p:spPr>
          <a:xfrm flipH="1">
            <a:off x="5959955" y="4544527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46CEA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18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46CEAE"/>
              </a:solidFill>
              <a:uLnTx/>
              <a:uFillTx/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30"/>
          <p:cNvSpPr txBox="1"/>
          <p:nvPr/>
        </p:nvSpPr>
        <p:spPr>
          <a:xfrm>
            <a:off x="5959954" y="4797152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2" name="矩形 71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3" name="六边形 72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7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9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53" grpId="0" animBg="1"/>
      <p:bldP spid="54" grpId="0" animBg="1"/>
      <p:bldP spid="59" grpId="0" animBg="1"/>
      <p:bldP spid="63" grpId="0"/>
      <p:bldP spid="64" grpId="0"/>
      <p:bldP spid="65" grpId="0"/>
      <p:bldP spid="68" grpId="0"/>
      <p:bldP spid="6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4"/>
          <p:cNvSpPr/>
          <p:nvPr/>
        </p:nvSpPr>
        <p:spPr bwMode="auto">
          <a:xfrm rot="13500000">
            <a:off x="3465941" y="2402448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46CEAE"/>
          </a:solidFill>
          <a:ln w="0">
            <a:solidFill>
              <a:srgbClr val="46CEAE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-28818" y="2204864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46CEAE"/>
          </a:solidFill>
          <a:ln w="0">
            <a:solidFill>
              <a:srgbClr val="46CEAE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6990216" y="3570726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46CEAE"/>
          </a:solidFill>
          <a:ln w="0">
            <a:solidFill>
              <a:srgbClr val="46CEAE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4663" y="3350979"/>
            <a:ext cx="1912572" cy="1207702"/>
            <a:chOff x="552376" y="2667382"/>
            <a:chExt cx="1499240" cy="958587"/>
          </a:xfrm>
        </p:grpSpPr>
        <p:sp>
          <p:nvSpPr>
            <p:cNvPr id="21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sp>
        <p:nvSpPr>
          <p:cNvPr id="23" name="Freeform 13"/>
          <p:cNvSpPr/>
          <p:nvPr/>
        </p:nvSpPr>
        <p:spPr bwMode="auto">
          <a:xfrm rot="5910658">
            <a:off x="7740032" y="2210945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46CEAE"/>
          </a:solidFill>
          <a:ln w="0">
            <a:solidFill>
              <a:srgbClr val="46CEAE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4" name="Group 129"/>
          <p:cNvGrpSpPr/>
          <p:nvPr/>
        </p:nvGrpSpPr>
        <p:grpSpPr>
          <a:xfrm>
            <a:off x="2785219" y="2135941"/>
            <a:ext cx="1738701" cy="1073857"/>
            <a:chOff x="696724" y="2667382"/>
            <a:chExt cx="1362945" cy="852351"/>
          </a:xfrm>
        </p:grpSpPr>
        <p:sp>
          <p:nvSpPr>
            <p:cNvPr id="2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27" name="Group 132"/>
          <p:cNvGrpSpPr/>
          <p:nvPr/>
        </p:nvGrpSpPr>
        <p:grpSpPr>
          <a:xfrm>
            <a:off x="6197931" y="1590684"/>
            <a:ext cx="1738701" cy="1092757"/>
            <a:chOff x="696724" y="2667382"/>
            <a:chExt cx="1362945" cy="867353"/>
          </a:xfrm>
        </p:grpSpPr>
        <p:sp>
          <p:nvSpPr>
            <p:cNvPr id="28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30" name="Group 135"/>
          <p:cNvGrpSpPr/>
          <p:nvPr/>
        </p:nvGrpSpPr>
        <p:grpSpPr>
          <a:xfrm>
            <a:off x="5560098" y="5093389"/>
            <a:ext cx="1912572" cy="1046435"/>
            <a:chOff x="552376" y="2667382"/>
            <a:chExt cx="1499240" cy="830586"/>
          </a:xfrm>
        </p:grpSpPr>
        <p:sp>
          <p:nvSpPr>
            <p:cNvPr id="31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37" name="Group 138"/>
          <p:cNvGrpSpPr/>
          <p:nvPr/>
        </p:nvGrpSpPr>
        <p:grpSpPr>
          <a:xfrm>
            <a:off x="7832682" y="4515510"/>
            <a:ext cx="1912572" cy="1048249"/>
            <a:chOff x="552376" y="2667382"/>
            <a:chExt cx="1499240" cy="832026"/>
          </a:xfrm>
        </p:grpSpPr>
        <p:sp>
          <p:nvSpPr>
            <p:cNvPr id="38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40" name="Group 141"/>
          <p:cNvGrpSpPr/>
          <p:nvPr/>
        </p:nvGrpSpPr>
        <p:grpSpPr>
          <a:xfrm>
            <a:off x="9260900" y="2779372"/>
            <a:ext cx="1912572" cy="1056195"/>
            <a:chOff x="552376" y="2667382"/>
            <a:chExt cx="1499240" cy="838333"/>
          </a:xfrm>
        </p:grpSpPr>
        <p:sp>
          <p:nvSpPr>
            <p:cNvPr id="41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46CE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  <a:endParaRPr lang="en-US" altLang="zh-CN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endParaRPr>
            </a:p>
          </p:txBody>
        </p:sp>
      </p:grpSp>
      <p:grpSp>
        <p:nvGrpSpPr>
          <p:cNvPr id="43" name="Group 15"/>
          <p:cNvGrpSpPr/>
          <p:nvPr/>
        </p:nvGrpSpPr>
        <p:grpSpPr>
          <a:xfrm>
            <a:off x="8407238" y="3693748"/>
            <a:ext cx="596129" cy="588738"/>
            <a:chOff x="6590322" y="2740893"/>
            <a:chExt cx="467298" cy="467298"/>
          </a:xfrm>
        </p:grpSpPr>
        <p:sp>
          <p:nvSpPr>
            <p:cNvPr id="44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7" name="Group 1"/>
          <p:cNvGrpSpPr/>
          <p:nvPr/>
        </p:nvGrpSpPr>
        <p:grpSpPr>
          <a:xfrm>
            <a:off x="1359996" y="2531858"/>
            <a:ext cx="593207" cy="588738"/>
            <a:chOff x="1066082" y="1818668"/>
            <a:chExt cx="465007" cy="467298"/>
          </a:xfrm>
        </p:grpSpPr>
        <p:sp>
          <p:nvSpPr>
            <p:cNvPr id="4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0" name="Group 2"/>
          <p:cNvGrpSpPr/>
          <p:nvPr/>
        </p:nvGrpSpPr>
        <p:grpSpPr>
          <a:xfrm>
            <a:off x="4648803" y="2570196"/>
            <a:ext cx="593207" cy="585851"/>
            <a:chOff x="3635896" y="1825130"/>
            <a:chExt cx="465007" cy="465007"/>
          </a:xfrm>
        </p:grpSpPr>
        <p:sp>
          <p:nvSpPr>
            <p:cNvPr id="5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3" name="Group 17"/>
          <p:cNvGrpSpPr/>
          <p:nvPr/>
        </p:nvGrpSpPr>
        <p:grpSpPr>
          <a:xfrm>
            <a:off x="8120285" y="1484784"/>
            <a:ext cx="596129" cy="585851"/>
            <a:chOff x="6365383" y="987574"/>
            <a:chExt cx="467298" cy="465007"/>
          </a:xfrm>
        </p:grpSpPr>
        <p:sp>
          <p:nvSpPr>
            <p:cNvPr id="5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3" name="Group 3"/>
          <p:cNvGrpSpPr/>
          <p:nvPr/>
        </p:nvGrpSpPr>
        <p:grpSpPr>
          <a:xfrm>
            <a:off x="6086230" y="4134741"/>
            <a:ext cx="593207" cy="591625"/>
            <a:chOff x="4770914" y="3090921"/>
            <a:chExt cx="465007" cy="469589"/>
          </a:xfrm>
        </p:grpSpPr>
        <p:sp>
          <p:nvSpPr>
            <p:cNvPr id="66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8" name="Group 18"/>
          <p:cNvGrpSpPr/>
          <p:nvPr/>
        </p:nvGrpSpPr>
        <p:grpSpPr>
          <a:xfrm>
            <a:off x="10015195" y="1926946"/>
            <a:ext cx="596129" cy="588738"/>
            <a:chOff x="7850778" y="1338532"/>
            <a:chExt cx="467298" cy="467298"/>
          </a:xfrm>
        </p:grpSpPr>
        <p:sp>
          <p:nvSpPr>
            <p:cNvPr id="69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6CEA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0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5" name="六边形 6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2" name="矩形 71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3" name="六边形 72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77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6025579" y="4620820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等腰三角形 57"/>
          <p:cNvSpPr/>
          <p:nvPr/>
        </p:nvSpPr>
        <p:spPr>
          <a:xfrm rot="10800000">
            <a:off x="-455141" y="21457"/>
            <a:ext cx="13033448" cy="189537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0800000">
            <a:off x="-35211" y="-423"/>
            <a:ext cx="12193588" cy="1773238"/>
          </a:xfrm>
          <a:prstGeom prst="triangl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45"/>
          <p:cNvSpPr/>
          <p:nvPr/>
        </p:nvSpPr>
        <p:spPr bwMode="auto">
          <a:xfrm>
            <a:off x="2325717" y="332656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charset="0"/>
                <a:sym typeface="Bebas Neue" panose="020B0606020202050201" charset="0"/>
              </a:rPr>
              <a:t>目     录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charset="0"/>
              <a:sym typeface="Bebas Neue" panose="020B0606020202050201" charset="0"/>
            </a:endParaRPr>
          </a:p>
        </p:txBody>
      </p:sp>
      <p:sp>
        <p:nvSpPr>
          <p:cNvPr id="56" name="Rectangle 14"/>
          <p:cNvSpPr/>
          <p:nvPr/>
        </p:nvSpPr>
        <p:spPr bwMode="auto">
          <a:xfrm>
            <a:off x="1665451" y="887162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，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语言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描述尽量简洁生动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025579" y="1772816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5694016" y="2604596"/>
            <a:ext cx="663125" cy="663125"/>
            <a:chOff x="8077071" y="845254"/>
            <a:chExt cx="2036801" cy="2036802"/>
          </a:xfrm>
        </p:grpSpPr>
        <p:sp>
          <p:nvSpPr>
            <p:cNvPr id="60" name="椭圆 59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6457627" y="2420888"/>
            <a:ext cx="1257074" cy="1030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</a:t>
            </a:r>
            <a:r>
              <a:rPr lang="zh-CN" altLang="en-US" sz="2000" b="1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导读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kern="100" dirty="0" smtClean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1400" kern="100" dirty="0">
              <a:solidFill>
                <a:srgbClr val="46CE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025579" y="3252668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5722494" y="3999919"/>
            <a:ext cx="663125" cy="663125"/>
            <a:chOff x="8125599" y="1434035"/>
            <a:chExt cx="2036802" cy="2036802"/>
          </a:xfrm>
        </p:grpSpPr>
        <p:sp>
          <p:nvSpPr>
            <p:cNvPr id="65" name="椭圆 6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4382943" y="3828732"/>
            <a:ext cx="1210588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命题背景</a:t>
            </a:r>
          </a:p>
          <a:p>
            <a:pPr algn="ctr">
              <a:defRPr/>
            </a:pPr>
            <a:r>
              <a:rPr lang="en-US" altLang="zh-CN" sz="1400" kern="100" dirty="0" smtClean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1400" kern="100" dirty="0">
              <a:solidFill>
                <a:srgbClr val="46CE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737547" y="5412908"/>
            <a:ext cx="663125" cy="663125"/>
            <a:chOff x="8125599" y="1434035"/>
            <a:chExt cx="2036802" cy="2036802"/>
          </a:xfrm>
        </p:grpSpPr>
        <p:sp>
          <p:nvSpPr>
            <p:cNvPr id="70" name="椭圆 6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72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75" name="矩形 74"/>
          <p:cNvSpPr/>
          <p:nvPr/>
        </p:nvSpPr>
        <p:spPr>
          <a:xfrm>
            <a:off x="6241603" y="5237551"/>
            <a:ext cx="1766830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</a:t>
            </a:r>
          </a:p>
          <a:p>
            <a:pPr algn="ctr">
              <a:defRPr/>
            </a:pPr>
            <a:r>
              <a:rPr lang="en-US" altLang="zh-CN" sz="1400" kern="100" dirty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Thesis </a:t>
            </a:r>
            <a:r>
              <a:rPr lang="en-US" altLang="zh-CN" sz="1400" kern="100" dirty="0" smtClean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Description</a:t>
            </a:r>
            <a:endParaRPr lang="zh-CN" altLang="zh-CN" sz="1400" kern="100" dirty="0">
              <a:solidFill>
                <a:srgbClr val="46CE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6025579" y="5949280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2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62" grpId="0"/>
          <p:bldP spid="67" grpId="0"/>
          <p:bldP spid="7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62" grpId="0"/>
          <p:bldP spid="67" grpId="0"/>
          <p:bldP spid="7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/>
          <p:cNvSpPr/>
          <p:nvPr/>
        </p:nvSpPr>
        <p:spPr bwMode="auto">
          <a:xfrm>
            <a:off x="5869668" y="4924421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" name="Freeform 46"/>
          <p:cNvSpPr/>
          <p:nvPr/>
        </p:nvSpPr>
        <p:spPr bwMode="auto">
          <a:xfrm flipH="1">
            <a:off x="7353394" y="1877033"/>
            <a:ext cx="324327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8" name="Freeform 46"/>
          <p:cNvSpPr/>
          <p:nvPr/>
        </p:nvSpPr>
        <p:spPr bwMode="auto">
          <a:xfrm flipH="1">
            <a:off x="7652105" y="3242552"/>
            <a:ext cx="294456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9" name="Freeform 46"/>
          <p:cNvSpPr/>
          <p:nvPr/>
        </p:nvSpPr>
        <p:spPr bwMode="auto">
          <a:xfrm flipH="1">
            <a:off x="6691947" y="4247623"/>
            <a:ext cx="389560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0" name="Freeform 46"/>
          <p:cNvSpPr/>
          <p:nvPr/>
        </p:nvSpPr>
        <p:spPr bwMode="auto">
          <a:xfrm>
            <a:off x="1529025" y="2335151"/>
            <a:ext cx="3114867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1" name="Rectangle 37"/>
          <p:cNvSpPr/>
          <p:nvPr/>
        </p:nvSpPr>
        <p:spPr bwMode="auto">
          <a:xfrm>
            <a:off x="1844064" y="2535796"/>
            <a:ext cx="2799828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Freeform 46"/>
          <p:cNvSpPr/>
          <p:nvPr/>
        </p:nvSpPr>
        <p:spPr bwMode="auto">
          <a:xfrm>
            <a:off x="1529025" y="3317911"/>
            <a:ext cx="4005536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3" name="Rectangle 37"/>
          <p:cNvSpPr/>
          <p:nvPr/>
        </p:nvSpPr>
        <p:spPr bwMode="auto">
          <a:xfrm>
            <a:off x="1844064" y="3518555"/>
            <a:ext cx="2799828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4" name="Freeform 46"/>
          <p:cNvSpPr/>
          <p:nvPr/>
        </p:nvSpPr>
        <p:spPr bwMode="auto">
          <a:xfrm flipV="1">
            <a:off x="1529025" y="5078480"/>
            <a:ext cx="341843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5" name="Rectangle 37"/>
          <p:cNvSpPr/>
          <p:nvPr/>
        </p:nvSpPr>
        <p:spPr bwMode="auto">
          <a:xfrm>
            <a:off x="1844064" y="4383171"/>
            <a:ext cx="2799828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26" name="Group 5"/>
          <p:cNvGrpSpPr/>
          <p:nvPr/>
        </p:nvGrpSpPr>
        <p:grpSpPr>
          <a:xfrm>
            <a:off x="1338475" y="2586946"/>
            <a:ext cx="381100" cy="332708"/>
            <a:chOff x="1079332" y="2203296"/>
            <a:chExt cx="298739" cy="264080"/>
          </a:xfrm>
        </p:grpSpPr>
        <p:sp>
          <p:nvSpPr>
            <p:cNvPr id="27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1</a:t>
              </a:r>
            </a:p>
          </p:txBody>
        </p:sp>
      </p:grpSp>
      <p:grpSp>
        <p:nvGrpSpPr>
          <p:cNvPr id="29" name="Group 235"/>
          <p:cNvGrpSpPr/>
          <p:nvPr/>
        </p:nvGrpSpPr>
        <p:grpSpPr>
          <a:xfrm>
            <a:off x="1338475" y="3540619"/>
            <a:ext cx="381100" cy="332708"/>
            <a:chOff x="1079332" y="2203296"/>
            <a:chExt cx="298739" cy="264080"/>
          </a:xfrm>
        </p:grpSpPr>
        <p:sp>
          <p:nvSpPr>
            <p:cNvPr id="30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2</a:t>
              </a:r>
            </a:p>
          </p:txBody>
        </p:sp>
      </p:grpSp>
      <p:grpSp>
        <p:nvGrpSpPr>
          <p:cNvPr id="32" name="Group 238"/>
          <p:cNvGrpSpPr/>
          <p:nvPr/>
        </p:nvGrpSpPr>
        <p:grpSpPr>
          <a:xfrm>
            <a:off x="1338475" y="4402243"/>
            <a:ext cx="381100" cy="332708"/>
            <a:chOff x="1079332" y="2203296"/>
            <a:chExt cx="298739" cy="264080"/>
          </a:xfrm>
        </p:grpSpPr>
        <p:sp>
          <p:nvSpPr>
            <p:cNvPr id="37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3</a:t>
              </a:r>
            </a:p>
          </p:txBody>
        </p:sp>
      </p:grpSp>
      <p:sp>
        <p:nvSpPr>
          <p:cNvPr id="39" name="Rectangle 37"/>
          <p:cNvSpPr/>
          <p:nvPr/>
        </p:nvSpPr>
        <p:spPr bwMode="auto">
          <a:xfrm>
            <a:off x="7473158" y="2023938"/>
            <a:ext cx="2872901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0" name="Rectangle 37"/>
          <p:cNvSpPr/>
          <p:nvPr/>
        </p:nvSpPr>
        <p:spPr bwMode="auto">
          <a:xfrm>
            <a:off x="7473158" y="3422554"/>
            <a:ext cx="2872901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1" name="Rectangle 37"/>
          <p:cNvSpPr/>
          <p:nvPr/>
        </p:nvSpPr>
        <p:spPr bwMode="auto">
          <a:xfrm>
            <a:off x="7473158" y="4467169"/>
            <a:ext cx="2872901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44"/>
          <p:cNvGrpSpPr/>
          <p:nvPr/>
        </p:nvGrpSpPr>
        <p:grpSpPr>
          <a:xfrm>
            <a:off x="10397007" y="2075089"/>
            <a:ext cx="381100" cy="332708"/>
            <a:chOff x="1079332" y="2203296"/>
            <a:chExt cx="298739" cy="264080"/>
          </a:xfrm>
        </p:grpSpPr>
        <p:sp>
          <p:nvSpPr>
            <p:cNvPr id="43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4</a:t>
              </a:r>
            </a:p>
          </p:txBody>
        </p:sp>
      </p:grpSp>
      <p:grpSp>
        <p:nvGrpSpPr>
          <p:cNvPr id="46" name="Group 247"/>
          <p:cNvGrpSpPr/>
          <p:nvPr/>
        </p:nvGrpSpPr>
        <p:grpSpPr>
          <a:xfrm>
            <a:off x="10397007" y="3444617"/>
            <a:ext cx="381100" cy="332708"/>
            <a:chOff x="1079332" y="2203296"/>
            <a:chExt cx="298739" cy="264080"/>
          </a:xfrm>
        </p:grpSpPr>
        <p:sp>
          <p:nvSpPr>
            <p:cNvPr id="47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5</a:t>
              </a:r>
            </a:p>
          </p:txBody>
        </p:sp>
      </p:grpSp>
      <p:grpSp>
        <p:nvGrpSpPr>
          <p:cNvPr id="49" name="Group 250"/>
          <p:cNvGrpSpPr/>
          <p:nvPr/>
        </p:nvGrpSpPr>
        <p:grpSpPr>
          <a:xfrm>
            <a:off x="10397007" y="4486241"/>
            <a:ext cx="381100" cy="332708"/>
            <a:chOff x="1079332" y="2203296"/>
            <a:chExt cx="298739" cy="264080"/>
          </a:xfrm>
        </p:grpSpPr>
        <p:sp>
          <p:nvSpPr>
            <p:cNvPr id="50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46CEA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6</a:t>
              </a:r>
            </a:p>
          </p:txBody>
        </p:sp>
      </p:grpSp>
      <p:grpSp>
        <p:nvGrpSpPr>
          <p:cNvPr id="52" name="Group 6"/>
          <p:cNvGrpSpPr/>
          <p:nvPr/>
        </p:nvGrpSpPr>
        <p:grpSpPr>
          <a:xfrm>
            <a:off x="5588341" y="2630784"/>
            <a:ext cx="1050218" cy="895468"/>
            <a:chOff x="4326126" y="2238091"/>
            <a:chExt cx="823252" cy="710758"/>
          </a:xfrm>
          <a:solidFill>
            <a:srgbClr val="FD3F03"/>
          </a:solidFill>
        </p:grpSpPr>
        <p:grpSp>
          <p:nvGrpSpPr>
            <p:cNvPr id="53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  <a:grpFill/>
          </p:grpSpPr>
          <p:sp>
            <p:nvSpPr>
              <p:cNvPr id="5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6" name="Group 13"/>
          <p:cNvGrpSpPr/>
          <p:nvPr/>
        </p:nvGrpSpPr>
        <p:grpSpPr>
          <a:xfrm>
            <a:off x="5584816" y="3554118"/>
            <a:ext cx="1050218" cy="895468"/>
            <a:chOff x="4323363" y="2970968"/>
            <a:chExt cx="823252" cy="710758"/>
          </a:xfrm>
        </p:grpSpPr>
        <p:grpSp>
          <p:nvGrpSpPr>
            <p:cNvPr id="67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6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6402606" y="3089867"/>
            <a:ext cx="1050218" cy="895468"/>
            <a:chOff x="4964418" y="2602479"/>
            <a:chExt cx="823252" cy="710758"/>
          </a:xfrm>
        </p:grpSpPr>
        <p:grpSp>
          <p:nvGrpSpPr>
            <p:cNvPr id="72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74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73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6123743" y="1700808"/>
            <a:ext cx="1050218" cy="895468"/>
            <a:chOff x="4745821" y="1499943"/>
            <a:chExt cx="823252" cy="710758"/>
          </a:xfrm>
        </p:grpSpPr>
        <p:grpSp>
          <p:nvGrpSpPr>
            <p:cNvPr id="77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7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1" name="Group 14"/>
          <p:cNvGrpSpPr/>
          <p:nvPr/>
        </p:nvGrpSpPr>
        <p:grpSpPr>
          <a:xfrm>
            <a:off x="5041891" y="4471569"/>
            <a:ext cx="1050218" cy="895468"/>
            <a:chOff x="3897771" y="3699175"/>
            <a:chExt cx="823252" cy="710758"/>
          </a:xfrm>
        </p:grpSpPr>
        <p:grpSp>
          <p:nvGrpSpPr>
            <p:cNvPr id="82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84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5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4769475" y="2166626"/>
            <a:ext cx="1050218" cy="895468"/>
            <a:chOff x="3684228" y="1869676"/>
            <a:chExt cx="823252" cy="710758"/>
          </a:xfrm>
        </p:grpSpPr>
        <p:grpSp>
          <p:nvGrpSpPr>
            <p:cNvPr id="87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8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46CEAE"/>
              </a:solidFill>
              <a:ln w="0">
                <a:solidFill>
                  <a:srgbClr val="46CEA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8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91" name="六边形 90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4" name="矩形 93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5" name="六边形 94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99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39" grpId="0"/>
      <p:bldP spid="40" grpId="0"/>
      <p:bldP spid="4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/>
          <p:nvPr/>
        </p:nvSpPr>
        <p:spPr>
          <a:xfrm>
            <a:off x="1652834" y="1268760"/>
            <a:ext cx="5257193" cy="2736304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5849043" y="1484784"/>
            <a:ext cx="1996480" cy="432048"/>
          </a:xfrm>
          <a:prstGeom prst="rect">
            <a:avLst/>
          </a:prstGeom>
          <a:solidFill>
            <a:srgbClr val="46CEA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49044" y="1527122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7969795" y="1412776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1" name="Rectangle 3"/>
          <p:cNvSpPr/>
          <p:nvPr/>
        </p:nvSpPr>
        <p:spPr>
          <a:xfrm>
            <a:off x="5849043" y="2420888"/>
            <a:ext cx="1996480" cy="432048"/>
          </a:xfrm>
          <a:prstGeom prst="rect">
            <a:avLst/>
          </a:prstGeom>
          <a:solidFill>
            <a:srgbClr val="46CEA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49044" y="2463226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969795" y="234888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5" name="Rectangle 3"/>
          <p:cNvSpPr/>
          <p:nvPr/>
        </p:nvSpPr>
        <p:spPr>
          <a:xfrm>
            <a:off x="5829299" y="3356992"/>
            <a:ext cx="1996480" cy="432048"/>
          </a:xfrm>
          <a:prstGeom prst="rect">
            <a:avLst/>
          </a:prstGeom>
          <a:solidFill>
            <a:srgbClr val="46CEA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09555" y="3399330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969795" y="3284984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9" name="Freeform 12"/>
          <p:cNvSpPr/>
          <p:nvPr/>
        </p:nvSpPr>
        <p:spPr bwMode="auto">
          <a:xfrm>
            <a:off x="1608509" y="431276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 flipH="1" flipV="1">
            <a:off x="10202043" y="522920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8549" y="4626967"/>
            <a:ext cx="8545239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的亮亮图文旗舰店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2" name="六边形 31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矩形 38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0" name="六边形 3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4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/>
      <p:bldP spid="21" grpId="0" animBg="1"/>
      <p:bldP spid="22" grpId="0"/>
      <p:bldP spid="24" grpId="0"/>
      <p:bldP spid="25" grpId="0" animBg="1"/>
      <p:bldP spid="26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3152816" y="1801756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Freeform 6"/>
          <p:cNvSpPr/>
          <p:nvPr/>
        </p:nvSpPr>
        <p:spPr bwMode="auto">
          <a:xfrm>
            <a:off x="2595984" y="2779767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Freeform 7"/>
          <p:cNvSpPr/>
          <p:nvPr/>
        </p:nvSpPr>
        <p:spPr bwMode="auto">
          <a:xfrm>
            <a:off x="2043086" y="3755488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9" name="Freeform 8"/>
          <p:cNvSpPr/>
          <p:nvPr/>
        </p:nvSpPr>
        <p:spPr bwMode="auto">
          <a:xfrm>
            <a:off x="1486255" y="4728916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45179" y="5032110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45179" y="4057537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283593" y="3082961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443488" y="2106095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4" name="Oval 11"/>
          <p:cNvSpPr/>
          <p:nvPr/>
        </p:nvSpPr>
        <p:spPr>
          <a:xfrm>
            <a:off x="5162860" y="2149288"/>
            <a:ext cx="282947" cy="282947"/>
          </a:xfrm>
          <a:prstGeom prst="ellipse">
            <a:avLst/>
          </a:pr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Oval 12"/>
          <p:cNvSpPr/>
          <p:nvPr/>
        </p:nvSpPr>
        <p:spPr>
          <a:xfrm>
            <a:off x="5723806" y="3126154"/>
            <a:ext cx="282947" cy="282947"/>
          </a:xfrm>
          <a:prstGeom prst="ellipse">
            <a:avLst/>
          </a:pr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Oval 13"/>
          <p:cNvSpPr/>
          <p:nvPr/>
        </p:nvSpPr>
        <p:spPr>
          <a:xfrm>
            <a:off x="6291751" y="4100730"/>
            <a:ext cx="282947" cy="282947"/>
          </a:xfrm>
          <a:prstGeom prst="ellipse">
            <a:avLst/>
          </a:pr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14"/>
          <p:cNvSpPr/>
          <p:nvPr/>
        </p:nvSpPr>
        <p:spPr>
          <a:xfrm>
            <a:off x="6848730" y="5075303"/>
            <a:ext cx="282947" cy="282947"/>
          </a:xfrm>
          <a:prstGeom prst="ellipse">
            <a:avLst/>
          </a:prstGeom>
          <a:solidFill>
            <a:srgbClr val="46CEA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肘形接點 23"/>
          <p:cNvSpPr>
            <a:spLocks noChangeShapeType="1"/>
          </p:cNvSpPr>
          <p:nvPr/>
        </p:nvSpPr>
        <p:spPr bwMode="auto">
          <a:xfrm rot="5400000" flipH="1" flipV="1">
            <a:off x="6194499" y="680802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876723" y="105273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876723" y="1402934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肘形接點 23"/>
          <p:cNvSpPr>
            <a:spLocks noChangeShapeType="1"/>
          </p:cNvSpPr>
          <p:nvPr/>
        </p:nvSpPr>
        <p:spPr bwMode="auto">
          <a:xfrm rot="5400000" flipH="1" flipV="1">
            <a:off x="6605709" y="2130341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876723" y="2338277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876723" y="2688475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>
            <a:stCxn id="26" idx="6"/>
          </p:cNvCxnSpPr>
          <p:nvPr/>
        </p:nvCxnSpPr>
        <p:spPr>
          <a:xfrm flipV="1">
            <a:off x="6574698" y="4234382"/>
            <a:ext cx="1088286" cy="7822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直接连接符 38"/>
          <p:cNvCxnSpPr/>
          <p:nvPr/>
        </p:nvCxnSpPr>
        <p:spPr>
          <a:xfrm flipV="1">
            <a:off x="7131677" y="5192928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矩形 39"/>
          <p:cNvSpPr/>
          <p:nvPr/>
        </p:nvSpPr>
        <p:spPr>
          <a:xfrm>
            <a:off x="7876723" y="367836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7876723" y="4028558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876723" y="5018493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876723" y="5368691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文本框 32"/>
          <p:cNvSpPr txBox="1"/>
          <p:nvPr/>
        </p:nvSpPr>
        <p:spPr>
          <a:xfrm>
            <a:off x="3907627" y="1225578"/>
            <a:ext cx="938059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46CEAE"/>
                </a:solidFill>
              </a:rPr>
              <a:t>文字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6" name="六边形 45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9" name="矩形 48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六边形 4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5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7" grpId="0"/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Freeform 192"/>
          <p:cNvSpPr>
            <a:spLocks noEditPoints="1"/>
          </p:cNvSpPr>
          <p:nvPr/>
        </p:nvSpPr>
        <p:spPr bwMode="auto">
          <a:xfrm>
            <a:off x="1201043" y="2748880"/>
            <a:ext cx="1152525" cy="2724150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  <a:effectLst/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solidFill>
                <a:srgbClr val="F6AC19"/>
              </a:solidFill>
              <a:latin typeface="Impact MT Std" panose="020B0806030902050204" pitchFamily="34" charset="0"/>
            </a:endParaRPr>
          </a:p>
        </p:txBody>
      </p:sp>
      <p:sp>
        <p:nvSpPr>
          <p:cNvPr id="37" name="Oval 12"/>
          <p:cNvSpPr/>
          <p:nvPr/>
        </p:nvSpPr>
        <p:spPr>
          <a:xfrm>
            <a:off x="2244030" y="3042568"/>
            <a:ext cx="219075" cy="219075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38" name="Oval 13"/>
          <p:cNvSpPr/>
          <p:nvPr/>
        </p:nvSpPr>
        <p:spPr>
          <a:xfrm>
            <a:off x="3650555" y="2193255"/>
            <a:ext cx="217488" cy="219075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39" name="Oval 14"/>
          <p:cNvSpPr/>
          <p:nvPr/>
        </p:nvSpPr>
        <p:spPr>
          <a:xfrm>
            <a:off x="4969768" y="2717130"/>
            <a:ext cx="217487" cy="217488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40" name="Oval 15"/>
          <p:cNvSpPr/>
          <p:nvPr/>
        </p:nvSpPr>
        <p:spPr>
          <a:xfrm>
            <a:off x="6428680" y="1688430"/>
            <a:ext cx="217488" cy="217488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41" name="Oval 16"/>
          <p:cNvSpPr/>
          <p:nvPr/>
        </p:nvSpPr>
        <p:spPr>
          <a:xfrm>
            <a:off x="7733605" y="1748755"/>
            <a:ext cx="217488" cy="217488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42" name="Oval 17"/>
          <p:cNvSpPr/>
          <p:nvPr/>
        </p:nvSpPr>
        <p:spPr>
          <a:xfrm>
            <a:off x="8986143" y="2607593"/>
            <a:ext cx="217487" cy="217487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sp>
        <p:nvSpPr>
          <p:cNvPr id="43" name="Oval 18"/>
          <p:cNvSpPr/>
          <p:nvPr/>
        </p:nvSpPr>
        <p:spPr>
          <a:xfrm>
            <a:off x="10897493" y="1469355"/>
            <a:ext cx="217487" cy="219075"/>
          </a:xfrm>
          <a:prstGeom prst="ellipse">
            <a:avLst/>
          </a:prstGeom>
          <a:noFill/>
          <a:ln w="38100"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Impact MT Std" panose="020B0806030902050204" pitchFamily="34" charset="0"/>
            </a:endParaRPr>
          </a:p>
        </p:txBody>
      </p:sp>
      <p:cxnSp>
        <p:nvCxnSpPr>
          <p:cNvPr id="44" name="Straight Connector 20"/>
          <p:cNvCxnSpPr>
            <a:stCxn id="37" idx="7"/>
            <a:endCxn id="38" idx="3"/>
          </p:cNvCxnSpPr>
          <p:nvPr/>
        </p:nvCxnSpPr>
        <p:spPr>
          <a:xfrm flipV="1">
            <a:off x="2431355" y="2380580"/>
            <a:ext cx="1250950" cy="6937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3"/>
          <p:cNvCxnSpPr>
            <a:stCxn id="38" idx="5"/>
            <a:endCxn id="39" idx="2"/>
          </p:cNvCxnSpPr>
          <p:nvPr/>
        </p:nvCxnSpPr>
        <p:spPr>
          <a:xfrm>
            <a:off x="3836293" y="2380580"/>
            <a:ext cx="1133475" cy="44450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5"/>
          <p:cNvCxnSpPr>
            <a:stCxn id="39" idx="7"/>
            <a:endCxn id="40" idx="3"/>
          </p:cNvCxnSpPr>
          <p:nvPr/>
        </p:nvCxnSpPr>
        <p:spPr>
          <a:xfrm flipV="1">
            <a:off x="5155505" y="1874168"/>
            <a:ext cx="1304925" cy="87471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7"/>
          <p:cNvCxnSpPr>
            <a:stCxn id="40" idx="6"/>
            <a:endCxn id="41" idx="2"/>
          </p:cNvCxnSpPr>
          <p:nvPr/>
        </p:nvCxnSpPr>
        <p:spPr>
          <a:xfrm>
            <a:off x="6646168" y="1796380"/>
            <a:ext cx="1087437" cy="6032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9"/>
          <p:cNvCxnSpPr>
            <a:stCxn id="41" idx="5"/>
            <a:endCxn id="42" idx="1"/>
          </p:cNvCxnSpPr>
          <p:nvPr/>
        </p:nvCxnSpPr>
        <p:spPr>
          <a:xfrm>
            <a:off x="7919343" y="1934493"/>
            <a:ext cx="1098550" cy="70485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/>
          <p:cNvCxnSpPr>
            <a:stCxn id="42" idx="6"/>
            <a:endCxn id="43" idx="3"/>
          </p:cNvCxnSpPr>
          <p:nvPr/>
        </p:nvCxnSpPr>
        <p:spPr>
          <a:xfrm flipV="1">
            <a:off x="9203630" y="1656680"/>
            <a:ext cx="1725613" cy="106045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82243" y="188528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6905" y="3393405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90355" y="3094955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88955" y="1340768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22455" y="1340768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70218" y="293938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98930" y="145348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91805" y="2594893"/>
            <a:ext cx="4956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11018" y="2258343"/>
            <a:ext cx="5004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63580" y="2071018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78030" y="2121818"/>
            <a:ext cx="5020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30568" y="2136105"/>
            <a:ext cx="5004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38743" y="1872580"/>
            <a:ext cx="50366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5280" y="2563143"/>
            <a:ext cx="50045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11105" y="4344318"/>
            <a:ext cx="569595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id-ID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000" dirty="0">
              <a:solidFill>
                <a:srgbClr val="7F7F7F"/>
              </a:solidFill>
              <a:latin typeface="Impact MT Std" panose="020B0806030902050204" pitchFamily="34" charset="0"/>
            </a:endParaRPr>
          </a:p>
          <a:p>
            <a:pPr algn="just"/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亮亮图文旗舰店</a:t>
            </a:r>
          </a:p>
          <a:p>
            <a:pPr algn="just"/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https://liangliangtuwen.tmall.com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Oval 47"/>
          <p:cNvSpPr/>
          <p:nvPr/>
        </p:nvSpPr>
        <p:spPr>
          <a:xfrm>
            <a:off x="3760093" y="4195093"/>
            <a:ext cx="1408112" cy="1408112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2DB2A4"/>
                </a:solidFill>
                <a:latin typeface="Impact MT Std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  <a:p>
            <a:pPr algn="ctr"/>
            <a:r>
              <a:rPr lang="zh-CN" altLang="en-US" sz="1200" b="1" dirty="0" smtClean="0">
                <a:solidFill>
                  <a:srgbClr val="2DB2A4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 输入</a:t>
            </a:r>
            <a:r>
              <a:rPr lang="zh-CN" altLang="en-US" sz="1200" b="1" dirty="0">
                <a:solidFill>
                  <a:srgbClr val="2DB2A4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标题</a:t>
            </a:r>
            <a:endParaRPr lang="id-ID" altLang="zh-CN" sz="1200" b="1" dirty="0">
              <a:solidFill>
                <a:srgbClr val="2DB2A4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Arc 48"/>
          <p:cNvSpPr/>
          <p:nvPr/>
        </p:nvSpPr>
        <p:spPr>
          <a:xfrm>
            <a:off x="3760093" y="4195093"/>
            <a:ext cx="1408112" cy="1408112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rgbClr val="2DB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Impact MT Std" panose="020B080603090205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1" grpId="0"/>
      <p:bldP spid="52" grpId="0"/>
      <p:bldP spid="53" grpId="0"/>
      <p:bldP spid="54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" y="-11894"/>
            <a:ext cx="12192000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任意多边形 22"/>
          <p:cNvSpPr/>
          <p:nvPr/>
        </p:nvSpPr>
        <p:spPr>
          <a:xfrm>
            <a:off x="1476400" y="-27384"/>
            <a:ext cx="3252551" cy="3677057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551" h="3677057">
                <a:moveTo>
                  <a:pt x="0" y="0"/>
                </a:moveTo>
                <a:lnTo>
                  <a:pt x="3252551" y="0"/>
                </a:lnTo>
                <a:lnTo>
                  <a:pt x="3252551" y="2142517"/>
                </a:lnTo>
                <a:lnTo>
                  <a:pt x="3244497" y="2142517"/>
                </a:lnTo>
                <a:lnTo>
                  <a:pt x="3240653" y="2218635"/>
                </a:lnTo>
                <a:cubicBezTo>
                  <a:pt x="3157461" y="3037809"/>
                  <a:pt x="2465643" y="3677057"/>
                  <a:pt x="1624520" y="3677057"/>
                </a:cubicBezTo>
                <a:cubicBezTo>
                  <a:pt x="783397" y="3677057"/>
                  <a:pt x="91579" y="3037809"/>
                  <a:pt x="8387" y="2218635"/>
                </a:cubicBezTo>
                <a:lnTo>
                  <a:pt x="4544" y="2142517"/>
                </a:lnTo>
                <a:lnTo>
                  <a:pt x="0" y="2142517"/>
                </a:lnTo>
                <a:lnTo>
                  <a:pt x="0" y="2052537"/>
                </a:lnTo>
                <a:close/>
              </a:path>
            </a:pathLst>
          </a:custGeom>
          <a:solidFill>
            <a:srgbClr val="46CE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69595" y="2204864"/>
            <a:ext cx="4392488" cy="4680520"/>
          </a:xfrm>
          <a:custGeom>
            <a:avLst/>
            <a:gdLst>
              <a:gd name="connsiteX0" fmla="*/ 2097932 w 4195864"/>
              <a:gd name="connsiteY0" fmla="*/ 0 h 4878927"/>
              <a:gd name="connsiteX1" fmla="*/ 4185033 w 4195864"/>
              <a:gd name="connsiteY1" fmla="*/ 1883431 h 4878927"/>
              <a:gd name="connsiteX2" fmla="*/ 4195316 w 4195864"/>
              <a:gd name="connsiteY2" fmla="*/ 2087089 h 4878927"/>
              <a:gd name="connsiteX3" fmla="*/ 4195864 w 4195864"/>
              <a:gd name="connsiteY3" fmla="*/ 2087089 h 4878927"/>
              <a:gd name="connsiteX4" fmla="*/ 4195864 w 4195864"/>
              <a:gd name="connsiteY4" fmla="*/ 2097932 h 4878927"/>
              <a:gd name="connsiteX5" fmla="*/ 4195864 w 4195864"/>
              <a:gd name="connsiteY5" fmla="*/ 4878927 h 4878927"/>
              <a:gd name="connsiteX6" fmla="*/ 0 w 4195864"/>
              <a:gd name="connsiteY6" fmla="*/ 4878927 h 4878927"/>
              <a:gd name="connsiteX7" fmla="*/ 0 w 4195864"/>
              <a:gd name="connsiteY7" fmla="*/ 2097932 h 4878927"/>
              <a:gd name="connsiteX8" fmla="*/ 0 w 4195864"/>
              <a:gd name="connsiteY8" fmla="*/ 2087089 h 4878927"/>
              <a:gd name="connsiteX9" fmla="*/ 548 w 4195864"/>
              <a:gd name="connsiteY9" fmla="*/ 2087089 h 4878927"/>
              <a:gd name="connsiteX10" fmla="*/ 10832 w 4195864"/>
              <a:gd name="connsiteY10" fmla="*/ 1883431 h 4878927"/>
              <a:gd name="connsiteX11" fmla="*/ 2097932 w 4195864"/>
              <a:gd name="connsiteY11" fmla="*/ 0 h 48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864" h="4878927">
                <a:moveTo>
                  <a:pt x="2097932" y="0"/>
                </a:moveTo>
                <a:cubicBezTo>
                  <a:pt x="3184172" y="0"/>
                  <a:pt x="4077598" y="825536"/>
                  <a:pt x="4185033" y="1883431"/>
                </a:cubicBezTo>
                <a:lnTo>
                  <a:pt x="4195316" y="2087089"/>
                </a:lnTo>
                <a:lnTo>
                  <a:pt x="4195864" y="2087089"/>
                </a:lnTo>
                <a:lnTo>
                  <a:pt x="4195864" y="2097932"/>
                </a:lnTo>
                <a:lnTo>
                  <a:pt x="4195864" y="4878927"/>
                </a:lnTo>
                <a:lnTo>
                  <a:pt x="0" y="4878927"/>
                </a:lnTo>
                <a:lnTo>
                  <a:pt x="0" y="2097932"/>
                </a:lnTo>
                <a:lnTo>
                  <a:pt x="0" y="2087089"/>
                </a:lnTo>
                <a:lnTo>
                  <a:pt x="548" y="2087089"/>
                </a:lnTo>
                <a:lnTo>
                  <a:pt x="10832" y="1883431"/>
                </a:lnTo>
                <a:cubicBezTo>
                  <a:pt x="118267" y="825536"/>
                  <a:pt x="1011692" y="0"/>
                  <a:pt x="209793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2112863" y="155205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109184" y="501718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可行性论证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693360" y="501718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应用前景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109184" y="5305798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前景分析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93360" y="5305798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案例对比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109184" y="5593250"/>
            <a:ext cx="1436675" cy="215444"/>
            <a:chOff x="4369395" y="3284984"/>
            <a:chExt cx="1436675" cy="215444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难点评估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93360" y="5593250"/>
            <a:ext cx="1436675" cy="215444"/>
            <a:chOff x="4369395" y="3284984"/>
            <a:chExt cx="1436675" cy="215444"/>
          </a:xfrm>
        </p:grpSpPr>
        <p:sp>
          <p:nvSpPr>
            <p:cNvPr id="7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相关对策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7084900" y="4873170"/>
            <a:ext cx="24725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弧形 78"/>
          <p:cNvSpPr/>
          <p:nvPr/>
        </p:nvSpPr>
        <p:spPr>
          <a:xfrm rot="8155962">
            <a:off x="1963074" y="695369"/>
            <a:ext cx="2232248" cy="2232248"/>
          </a:xfrm>
          <a:prstGeom prst="arc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7" name="椭圆 86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00" name="文本框 12"/>
          <p:cNvSpPr txBox="1"/>
          <p:nvPr/>
        </p:nvSpPr>
        <p:spPr>
          <a:xfrm>
            <a:off x="6873741" y="3429000"/>
            <a:ext cx="298652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en-US" altLang="zh-CN" sz="5400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Application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105699" y="5877852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未来发展趋势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8689875" y="5877852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重点分布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可行性论证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2305048" y="1643853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>
            <a:off x="2305048" y="1643853"/>
            <a:ext cx="1368152" cy="1368152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9"/>
          <p:cNvSpPr txBox="1"/>
          <p:nvPr/>
        </p:nvSpPr>
        <p:spPr>
          <a:xfrm>
            <a:off x="2497187" y="2219917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37147" y="3012005"/>
            <a:ext cx="167901" cy="167901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777107" y="2723974"/>
            <a:ext cx="288032" cy="288032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865339" y="1484784"/>
            <a:ext cx="663125" cy="663125"/>
            <a:chOff x="8125599" y="1434035"/>
            <a:chExt cx="2036802" cy="2036802"/>
          </a:xfrm>
        </p:grpSpPr>
        <p:sp>
          <p:nvSpPr>
            <p:cNvPr id="42" name="椭圆 4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793331" y="22333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3793331" y="2583506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985568" y="1658906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>
            <a:off x="6985568" y="1658906"/>
            <a:ext cx="1368152" cy="1368152"/>
          </a:xfrm>
          <a:prstGeom prst="arc">
            <a:avLst>
              <a:gd name="adj1" fmla="val 14818203"/>
              <a:gd name="adj2" fmla="val 1569112"/>
            </a:avLst>
          </a:prstGeom>
          <a:ln w="190500"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7177707" y="2234970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40%</a:t>
            </a:r>
            <a:endParaRPr lang="zh-CN" altLang="en-US" sz="2000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817667" y="3027058"/>
            <a:ext cx="167901" cy="167901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457627" y="2739027"/>
            <a:ext cx="288032" cy="288032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261"/>
          <p:cNvSpPr/>
          <p:nvPr/>
        </p:nvSpPr>
        <p:spPr bwMode="auto">
          <a:xfrm>
            <a:off x="8709603" y="1673342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73851" y="2248361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73851" y="2598559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305048" y="3861048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/>
          <p:cNvSpPr/>
          <p:nvPr/>
        </p:nvSpPr>
        <p:spPr>
          <a:xfrm>
            <a:off x="2305048" y="3861048"/>
            <a:ext cx="1368152" cy="1368152"/>
          </a:xfrm>
          <a:prstGeom prst="arc">
            <a:avLst>
              <a:gd name="adj1" fmla="val 9611967"/>
              <a:gd name="adj2" fmla="val 1569112"/>
            </a:avLst>
          </a:prstGeom>
          <a:ln w="190500"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9"/>
          <p:cNvSpPr txBox="1"/>
          <p:nvPr/>
        </p:nvSpPr>
        <p:spPr>
          <a:xfrm>
            <a:off x="2497187" y="4437112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60%</a:t>
            </a:r>
            <a:endParaRPr lang="zh-CN" altLang="en-US" sz="2000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137147" y="5229200"/>
            <a:ext cx="167901" cy="167901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777107" y="4941169"/>
            <a:ext cx="288032" cy="288032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793331" y="4450503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793331" y="4800701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985568" y="3876101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弧形 71"/>
          <p:cNvSpPr/>
          <p:nvPr/>
        </p:nvSpPr>
        <p:spPr>
          <a:xfrm>
            <a:off x="6985568" y="3876101"/>
            <a:ext cx="1368152" cy="1368152"/>
          </a:xfrm>
          <a:prstGeom prst="arc">
            <a:avLst>
              <a:gd name="adj1" fmla="val 4966099"/>
              <a:gd name="adj2" fmla="val 1569112"/>
            </a:avLst>
          </a:prstGeom>
          <a:ln w="190500"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9"/>
          <p:cNvSpPr txBox="1"/>
          <p:nvPr/>
        </p:nvSpPr>
        <p:spPr>
          <a:xfrm>
            <a:off x="7177707" y="4452165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90%</a:t>
            </a:r>
            <a:endParaRPr lang="zh-CN" altLang="en-US" sz="2000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817667" y="5244253"/>
            <a:ext cx="167901" cy="167901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457627" y="4956222"/>
            <a:ext cx="288032" cy="288032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8473851" y="446555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8473851" y="4815754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545859" y="1504716"/>
            <a:ext cx="663125" cy="663125"/>
            <a:chOff x="8125599" y="1434035"/>
            <a:chExt cx="2036802" cy="2036802"/>
          </a:xfrm>
        </p:grpSpPr>
        <p:sp>
          <p:nvSpPr>
            <p:cNvPr id="79" name="椭圆 7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865339" y="3787378"/>
            <a:ext cx="663125" cy="663125"/>
            <a:chOff x="8125599" y="1434035"/>
            <a:chExt cx="2036802" cy="2036802"/>
          </a:xfrm>
        </p:grpSpPr>
        <p:sp>
          <p:nvSpPr>
            <p:cNvPr id="82" name="椭圆 8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550739" y="3724916"/>
            <a:ext cx="663125" cy="663125"/>
            <a:chOff x="8125599" y="1434035"/>
            <a:chExt cx="2036802" cy="2036802"/>
          </a:xfrm>
        </p:grpSpPr>
        <p:sp>
          <p:nvSpPr>
            <p:cNvPr id="85" name="椭圆 8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6" name="组合 85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87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4" name="六边形 6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0" name="矩形 89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2" name="六边形 91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9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1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2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7" grpId="0" animBg="1"/>
          <p:bldP spid="38" grpId="0"/>
          <p:bldP spid="39" grpId="0" animBg="1"/>
          <p:bldP spid="40" grpId="0" animBg="1"/>
          <p:bldP spid="44" grpId="0"/>
          <p:bldP spid="46" grpId="0"/>
          <p:bldP spid="47" grpId="0" animBg="1"/>
          <p:bldP spid="48" grpId="0" animBg="1"/>
          <p:bldP spid="49" grpId="0"/>
          <p:bldP spid="50" grpId="0" animBg="1"/>
          <p:bldP spid="51" grpId="0" animBg="1"/>
          <p:bldP spid="53" grpId="0"/>
          <p:bldP spid="54" grpId="0"/>
          <p:bldP spid="59" grpId="0" animBg="1"/>
          <p:bldP spid="63" grpId="0" animBg="1"/>
          <p:bldP spid="66" grpId="0"/>
          <p:bldP spid="67" grpId="0" animBg="1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74" grpId="0" animBg="1"/>
          <p:bldP spid="75" grpId="0" animBg="1"/>
          <p:bldP spid="76" grpId="0"/>
          <p:bldP spid="77" grpId="0"/>
          <p:bldP spid="9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1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7" grpId="0" animBg="1"/>
          <p:bldP spid="38" grpId="0"/>
          <p:bldP spid="39" grpId="0" animBg="1"/>
          <p:bldP spid="40" grpId="0" animBg="1"/>
          <p:bldP spid="44" grpId="0"/>
          <p:bldP spid="46" grpId="0"/>
          <p:bldP spid="47" grpId="0" animBg="1"/>
          <p:bldP spid="48" grpId="0" animBg="1"/>
          <p:bldP spid="49" grpId="0"/>
          <p:bldP spid="50" grpId="0" animBg="1"/>
          <p:bldP spid="51" grpId="0" animBg="1"/>
          <p:bldP spid="53" grpId="0"/>
          <p:bldP spid="54" grpId="0"/>
          <p:bldP spid="59" grpId="0" animBg="1"/>
          <p:bldP spid="63" grpId="0" animBg="1"/>
          <p:bldP spid="66" grpId="0"/>
          <p:bldP spid="67" grpId="0" animBg="1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74" grpId="0" animBg="1"/>
          <p:bldP spid="75" grpId="0" animBg="1"/>
          <p:bldP spid="76" grpId="0"/>
          <p:bldP spid="77" grpId="0"/>
          <p:bldP spid="9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943507" y="1705303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98235" y="2858230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3002" y="2399495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73866" y="2691197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TextBox 51"/>
          <p:cNvSpPr txBox="1"/>
          <p:nvPr/>
        </p:nvSpPr>
        <p:spPr>
          <a:xfrm>
            <a:off x="1480680" y="2391227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69203" y="123452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添加标题</a:t>
            </a:r>
            <a:endParaRPr lang="en-US" altLang="zh-CN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1849272" y="4180516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55545" y="5302369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添加标题</a:t>
            </a:r>
            <a:endParaRPr lang="en-US" altLang="zh-CN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sp>
        <p:nvSpPr>
          <p:cNvPr id="29" name="TextBox 55"/>
          <p:cNvSpPr txBox="1"/>
          <p:nvPr/>
        </p:nvSpPr>
        <p:spPr>
          <a:xfrm>
            <a:off x="8105552" y="1705303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50349" y="1907540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添加标题</a:t>
            </a:r>
            <a:endParaRPr lang="en-US" altLang="zh-CN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sp>
        <p:nvSpPr>
          <p:cNvPr id="32" name="TextBox 57"/>
          <p:cNvSpPr txBox="1"/>
          <p:nvPr/>
        </p:nvSpPr>
        <p:spPr>
          <a:xfrm>
            <a:off x="9564445" y="3924340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7577962" y="4669969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添加标题</a:t>
            </a:r>
            <a:endParaRPr lang="en-US" altLang="zh-CN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cxnSp>
        <p:nvCxnSpPr>
          <p:cNvPr id="34" name="肘形连接符 33"/>
          <p:cNvCxnSpPr/>
          <p:nvPr/>
        </p:nvCxnSpPr>
        <p:spPr>
          <a:xfrm rot="10800000" flipV="1">
            <a:off x="1555653" y="2440919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10800000">
            <a:off x="1950914" y="4116686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 rot="10800000" flipV="1">
            <a:off x="8671403" y="3866666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 flipV="1">
            <a:off x="7449279" y="1638714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六边形 37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矩形 39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1" name="六边形 40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前景分析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547298" y="1742441"/>
            <a:ext cx="2877871" cy="338962"/>
            <a:chOff x="3249264" y="1751685"/>
            <a:chExt cx="2994025" cy="338961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46C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4"/>
            <p:cNvSpPr txBox="1"/>
            <p:nvPr/>
          </p:nvSpPr>
          <p:spPr>
            <a:xfrm>
              <a:off x="5335260" y="1751685"/>
              <a:ext cx="673754" cy="33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47298" y="2153507"/>
            <a:ext cx="2877871" cy="333296"/>
            <a:chOff x="3249264" y="2162753"/>
            <a:chExt cx="2994025" cy="333296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46C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4118871" y="2162753"/>
              <a:ext cx="673754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42303" y="3923695"/>
            <a:ext cx="2894725" cy="352594"/>
            <a:chOff x="3244272" y="3932941"/>
            <a:chExt cx="3011560" cy="352593"/>
          </a:xfrm>
        </p:grpSpPr>
        <p:sp>
          <p:nvSpPr>
            <p:cNvPr id="24" name="圆角矩形 2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15"/>
            <p:cNvSpPr txBox="1"/>
            <p:nvPr/>
          </p:nvSpPr>
          <p:spPr>
            <a:xfrm>
              <a:off x="4418923" y="3932941"/>
              <a:ext cx="907694" cy="33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2308" y="4315727"/>
            <a:ext cx="2891825" cy="351887"/>
            <a:chOff x="3244272" y="4324968"/>
            <a:chExt cx="3008542" cy="351885"/>
          </a:xfrm>
        </p:grpSpPr>
        <p:sp>
          <p:nvSpPr>
            <p:cNvPr id="28" name="圆角矩形 2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5326614" y="4324968"/>
              <a:ext cx="673754" cy="33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81965" y="1438432"/>
            <a:ext cx="2158455" cy="2196000"/>
            <a:chOff x="471707" y="1675770"/>
            <a:chExt cx="2158455" cy="2196000"/>
          </a:xfrm>
          <a:solidFill>
            <a:srgbClr val="46CEAE"/>
          </a:solidFill>
        </p:grpSpPr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5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592040" y="3652464"/>
            <a:ext cx="2158455" cy="2196000"/>
            <a:chOff x="478903" y="4355475"/>
            <a:chExt cx="2158455" cy="2196000"/>
          </a:xfrm>
          <a:solidFill>
            <a:srgbClr val="46CEAE"/>
          </a:solidFill>
        </p:grpSpPr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7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3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7105699" y="147128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7105699" y="1859584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7105699" y="299521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05699" y="3383508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3" name="矩形 52"/>
          <p:cNvSpPr/>
          <p:nvPr/>
        </p:nvSpPr>
        <p:spPr>
          <a:xfrm>
            <a:off x="7105699" y="451913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105699" y="4907431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3640131" y="134076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3624368" y="252284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3640131" y="354615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3624368" y="4712459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4" name="六边形 6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8" name="矩形 6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0" name="六边形 6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9" grpId="0"/>
      <p:bldP spid="63" grpId="0"/>
      <p:bldP spid="66" grpId="0"/>
      <p:bldP spid="67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494274" y="5276079"/>
            <a:ext cx="92034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08962" y="1458488"/>
            <a:ext cx="4082454" cy="136082"/>
            <a:chOff x="1507396" y="1628800"/>
            <a:chExt cx="4320480" cy="14401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6416181" y="1458488"/>
            <a:ext cx="4082454" cy="136082"/>
            <a:chOff x="1507396" y="1628800"/>
            <a:chExt cx="4320480" cy="1440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32"/>
          <p:cNvSpPr txBox="1"/>
          <p:nvPr/>
        </p:nvSpPr>
        <p:spPr>
          <a:xfrm>
            <a:off x="5712147" y="1196752"/>
            <a:ext cx="31931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10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133"/>
          <p:cNvSpPr txBox="1"/>
          <p:nvPr/>
        </p:nvSpPr>
        <p:spPr>
          <a:xfrm>
            <a:off x="5265739" y="1196752"/>
            <a:ext cx="33695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20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134"/>
          <p:cNvSpPr txBox="1"/>
          <p:nvPr/>
        </p:nvSpPr>
        <p:spPr>
          <a:xfrm>
            <a:off x="4812133" y="1196752"/>
            <a:ext cx="34015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30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135"/>
          <p:cNvSpPr txBox="1"/>
          <p:nvPr/>
        </p:nvSpPr>
        <p:spPr>
          <a:xfrm>
            <a:off x="4358528" y="1196752"/>
            <a:ext cx="33534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40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136"/>
          <p:cNvSpPr txBox="1"/>
          <p:nvPr/>
        </p:nvSpPr>
        <p:spPr>
          <a:xfrm>
            <a:off x="3904922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50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137"/>
          <p:cNvSpPr txBox="1"/>
          <p:nvPr/>
        </p:nvSpPr>
        <p:spPr>
          <a:xfrm>
            <a:off x="3451316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60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138"/>
          <p:cNvSpPr txBox="1"/>
          <p:nvPr/>
        </p:nvSpPr>
        <p:spPr>
          <a:xfrm>
            <a:off x="2997711" y="1196752"/>
            <a:ext cx="32092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70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139"/>
          <p:cNvSpPr txBox="1"/>
          <p:nvPr/>
        </p:nvSpPr>
        <p:spPr>
          <a:xfrm>
            <a:off x="2544105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80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140"/>
          <p:cNvSpPr txBox="1"/>
          <p:nvPr/>
        </p:nvSpPr>
        <p:spPr>
          <a:xfrm>
            <a:off x="2090499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90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141"/>
          <p:cNvSpPr txBox="1"/>
          <p:nvPr/>
        </p:nvSpPr>
        <p:spPr>
          <a:xfrm>
            <a:off x="1594482" y="1196752"/>
            <a:ext cx="397866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100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142"/>
          <p:cNvSpPr txBox="1"/>
          <p:nvPr/>
        </p:nvSpPr>
        <p:spPr>
          <a:xfrm>
            <a:off x="6246124" y="1196752"/>
            <a:ext cx="31931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10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TextBox 143"/>
          <p:cNvSpPr txBox="1"/>
          <p:nvPr/>
        </p:nvSpPr>
        <p:spPr>
          <a:xfrm>
            <a:off x="6697719" y="1196752"/>
            <a:ext cx="33695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20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Box 144"/>
          <p:cNvSpPr txBox="1"/>
          <p:nvPr/>
        </p:nvSpPr>
        <p:spPr>
          <a:xfrm>
            <a:off x="7151324" y="1196752"/>
            <a:ext cx="34015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30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145"/>
          <p:cNvSpPr txBox="1"/>
          <p:nvPr/>
        </p:nvSpPr>
        <p:spPr>
          <a:xfrm>
            <a:off x="7604930" y="1196752"/>
            <a:ext cx="33534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40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146"/>
          <p:cNvSpPr txBox="1"/>
          <p:nvPr/>
        </p:nvSpPr>
        <p:spPr>
          <a:xfrm>
            <a:off x="8058536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50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147"/>
          <p:cNvSpPr txBox="1"/>
          <p:nvPr/>
        </p:nvSpPr>
        <p:spPr>
          <a:xfrm>
            <a:off x="8512141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60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148"/>
          <p:cNvSpPr txBox="1"/>
          <p:nvPr/>
        </p:nvSpPr>
        <p:spPr>
          <a:xfrm>
            <a:off x="8965747" y="1196752"/>
            <a:ext cx="32092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70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149"/>
          <p:cNvSpPr txBox="1"/>
          <p:nvPr/>
        </p:nvSpPr>
        <p:spPr>
          <a:xfrm>
            <a:off x="9419352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80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150"/>
          <p:cNvSpPr txBox="1"/>
          <p:nvPr/>
        </p:nvSpPr>
        <p:spPr>
          <a:xfrm>
            <a:off x="9872958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90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151"/>
          <p:cNvSpPr txBox="1"/>
          <p:nvPr/>
        </p:nvSpPr>
        <p:spPr>
          <a:xfrm>
            <a:off x="10284155" y="1196752"/>
            <a:ext cx="397866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100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 flipH="1">
            <a:off x="2997710" y="1836513"/>
            <a:ext cx="2893705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latin typeface="Impact MT Std" panose="020B0806030902050204" pitchFamily="34" charset="0"/>
            </a:endParaRPr>
          </a:p>
        </p:txBody>
      </p:sp>
      <p:sp>
        <p:nvSpPr>
          <p:cNvPr id="70" name="五边形 69"/>
          <p:cNvSpPr/>
          <p:nvPr/>
        </p:nvSpPr>
        <p:spPr>
          <a:xfrm flipH="1">
            <a:off x="4044470" y="2322158"/>
            <a:ext cx="1846947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1" name="五边形 70"/>
          <p:cNvSpPr/>
          <p:nvPr/>
        </p:nvSpPr>
        <p:spPr>
          <a:xfrm flipH="1">
            <a:off x="3341848" y="2807804"/>
            <a:ext cx="2549568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2" name="五边形 71"/>
          <p:cNvSpPr/>
          <p:nvPr/>
        </p:nvSpPr>
        <p:spPr>
          <a:xfrm flipH="1">
            <a:off x="1838307" y="3293449"/>
            <a:ext cx="4053111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3" name="五边形 72"/>
          <p:cNvSpPr/>
          <p:nvPr/>
        </p:nvSpPr>
        <p:spPr>
          <a:xfrm flipH="1">
            <a:off x="2544107" y="3779095"/>
            <a:ext cx="3347311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4" name="五边形 73"/>
          <p:cNvSpPr/>
          <p:nvPr/>
        </p:nvSpPr>
        <p:spPr>
          <a:xfrm flipH="1">
            <a:off x="3623385" y="4264740"/>
            <a:ext cx="2268031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5" name="五边形 74"/>
          <p:cNvSpPr/>
          <p:nvPr/>
        </p:nvSpPr>
        <p:spPr>
          <a:xfrm flipH="1">
            <a:off x="4530596" y="4750833"/>
            <a:ext cx="1360820" cy="306150"/>
          </a:xfrm>
          <a:prstGeom prst="homePlate">
            <a:avLst/>
          </a:prstGeom>
          <a:solidFill>
            <a:srgbClr val="46CEAE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6" name="TextBox 159"/>
          <p:cNvSpPr txBox="1"/>
          <p:nvPr/>
        </p:nvSpPr>
        <p:spPr>
          <a:xfrm>
            <a:off x="2352798" y="1844179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7" name="TextBox 160"/>
          <p:cNvSpPr txBox="1"/>
          <p:nvPr/>
        </p:nvSpPr>
        <p:spPr>
          <a:xfrm>
            <a:off x="3420859" y="23304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8" name="TextBox 161"/>
          <p:cNvSpPr txBox="1"/>
          <p:nvPr/>
        </p:nvSpPr>
        <p:spPr>
          <a:xfrm>
            <a:off x="2744635" y="2815693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9" name="TextBox 162"/>
          <p:cNvSpPr txBox="1"/>
          <p:nvPr/>
        </p:nvSpPr>
        <p:spPr>
          <a:xfrm>
            <a:off x="1295182" y="329345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0" name="TextBox 163"/>
          <p:cNvSpPr txBox="1"/>
          <p:nvPr/>
        </p:nvSpPr>
        <p:spPr>
          <a:xfrm>
            <a:off x="2005463" y="378676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1" name="TextBox 164"/>
          <p:cNvSpPr txBox="1"/>
          <p:nvPr/>
        </p:nvSpPr>
        <p:spPr>
          <a:xfrm>
            <a:off x="2997713" y="42729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2" name="TextBox 165"/>
          <p:cNvSpPr txBox="1"/>
          <p:nvPr/>
        </p:nvSpPr>
        <p:spPr>
          <a:xfrm>
            <a:off x="3897305" y="4758276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3" name="五边形 82"/>
          <p:cNvSpPr/>
          <p:nvPr/>
        </p:nvSpPr>
        <p:spPr>
          <a:xfrm>
            <a:off x="6416182" y="1836513"/>
            <a:ext cx="1532885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latin typeface="Impact MT Std" panose="020B0806030902050204" pitchFamily="34" charset="0"/>
            </a:endParaRPr>
          </a:p>
        </p:txBody>
      </p:sp>
      <p:sp>
        <p:nvSpPr>
          <p:cNvPr id="84" name="五边形 83"/>
          <p:cNvSpPr/>
          <p:nvPr/>
        </p:nvSpPr>
        <p:spPr>
          <a:xfrm>
            <a:off x="6416184" y="2322158"/>
            <a:ext cx="2893702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5" name="五边形 84"/>
          <p:cNvSpPr/>
          <p:nvPr/>
        </p:nvSpPr>
        <p:spPr>
          <a:xfrm>
            <a:off x="6416181" y="2807804"/>
            <a:ext cx="1814423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6" name="五边形 85"/>
          <p:cNvSpPr/>
          <p:nvPr/>
        </p:nvSpPr>
        <p:spPr>
          <a:xfrm>
            <a:off x="6416183" y="3293449"/>
            <a:ext cx="3867974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7" name="五边形 86"/>
          <p:cNvSpPr/>
          <p:nvPr/>
        </p:nvSpPr>
        <p:spPr>
          <a:xfrm>
            <a:off x="6416184" y="3779095"/>
            <a:ext cx="2799457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8" name="五边形 87"/>
          <p:cNvSpPr/>
          <p:nvPr/>
        </p:nvSpPr>
        <p:spPr>
          <a:xfrm>
            <a:off x="6416184" y="4264740"/>
            <a:ext cx="3244692" cy="306150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9" name="五边形 88"/>
          <p:cNvSpPr/>
          <p:nvPr/>
        </p:nvSpPr>
        <p:spPr>
          <a:xfrm>
            <a:off x="6416184" y="4750835"/>
            <a:ext cx="2391212" cy="298261"/>
          </a:xfrm>
          <a:prstGeom prst="homePlat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90" name="TextBox 173"/>
          <p:cNvSpPr txBox="1"/>
          <p:nvPr/>
        </p:nvSpPr>
        <p:spPr>
          <a:xfrm>
            <a:off x="8028818" y="1844179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1" name="TextBox 174"/>
          <p:cNvSpPr txBox="1"/>
          <p:nvPr/>
        </p:nvSpPr>
        <p:spPr>
          <a:xfrm>
            <a:off x="9382267" y="23304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2" name="TextBox 175"/>
          <p:cNvSpPr txBox="1"/>
          <p:nvPr/>
        </p:nvSpPr>
        <p:spPr>
          <a:xfrm>
            <a:off x="8293613" y="2815693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3" name="TextBox 176"/>
          <p:cNvSpPr txBox="1"/>
          <p:nvPr/>
        </p:nvSpPr>
        <p:spPr>
          <a:xfrm>
            <a:off x="10284158" y="329345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4" name="TextBox 177"/>
          <p:cNvSpPr txBox="1"/>
          <p:nvPr/>
        </p:nvSpPr>
        <p:spPr>
          <a:xfrm>
            <a:off x="9334531" y="378676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5" name="TextBox 178"/>
          <p:cNvSpPr txBox="1"/>
          <p:nvPr/>
        </p:nvSpPr>
        <p:spPr>
          <a:xfrm>
            <a:off x="9719809" y="42729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6" name="TextBox 179"/>
          <p:cNvSpPr txBox="1"/>
          <p:nvPr/>
        </p:nvSpPr>
        <p:spPr>
          <a:xfrm>
            <a:off x="8886350" y="4758276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7" name="TextBox 180"/>
          <p:cNvSpPr txBox="1"/>
          <p:nvPr/>
        </p:nvSpPr>
        <p:spPr>
          <a:xfrm>
            <a:off x="5980972" y="1800554"/>
            <a:ext cx="30809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A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TextBox 181"/>
          <p:cNvSpPr txBox="1"/>
          <p:nvPr/>
        </p:nvSpPr>
        <p:spPr>
          <a:xfrm>
            <a:off x="5980972" y="2286200"/>
            <a:ext cx="33695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182"/>
          <p:cNvSpPr txBox="1"/>
          <p:nvPr/>
        </p:nvSpPr>
        <p:spPr>
          <a:xfrm>
            <a:off x="5980972" y="2771845"/>
            <a:ext cx="346570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183"/>
          <p:cNvSpPr txBox="1"/>
          <p:nvPr/>
        </p:nvSpPr>
        <p:spPr>
          <a:xfrm>
            <a:off x="5980972" y="3257491"/>
            <a:ext cx="36901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84"/>
          <p:cNvSpPr txBox="1"/>
          <p:nvPr/>
        </p:nvSpPr>
        <p:spPr>
          <a:xfrm>
            <a:off x="5980972" y="3743136"/>
            <a:ext cx="31771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85"/>
          <p:cNvSpPr txBox="1"/>
          <p:nvPr/>
        </p:nvSpPr>
        <p:spPr>
          <a:xfrm>
            <a:off x="5980972" y="4228782"/>
            <a:ext cx="31290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86"/>
          <p:cNvSpPr txBox="1"/>
          <p:nvPr/>
        </p:nvSpPr>
        <p:spPr>
          <a:xfrm>
            <a:off x="5980972" y="4714429"/>
            <a:ext cx="36420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104" name="六边形 10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7" name="矩形 106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8" name="六边形 107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3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难点评估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50563" y="484553"/>
            <a:ext cx="0" cy="1948415"/>
          </a:xfrm>
          <a:prstGeom prst="line">
            <a:avLst/>
          </a:prstGeom>
          <a:ln w="9525">
            <a:solidFill>
              <a:srgbClr val="46CEA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8"/>
          <p:cNvSpPr txBox="1"/>
          <p:nvPr/>
        </p:nvSpPr>
        <p:spPr>
          <a:xfrm>
            <a:off x="2057901" y="1778743"/>
            <a:ext cx="196165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2281163" y="3375283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7815581" y="1215043"/>
            <a:ext cx="224244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8175621" y="3087251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60794" y="1321173"/>
            <a:ext cx="2779537" cy="2779537"/>
            <a:chOff x="3325860" y="1074902"/>
            <a:chExt cx="2531533" cy="2531533"/>
          </a:xfrm>
        </p:grpSpPr>
        <p:sp>
          <p:nvSpPr>
            <p:cNvPr id="19" name="椭圆 18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27"/>
            <p:cNvSpPr>
              <a:spLocks noEditPoints="1"/>
            </p:cNvSpPr>
            <p:nvPr/>
          </p:nvSpPr>
          <p:spPr bwMode="auto">
            <a:xfrm>
              <a:off x="4240957" y="1355081"/>
              <a:ext cx="627326" cy="780333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3505189" y="2129785"/>
              <a:ext cx="2172875" cy="109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在此输入详细文字介绍，在此输入详细文字介绍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78343" y="1587400"/>
            <a:ext cx="939800" cy="939800"/>
            <a:chOff x="2386060" y="1495059"/>
            <a:chExt cx="939800" cy="939800"/>
          </a:xfrm>
        </p:grpSpPr>
        <p:sp>
          <p:nvSpPr>
            <p:cNvPr id="23" name="椭圆 22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46CEA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73534" y="1308843"/>
            <a:ext cx="939800" cy="939800"/>
            <a:chOff x="5454052" y="1074902"/>
            <a:chExt cx="939800" cy="939800"/>
          </a:xfrm>
        </p:grpSpPr>
        <p:sp>
          <p:nvSpPr>
            <p:cNvPr id="26" name="椭圆 25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46CEA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28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297387" y="3317927"/>
            <a:ext cx="939800" cy="939800"/>
            <a:chOff x="3080330" y="2789142"/>
            <a:chExt cx="939800" cy="939800"/>
          </a:xfrm>
        </p:grpSpPr>
        <p:sp>
          <p:nvSpPr>
            <p:cNvPr id="32" name="椭圆 31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rgbClr val="46CEA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34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221001" y="2957729"/>
            <a:ext cx="901165" cy="901165"/>
            <a:chOff x="5719249" y="3077288"/>
            <a:chExt cx="767347" cy="767347"/>
          </a:xfrm>
        </p:grpSpPr>
        <p:sp>
          <p:nvSpPr>
            <p:cNvPr id="37" name="椭圆 36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46CEA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5733891" y="-81101"/>
            <a:ext cx="633343" cy="633343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12"/>
          <p:cNvSpPr/>
          <p:nvPr/>
        </p:nvSpPr>
        <p:spPr bwMode="auto">
          <a:xfrm>
            <a:off x="1608509" y="460079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8549" y="4914999"/>
            <a:ext cx="8545239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图亮亮图文旗舰店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3" name="六边形 42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矩形 46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六边形 47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57" dur="500" spd="-99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1" dur="500" spd="-99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9" grpId="0" animBg="1"/>
      <p:bldP spid="40" grpId="0" animBg="1"/>
      <p:bldP spid="40" grpId="1" animBg="1"/>
      <p:bldP spid="41" grpId="0" animBg="1"/>
      <p:bldP spid="41" grpId="1" animBg="1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6025579" y="-27384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4225379" y="692696"/>
            <a:ext cx="1505925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成果应用</a:t>
            </a:r>
            <a:endParaRPr lang="en-US" altLang="zh-CN" sz="2000" b="1" kern="100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400" b="1" dirty="0" smtClean="0">
                <a:solidFill>
                  <a:srgbClr val="46CEAE"/>
                </a:solidFill>
              </a:rPr>
              <a:t>THE APPLICATION</a:t>
            </a:r>
            <a:endParaRPr lang="zh-CN" altLang="zh-CN" sz="1400" kern="100" dirty="0">
              <a:solidFill>
                <a:srgbClr val="46CE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6025579" y="1484784"/>
            <a:ext cx="0" cy="1008112"/>
          </a:xfrm>
          <a:prstGeom prst="line">
            <a:avLst/>
          </a:prstGeom>
          <a:ln>
            <a:solidFill>
              <a:srgbClr val="46CEA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5722494" y="836712"/>
            <a:ext cx="663125" cy="663125"/>
            <a:chOff x="8125599" y="1434035"/>
            <a:chExt cx="2036802" cy="2036802"/>
          </a:xfrm>
        </p:grpSpPr>
        <p:sp>
          <p:nvSpPr>
            <p:cNvPr id="78" name="椭圆 7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722494" y="2348880"/>
            <a:ext cx="663125" cy="663125"/>
            <a:chOff x="8125599" y="1434035"/>
            <a:chExt cx="2036802" cy="2036802"/>
          </a:xfrm>
        </p:grpSpPr>
        <p:sp>
          <p:nvSpPr>
            <p:cNvPr id="87" name="椭圆 8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6457627" y="2213215"/>
            <a:ext cx="1308371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en-US" altLang="zh-CN" sz="2000" b="1" kern="100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400" kern="100" dirty="0" smtClean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1400" kern="100" dirty="0">
                <a:solidFill>
                  <a:srgbClr val="46CEA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zh-CN" altLang="zh-CN" sz="1400" kern="100" dirty="0">
              <a:solidFill>
                <a:srgbClr val="46CEA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731930" y="4311895"/>
            <a:ext cx="1368152" cy="1368152"/>
          </a:xfrm>
          <a:prstGeom prst="rect">
            <a:avLst/>
          </a:prstGeom>
          <a:noFill/>
          <a:ln w="104775">
            <a:solidFill>
              <a:schemeClr val="bg1">
                <a:lumMod val="65000"/>
                <a:alpha val="47059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2017976" y="4057402"/>
            <a:ext cx="1368152" cy="136815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</a:extLst>
            </a:blip>
            <a:srcRect/>
            <a:stretch>
              <a:fillRect l="-160504" t="-30254" r="-444681" b="-198656"/>
            </a:stretch>
          </a:blipFill>
          <a:ln w="76200">
            <a:solidFill>
              <a:srgbClr val="46CEA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Rectangle 3"/>
          <p:cNvSpPr/>
          <p:nvPr/>
        </p:nvSpPr>
        <p:spPr>
          <a:xfrm>
            <a:off x="795826" y="4201418"/>
            <a:ext cx="1564432" cy="432048"/>
          </a:xfrm>
          <a:prstGeom prst="rect">
            <a:avLst/>
          </a:prstGeom>
          <a:solidFill>
            <a:srgbClr val="2DB2A4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95825" y="4243756"/>
            <a:ext cx="1564433" cy="369324"/>
          </a:xfrm>
          <a:prstGeom prst="rect">
            <a:avLst/>
          </a:prstGeom>
          <a:solidFill>
            <a:srgbClr val="46CEAE"/>
          </a:solidFill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Freeform 12"/>
          <p:cNvSpPr/>
          <p:nvPr/>
        </p:nvSpPr>
        <p:spPr bwMode="auto">
          <a:xfrm>
            <a:off x="3745735" y="4005064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Freeform 12"/>
          <p:cNvSpPr/>
          <p:nvPr/>
        </p:nvSpPr>
        <p:spPr bwMode="auto">
          <a:xfrm flipH="1" flipV="1">
            <a:off x="10420315" y="50888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05775" y="4319265"/>
            <a:ext cx="68883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机遇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垂青于有头脑的人；机遇垂青于有准备的人；机遇垂青于肯努力的人。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给予我们经验和成熟，但也催促我们时不待人；所以确定好目标，不要踌躇          和犹豫。只有第一时间行动，才能抢占时机，保持激情，趁热打铁，百炼成钢。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219761" y="4633400"/>
            <a:ext cx="1996481" cy="30776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46CEAE"/>
                </a:solidFill>
                <a:latin typeface="Impact MT Std" panose="020B0806030902050204" pitchFamily="34" charset="0"/>
              </a:rPr>
              <a:t>COMPANY PROFILE</a:t>
            </a:r>
            <a:endParaRPr lang="en-US" altLang="zh-CN" sz="1400" b="1" dirty="0">
              <a:solidFill>
                <a:srgbClr val="46CEAE"/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586419" y="57174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49" dur="500" spd="-99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53" dur="500" spd="-999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9" grpId="0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4" grpId="1" animBg="1"/>
          <p:bldP spid="95" grpId="0" animBg="1"/>
          <p:bldP spid="95" grpId="1" animBg="1"/>
          <p:bldP spid="96" grpId="0"/>
          <p:bldP spid="97" grpId="0"/>
          <p:bldP spid="9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49" dur="500" spd="-99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53" dur="500" spd="-999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9" grpId="0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4" grpId="1" animBg="1"/>
          <p:bldP spid="95" grpId="0" animBg="1"/>
          <p:bldP spid="95" grpId="1" animBg="1"/>
          <p:bldP spid="96" grpId="0"/>
          <p:bldP spid="97" grpId="0"/>
          <p:bldP spid="9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六边形 17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78" name="矩形 17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9" name="六边形 178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84" name="Diagram 25"/>
          <p:cNvGraphicFramePr/>
          <p:nvPr/>
        </p:nvGraphicFramePr>
        <p:xfrm>
          <a:off x="2474406" y="1244030"/>
          <a:ext cx="7416824" cy="283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5" name="Freeform 6"/>
          <p:cNvSpPr>
            <a:spLocks noEditPoints="1"/>
          </p:cNvSpPr>
          <p:nvPr/>
        </p:nvSpPr>
        <p:spPr bwMode="auto">
          <a:xfrm>
            <a:off x="2906454" y="2267992"/>
            <a:ext cx="568213" cy="605284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Freeform 11"/>
          <p:cNvSpPr>
            <a:spLocks noEditPoints="1"/>
          </p:cNvSpPr>
          <p:nvPr/>
        </p:nvSpPr>
        <p:spPr bwMode="auto">
          <a:xfrm>
            <a:off x="4778662" y="2384313"/>
            <a:ext cx="732327" cy="733103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Freeform 21"/>
          <p:cNvSpPr>
            <a:spLocks noEditPoints="1"/>
          </p:cNvSpPr>
          <p:nvPr/>
        </p:nvSpPr>
        <p:spPr bwMode="auto">
          <a:xfrm>
            <a:off x="6723689" y="2257726"/>
            <a:ext cx="623849" cy="625816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Freeform 26"/>
          <p:cNvSpPr/>
          <p:nvPr/>
        </p:nvSpPr>
        <p:spPr bwMode="auto">
          <a:xfrm>
            <a:off x="8811110" y="2422220"/>
            <a:ext cx="513556" cy="53260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Freeform 12"/>
          <p:cNvSpPr/>
          <p:nvPr/>
        </p:nvSpPr>
        <p:spPr bwMode="auto">
          <a:xfrm>
            <a:off x="1608509" y="450912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3" name="Freeform 12"/>
          <p:cNvSpPr/>
          <p:nvPr/>
        </p:nvSpPr>
        <p:spPr bwMode="auto">
          <a:xfrm flipH="1" flipV="1">
            <a:off x="10249469" y="554340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968549" y="4823321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4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68" dur="500" spd="-99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72" dur="500" spd="-999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4" grpId="0">
        <p:bldSub>
          <a:bldDgm bld="one"/>
        </p:bldSub>
      </p:bldGraphic>
      <p:bldP spid="185" grpId="0" animBg="1"/>
      <p:bldP spid="186" grpId="0" animBg="1"/>
      <p:bldP spid="187" grpId="0" animBg="1"/>
      <p:bldP spid="188" grpId="0" animBg="1"/>
      <p:bldP spid="212" grpId="0" animBg="1"/>
      <p:bldP spid="212" grpId="1" animBg="1"/>
      <p:bldP spid="213" grpId="0" animBg="1"/>
      <p:bldP spid="213" grpId="1" animBg="1"/>
      <p:bldP spid="214" grpId="0"/>
      <p:bldP spid="2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15" idx="6"/>
            <a:endCxn id="41" idx="2"/>
          </p:cNvCxnSpPr>
          <p:nvPr/>
        </p:nvCxnSpPr>
        <p:spPr>
          <a:xfrm>
            <a:off x="4899620" y="1869453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143620" y="1491453"/>
            <a:ext cx="756000" cy="756000"/>
            <a:chOff x="4534974" y="2492893"/>
            <a:chExt cx="756000" cy="756000"/>
          </a:xfrm>
        </p:grpSpPr>
        <p:sp>
          <p:nvSpPr>
            <p:cNvPr id="15" name="椭圆 14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8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9" name="肘形连接符 18"/>
          <p:cNvCxnSpPr>
            <a:stCxn id="21" idx="6"/>
            <a:endCxn id="43" idx="2"/>
          </p:cNvCxnSpPr>
          <p:nvPr/>
        </p:nvCxnSpPr>
        <p:spPr>
          <a:xfrm>
            <a:off x="4899620" y="4056085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143620" y="3678085"/>
            <a:ext cx="756000" cy="756000"/>
            <a:chOff x="4534974" y="4368345"/>
            <a:chExt cx="756000" cy="756000"/>
          </a:xfrm>
        </p:grpSpPr>
        <p:sp>
          <p:nvSpPr>
            <p:cNvPr id="21" name="椭圆 20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肘形连接符 22"/>
          <p:cNvCxnSpPr>
            <a:stCxn id="25" idx="6"/>
            <a:endCxn id="42" idx="2"/>
          </p:cNvCxnSpPr>
          <p:nvPr/>
        </p:nvCxnSpPr>
        <p:spPr>
          <a:xfrm>
            <a:off x="4899620" y="2962769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143620" y="2584769"/>
            <a:ext cx="756000" cy="756000"/>
            <a:chOff x="4534974" y="3430619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6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30" name="直接连接符 29"/>
          <p:cNvCxnSpPr>
            <a:endCxn id="33" idx="6"/>
          </p:cNvCxnSpPr>
          <p:nvPr/>
        </p:nvCxnSpPr>
        <p:spPr>
          <a:xfrm flipH="1" flipV="1">
            <a:off x="4899620" y="5149400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143620" y="4771400"/>
            <a:ext cx="756000" cy="756000"/>
            <a:chOff x="4534974" y="5306072"/>
            <a:chExt cx="756000" cy="756000"/>
          </a:xfrm>
        </p:grpSpPr>
        <p:sp>
          <p:nvSpPr>
            <p:cNvPr id="33" name="椭圆 32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5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任意多边形 36"/>
          <p:cNvSpPr/>
          <p:nvPr/>
        </p:nvSpPr>
        <p:spPr>
          <a:xfrm>
            <a:off x="9813031" y="1785581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8579015" y="3562600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344997" y="4322701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355331" y="4861374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0259582" y="2822423"/>
            <a:ext cx="288000" cy="288000"/>
          </a:xfrm>
          <a:prstGeom prst="ellipse">
            <a:avLst/>
          </a:prstGeom>
          <a:solidFill>
            <a:srgbClr val="46CEA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025566" y="3803842"/>
            <a:ext cx="288000" cy="288000"/>
          </a:xfrm>
          <a:prstGeom prst="ellipse">
            <a:avLst/>
          </a:prstGeom>
          <a:solidFill>
            <a:srgbClr val="46CEA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791548" y="4443816"/>
            <a:ext cx="288000" cy="288000"/>
          </a:xfrm>
          <a:prstGeom prst="ellipse">
            <a:avLst/>
          </a:prstGeom>
          <a:solidFill>
            <a:srgbClr val="46CEA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79706" y="5010834"/>
            <a:ext cx="288000" cy="288000"/>
          </a:xfrm>
          <a:prstGeom prst="ellipse">
            <a:avLst/>
          </a:prstGeom>
          <a:solidFill>
            <a:srgbClr val="46CEAE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030860" y="1412776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36689" y="179275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030860" y="251459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36689" y="2894574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30860" y="361641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36689" y="3996395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73386" y="4718239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36689" y="5098216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54" name="六边形 5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4" name="矩形 63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5" name="六边形 64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重点分布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6" name="组合 184"/>
          <p:cNvGrpSpPr/>
          <p:nvPr/>
        </p:nvGrpSpPr>
        <p:grpSpPr bwMode="auto">
          <a:xfrm>
            <a:off x="983053" y="1684114"/>
            <a:ext cx="5284788" cy="4121150"/>
            <a:chOff x="0" y="0"/>
            <a:chExt cx="5407191" cy="4756567"/>
          </a:xfrm>
          <a:solidFill>
            <a:srgbClr val="46CEAE">
              <a:alpha val="67059"/>
            </a:srgbClr>
          </a:solidFill>
        </p:grpSpPr>
        <p:sp>
          <p:nvSpPr>
            <p:cNvPr id="13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3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3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6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5112536" y="1902070"/>
            <a:ext cx="786074" cy="707466"/>
            <a:chOff x="5966154" y="1913676"/>
            <a:chExt cx="720080" cy="648071"/>
          </a:xfrm>
        </p:grpSpPr>
        <p:sp>
          <p:nvSpPr>
            <p:cNvPr id="170" name="泪滴形 16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46CE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1" name="椭圆 17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2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202021" y="2205827"/>
            <a:ext cx="716851" cy="707466"/>
            <a:chOff x="5993560" y="1913676"/>
            <a:chExt cx="656670" cy="648071"/>
          </a:xfrm>
        </p:grpSpPr>
        <p:sp>
          <p:nvSpPr>
            <p:cNvPr id="174" name="泪滴形 17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46CE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6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2356934" y="3076070"/>
            <a:ext cx="786074" cy="707466"/>
            <a:chOff x="5966153" y="1913676"/>
            <a:chExt cx="720080" cy="648071"/>
          </a:xfrm>
        </p:grpSpPr>
        <p:sp>
          <p:nvSpPr>
            <p:cNvPr id="178" name="泪滴形 17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46CE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0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013118" y="3790003"/>
            <a:ext cx="786074" cy="707466"/>
            <a:chOff x="5966154" y="1913676"/>
            <a:chExt cx="720080" cy="648071"/>
          </a:xfrm>
        </p:grpSpPr>
        <p:sp>
          <p:nvSpPr>
            <p:cNvPr id="182" name="泪滴形 18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46CE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46CEAE"/>
                  </a:solidFill>
                  <a:latin typeface="Impact MT Std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5" name="椭圆 184"/>
          <p:cNvSpPr/>
          <p:nvPr/>
        </p:nvSpPr>
        <p:spPr>
          <a:xfrm>
            <a:off x="6529635" y="1772816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6529636" y="2708920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529636" y="3661824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529637" y="4597928"/>
            <a:ext cx="576622" cy="5767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9" name="标题 11"/>
          <p:cNvSpPr txBox="1"/>
          <p:nvPr/>
        </p:nvSpPr>
        <p:spPr>
          <a:xfrm>
            <a:off x="7215681" y="212829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0" name="标题 11"/>
          <p:cNvSpPr txBox="1"/>
          <p:nvPr/>
        </p:nvSpPr>
        <p:spPr>
          <a:xfrm>
            <a:off x="7193179" y="177281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1" name="标题 11"/>
          <p:cNvSpPr txBox="1"/>
          <p:nvPr/>
        </p:nvSpPr>
        <p:spPr>
          <a:xfrm>
            <a:off x="7231153" y="306439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2" name="标题 11"/>
          <p:cNvSpPr txBox="1"/>
          <p:nvPr/>
        </p:nvSpPr>
        <p:spPr>
          <a:xfrm>
            <a:off x="7208651" y="27089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3" name="标题 11"/>
          <p:cNvSpPr txBox="1"/>
          <p:nvPr/>
        </p:nvSpPr>
        <p:spPr>
          <a:xfrm>
            <a:off x="7246625" y="40005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" name="标题 11"/>
          <p:cNvSpPr txBox="1"/>
          <p:nvPr/>
        </p:nvSpPr>
        <p:spPr>
          <a:xfrm>
            <a:off x="7224123" y="36450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5" name="标题 11"/>
          <p:cNvSpPr txBox="1"/>
          <p:nvPr/>
        </p:nvSpPr>
        <p:spPr>
          <a:xfrm>
            <a:off x="7231153" y="493660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6" name="标题 11"/>
          <p:cNvSpPr txBox="1"/>
          <p:nvPr/>
        </p:nvSpPr>
        <p:spPr>
          <a:xfrm>
            <a:off x="720865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46CEAE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8" grpId="0" animBg="1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" y="-11894"/>
            <a:ext cx="12192000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任意多边形 22"/>
          <p:cNvSpPr/>
          <p:nvPr/>
        </p:nvSpPr>
        <p:spPr>
          <a:xfrm>
            <a:off x="1476400" y="-27384"/>
            <a:ext cx="3252551" cy="3677057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551" h="3677057">
                <a:moveTo>
                  <a:pt x="0" y="0"/>
                </a:moveTo>
                <a:lnTo>
                  <a:pt x="3252551" y="0"/>
                </a:lnTo>
                <a:lnTo>
                  <a:pt x="3252551" y="2142517"/>
                </a:lnTo>
                <a:lnTo>
                  <a:pt x="3244497" y="2142517"/>
                </a:lnTo>
                <a:lnTo>
                  <a:pt x="3240653" y="2218635"/>
                </a:lnTo>
                <a:cubicBezTo>
                  <a:pt x="3157461" y="3037809"/>
                  <a:pt x="2465643" y="3677057"/>
                  <a:pt x="1624520" y="3677057"/>
                </a:cubicBezTo>
                <a:cubicBezTo>
                  <a:pt x="783397" y="3677057"/>
                  <a:pt x="91579" y="3037809"/>
                  <a:pt x="8387" y="2218635"/>
                </a:cubicBezTo>
                <a:lnTo>
                  <a:pt x="4544" y="2142517"/>
                </a:lnTo>
                <a:lnTo>
                  <a:pt x="0" y="2142517"/>
                </a:lnTo>
                <a:lnTo>
                  <a:pt x="0" y="2052537"/>
                </a:lnTo>
                <a:close/>
              </a:path>
            </a:pathLst>
          </a:custGeom>
          <a:solidFill>
            <a:srgbClr val="46CE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69595" y="2204864"/>
            <a:ext cx="4392488" cy="4680520"/>
          </a:xfrm>
          <a:custGeom>
            <a:avLst/>
            <a:gdLst>
              <a:gd name="connsiteX0" fmla="*/ 2097932 w 4195864"/>
              <a:gd name="connsiteY0" fmla="*/ 0 h 4878927"/>
              <a:gd name="connsiteX1" fmla="*/ 4185033 w 4195864"/>
              <a:gd name="connsiteY1" fmla="*/ 1883431 h 4878927"/>
              <a:gd name="connsiteX2" fmla="*/ 4195316 w 4195864"/>
              <a:gd name="connsiteY2" fmla="*/ 2087089 h 4878927"/>
              <a:gd name="connsiteX3" fmla="*/ 4195864 w 4195864"/>
              <a:gd name="connsiteY3" fmla="*/ 2087089 h 4878927"/>
              <a:gd name="connsiteX4" fmla="*/ 4195864 w 4195864"/>
              <a:gd name="connsiteY4" fmla="*/ 2097932 h 4878927"/>
              <a:gd name="connsiteX5" fmla="*/ 4195864 w 4195864"/>
              <a:gd name="connsiteY5" fmla="*/ 4878927 h 4878927"/>
              <a:gd name="connsiteX6" fmla="*/ 0 w 4195864"/>
              <a:gd name="connsiteY6" fmla="*/ 4878927 h 4878927"/>
              <a:gd name="connsiteX7" fmla="*/ 0 w 4195864"/>
              <a:gd name="connsiteY7" fmla="*/ 2097932 h 4878927"/>
              <a:gd name="connsiteX8" fmla="*/ 0 w 4195864"/>
              <a:gd name="connsiteY8" fmla="*/ 2087089 h 4878927"/>
              <a:gd name="connsiteX9" fmla="*/ 548 w 4195864"/>
              <a:gd name="connsiteY9" fmla="*/ 2087089 h 4878927"/>
              <a:gd name="connsiteX10" fmla="*/ 10832 w 4195864"/>
              <a:gd name="connsiteY10" fmla="*/ 1883431 h 4878927"/>
              <a:gd name="connsiteX11" fmla="*/ 2097932 w 4195864"/>
              <a:gd name="connsiteY11" fmla="*/ 0 h 48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864" h="4878927">
                <a:moveTo>
                  <a:pt x="2097932" y="0"/>
                </a:moveTo>
                <a:cubicBezTo>
                  <a:pt x="3184172" y="0"/>
                  <a:pt x="4077598" y="825536"/>
                  <a:pt x="4185033" y="1883431"/>
                </a:cubicBezTo>
                <a:lnTo>
                  <a:pt x="4195316" y="2087089"/>
                </a:lnTo>
                <a:lnTo>
                  <a:pt x="4195864" y="2087089"/>
                </a:lnTo>
                <a:lnTo>
                  <a:pt x="4195864" y="2097932"/>
                </a:lnTo>
                <a:lnTo>
                  <a:pt x="4195864" y="4878927"/>
                </a:lnTo>
                <a:lnTo>
                  <a:pt x="0" y="4878927"/>
                </a:lnTo>
                <a:lnTo>
                  <a:pt x="0" y="2097932"/>
                </a:lnTo>
                <a:lnTo>
                  <a:pt x="0" y="2087089"/>
                </a:lnTo>
                <a:lnTo>
                  <a:pt x="548" y="2087089"/>
                </a:lnTo>
                <a:lnTo>
                  <a:pt x="10832" y="1883431"/>
                </a:lnTo>
                <a:cubicBezTo>
                  <a:pt x="118267" y="825536"/>
                  <a:pt x="1011692" y="0"/>
                  <a:pt x="209793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2112863" y="155205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109184" y="501718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693360" y="501718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成绩与思考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109184" y="5305798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相关建议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93360" y="5305798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参考文献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109184" y="5593250"/>
            <a:ext cx="1436675" cy="215444"/>
            <a:chOff x="4369395" y="3284984"/>
            <a:chExt cx="1436675" cy="215444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相关法律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93360" y="5593250"/>
            <a:ext cx="1436675" cy="215444"/>
            <a:chOff x="4369395" y="3284984"/>
            <a:chExt cx="1436675" cy="215444"/>
          </a:xfrm>
        </p:grpSpPr>
        <p:sp>
          <p:nvSpPr>
            <p:cNvPr id="7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7084900" y="4873170"/>
            <a:ext cx="24725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弧形 78"/>
          <p:cNvSpPr/>
          <p:nvPr/>
        </p:nvSpPr>
        <p:spPr>
          <a:xfrm rot="8155962">
            <a:off x="1963074" y="695369"/>
            <a:ext cx="2232248" cy="2232248"/>
          </a:xfrm>
          <a:prstGeom prst="arc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7" name="椭圆 86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00" name="文本框 12"/>
          <p:cNvSpPr txBox="1"/>
          <p:nvPr/>
        </p:nvSpPr>
        <p:spPr>
          <a:xfrm>
            <a:off x="6873741" y="3429000"/>
            <a:ext cx="298652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en-US" altLang="zh-CN" sz="5400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Summary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Freeform 6"/>
          <p:cNvSpPr/>
          <p:nvPr/>
        </p:nvSpPr>
        <p:spPr bwMode="auto">
          <a:xfrm>
            <a:off x="2325252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34" name="Freeform 7"/>
          <p:cNvSpPr/>
          <p:nvPr/>
        </p:nvSpPr>
        <p:spPr bwMode="auto">
          <a:xfrm>
            <a:off x="2325252" y="2845255"/>
            <a:ext cx="265129" cy="49736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35" name="Freeform 8"/>
          <p:cNvSpPr/>
          <p:nvPr/>
        </p:nvSpPr>
        <p:spPr bwMode="auto">
          <a:xfrm>
            <a:off x="2663553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7" name="Freeform 9"/>
          <p:cNvSpPr/>
          <p:nvPr/>
        </p:nvSpPr>
        <p:spPr bwMode="auto">
          <a:xfrm>
            <a:off x="3001854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0"/>
          <p:cNvSpPr/>
          <p:nvPr/>
        </p:nvSpPr>
        <p:spPr bwMode="auto">
          <a:xfrm>
            <a:off x="3341578" y="1721581"/>
            <a:ext cx="266553" cy="1621037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1"/>
          <p:cNvSpPr/>
          <p:nvPr/>
        </p:nvSpPr>
        <p:spPr bwMode="auto">
          <a:xfrm>
            <a:off x="2663553" y="2506595"/>
            <a:ext cx="265129" cy="836024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2"/>
          <p:cNvSpPr/>
          <p:nvPr/>
        </p:nvSpPr>
        <p:spPr bwMode="auto">
          <a:xfrm>
            <a:off x="3001854" y="2156596"/>
            <a:ext cx="266553" cy="1186021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1" name="Freeform 13"/>
          <p:cNvSpPr/>
          <p:nvPr/>
        </p:nvSpPr>
        <p:spPr bwMode="auto">
          <a:xfrm>
            <a:off x="3341578" y="1927045"/>
            <a:ext cx="266553" cy="1415574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2" name="Freeform 14"/>
          <p:cNvSpPr/>
          <p:nvPr/>
        </p:nvSpPr>
        <p:spPr bwMode="auto">
          <a:xfrm>
            <a:off x="4387797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3" name="Freeform 15"/>
          <p:cNvSpPr/>
          <p:nvPr/>
        </p:nvSpPr>
        <p:spPr bwMode="auto">
          <a:xfrm>
            <a:off x="4725940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4" name="Freeform 16"/>
          <p:cNvSpPr/>
          <p:nvPr/>
        </p:nvSpPr>
        <p:spPr bwMode="auto">
          <a:xfrm>
            <a:off x="5065507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7"/>
          <p:cNvSpPr/>
          <p:nvPr/>
        </p:nvSpPr>
        <p:spPr bwMode="auto">
          <a:xfrm>
            <a:off x="5405073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6" name="Freeform 18"/>
          <p:cNvSpPr/>
          <p:nvPr/>
        </p:nvSpPr>
        <p:spPr bwMode="auto">
          <a:xfrm>
            <a:off x="4387797" y="3101730"/>
            <a:ext cx="265129" cy="240888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7" name="Freeform 19"/>
          <p:cNvSpPr/>
          <p:nvPr/>
        </p:nvSpPr>
        <p:spPr bwMode="auto">
          <a:xfrm>
            <a:off x="4725940" y="2513678"/>
            <a:ext cx="266553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8" name="Freeform 20"/>
          <p:cNvSpPr/>
          <p:nvPr/>
        </p:nvSpPr>
        <p:spPr bwMode="auto">
          <a:xfrm>
            <a:off x="5065507" y="1927045"/>
            <a:ext cx="266553" cy="1415574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1"/>
          <p:cNvSpPr/>
          <p:nvPr/>
        </p:nvSpPr>
        <p:spPr bwMode="auto">
          <a:xfrm>
            <a:off x="5405073" y="2720560"/>
            <a:ext cx="266553" cy="622059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"/>
          <p:cNvSpPr/>
          <p:nvPr/>
        </p:nvSpPr>
        <p:spPr bwMode="auto">
          <a:xfrm>
            <a:off x="6450342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3"/>
          <p:cNvSpPr/>
          <p:nvPr/>
        </p:nvSpPr>
        <p:spPr bwMode="auto">
          <a:xfrm>
            <a:off x="6790700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4"/>
          <p:cNvSpPr/>
          <p:nvPr/>
        </p:nvSpPr>
        <p:spPr bwMode="auto">
          <a:xfrm>
            <a:off x="7129634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5"/>
          <p:cNvSpPr/>
          <p:nvPr/>
        </p:nvSpPr>
        <p:spPr bwMode="auto">
          <a:xfrm>
            <a:off x="7468568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6"/>
          <p:cNvSpPr/>
          <p:nvPr/>
        </p:nvSpPr>
        <p:spPr bwMode="auto">
          <a:xfrm>
            <a:off x="7468568" y="1919958"/>
            <a:ext cx="266553" cy="1422659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7"/>
          <p:cNvSpPr/>
          <p:nvPr/>
        </p:nvSpPr>
        <p:spPr bwMode="auto">
          <a:xfrm>
            <a:off x="7129634" y="2183521"/>
            <a:ext cx="265129" cy="1159099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8"/>
          <p:cNvSpPr/>
          <p:nvPr/>
        </p:nvSpPr>
        <p:spPr bwMode="auto">
          <a:xfrm>
            <a:off x="6790700" y="2513678"/>
            <a:ext cx="265129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9"/>
          <p:cNvSpPr/>
          <p:nvPr/>
        </p:nvSpPr>
        <p:spPr bwMode="auto">
          <a:xfrm>
            <a:off x="6450342" y="2856591"/>
            <a:ext cx="266553" cy="486028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8" name="Freeform 30"/>
          <p:cNvSpPr/>
          <p:nvPr/>
        </p:nvSpPr>
        <p:spPr bwMode="auto">
          <a:xfrm>
            <a:off x="8514311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9" name="Freeform 31"/>
          <p:cNvSpPr/>
          <p:nvPr/>
        </p:nvSpPr>
        <p:spPr bwMode="auto">
          <a:xfrm>
            <a:off x="8854036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0" name="Freeform 32"/>
          <p:cNvSpPr/>
          <p:nvPr/>
        </p:nvSpPr>
        <p:spPr bwMode="auto">
          <a:xfrm>
            <a:off x="9193761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1" name="Freeform 33"/>
          <p:cNvSpPr/>
          <p:nvPr/>
        </p:nvSpPr>
        <p:spPr bwMode="auto">
          <a:xfrm>
            <a:off x="9532062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2" name="Freeform 34"/>
          <p:cNvSpPr/>
          <p:nvPr/>
        </p:nvSpPr>
        <p:spPr bwMode="auto">
          <a:xfrm>
            <a:off x="9532062" y="1935546"/>
            <a:ext cx="265129" cy="140707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3" name="Freeform 35"/>
          <p:cNvSpPr/>
          <p:nvPr/>
        </p:nvSpPr>
        <p:spPr bwMode="auto">
          <a:xfrm>
            <a:off x="9193761" y="2058825"/>
            <a:ext cx="265129" cy="1283793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4" name="Freeform 36"/>
          <p:cNvSpPr/>
          <p:nvPr/>
        </p:nvSpPr>
        <p:spPr bwMode="auto">
          <a:xfrm>
            <a:off x="8854036" y="2996872"/>
            <a:ext cx="266553" cy="345746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5" name="Freeform 37"/>
          <p:cNvSpPr/>
          <p:nvPr/>
        </p:nvSpPr>
        <p:spPr bwMode="auto">
          <a:xfrm>
            <a:off x="8514311" y="2354974"/>
            <a:ext cx="266553" cy="98764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6" name="Oval 38"/>
          <p:cNvSpPr>
            <a:spLocks noChangeArrowheads="1"/>
          </p:cNvSpPr>
          <p:nvPr/>
        </p:nvSpPr>
        <p:spPr bwMode="auto">
          <a:xfrm>
            <a:off x="2621739" y="3612842"/>
            <a:ext cx="672799" cy="671079"/>
          </a:xfrm>
          <a:prstGeom prst="ellipse">
            <a:avLst/>
          </a:prstGeom>
          <a:solidFill>
            <a:srgbClr val="46CEAE"/>
          </a:solidFill>
          <a:ln w="12700" cap="flat">
            <a:solidFill>
              <a:srgbClr val="46CEAE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7" name="Freeform 39"/>
          <p:cNvSpPr>
            <a:spLocks noEditPoints="1"/>
          </p:cNvSpPr>
          <p:nvPr/>
        </p:nvSpPr>
        <p:spPr bwMode="auto">
          <a:xfrm>
            <a:off x="2794550" y="3768749"/>
            <a:ext cx="356856" cy="35926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8" name="Oval 40"/>
          <p:cNvSpPr>
            <a:spLocks noChangeArrowheads="1"/>
          </p:cNvSpPr>
          <p:nvPr/>
        </p:nvSpPr>
        <p:spPr bwMode="auto">
          <a:xfrm>
            <a:off x="4681801" y="3612842"/>
            <a:ext cx="675073" cy="671079"/>
          </a:xfrm>
          <a:prstGeom prst="ellipse">
            <a:avLst/>
          </a:prstGeom>
          <a:solidFill>
            <a:srgbClr val="46CEAE"/>
          </a:solidFill>
          <a:ln w="12700" cap="flat">
            <a:solidFill>
              <a:srgbClr val="46CEAE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9" name="Oval 41"/>
          <p:cNvSpPr>
            <a:spLocks noChangeArrowheads="1"/>
          </p:cNvSpPr>
          <p:nvPr/>
        </p:nvSpPr>
        <p:spPr bwMode="auto">
          <a:xfrm>
            <a:off x="6748867" y="3612842"/>
            <a:ext cx="672799" cy="671079"/>
          </a:xfrm>
          <a:prstGeom prst="ellipse">
            <a:avLst/>
          </a:prstGeom>
          <a:solidFill>
            <a:srgbClr val="46CEAE"/>
          </a:solidFill>
          <a:ln w="12700" cap="flat">
            <a:solidFill>
              <a:srgbClr val="46CEAE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0" name="Oval 42"/>
          <p:cNvSpPr>
            <a:spLocks noChangeArrowheads="1"/>
          </p:cNvSpPr>
          <p:nvPr/>
        </p:nvSpPr>
        <p:spPr bwMode="auto">
          <a:xfrm>
            <a:off x="8820782" y="3612842"/>
            <a:ext cx="672799" cy="671079"/>
          </a:xfrm>
          <a:prstGeom prst="ellipse">
            <a:avLst/>
          </a:prstGeom>
          <a:solidFill>
            <a:srgbClr val="46CEAE"/>
          </a:solidFill>
          <a:ln w="12700" cap="flat">
            <a:solidFill>
              <a:srgbClr val="46CEAE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1" name="Freeform 43"/>
          <p:cNvSpPr>
            <a:spLocks noEditPoints="1"/>
          </p:cNvSpPr>
          <p:nvPr/>
        </p:nvSpPr>
        <p:spPr bwMode="auto">
          <a:xfrm>
            <a:off x="6945479" y="3836534"/>
            <a:ext cx="279575" cy="22369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2" name="Freeform 44"/>
          <p:cNvSpPr>
            <a:spLocks noEditPoints="1"/>
          </p:cNvSpPr>
          <p:nvPr/>
        </p:nvSpPr>
        <p:spPr bwMode="auto">
          <a:xfrm>
            <a:off x="4825421" y="3781885"/>
            <a:ext cx="386406" cy="33441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3" name="Freeform 45"/>
          <p:cNvSpPr>
            <a:spLocks noEditPoints="1"/>
          </p:cNvSpPr>
          <p:nvPr/>
        </p:nvSpPr>
        <p:spPr bwMode="auto">
          <a:xfrm>
            <a:off x="8997940" y="3788090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4" name="TextBox 233"/>
          <p:cNvSpPr txBox="1"/>
          <p:nvPr/>
        </p:nvSpPr>
        <p:spPr>
          <a:xfrm>
            <a:off x="2065139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076725" y="43793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CEAE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153371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164957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CEAE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241603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267705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CEAE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8257827" y="4721318"/>
            <a:ext cx="1883794" cy="858283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69413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46CEAE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4" name="六边形 6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7" name="矩形 66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8" name="六边形 67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1672379" y="4482123"/>
            <a:ext cx="2408984" cy="1035109"/>
          </a:xfrm>
          <a:custGeom>
            <a:avLst/>
            <a:gdLst>
              <a:gd name="T0" fmla="*/ 465 w 641"/>
              <a:gd name="T1" fmla="*/ 0 h 284"/>
              <a:gd name="T2" fmla="*/ 641 w 641"/>
              <a:gd name="T3" fmla="*/ 284 h 284"/>
              <a:gd name="T4" fmla="*/ 4 w 641"/>
              <a:gd name="T5" fmla="*/ 284 h 284"/>
              <a:gd name="T6" fmla="*/ 37 w 641"/>
              <a:gd name="T7" fmla="*/ 70 h 284"/>
              <a:gd name="T8" fmla="*/ 0 w 641"/>
              <a:gd name="T9" fmla="*/ 0 h 284"/>
              <a:gd name="T10" fmla="*/ 465 w 641"/>
              <a:gd name="T11" fmla="*/ 0 h 284"/>
              <a:gd name="connsiteX0" fmla="*/ 7175 w 10000"/>
              <a:gd name="connsiteY0" fmla="*/ 23 h 10000"/>
              <a:gd name="connsiteX1" fmla="*/ 10000 w 10000"/>
              <a:gd name="connsiteY1" fmla="*/ 10000 h 10000"/>
              <a:gd name="connsiteX2" fmla="*/ 62 w 10000"/>
              <a:gd name="connsiteY2" fmla="*/ 10000 h 10000"/>
              <a:gd name="connsiteX3" fmla="*/ 577 w 10000"/>
              <a:gd name="connsiteY3" fmla="*/ 2465 h 10000"/>
              <a:gd name="connsiteX4" fmla="*/ 0 w 10000"/>
              <a:gd name="connsiteY4" fmla="*/ 0 h 10000"/>
              <a:gd name="connsiteX5" fmla="*/ 7175 w 10000"/>
              <a:gd name="connsiteY5" fmla="*/ 2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7175" y="23"/>
                </a:moveTo>
                <a:cubicBezTo>
                  <a:pt x="7893" y="4777"/>
                  <a:pt x="9563" y="7641"/>
                  <a:pt x="10000" y="10000"/>
                </a:cubicBezTo>
                <a:lnTo>
                  <a:pt x="62" y="10000"/>
                </a:lnTo>
                <a:cubicBezTo>
                  <a:pt x="359" y="7535"/>
                  <a:pt x="983" y="5317"/>
                  <a:pt x="577" y="2465"/>
                </a:cubicBezTo>
                <a:cubicBezTo>
                  <a:pt x="437" y="1408"/>
                  <a:pt x="234" y="599"/>
                  <a:pt x="0" y="0"/>
                </a:cubicBezTo>
                <a:lnTo>
                  <a:pt x="7175" y="23"/>
                </a:lnTo>
                <a:close/>
              </a:path>
            </a:pathLst>
          </a:custGeom>
          <a:solidFill>
            <a:srgbClr val="46CEAE">
              <a:alpha val="5607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Freeform 6"/>
          <p:cNvSpPr/>
          <p:nvPr/>
        </p:nvSpPr>
        <p:spPr bwMode="auto">
          <a:xfrm>
            <a:off x="1086893" y="1239799"/>
            <a:ext cx="2642162" cy="1240925"/>
          </a:xfrm>
          <a:custGeom>
            <a:avLst/>
            <a:gdLst>
              <a:gd name="T0" fmla="*/ 0 w 751"/>
              <a:gd name="T1" fmla="*/ 353 h 353"/>
              <a:gd name="T2" fmla="*/ 57 w 751"/>
              <a:gd name="T3" fmla="*/ 201 h 353"/>
              <a:gd name="T4" fmla="*/ 680 w 751"/>
              <a:gd name="T5" fmla="*/ 150 h 353"/>
              <a:gd name="T6" fmla="*/ 751 w 751"/>
              <a:gd name="T7" fmla="*/ 353 h 353"/>
              <a:gd name="T8" fmla="*/ 0 w 751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Freeform 7"/>
          <p:cNvSpPr/>
          <p:nvPr/>
        </p:nvSpPr>
        <p:spPr bwMode="auto">
          <a:xfrm>
            <a:off x="768995" y="2480724"/>
            <a:ext cx="2960060" cy="1011986"/>
          </a:xfrm>
          <a:custGeom>
            <a:avLst/>
            <a:gdLst>
              <a:gd name="T0" fmla="*/ 77 w 839"/>
              <a:gd name="T1" fmla="*/ 287 h 287"/>
              <a:gd name="T2" fmla="*/ 71 w 839"/>
              <a:gd name="T3" fmla="*/ 275 h 287"/>
              <a:gd name="T4" fmla="*/ 42 w 839"/>
              <a:gd name="T5" fmla="*/ 261 h 287"/>
              <a:gd name="T6" fmla="*/ 13 w 839"/>
              <a:gd name="T7" fmla="*/ 219 h 287"/>
              <a:gd name="T8" fmla="*/ 51 w 839"/>
              <a:gd name="T9" fmla="*/ 165 h 287"/>
              <a:gd name="T10" fmla="*/ 102 w 839"/>
              <a:gd name="T11" fmla="*/ 86 h 287"/>
              <a:gd name="T12" fmla="*/ 78 w 839"/>
              <a:gd name="T13" fmla="*/ 31 h 287"/>
              <a:gd name="T14" fmla="*/ 88 w 839"/>
              <a:gd name="T15" fmla="*/ 0 h 287"/>
              <a:gd name="T16" fmla="*/ 839 w 839"/>
              <a:gd name="T17" fmla="*/ 0 h 287"/>
              <a:gd name="T18" fmla="*/ 779 w 839"/>
              <a:gd name="T19" fmla="*/ 199 h 287"/>
              <a:gd name="T20" fmla="*/ 737 w 839"/>
              <a:gd name="T21" fmla="*/ 287 h 287"/>
              <a:gd name="T22" fmla="*/ 77 w 839"/>
              <a:gd name="T2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rgbClr val="46CEAE">
              <a:alpha val="5607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Freeform 8"/>
          <p:cNvSpPr/>
          <p:nvPr/>
        </p:nvSpPr>
        <p:spPr bwMode="auto">
          <a:xfrm>
            <a:off x="856526" y="3427467"/>
            <a:ext cx="2546937" cy="1065140"/>
          </a:xfrm>
          <a:custGeom>
            <a:avLst/>
            <a:gdLst>
              <a:gd name="T0" fmla="*/ 666 w 686"/>
              <a:gd name="T1" fmla="*/ 99 h 287"/>
              <a:gd name="T2" fmla="*/ 686 w 686"/>
              <a:gd name="T3" fmla="*/ 287 h 287"/>
              <a:gd name="T4" fmla="*/ 221 w 686"/>
              <a:gd name="T5" fmla="*/ 287 h 287"/>
              <a:gd name="T6" fmla="*/ 53 w 686"/>
              <a:gd name="T7" fmla="*/ 222 h 287"/>
              <a:gd name="T8" fmla="*/ 15 w 686"/>
              <a:gd name="T9" fmla="*/ 184 h 287"/>
              <a:gd name="T10" fmla="*/ 25 w 686"/>
              <a:gd name="T11" fmla="*/ 130 h 287"/>
              <a:gd name="T12" fmla="*/ 15 w 686"/>
              <a:gd name="T13" fmla="*/ 94 h 287"/>
              <a:gd name="T14" fmla="*/ 20 w 686"/>
              <a:gd name="T15" fmla="*/ 75 h 287"/>
              <a:gd name="T16" fmla="*/ 8 w 686"/>
              <a:gd name="T17" fmla="*/ 64 h 287"/>
              <a:gd name="T18" fmla="*/ 14 w 686"/>
              <a:gd name="T19" fmla="*/ 35 h 287"/>
              <a:gd name="T20" fmla="*/ 25 w 686"/>
              <a:gd name="T21" fmla="*/ 0 h 287"/>
              <a:gd name="T22" fmla="*/ 685 w 686"/>
              <a:gd name="T23" fmla="*/ 0 h 287"/>
              <a:gd name="T24" fmla="*/ 666 w 686"/>
              <a:gd name="T25" fmla="*/ 9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6" name="Group 9"/>
          <p:cNvGrpSpPr/>
          <p:nvPr/>
        </p:nvGrpSpPr>
        <p:grpSpPr>
          <a:xfrm>
            <a:off x="1302395" y="2855646"/>
            <a:ext cx="424283" cy="449241"/>
            <a:chOff x="3659074" y="3351023"/>
            <a:chExt cx="424283" cy="449241"/>
          </a:xfrm>
          <a:solidFill>
            <a:schemeClr val="bg1"/>
          </a:solidFill>
        </p:grpSpPr>
        <p:sp>
          <p:nvSpPr>
            <p:cNvPr id="77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2" name="Freeform 64"/>
          <p:cNvSpPr>
            <a:spLocks noEditPoints="1"/>
          </p:cNvSpPr>
          <p:nvPr/>
        </p:nvSpPr>
        <p:spPr bwMode="auto">
          <a:xfrm>
            <a:off x="2371097" y="3882844"/>
            <a:ext cx="382284" cy="365006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3" name="Group 16"/>
          <p:cNvGrpSpPr/>
          <p:nvPr/>
        </p:nvGrpSpPr>
        <p:grpSpPr>
          <a:xfrm>
            <a:off x="2654865" y="1878177"/>
            <a:ext cx="346378" cy="471236"/>
            <a:chOff x="8248816" y="4047345"/>
            <a:chExt cx="429274" cy="584013"/>
          </a:xfrm>
          <a:solidFill>
            <a:schemeClr val="bg1"/>
          </a:solidFill>
        </p:grpSpPr>
        <p:sp>
          <p:nvSpPr>
            <p:cNvPr id="84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avLst/>
              <a:gdLst>
                <a:gd name="T0" fmla="*/ 8 w 8"/>
                <a:gd name="T1" fmla="*/ 8 h 212"/>
                <a:gd name="T2" fmla="*/ 0 w 8"/>
                <a:gd name="T3" fmla="*/ 0 h 212"/>
                <a:gd name="T4" fmla="*/ 0 w 8"/>
                <a:gd name="T5" fmla="*/ 1 h 212"/>
                <a:gd name="T6" fmla="*/ 0 w 8"/>
                <a:gd name="T7" fmla="*/ 7 h 212"/>
                <a:gd name="T8" fmla="*/ 0 w 8"/>
                <a:gd name="T9" fmla="*/ 212 h 212"/>
                <a:gd name="T10" fmla="*/ 8 w 8"/>
                <a:gd name="T11" fmla="*/ 212 h 212"/>
                <a:gd name="T12" fmla="*/ 8 w 8"/>
                <a:gd name="T13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avLst/>
              <a:gdLst>
                <a:gd name="T0" fmla="*/ 135 w 142"/>
                <a:gd name="T1" fmla="*/ 8 h 8"/>
                <a:gd name="T2" fmla="*/ 142 w 142"/>
                <a:gd name="T3" fmla="*/ 0 h 8"/>
                <a:gd name="T4" fmla="*/ 0 w 142"/>
                <a:gd name="T5" fmla="*/ 0 h 8"/>
                <a:gd name="T6" fmla="*/ 8 w 142"/>
                <a:gd name="T7" fmla="*/ 8 h 8"/>
                <a:gd name="T8" fmla="*/ 135 w 1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avLst/>
              <a:gdLst>
                <a:gd name="T0" fmla="*/ 0 w 9"/>
                <a:gd name="T1" fmla="*/ 8 h 212"/>
                <a:gd name="T2" fmla="*/ 0 w 9"/>
                <a:gd name="T3" fmla="*/ 212 h 212"/>
                <a:gd name="T4" fmla="*/ 9 w 9"/>
                <a:gd name="T5" fmla="*/ 212 h 212"/>
                <a:gd name="T6" fmla="*/ 9 w 9"/>
                <a:gd name="T7" fmla="*/ 7 h 212"/>
                <a:gd name="T8" fmla="*/ 9 w 9"/>
                <a:gd name="T9" fmla="*/ 1 h 212"/>
                <a:gd name="T10" fmla="*/ 9 w 9"/>
                <a:gd name="T11" fmla="*/ 0 h 212"/>
                <a:gd name="T12" fmla="*/ 0 w 9"/>
                <a:gd name="T13" fmla="*/ 9 h 212"/>
                <a:gd name="T14" fmla="*/ 0 w 9"/>
                <a:gd name="T15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2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avLst/>
              <a:gdLst>
                <a:gd name="T0" fmla="*/ 0 w 48"/>
                <a:gd name="T1" fmla="*/ 0 h 143"/>
                <a:gd name="T2" fmla="*/ 0 w 48"/>
                <a:gd name="T3" fmla="*/ 143 h 143"/>
                <a:gd name="T4" fmla="*/ 48 w 48"/>
                <a:gd name="T5" fmla="*/ 134 h 143"/>
                <a:gd name="T6" fmla="*/ 48 w 48"/>
                <a:gd name="T7" fmla="*/ 9 h 143"/>
                <a:gd name="T8" fmla="*/ 0 w 48"/>
                <a:gd name="T9" fmla="*/ 0 h 143"/>
                <a:gd name="T10" fmla="*/ 6 w 48"/>
                <a:gd name="T11" fmla="*/ 12 h 143"/>
                <a:gd name="T12" fmla="*/ 42 w 48"/>
                <a:gd name="T13" fmla="*/ 19 h 143"/>
                <a:gd name="T14" fmla="*/ 42 w 48"/>
                <a:gd name="T15" fmla="*/ 65 h 143"/>
                <a:gd name="T16" fmla="*/ 6 w 48"/>
                <a:gd name="T17" fmla="*/ 62 h 143"/>
                <a:gd name="T18" fmla="*/ 6 w 48"/>
                <a:gd name="T19" fmla="*/ 12 h 143"/>
                <a:gd name="T20" fmla="*/ 42 w 48"/>
                <a:gd name="T21" fmla="*/ 127 h 143"/>
                <a:gd name="T22" fmla="*/ 6 w 48"/>
                <a:gd name="T23" fmla="*/ 132 h 143"/>
                <a:gd name="T24" fmla="*/ 6 w 48"/>
                <a:gd name="T25" fmla="*/ 72 h 143"/>
                <a:gd name="T26" fmla="*/ 42 w 48"/>
                <a:gd name="T27" fmla="*/ 74 h 143"/>
                <a:gd name="T28" fmla="*/ 42 w 48"/>
                <a:gd name="T29" fmla="*/ 127 h 143"/>
                <a:gd name="T30" fmla="*/ 44 w 48"/>
                <a:gd name="T31" fmla="*/ 69 h 143"/>
                <a:gd name="T32" fmla="*/ 43 w 48"/>
                <a:gd name="T33" fmla="*/ 71 h 143"/>
                <a:gd name="T34" fmla="*/ 36 w 48"/>
                <a:gd name="T35" fmla="*/ 70 h 143"/>
                <a:gd name="T36" fmla="*/ 35 w 48"/>
                <a:gd name="T37" fmla="*/ 69 h 143"/>
                <a:gd name="T38" fmla="*/ 35 w 48"/>
                <a:gd name="T39" fmla="*/ 69 h 143"/>
                <a:gd name="T40" fmla="*/ 36 w 48"/>
                <a:gd name="T41" fmla="*/ 68 h 143"/>
                <a:gd name="T42" fmla="*/ 43 w 48"/>
                <a:gd name="T43" fmla="*/ 68 h 143"/>
                <a:gd name="T44" fmla="*/ 44 w 48"/>
                <a:gd name="T45" fmla="*/ 69 h 143"/>
                <a:gd name="T46" fmla="*/ 45 w 48"/>
                <a:gd name="T47" fmla="*/ 70 h 143"/>
                <a:gd name="T48" fmla="*/ 43 w 48"/>
                <a:gd name="T49" fmla="*/ 72 h 143"/>
                <a:gd name="T50" fmla="*/ 40 w 48"/>
                <a:gd name="T51" fmla="*/ 70 h 143"/>
                <a:gd name="T52" fmla="*/ 43 w 48"/>
                <a:gd name="T53" fmla="*/ 67 h 143"/>
                <a:gd name="T54" fmla="*/ 45 w 48"/>
                <a:gd name="T5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Group 22"/>
          <p:cNvGrpSpPr/>
          <p:nvPr/>
        </p:nvGrpSpPr>
        <p:grpSpPr>
          <a:xfrm>
            <a:off x="1999526" y="4727638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90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826895" y="2964851"/>
            <a:ext cx="1063836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1480474" y="1998379"/>
            <a:ext cx="109113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0" name="Text Box 10"/>
          <p:cNvSpPr txBox="1">
            <a:spLocks noChangeArrowheads="1"/>
          </p:cNvSpPr>
          <p:nvPr/>
        </p:nvSpPr>
        <p:spPr bwMode="auto">
          <a:xfrm>
            <a:off x="1313726" y="3949931"/>
            <a:ext cx="93502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7755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2436098" y="4800654"/>
            <a:ext cx="93502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输入标题</a:t>
            </a:r>
            <a:endParaRPr lang="en-US" sz="1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2" name="燕尾形 111"/>
          <p:cNvSpPr/>
          <p:nvPr/>
        </p:nvSpPr>
        <p:spPr>
          <a:xfrm rot="5400000">
            <a:off x="4369395" y="2060848"/>
            <a:ext cx="360040" cy="576064"/>
          </a:xfrm>
          <a:prstGeom prst="chevron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4549415" y="2636912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4886413" y="1622791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4873451" y="1955514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6" name="燕尾形 115"/>
          <p:cNvSpPr/>
          <p:nvPr/>
        </p:nvSpPr>
        <p:spPr>
          <a:xfrm rot="5400000">
            <a:off x="4369395" y="3429000"/>
            <a:ext cx="360040" cy="576064"/>
          </a:xfrm>
          <a:prstGeom prst="chevron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4549415" y="4005064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4886413" y="299094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4873451" y="3323666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0" name="燕尾形 119"/>
          <p:cNvSpPr/>
          <p:nvPr/>
        </p:nvSpPr>
        <p:spPr>
          <a:xfrm rot="5400000">
            <a:off x="8185819" y="2076864"/>
            <a:ext cx="360040" cy="576064"/>
          </a:xfrm>
          <a:prstGeom prst="chevron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8365839" y="2652928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8702837" y="163880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8689875" y="1971530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4" name="燕尾形 123"/>
          <p:cNvSpPr/>
          <p:nvPr/>
        </p:nvSpPr>
        <p:spPr>
          <a:xfrm rot="5400000">
            <a:off x="8185819" y="3445016"/>
            <a:ext cx="360040" cy="576064"/>
          </a:xfrm>
          <a:prstGeom prst="chevron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5" name="直接连接符 124"/>
          <p:cNvCxnSpPr/>
          <p:nvPr/>
        </p:nvCxnSpPr>
        <p:spPr>
          <a:xfrm>
            <a:off x="8365839" y="4021080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8702837" y="3006959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8689875" y="3339682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081363" y="4760457"/>
            <a:ext cx="7560840" cy="599750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并选择只保留文字，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85991" y="442782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rgbClr val="46CEAE"/>
                </a:solidFill>
              </a:rPr>
              <a:t>添加标题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0" name="六边形 69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0" name="直接连接符 129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3" name="矩形 132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4" name="六边形 133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5" grpId="0" animBg="1"/>
      <p:bldP spid="82" grpId="0" animBg="1"/>
      <p:bldP spid="108" grpId="0"/>
      <p:bldP spid="109" grpId="0"/>
      <p:bldP spid="110" grpId="0"/>
      <p:bldP spid="111" grpId="0"/>
      <p:bldP spid="112" grpId="0" animBg="1"/>
      <p:bldP spid="114" grpId="0"/>
      <p:bldP spid="115" grpId="0"/>
      <p:bldP spid="116" grpId="0" animBg="1"/>
      <p:bldP spid="118" grpId="0"/>
      <p:bldP spid="119" grpId="0"/>
      <p:bldP spid="120" grpId="0" animBg="1"/>
      <p:bldP spid="122" grpId="0"/>
      <p:bldP spid="123" grpId="0"/>
      <p:bldP spid="124" grpId="0" animBg="1"/>
      <p:bldP spid="126" grpId="0"/>
      <p:bldP spid="127" grpId="0"/>
      <p:bldP spid="128" grpId="0"/>
      <p:bldP spid="129" grpId="0"/>
      <p:bldP spid="1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六边形 111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4" name="直接连接符 113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6" name="矩形 115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7" name="六边形 116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Freeform 7"/>
          <p:cNvSpPr/>
          <p:nvPr/>
        </p:nvSpPr>
        <p:spPr>
          <a:xfrm>
            <a:off x="2191172" y="2117010"/>
            <a:ext cx="2708066" cy="2708008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707" tIns="594699" rIns="594707" bIns="594699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5200" kern="1200">
              <a:solidFill>
                <a:schemeClr val="bg1"/>
              </a:solidFill>
            </a:endParaRPr>
          </a:p>
        </p:txBody>
      </p:sp>
      <p:sp>
        <p:nvSpPr>
          <p:cNvPr id="122" name="Oval 8"/>
          <p:cNvSpPr/>
          <p:nvPr/>
        </p:nvSpPr>
        <p:spPr>
          <a:xfrm>
            <a:off x="3736337" y="1993632"/>
            <a:ext cx="301176" cy="301171"/>
          </a:xfrm>
          <a:prstGeom prst="ellipse">
            <a:avLst/>
          </a:prstGeom>
          <a:solidFill>
            <a:srgbClr val="2DB2A4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3" name="Oval 9"/>
          <p:cNvSpPr/>
          <p:nvPr/>
        </p:nvSpPr>
        <p:spPr>
          <a:xfrm>
            <a:off x="3023184" y="4623816"/>
            <a:ext cx="218075" cy="218285"/>
          </a:xfrm>
          <a:prstGeom prst="ellipse">
            <a:avLst/>
          </a:prstGeom>
          <a:solidFill>
            <a:srgbClr val="2DB2A4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40"/>
              <a:satOff val="2879"/>
              <a:lumOff val="1209"/>
              <a:alphaOff val="0"/>
            </a:schemeClr>
          </a:fillRef>
          <a:effectRef idx="0">
            <a:schemeClr val="accent3">
              <a:hueOff val="56240"/>
              <a:satOff val="2879"/>
              <a:lumOff val="1209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Oval 10"/>
          <p:cNvSpPr/>
          <p:nvPr/>
        </p:nvSpPr>
        <p:spPr>
          <a:xfrm>
            <a:off x="5073498" y="3216031"/>
            <a:ext cx="218075" cy="21828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479"/>
              <a:satOff val="5757"/>
              <a:lumOff val="2418"/>
              <a:alphaOff val="0"/>
            </a:schemeClr>
          </a:fillRef>
          <a:effectRef idx="0">
            <a:schemeClr val="accent3">
              <a:hueOff val="112479"/>
              <a:satOff val="5757"/>
              <a:lumOff val="2418"/>
              <a:alphaOff val="0"/>
            </a:schemeClr>
          </a:effectRef>
          <a:fontRef idx="minor">
            <a:schemeClr val="lt1"/>
          </a:fontRef>
        </p:style>
      </p:sp>
      <p:sp>
        <p:nvSpPr>
          <p:cNvPr id="125" name="Oval 11"/>
          <p:cNvSpPr/>
          <p:nvPr/>
        </p:nvSpPr>
        <p:spPr>
          <a:xfrm>
            <a:off x="4029958" y="4856021"/>
            <a:ext cx="301176" cy="301171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8719"/>
              <a:satOff val="8636"/>
              <a:lumOff val="3628"/>
              <a:alphaOff val="0"/>
            </a:schemeClr>
          </a:fillRef>
          <a:effectRef idx="0">
            <a:schemeClr val="accent3">
              <a:hueOff val="168719"/>
              <a:satOff val="8636"/>
              <a:lumOff val="3628"/>
              <a:alphaOff val="0"/>
            </a:schemeClr>
          </a:effectRef>
          <a:fontRef idx="minor">
            <a:schemeClr val="lt1"/>
          </a:fontRef>
        </p:style>
      </p:sp>
      <p:sp>
        <p:nvSpPr>
          <p:cNvPr id="126" name="Oval 12"/>
          <p:cNvSpPr/>
          <p:nvPr/>
        </p:nvSpPr>
        <p:spPr>
          <a:xfrm>
            <a:off x="2723356" y="2638207"/>
            <a:ext cx="218075" cy="218285"/>
          </a:xfrm>
          <a:prstGeom prst="ellipse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24959"/>
              <a:satOff val="11515"/>
              <a:lumOff val="4837"/>
              <a:alphaOff val="0"/>
            </a:schemeClr>
          </a:fillRef>
          <a:effectRef idx="0">
            <a:schemeClr val="accent3">
              <a:hueOff val="224959"/>
              <a:satOff val="11515"/>
              <a:lumOff val="4837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Oval 14"/>
          <p:cNvSpPr/>
          <p:nvPr/>
        </p:nvSpPr>
        <p:spPr>
          <a:xfrm>
            <a:off x="4433403" y="3671360"/>
            <a:ext cx="301176" cy="3011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93678"/>
              <a:satOff val="20151"/>
              <a:lumOff val="8464"/>
              <a:alphaOff val="0"/>
            </a:schemeClr>
          </a:fillRef>
          <a:effectRef idx="0">
            <a:schemeClr val="accent3">
              <a:hueOff val="393678"/>
              <a:satOff val="20151"/>
              <a:lumOff val="8464"/>
              <a:alphaOff val="0"/>
            </a:schemeClr>
          </a:effectRef>
          <a:fontRef idx="minor">
            <a:schemeClr val="lt1"/>
          </a:fontRef>
        </p:style>
      </p:sp>
      <p:sp>
        <p:nvSpPr>
          <p:cNvPr id="129" name="Oval 15"/>
          <p:cNvSpPr/>
          <p:nvPr/>
        </p:nvSpPr>
        <p:spPr>
          <a:xfrm>
            <a:off x="1606448" y="3908912"/>
            <a:ext cx="544433" cy="544448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</p:sp>
      <p:sp>
        <p:nvSpPr>
          <p:cNvPr id="130" name="Freeform 16"/>
          <p:cNvSpPr/>
          <p:nvPr/>
        </p:nvSpPr>
        <p:spPr>
          <a:xfrm>
            <a:off x="4729435" y="1340768"/>
            <a:ext cx="1100954" cy="1100602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157"/>
              <a:satOff val="25908"/>
              <a:lumOff val="10883"/>
              <a:alphaOff val="0"/>
            </a:schemeClr>
          </a:fillRef>
          <a:effectRef idx="0">
            <a:schemeClr val="accent3">
              <a:hueOff val="506157"/>
              <a:satOff val="25908"/>
              <a:lumOff val="10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41" tIns="241189" rIns="241241" bIns="24118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100" kern="1200">
              <a:solidFill>
                <a:schemeClr val="bg1"/>
              </a:solidFill>
            </a:endParaRPr>
          </a:p>
        </p:txBody>
      </p:sp>
      <p:sp>
        <p:nvSpPr>
          <p:cNvPr id="131" name="Oval 19"/>
          <p:cNvSpPr/>
          <p:nvPr/>
        </p:nvSpPr>
        <p:spPr>
          <a:xfrm>
            <a:off x="1388373" y="4521670"/>
            <a:ext cx="218075" cy="218285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8636"/>
              <a:satOff val="31665"/>
              <a:lumOff val="13301"/>
              <a:alphaOff val="0"/>
            </a:schemeClr>
          </a:fillRef>
          <a:effectRef idx="0">
            <a:schemeClr val="accent3">
              <a:hueOff val="618636"/>
              <a:satOff val="31665"/>
              <a:lumOff val="13301"/>
              <a:alphaOff val="0"/>
            </a:schemeClr>
          </a:effectRef>
          <a:fontRef idx="minor">
            <a:schemeClr val="lt1"/>
          </a:fontRef>
        </p:style>
      </p:sp>
      <p:sp>
        <p:nvSpPr>
          <p:cNvPr id="132" name="Oval 22"/>
          <p:cNvSpPr/>
          <p:nvPr/>
        </p:nvSpPr>
        <p:spPr>
          <a:xfrm>
            <a:off x="2879013" y="4237385"/>
            <a:ext cx="218075" cy="218285"/>
          </a:xfrm>
          <a:prstGeom prst="ellipse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4876"/>
              <a:satOff val="34544"/>
              <a:lumOff val="14510"/>
              <a:alphaOff val="0"/>
            </a:schemeClr>
          </a:fillRef>
          <a:effectRef idx="0">
            <a:schemeClr val="accent3">
              <a:hueOff val="674876"/>
              <a:satOff val="34544"/>
              <a:lumOff val="1451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3" name="组合 132"/>
          <p:cNvGrpSpPr/>
          <p:nvPr/>
        </p:nvGrpSpPr>
        <p:grpSpPr>
          <a:xfrm>
            <a:off x="3097088" y="2749536"/>
            <a:ext cx="889731" cy="1161595"/>
            <a:chOff x="3097088" y="2749536"/>
            <a:chExt cx="889731" cy="1161595"/>
          </a:xfrm>
        </p:grpSpPr>
        <p:sp>
          <p:nvSpPr>
            <p:cNvPr id="134" name="Freeform 37"/>
            <p:cNvSpPr>
              <a:spLocks noEditPoints="1"/>
            </p:cNvSpPr>
            <p:nvPr/>
          </p:nvSpPr>
          <p:spPr bwMode="auto">
            <a:xfrm>
              <a:off x="3097088" y="2749536"/>
              <a:ext cx="889731" cy="1161595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 38"/>
            <p:cNvSpPr/>
            <p:nvPr/>
          </p:nvSpPr>
          <p:spPr bwMode="auto">
            <a:xfrm>
              <a:off x="3477694" y="3540408"/>
              <a:ext cx="118631" cy="26197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6" name="Title 13"/>
          <p:cNvSpPr txBox="1"/>
          <p:nvPr/>
        </p:nvSpPr>
        <p:spPr>
          <a:xfrm>
            <a:off x="3001243" y="3967532"/>
            <a:ext cx="1276250" cy="25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itle 13"/>
          <p:cNvSpPr txBox="1"/>
          <p:nvPr/>
        </p:nvSpPr>
        <p:spPr>
          <a:xfrm>
            <a:off x="4798180" y="1763260"/>
            <a:ext cx="963463" cy="25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sp>
        <p:nvSpPr>
          <p:cNvPr id="139" name="Freeform 7"/>
          <p:cNvSpPr/>
          <p:nvPr/>
        </p:nvSpPr>
        <p:spPr>
          <a:xfrm>
            <a:off x="2065139" y="1988840"/>
            <a:ext cx="2948001" cy="2947938"/>
          </a:xfrm>
          <a:custGeom>
            <a:avLst/>
            <a:gdLst>
              <a:gd name="connsiteX0" fmla="*/ 0 w 2708066"/>
              <a:gd name="connsiteY0" fmla="*/ 1354004 h 2708008"/>
              <a:gd name="connsiteX1" fmla="*/ 1354033 w 2708066"/>
              <a:gd name="connsiteY1" fmla="*/ 0 h 2708008"/>
              <a:gd name="connsiteX2" fmla="*/ 2708066 w 2708066"/>
              <a:gd name="connsiteY2" fmla="*/ 1354004 h 2708008"/>
              <a:gd name="connsiteX3" fmla="*/ 1354033 w 2708066"/>
              <a:gd name="connsiteY3" fmla="*/ 2708008 h 2708008"/>
              <a:gd name="connsiteX4" fmla="*/ 0 w 2708066"/>
              <a:gd name="connsiteY4" fmla="*/ 1354004 h 27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066" h="2708008">
                <a:moveTo>
                  <a:pt x="0" y="1354004"/>
                </a:moveTo>
                <a:cubicBezTo>
                  <a:pt x="0" y="606208"/>
                  <a:pt x="606221" y="0"/>
                  <a:pt x="1354033" y="0"/>
                </a:cubicBezTo>
                <a:cubicBezTo>
                  <a:pt x="2101845" y="0"/>
                  <a:pt x="2708066" y="606208"/>
                  <a:pt x="2708066" y="1354004"/>
                </a:cubicBezTo>
                <a:cubicBezTo>
                  <a:pt x="2708066" y="2101800"/>
                  <a:pt x="2101845" y="2708008"/>
                  <a:pt x="1354033" y="2708008"/>
                </a:cubicBezTo>
                <a:cubicBezTo>
                  <a:pt x="606221" y="2708008"/>
                  <a:pt x="0" y="2101800"/>
                  <a:pt x="0" y="1354004"/>
                </a:cubicBezTo>
                <a:close/>
              </a:path>
            </a:pathLst>
          </a:custGeom>
          <a:noFill/>
          <a:ln w="3175">
            <a:solidFill>
              <a:srgbClr val="2DB2A4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4707" tIns="594699" rIns="594707" bIns="594699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5200" kern="1200">
              <a:solidFill>
                <a:schemeClr val="bg1"/>
              </a:solidFill>
            </a:endParaRPr>
          </a:p>
        </p:txBody>
      </p:sp>
      <p:sp>
        <p:nvSpPr>
          <p:cNvPr id="140" name="Oval 17"/>
          <p:cNvSpPr/>
          <p:nvPr/>
        </p:nvSpPr>
        <p:spPr>
          <a:xfrm>
            <a:off x="4685696" y="2847793"/>
            <a:ext cx="301176" cy="301171"/>
          </a:xfrm>
          <a:prstGeom prst="ellipse">
            <a:avLst/>
          </a:prstGeom>
          <a:solidFill>
            <a:srgbClr val="46CEAE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397"/>
              <a:satOff val="28787"/>
              <a:lumOff val="12092"/>
              <a:alphaOff val="0"/>
            </a:schemeClr>
          </a:fillRef>
          <a:effectRef idx="0">
            <a:schemeClr val="accent3">
              <a:hueOff val="562397"/>
              <a:satOff val="28787"/>
              <a:lumOff val="1209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1" name="组合 140"/>
          <p:cNvGrpSpPr/>
          <p:nvPr/>
        </p:nvGrpSpPr>
        <p:grpSpPr>
          <a:xfrm>
            <a:off x="6029943" y="2636912"/>
            <a:ext cx="715716" cy="719823"/>
            <a:chOff x="6461991" y="3429000"/>
            <a:chExt cx="715716" cy="719823"/>
          </a:xfrm>
        </p:grpSpPr>
        <p:sp>
          <p:nvSpPr>
            <p:cNvPr id="142" name="Oval 28"/>
            <p:cNvSpPr/>
            <p:nvPr/>
          </p:nvSpPr>
          <p:spPr>
            <a:xfrm>
              <a:off x="6461991" y="3429000"/>
              <a:ext cx="715716" cy="719823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3" name="Freeform 110"/>
            <p:cNvSpPr>
              <a:spLocks noEditPoints="1"/>
            </p:cNvSpPr>
            <p:nvPr/>
          </p:nvSpPr>
          <p:spPr bwMode="auto">
            <a:xfrm>
              <a:off x="6637799" y="3671397"/>
              <a:ext cx="364100" cy="343645"/>
            </a:xfrm>
            <a:custGeom>
              <a:avLst/>
              <a:gdLst>
                <a:gd name="T0" fmla="*/ 99 w 197"/>
                <a:gd name="T1" fmla="*/ 186 h 186"/>
                <a:gd name="T2" fmla="*/ 0 w 197"/>
                <a:gd name="T3" fmla="*/ 65 h 186"/>
                <a:gd name="T4" fmla="*/ 0 w 197"/>
                <a:gd name="T5" fmla="*/ 54 h 186"/>
                <a:gd name="T6" fmla="*/ 44 w 197"/>
                <a:gd name="T7" fmla="*/ 1 h 186"/>
                <a:gd name="T8" fmla="*/ 53 w 197"/>
                <a:gd name="T9" fmla="*/ 0 h 186"/>
                <a:gd name="T10" fmla="*/ 99 w 197"/>
                <a:gd name="T11" fmla="*/ 24 h 186"/>
                <a:gd name="T12" fmla="*/ 144 w 197"/>
                <a:gd name="T13" fmla="*/ 0 h 186"/>
                <a:gd name="T14" fmla="*/ 153 w 197"/>
                <a:gd name="T15" fmla="*/ 1 h 186"/>
                <a:gd name="T16" fmla="*/ 197 w 197"/>
                <a:gd name="T17" fmla="*/ 54 h 186"/>
                <a:gd name="T18" fmla="*/ 197 w 197"/>
                <a:gd name="T19" fmla="*/ 65 h 186"/>
                <a:gd name="T20" fmla="*/ 99 w 197"/>
                <a:gd name="T21" fmla="*/ 186 h 186"/>
                <a:gd name="T22" fmla="*/ 136 w 197"/>
                <a:gd name="T23" fmla="*/ 123 h 186"/>
                <a:gd name="T24" fmla="*/ 118 w 197"/>
                <a:gd name="T25" fmla="*/ 72 h 186"/>
                <a:gd name="T26" fmla="*/ 109 w 197"/>
                <a:gd name="T27" fmla="*/ 112 h 186"/>
                <a:gd name="T28" fmla="*/ 91 w 197"/>
                <a:gd name="T29" fmla="*/ 32 h 186"/>
                <a:gd name="T30" fmla="*/ 67 w 197"/>
                <a:gd name="T31" fmla="*/ 115 h 186"/>
                <a:gd name="T32" fmla="*/ 37 w 197"/>
                <a:gd name="T33" fmla="*/ 127 h 186"/>
                <a:gd name="T34" fmla="*/ 78 w 197"/>
                <a:gd name="T35" fmla="*/ 127 h 186"/>
                <a:gd name="T36" fmla="*/ 90 w 197"/>
                <a:gd name="T37" fmla="*/ 77 h 186"/>
                <a:gd name="T38" fmla="*/ 107 w 197"/>
                <a:gd name="T39" fmla="*/ 154 h 186"/>
                <a:gd name="T40" fmla="*/ 121 w 197"/>
                <a:gd name="T41" fmla="*/ 106 h 186"/>
                <a:gd name="T42" fmla="*/ 131 w 197"/>
                <a:gd name="T43" fmla="*/ 135 h 186"/>
                <a:gd name="T44" fmla="*/ 158 w 197"/>
                <a:gd name="T45" fmla="*/ 135 h 186"/>
                <a:gd name="T46" fmla="*/ 136 w 197"/>
                <a:gd name="T47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186">
                  <a:moveTo>
                    <a:pt x="99" y="186"/>
                  </a:moveTo>
                  <a:cubicBezTo>
                    <a:pt x="27" y="136"/>
                    <a:pt x="0" y="97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0"/>
                    <a:pt x="25" y="3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76" y="0"/>
                    <a:pt x="86" y="10"/>
                    <a:pt x="99" y="24"/>
                  </a:cubicBezTo>
                  <a:cubicBezTo>
                    <a:pt x="111" y="10"/>
                    <a:pt x="122" y="0"/>
                    <a:pt x="144" y="0"/>
                  </a:cubicBezTo>
                  <a:cubicBezTo>
                    <a:pt x="147" y="0"/>
                    <a:pt x="150" y="0"/>
                    <a:pt x="153" y="1"/>
                  </a:cubicBezTo>
                  <a:cubicBezTo>
                    <a:pt x="172" y="3"/>
                    <a:pt x="197" y="20"/>
                    <a:pt x="197" y="54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7" y="97"/>
                    <a:pt x="170" y="136"/>
                    <a:pt x="99" y="186"/>
                  </a:cubicBezTo>
                  <a:close/>
                  <a:moveTo>
                    <a:pt x="136" y="123"/>
                  </a:moveTo>
                  <a:cubicBezTo>
                    <a:pt x="118" y="72"/>
                    <a:pt x="118" y="72"/>
                    <a:pt x="118" y="7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31" y="135"/>
                    <a:pt x="131" y="135"/>
                    <a:pt x="131" y="135"/>
                  </a:cubicBezTo>
                  <a:cubicBezTo>
                    <a:pt x="158" y="135"/>
                    <a:pt x="158" y="135"/>
                    <a:pt x="158" y="135"/>
                  </a:cubicBezTo>
                  <a:lnTo>
                    <a:pt x="13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6817667" y="3548609"/>
            <a:ext cx="4323847" cy="6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5" name="矩形 3"/>
          <p:cNvSpPr>
            <a:spLocks noChangeArrowheads="1"/>
          </p:cNvSpPr>
          <p:nvPr/>
        </p:nvSpPr>
        <p:spPr bwMode="auto">
          <a:xfrm>
            <a:off x="6834190" y="2996952"/>
            <a:ext cx="1061815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6893313" y="3457903"/>
            <a:ext cx="599800" cy="40500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7474875" y="3457903"/>
            <a:ext cx="1215000" cy="40500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6025579" y="4293096"/>
            <a:ext cx="715716" cy="719823"/>
            <a:chOff x="6313611" y="5157449"/>
            <a:chExt cx="715716" cy="719823"/>
          </a:xfrm>
        </p:grpSpPr>
        <p:sp>
          <p:nvSpPr>
            <p:cNvPr id="149" name="Oval 28"/>
            <p:cNvSpPr/>
            <p:nvPr/>
          </p:nvSpPr>
          <p:spPr>
            <a:xfrm>
              <a:off x="6313611" y="5157449"/>
              <a:ext cx="715716" cy="719823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0" name="Freeform 126"/>
            <p:cNvSpPr>
              <a:spLocks noEditPoints="1"/>
            </p:cNvSpPr>
            <p:nvPr/>
          </p:nvSpPr>
          <p:spPr bwMode="auto">
            <a:xfrm>
              <a:off x="6493783" y="5342119"/>
              <a:ext cx="342605" cy="350481"/>
            </a:xfrm>
            <a:custGeom>
              <a:avLst/>
              <a:gdLst>
                <a:gd name="T0" fmla="*/ 118 w 192"/>
                <a:gd name="T1" fmla="*/ 196 h 196"/>
                <a:gd name="T2" fmla="*/ 118 w 192"/>
                <a:gd name="T3" fmla="*/ 196 h 196"/>
                <a:gd name="T4" fmla="*/ 117 w 192"/>
                <a:gd name="T5" fmla="*/ 196 h 196"/>
                <a:gd name="T6" fmla="*/ 116 w 192"/>
                <a:gd name="T7" fmla="*/ 196 h 196"/>
                <a:gd name="T8" fmla="*/ 116 w 192"/>
                <a:gd name="T9" fmla="*/ 196 h 196"/>
                <a:gd name="T10" fmla="*/ 72 w 192"/>
                <a:gd name="T11" fmla="*/ 159 h 196"/>
                <a:gd name="T12" fmla="*/ 73 w 192"/>
                <a:gd name="T13" fmla="*/ 159 h 196"/>
                <a:gd name="T14" fmla="*/ 73 w 192"/>
                <a:gd name="T15" fmla="*/ 159 h 196"/>
                <a:gd name="T16" fmla="*/ 74 w 192"/>
                <a:gd name="T17" fmla="*/ 159 h 196"/>
                <a:gd name="T18" fmla="*/ 76 w 192"/>
                <a:gd name="T19" fmla="*/ 159 h 196"/>
                <a:gd name="T20" fmla="*/ 76 w 192"/>
                <a:gd name="T21" fmla="*/ 159 h 196"/>
                <a:gd name="T22" fmla="*/ 97 w 192"/>
                <a:gd name="T23" fmla="*/ 151 h 196"/>
                <a:gd name="T24" fmla="*/ 93 w 192"/>
                <a:gd name="T25" fmla="*/ 172 h 196"/>
                <a:gd name="T26" fmla="*/ 146 w 192"/>
                <a:gd name="T27" fmla="*/ 172 h 196"/>
                <a:gd name="T28" fmla="*/ 122 w 192"/>
                <a:gd name="T29" fmla="*/ 133 h 196"/>
                <a:gd name="T30" fmla="*/ 116 w 192"/>
                <a:gd name="T31" fmla="*/ 134 h 196"/>
                <a:gd name="T32" fmla="*/ 135 w 192"/>
                <a:gd name="T33" fmla="*/ 106 h 196"/>
                <a:gd name="T34" fmla="*/ 147 w 192"/>
                <a:gd name="T35" fmla="*/ 114 h 196"/>
                <a:gd name="T36" fmla="*/ 160 w 192"/>
                <a:gd name="T37" fmla="*/ 102 h 196"/>
                <a:gd name="T38" fmla="*/ 147 w 192"/>
                <a:gd name="T39" fmla="*/ 89 h 196"/>
                <a:gd name="T40" fmla="*/ 143 w 192"/>
                <a:gd name="T41" fmla="*/ 90 h 196"/>
                <a:gd name="T42" fmla="*/ 152 w 192"/>
                <a:gd name="T43" fmla="*/ 64 h 196"/>
                <a:gd name="T44" fmla="*/ 192 w 192"/>
                <a:gd name="T45" fmla="*/ 55 h 196"/>
                <a:gd name="T46" fmla="*/ 118 w 192"/>
                <a:gd name="T47" fmla="*/ 196 h 196"/>
                <a:gd name="T48" fmla="*/ 75 w 192"/>
                <a:gd name="T49" fmla="*/ 141 h 196"/>
                <a:gd name="T50" fmla="*/ 75 w 192"/>
                <a:gd name="T51" fmla="*/ 141 h 196"/>
                <a:gd name="T52" fmla="*/ 74 w 192"/>
                <a:gd name="T53" fmla="*/ 141 h 196"/>
                <a:gd name="T54" fmla="*/ 73 w 192"/>
                <a:gd name="T55" fmla="*/ 141 h 196"/>
                <a:gd name="T56" fmla="*/ 73 w 192"/>
                <a:gd name="T57" fmla="*/ 141 h 196"/>
                <a:gd name="T58" fmla="*/ 0 w 192"/>
                <a:gd name="T59" fmla="*/ 0 h 196"/>
                <a:gd name="T60" fmla="*/ 74 w 192"/>
                <a:gd name="T61" fmla="*/ 11 h 196"/>
                <a:gd name="T62" fmla="*/ 149 w 192"/>
                <a:gd name="T63" fmla="*/ 0 h 196"/>
                <a:gd name="T64" fmla="*/ 75 w 192"/>
                <a:gd name="T65" fmla="*/ 141 h 196"/>
                <a:gd name="T66" fmla="*/ 49 w 192"/>
                <a:gd name="T67" fmla="*/ 34 h 196"/>
                <a:gd name="T68" fmla="*/ 36 w 192"/>
                <a:gd name="T69" fmla="*/ 47 h 196"/>
                <a:gd name="T70" fmla="*/ 49 w 192"/>
                <a:gd name="T71" fmla="*/ 59 h 196"/>
                <a:gd name="T72" fmla="*/ 61 w 192"/>
                <a:gd name="T73" fmla="*/ 47 h 196"/>
                <a:gd name="T74" fmla="*/ 49 w 192"/>
                <a:gd name="T75" fmla="*/ 34 h 196"/>
                <a:gd name="T76" fmla="*/ 112 w 192"/>
                <a:gd name="T77" fmla="*/ 47 h 196"/>
                <a:gd name="T78" fmla="*/ 100 w 192"/>
                <a:gd name="T79" fmla="*/ 34 h 196"/>
                <a:gd name="T80" fmla="*/ 87 w 192"/>
                <a:gd name="T81" fmla="*/ 47 h 196"/>
                <a:gd name="T82" fmla="*/ 100 w 192"/>
                <a:gd name="T83" fmla="*/ 59 h 196"/>
                <a:gd name="T84" fmla="*/ 112 w 192"/>
                <a:gd name="T85" fmla="*/ 47 h 196"/>
                <a:gd name="T86" fmla="*/ 38 w 192"/>
                <a:gd name="T87" fmla="*/ 83 h 196"/>
                <a:gd name="T88" fmla="*/ 74 w 192"/>
                <a:gd name="T89" fmla="*/ 122 h 196"/>
                <a:gd name="T90" fmla="*/ 108 w 192"/>
                <a:gd name="T91" fmla="*/ 83 h 196"/>
                <a:gd name="T92" fmla="*/ 38 w 192"/>
                <a:gd name="T93" fmla="*/ 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96">
                  <a:moveTo>
                    <a:pt x="118" y="196"/>
                  </a:moveTo>
                  <a:cubicBezTo>
                    <a:pt x="118" y="196"/>
                    <a:pt x="118" y="196"/>
                    <a:pt x="118" y="196"/>
                  </a:cubicBezTo>
                  <a:cubicBezTo>
                    <a:pt x="118" y="196"/>
                    <a:pt x="118" y="196"/>
                    <a:pt x="117" y="196"/>
                  </a:cubicBezTo>
                  <a:cubicBezTo>
                    <a:pt x="117" y="196"/>
                    <a:pt x="117" y="196"/>
                    <a:pt x="116" y="196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85" y="196"/>
                    <a:pt x="84" y="180"/>
                    <a:pt x="72" y="159"/>
                  </a:cubicBezTo>
                  <a:cubicBezTo>
                    <a:pt x="72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83" y="158"/>
                    <a:pt x="90" y="156"/>
                    <a:pt x="97" y="151"/>
                  </a:cubicBezTo>
                  <a:cubicBezTo>
                    <a:pt x="93" y="161"/>
                    <a:pt x="93" y="172"/>
                    <a:pt x="93" y="172"/>
                  </a:cubicBezTo>
                  <a:cubicBezTo>
                    <a:pt x="93" y="172"/>
                    <a:pt x="118" y="122"/>
                    <a:pt x="146" y="172"/>
                  </a:cubicBezTo>
                  <a:cubicBezTo>
                    <a:pt x="146" y="174"/>
                    <a:pt x="149" y="133"/>
                    <a:pt x="122" y="133"/>
                  </a:cubicBezTo>
                  <a:cubicBezTo>
                    <a:pt x="120" y="133"/>
                    <a:pt x="118" y="133"/>
                    <a:pt x="116" y="134"/>
                  </a:cubicBezTo>
                  <a:cubicBezTo>
                    <a:pt x="123" y="126"/>
                    <a:pt x="129" y="116"/>
                    <a:pt x="135" y="106"/>
                  </a:cubicBezTo>
                  <a:cubicBezTo>
                    <a:pt x="136" y="111"/>
                    <a:pt x="141" y="114"/>
                    <a:pt x="147" y="114"/>
                  </a:cubicBezTo>
                  <a:cubicBezTo>
                    <a:pt x="154" y="114"/>
                    <a:pt x="160" y="109"/>
                    <a:pt x="160" y="102"/>
                  </a:cubicBezTo>
                  <a:cubicBezTo>
                    <a:pt x="160" y="95"/>
                    <a:pt x="154" y="89"/>
                    <a:pt x="147" y="89"/>
                  </a:cubicBezTo>
                  <a:cubicBezTo>
                    <a:pt x="145" y="89"/>
                    <a:pt x="144" y="89"/>
                    <a:pt x="143" y="90"/>
                  </a:cubicBezTo>
                  <a:cubicBezTo>
                    <a:pt x="146" y="82"/>
                    <a:pt x="150" y="73"/>
                    <a:pt x="152" y="64"/>
                  </a:cubicBezTo>
                  <a:cubicBezTo>
                    <a:pt x="166" y="63"/>
                    <a:pt x="180" y="60"/>
                    <a:pt x="192" y="55"/>
                  </a:cubicBezTo>
                  <a:cubicBezTo>
                    <a:pt x="192" y="108"/>
                    <a:pt x="177" y="196"/>
                    <a:pt x="118" y="196"/>
                  </a:cubicBezTo>
                  <a:close/>
                  <a:moveTo>
                    <a:pt x="75" y="141"/>
                  </a:moveTo>
                  <a:cubicBezTo>
                    <a:pt x="75" y="141"/>
                    <a:pt x="75" y="141"/>
                    <a:pt x="75" y="141"/>
                  </a:cubicBezTo>
                  <a:cubicBezTo>
                    <a:pt x="75" y="141"/>
                    <a:pt x="75" y="141"/>
                    <a:pt x="74" y="141"/>
                  </a:cubicBezTo>
                  <a:cubicBezTo>
                    <a:pt x="74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18" y="141"/>
                    <a:pt x="0" y="53"/>
                    <a:pt x="0" y="0"/>
                  </a:cubicBezTo>
                  <a:cubicBezTo>
                    <a:pt x="22" y="9"/>
                    <a:pt x="48" y="11"/>
                    <a:pt x="74" y="11"/>
                  </a:cubicBezTo>
                  <a:cubicBezTo>
                    <a:pt x="101" y="11"/>
                    <a:pt x="127" y="9"/>
                    <a:pt x="149" y="0"/>
                  </a:cubicBezTo>
                  <a:cubicBezTo>
                    <a:pt x="149" y="53"/>
                    <a:pt x="132" y="141"/>
                    <a:pt x="75" y="141"/>
                  </a:cubicBezTo>
                  <a:close/>
                  <a:moveTo>
                    <a:pt x="49" y="34"/>
                  </a:moveTo>
                  <a:cubicBezTo>
                    <a:pt x="41" y="34"/>
                    <a:pt x="36" y="40"/>
                    <a:pt x="36" y="47"/>
                  </a:cubicBezTo>
                  <a:cubicBezTo>
                    <a:pt x="36" y="54"/>
                    <a:pt x="41" y="59"/>
                    <a:pt x="49" y="59"/>
                  </a:cubicBezTo>
                  <a:cubicBezTo>
                    <a:pt x="56" y="59"/>
                    <a:pt x="61" y="54"/>
                    <a:pt x="61" y="47"/>
                  </a:cubicBezTo>
                  <a:cubicBezTo>
                    <a:pt x="61" y="40"/>
                    <a:pt x="56" y="34"/>
                    <a:pt x="49" y="34"/>
                  </a:cubicBezTo>
                  <a:close/>
                  <a:moveTo>
                    <a:pt x="112" y="47"/>
                  </a:moveTo>
                  <a:cubicBezTo>
                    <a:pt x="112" y="40"/>
                    <a:pt x="107" y="34"/>
                    <a:pt x="100" y="34"/>
                  </a:cubicBezTo>
                  <a:cubicBezTo>
                    <a:pt x="93" y="34"/>
                    <a:pt x="87" y="40"/>
                    <a:pt x="87" y="47"/>
                  </a:cubicBezTo>
                  <a:cubicBezTo>
                    <a:pt x="87" y="54"/>
                    <a:pt x="93" y="59"/>
                    <a:pt x="100" y="59"/>
                  </a:cubicBezTo>
                  <a:cubicBezTo>
                    <a:pt x="107" y="59"/>
                    <a:pt x="112" y="54"/>
                    <a:pt x="112" y="47"/>
                  </a:cubicBezTo>
                  <a:close/>
                  <a:moveTo>
                    <a:pt x="38" y="83"/>
                  </a:moveTo>
                  <a:cubicBezTo>
                    <a:pt x="38" y="83"/>
                    <a:pt x="46" y="122"/>
                    <a:pt x="74" y="122"/>
                  </a:cubicBezTo>
                  <a:cubicBezTo>
                    <a:pt x="102" y="122"/>
                    <a:pt x="109" y="81"/>
                    <a:pt x="108" y="83"/>
                  </a:cubicBezTo>
                  <a:cubicBezTo>
                    <a:pt x="74" y="109"/>
                    <a:pt x="38" y="83"/>
                    <a:pt x="38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矩形 47"/>
          <p:cNvSpPr>
            <a:spLocks noChangeArrowheads="1"/>
          </p:cNvSpPr>
          <p:nvPr/>
        </p:nvSpPr>
        <p:spPr bwMode="auto">
          <a:xfrm>
            <a:off x="6817667" y="5060520"/>
            <a:ext cx="4323847" cy="6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2" name="矩形 3"/>
          <p:cNvSpPr>
            <a:spLocks noChangeArrowheads="1"/>
          </p:cNvSpPr>
          <p:nvPr/>
        </p:nvSpPr>
        <p:spPr bwMode="auto">
          <a:xfrm>
            <a:off x="6834190" y="4508863"/>
            <a:ext cx="1061815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6893313" y="4969814"/>
            <a:ext cx="599800" cy="40500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7474875" y="4969814"/>
            <a:ext cx="1215000" cy="40500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rgbClr val="93C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127" name="Freeform 13"/>
          <p:cNvSpPr/>
          <p:nvPr/>
        </p:nvSpPr>
        <p:spPr>
          <a:xfrm>
            <a:off x="1345059" y="2605781"/>
            <a:ext cx="1100954" cy="1100602"/>
          </a:xfrm>
          <a:custGeom>
            <a:avLst/>
            <a:gdLst>
              <a:gd name="connsiteX0" fmla="*/ 0 w 1100954"/>
              <a:gd name="connsiteY0" fmla="*/ 550301 h 1100602"/>
              <a:gd name="connsiteX1" fmla="*/ 550477 w 1100954"/>
              <a:gd name="connsiteY1" fmla="*/ 0 h 1100602"/>
              <a:gd name="connsiteX2" fmla="*/ 1100954 w 1100954"/>
              <a:gd name="connsiteY2" fmla="*/ 550301 h 1100602"/>
              <a:gd name="connsiteX3" fmla="*/ 550477 w 1100954"/>
              <a:gd name="connsiteY3" fmla="*/ 1100602 h 1100602"/>
              <a:gd name="connsiteX4" fmla="*/ 0 w 1100954"/>
              <a:gd name="connsiteY4" fmla="*/ 550301 h 11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4" h="1100602">
                <a:moveTo>
                  <a:pt x="0" y="550301"/>
                </a:moveTo>
                <a:cubicBezTo>
                  <a:pt x="0" y="246378"/>
                  <a:pt x="246457" y="0"/>
                  <a:pt x="550477" y="0"/>
                </a:cubicBezTo>
                <a:cubicBezTo>
                  <a:pt x="854497" y="0"/>
                  <a:pt x="1100954" y="246378"/>
                  <a:pt x="1100954" y="550301"/>
                </a:cubicBezTo>
                <a:cubicBezTo>
                  <a:pt x="1100954" y="854224"/>
                  <a:pt x="854497" y="1100602"/>
                  <a:pt x="550477" y="1100602"/>
                </a:cubicBezTo>
                <a:cubicBezTo>
                  <a:pt x="246457" y="1100602"/>
                  <a:pt x="0" y="854224"/>
                  <a:pt x="0" y="550301"/>
                </a:cubicBezTo>
                <a:close/>
              </a:path>
            </a:pathLst>
          </a:custGeom>
          <a:solidFill>
            <a:srgbClr val="46CEAE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438"/>
              <a:satOff val="17272"/>
              <a:lumOff val="7255"/>
              <a:alphaOff val="0"/>
            </a:schemeClr>
          </a:fillRef>
          <a:effectRef idx="0">
            <a:schemeClr val="accent3">
              <a:hueOff val="337438"/>
              <a:satOff val="17272"/>
              <a:lumOff val="72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241" tIns="241189" rIns="241241" bIns="241189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100" kern="1200">
              <a:solidFill>
                <a:schemeClr val="bg1"/>
              </a:solidFill>
            </a:endParaRPr>
          </a:p>
        </p:txBody>
      </p:sp>
      <p:sp>
        <p:nvSpPr>
          <p:cNvPr id="137" name="Title 13"/>
          <p:cNvSpPr txBox="1"/>
          <p:nvPr/>
        </p:nvSpPr>
        <p:spPr>
          <a:xfrm>
            <a:off x="1413804" y="3028273"/>
            <a:ext cx="963463" cy="25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输入标题</a:t>
            </a:r>
            <a:endParaRPr lang="en-US" sz="1400" b="1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0" grpId="0" animBg="1"/>
      <p:bldP spid="136" grpId="0"/>
      <p:bldP spid="138" grpId="0"/>
      <p:bldP spid="139" grpId="0" animBg="1"/>
      <p:bldP spid="144" grpId="0"/>
      <p:bldP spid="145" grpId="0"/>
      <p:bldP spid="146" grpId="0" animBg="1"/>
      <p:bldP spid="147" grpId="0" animBg="1"/>
      <p:bldP spid="151" grpId="0"/>
      <p:bldP spid="152" grpId="0"/>
      <p:bldP spid="153" grpId="0" animBg="1"/>
      <p:bldP spid="154" grpId="0" animBg="1"/>
      <p:bldP spid="155" grpId="0"/>
      <p:bldP spid="127" grpId="0" animBg="1"/>
      <p:bldP spid="1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1204" y="1576822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97188" y="14847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2497187" y="184973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229216" y="1792846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21204" y="2780928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97188" y="267068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497187" y="3035634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229216" y="2996952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121204" y="3985034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497188" y="389482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497187" y="425977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229216" y="4169110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21204" y="5095751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497188" y="497494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97187" y="533989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513692" y="1576822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89676" y="14847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6889675" y="184973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21704" y="1792846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513692" y="2780928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89676" y="267068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889675" y="3035634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621704" y="2996952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513692" y="3985034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889676" y="389482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889675" y="425977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621704" y="4169110"/>
            <a:ext cx="0" cy="988082"/>
          </a:xfrm>
          <a:prstGeom prst="line">
            <a:avLst/>
          </a:prstGeom>
          <a:ln>
            <a:solidFill>
              <a:srgbClr val="46C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513692" y="5095751"/>
            <a:ext cx="216024" cy="216024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889676" y="497494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889675" y="533989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3" name="六边形 42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8" name="矩形 4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六边形 48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 animBg="1"/>
      <p:bldP spid="18" grpId="0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  <p:bldP spid="28" grpId="0" animBg="1"/>
      <p:bldP spid="29" grpId="0"/>
      <p:bldP spid="30" grpId="0"/>
      <p:bldP spid="32" grpId="0" animBg="1"/>
      <p:bldP spid="33" grpId="0"/>
      <p:bldP spid="34" grpId="0"/>
      <p:bldP spid="36" grpId="0" animBg="1"/>
      <p:bldP spid="37" grpId="0"/>
      <p:bldP spid="38" grpId="0"/>
      <p:bldP spid="40" grpId="0" animBg="1"/>
      <p:bldP spid="41" grpId="0"/>
      <p:bldP spid="42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相关法律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95322" y="1484784"/>
            <a:ext cx="2557424" cy="907751"/>
            <a:chOff x="3666731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57801" y="1484784"/>
            <a:ext cx="2557424" cy="907751"/>
            <a:chOff x="1436370" y="1984470"/>
            <a:chExt cx="2636520" cy="1447800"/>
          </a:xfrm>
        </p:grpSpPr>
        <p:sp>
          <p:nvSpPr>
            <p:cNvPr id="17" name="任意多边形 1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70363" y="1484784"/>
            <a:ext cx="2557424" cy="907751"/>
            <a:chOff x="8127453" y="1984470"/>
            <a:chExt cx="2636520" cy="1447800"/>
          </a:xfrm>
        </p:grpSpPr>
        <p:sp>
          <p:nvSpPr>
            <p:cNvPr id="20" name="任意多边形 19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32842" y="1484784"/>
            <a:ext cx="2557424" cy="907751"/>
            <a:chOff x="5897092" y="1984470"/>
            <a:chExt cx="2636520" cy="1447800"/>
          </a:xfrm>
        </p:grpSpPr>
        <p:sp>
          <p:nvSpPr>
            <p:cNvPr id="23" name="任意多边形 22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13671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916690" y="3068960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480976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4126666" y="3068960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648281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304118" y="3068960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815585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498816" y="3068960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4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8549" y="4972024"/>
            <a:ext cx="8545239" cy="146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。亮亮图文旗舰店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https://liangliangtuwen.tmall.com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7" name="六边形 36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矩形 40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六边形 41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60" dur="500" spd="-99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4" dur="500" spd="-99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8015" y="378904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88015" y="162880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特别鸣谢</a:t>
            </a:r>
            <a:endParaRPr lang="zh-CN" sz="2400" b="0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9543" y="1692408"/>
            <a:ext cx="5852580" cy="15234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论文是在我的指导老师 </a:t>
            </a:r>
            <a:r>
              <a:rPr lang="zh-CN" altLang="en-US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的亲切关怀与细心的指导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下完成的。从最初课题的选择到最终论文的完成，李老师始终都给予了细心的指导和不懈的支持，并且在耐心的指导论文之余，老师不断的开拓我的视野，启发我的思考，让我体会到了独立完成项目的乐趣。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88015" y="3861048"/>
            <a:ext cx="2518611" cy="1592575"/>
          </a:xfrm>
          <a:prstGeom prst="rect">
            <a:avLst/>
          </a:prstGeom>
          <a:blipFill>
            <a:blip r:embed="rId3" cstate="print"/>
            <a:srcRect/>
            <a:stretch>
              <a:fillRect t="-4511" b="-18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288015" y="1692408"/>
            <a:ext cx="2518611" cy="1592576"/>
          </a:xfrm>
          <a:prstGeom prst="rect">
            <a:avLst/>
          </a:prstGeom>
          <a:blipFill>
            <a:blip r:embed="rId4" cstate="print"/>
            <a:srcRect/>
            <a:stretch>
              <a:fillRect t="-3047" b="-3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69543" y="3861048"/>
            <a:ext cx="5668384" cy="15234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能够得以顺利的完成，也与项目团队中其他同学的帮助是分不开的。虽然他们没有直接参与我的论文写作，但是无论在开题时，还是在研究过程中，他们都给我提供了很多意见，一系列可行性的建议。他们是</a:t>
            </a:r>
            <a:r>
              <a:rPr lang="en-US" altLang="zh-CN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等，也向他们表示我深深地感谢！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弧形 22"/>
          <p:cNvSpPr/>
          <p:nvPr/>
        </p:nvSpPr>
        <p:spPr>
          <a:xfrm>
            <a:off x="4873451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6CEA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dministrato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" y="-11894"/>
            <a:ext cx="12192000" cy="68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任意多边形 22"/>
          <p:cNvSpPr/>
          <p:nvPr/>
        </p:nvSpPr>
        <p:spPr>
          <a:xfrm>
            <a:off x="1476400" y="-27384"/>
            <a:ext cx="3252551" cy="3677057"/>
          </a:xfrm>
          <a:custGeom>
            <a:avLst/>
            <a:gdLst>
              <a:gd name="connsiteX0" fmla="*/ 0 w 3252551"/>
              <a:gd name="connsiteY0" fmla="*/ 0 h 3677057"/>
              <a:gd name="connsiteX1" fmla="*/ 3252551 w 3252551"/>
              <a:gd name="connsiteY1" fmla="*/ 0 h 3677057"/>
              <a:gd name="connsiteX2" fmla="*/ 3252551 w 3252551"/>
              <a:gd name="connsiteY2" fmla="*/ 2142517 h 3677057"/>
              <a:gd name="connsiteX3" fmla="*/ 3244497 w 3252551"/>
              <a:gd name="connsiteY3" fmla="*/ 2142517 h 3677057"/>
              <a:gd name="connsiteX4" fmla="*/ 3240653 w 3252551"/>
              <a:gd name="connsiteY4" fmla="*/ 2218635 h 3677057"/>
              <a:gd name="connsiteX5" fmla="*/ 1624520 w 3252551"/>
              <a:gd name="connsiteY5" fmla="*/ 3677057 h 3677057"/>
              <a:gd name="connsiteX6" fmla="*/ 8387 w 3252551"/>
              <a:gd name="connsiteY6" fmla="*/ 2218635 h 3677057"/>
              <a:gd name="connsiteX7" fmla="*/ 4544 w 3252551"/>
              <a:gd name="connsiteY7" fmla="*/ 2142517 h 3677057"/>
              <a:gd name="connsiteX8" fmla="*/ 0 w 3252551"/>
              <a:gd name="connsiteY8" fmla="*/ 2142517 h 3677057"/>
              <a:gd name="connsiteX9" fmla="*/ 0 w 3252551"/>
              <a:gd name="connsiteY9" fmla="*/ 2052537 h 367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2551" h="3677057">
                <a:moveTo>
                  <a:pt x="0" y="0"/>
                </a:moveTo>
                <a:lnTo>
                  <a:pt x="3252551" y="0"/>
                </a:lnTo>
                <a:lnTo>
                  <a:pt x="3252551" y="2142517"/>
                </a:lnTo>
                <a:lnTo>
                  <a:pt x="3244497" y="2142517"/>
                </a:lnTo>
                <a:lnTo>
                  <a:pt x="3240653" y="2218635"/>
                </a:lnTo>
                <a:cubicBezTo>
                  <a:pt x="3157461" y="3037809"/>
                  <a:pt x="2465643" y="3677057"/>
                  <a:pt x="1624520" y="3677057"/>
                </a:cubicBezTo>
                <a:cubicBezTo>
                  <a:pt x="783397" y="3677057"/>
                  <a:pt x="91579" y="3037809"/>
                  <a:pt x="8387" y="2218635"/>
                </a:cubicBezTo>
                <a:lnTo>
                  <a:pt x="4544" y="2142517"/>
                </a:lnTo>
                <a:lnTo>
                  <a:pt x="0" y="2142517"/>
                </a:lnTo>
                <a:lnTo>
                  <a:pt x="0" y="2052537"/>
                </a:lnTo>
                <a:close/>
              </a:path>
            </a:pathLst>
          </a:custGeom>
          <a:solidFill>
            <a:srgbClr val="46CEA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169595" y="2204864"/>
            <a:ext cx="4392488" cy="4680520"/>
          </a:xfrm>
          <a:custGeom>
            <a:avLst/>
            <a:gdLst>
              <a:gd name="connsiteX0" fmla="*/ 2097932 w 4195864"/>
              <a:gd name="connsiteY0" fmla="*/ 0 h 4878927"/>
              <a:gd name="connsiteX1" fmla="*/ 4185033 w 4195864"/>
              <a:gd name="connsiteY1" fmla="*/ 1883431 h 4878927"/>
              <a:gd name="connsiteX2" fmla="*/ 4195316 w 4195864"/>
              <a:gd name="connsiteY2" fmla="*/ 2087089 h 4878927"/>
              <a:gd name="connsiteX3" fmla="*/ 4195864 w 4195864"/>
              <a:gd name="connsiteY3" fmla="*/ 2087089 h 4878927"/>
              <a:gd name="connsiteX4" fmla="*/ 4195864 w 4195864"/>
              <a:gd name="connsiteY4" fmla="*/ 2097932 h 4878927"/>
              <a:gd name="connsiteX5" fmla="*/ 4195864 w 4195864"/>
              <a:gd name="connsiteY5" fmla="*/ 4878927 h 4878927"/>
              <a:gd name="connsiteX6" fmla="*/ 0 w 4195864"/>
              <a:gd name="connsiteY6" fmla="*/ 4878927 h 4878927"/>
              <a:gd name="connsiteX7" fmla="*/ 0 w 4195864"/>
              <a:gd name="connsiteY7" fmla="*/ 2097932 h 4878927"/>
              <a:gd name="connsiteX8" fmla="*/ 0 w 4195864"/>
              <a:gd name="connsiteY8" fmla="*/ 2087089 h 4878927"/>
              <a:gd name="connsiteX9" fmla="*/ 548 w 4195864"/>
              <a:gd name="connsiteY9" fmla="*/ 2087089 h 4878927"/>
              <a:gd name="connsiteX10" fmla="*/ 10832 w 4195864"/>
              <a:gd name="connsiteY10" fmla="*/ 1883431 h 4878927"/>
              <a:gd name="connsiteX11" fmla="*/ 2097932 w 4195864"/>
              <a:gd name="connsiteY11" fmla="*/ 0 h 48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5864" h="4878927">
                <a:moveTo>
                  <a:pt x="2097932" y="0"/>
                </a:moveTo>
                <a:cubicBezTo>
                  <a:pt x="3184172" y="0"/>
                  <a:pt x="4077598" y="825536"/>
                  <a:pt x="4185033" y="1883431"/>
                </a:cubicBezTo>
                <a:lnTo>
                  <a:pt x="4195316" y="2087089"/>
                </a:lnTo>
                <a:lnTo>
                  <a:pt x="4195864" y="2087089"/>
                </a:lnTo>
                <a:lnTo>
                  <a:pt x="4195864" y="2097932"/>
                </a:lnTo>
                <a:lnTo>
                  <a:pt x="4195864" y="4878927"/>
                </a:lnTo>
                <a:lnTo>
                  <a:pt x="0" y="4878927"/>
                </a:lnTo>
                <a:lnTo>
                  <a:pt x="0" y="2097932"/>
                </a:lnTo>
                <a:lnTo>
                  <a:pt x="0" y="2087089"/>
                </a:lnTo>
                <a:lnTo>
                  <a:pt x="548" y="2087089"/>
                </a:lnTo>
                <a:lnTo>
                  <a:pt x="10832" y="1883431"/>
                </a:lnTo>
                <a:cubicBezTo>
                  <a:pt x="118267" y="825536"/>
                  <a:pt x="1011692" y="0"/>
                  <a:pt x="209793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" name="文本框 18"/>
          <p:cNvSpPr txBox="1"/>
          <p:nvPr/>
        </p:nvSpPr>
        <p:spPr>
          <a:xfrm>
            <a:off x="2112863" y="155205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109184" y="5017186"/>
            <a:ext cx="1436675" cy="215444"/>
            <a:chOff x="4369395" y="3284984"/>
            <a:chExt cx="1436675" cy="215444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693360" y="5017186"/>
            <a:ext cx="1436675" cy="215444"/>
            <a:chOff x="4369395" y="3284984"/>
            <a:chExt cx="1436675" cy="215444"/>
          </a:xfrm>
        </p:grpSpPr>
        <p:sp>
          <p:nvSpPr>
            <p:cNvPr id="3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论文摘要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109184" y="5305798"/>
            <a:ext cx="1436675" cy="215444"/>
            <a:chOff x="4369395" y="3284984"/>
            <a:chExt cx="1436675" cy="215444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论点论证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693360" y="5305798"/>
            <a:ext cx="1436675" cy="215444"/>
            <a:chOff x="4369395" y="3284984"/>
            <a:chExt cx="1436675" cy="215444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109184" y="5593250"/>
            <a:ext cx="1436675" cy="215444"/>
            <a:chOff x="4369395" y="3284984"/>
            <a:chExt cx="1436675" cy="215444"/>
          </a:xfrm>
        </p:grpSpPr>
        <p:sp>
          <p:nvSpPr>
            <p:cNvPr id="5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主要创新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cxnSp>
        <p:nvCxnSpPr>
          <p:cNvPr id="78" name="直接连接符 77"/>
          <p:cNvCxnSpPr/>
          <p:nvPr/>
        </p:nvCxnSpPr>
        <p:spPr>
          <a:xfrm>
            <a:off x="7084900" y="4873170"/>
            <a:ext cx="24725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弧形 78"/>
          <p:cNvSpPr/>
          <p:nvPr/>
        </p:nvSpPr>
        <p:spPr>
          <a:xfrm rot="8155962">
            <a:off x="1963074" y="695369"/>
            <a:ext cx="2232248" cy="2232248"/>
          </a:xfrm>
          <a:prstGeom prst="arc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2" name="椭圆 81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7" name="椭圆 86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8" name="椭圆 87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89" name="椭圆 88"/>
          <p:cNvSpPr>
            <a:spLocks noChangeAspect="1"/>
          </p:cNvSpPr>
          <p:nvPr/>
        </p:nvSpPr>
        <p:spPr>
          <a:xfrm>
            <a:off x="3073259" y="7373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5D7FF"/>
              </a:solidFill>
            </a:endParaRPr>
          </a:p>
        </p:txBody>
      </p:sp>
      <p:sp>
        <p:nvSpPr>
          <p:cNvPr id="100" name="文本框 12"/>
          <p:cNvSpPr txBox="1"/>
          <p:nvPr/>
        </p:nvSpPr>
        <p:spPr>
          <a:xfrm>
            <a:off x="6889675" y="3429000"/>
            <a:ext cx="29546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en-US" altLang="zh-CN" sz="5400" b="1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1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3092" y="1700808"/>
            <a:ext cx="12241359" cy="3601229"/>
          </a:xfrm>
          <a:prstGeom prst="rect">
            <a:avLst/>
          </a:prstGeom>
          <a:solidFill>
            <a:srgbClr val="202A36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23093" y="1917661"/>
            <a:ext cx="12241360" cy="3123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" y="2061677"/>
            <a:ext cx="12218266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361283" y="3062238"/>
            <a:ext cx="5471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6600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05299" y="2785819"/>
            <a:ext cx="5111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46CEA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 YOU FOR YOUR GUIDANCE.</a:t>
            </a:r>
            <a:endParaRPr lang="zh-CN" altLang="en-US" sz="2000" dirty="0">
              <a:solidFill>
                <a:srgbClr val="46CEA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41368"/>
            <a:ext cx="12195175" cy="116632"/>
          </a:xfrm>
          <a:prstGeom prst="rect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1"/>
          <p:cNvSpPr txBox="1"/>
          <p:nvPr/>
        </p:nvSpPr>
        <p:spPr>
          <a:xfrm>
            <a:off x="1486254" y="1612181"/>
            <a:ext cx="93582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7" name="文本框 25"/>
          <p:cNvSpPr txBox="1"/>
          <p:nvPr/>
        </p:nvSpPr>
        <p:spPr>
          <a:xfrm>
            <a:off x="1486254" y="2742132"/>
            <a:ext cx="9358209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zh-CN" altLang="en-US" sz="20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8" name="文本框 26"/>
          <p:cNvSpPr txBox="1"/>
          <p:nvPr/>
        </p:nvSpPr>
        <p:spPr>
          <a:xfrm>
            <a:off x="1470212" y="5119795"/>
            <a:ext cx="657159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400" dirty="0" smtClean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15" name="六边形 1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六边形 18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/>
          <p:nvPr/>
        </p:nvSpPr>
        <p:spPr>
          <a:xfrm>
            <a:off x="0" y="1740272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400" b="0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此处添加名称</a:t>
            </a:r>
            <a:endParaRPr lang="zh-CN" sz="2400" b="0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6097587" y="1740272"/>
            <a:ext cx="4883150" cy="233278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8401" y="198884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论文要点</a:t>
            </a:r>
            <a:endParaRPr lang="en-US" altLang="zh-CN" sz="2200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489075" y="2441398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4225379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6CEA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4"/>
          <p:cNvSpPr/>
          <p:nvPr/>
        </p:nvSpPr>
        <p:spPr>
          <a:xfrm>
            <a:off x="2148571" y="4363972"/>
            <a:ext cx="626458" cy="629230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12"/>
          <p:cNvSpPr/>
          <p:nvPr/>
        </p:nvSpPr>
        <p:spPr>
          <a:xfrm>
            <a:off x="4672230" y="4355156"/>
            <a:ext cx="635234" cy="638046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14"/>
          <p:cNvSpPr/>
          <p:nvPr/>
        </p:nvSpPr>
        <p:spPr>
          <a:xfrm>
            <a:off x="7076725" y="4363972"/>
            <a:ext cx="625072" cy="629230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Oval 16"/>
          <p:cNvSpPr/>
          <p:nvPr/>
        </p:nvSpPr>
        <p:spPr>
          <a:xfrm>
            <a:off x="9573643" y="4364721"/>
            <a:ext cx="624328" cy="628481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6" name="Group 20"/>
          <p:cNvGrpSpPr/>
          <p:nvPr/>
        </p:nvGrpSpPr>
        <p:grpSpPr>
          <a:xfrm>
            <a:off x="2291095" y="4503275"/>
            <a:ext cx="350811" cy="3529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7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9" name="Group 23"/>
          <p:cNvGrpSpPr/>
          <p:nvPr/>
        </p:nvGrpSpPr>
        <p:grpSpPr>
          <a:xfrm>
            <a:off x="4849337" y="4505730"/>
            <a:ext cx="344678" cy="30048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3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7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8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>
            <a:off x="9708936" y="4503275"/>
            <a:ext cx="330806" cy="328630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2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3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4" name="Group 54"/>
          <p:cNvGrpSpPr/>
          <p:nvPr/>
        </p:nvGrpSpPr>
        <p:grpSpPr>
          <a:xfrm>
            <a:off x="7258524" y="4545980"/>
            <a:ext cx="261474" cy="339916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75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670736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526720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4193337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4049321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9094750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8950734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6596774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452758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7" name="六边形 66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5" name="矩形 84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7" name="六边形 86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89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论点论证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176281" y="1988840"/>
            <a:ext cx="663125" cy="663125"/>
            <a:chOff x="8077071" y="845254"/>
            <a:chExt cx="2036801" cy="2036802"/>
          </a:xfrm>
        </p:grpSpPr>
        <p:sp>
          <p:nvSpPr>
            <p:cNvPr id="85" name="椭圆 84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937347" y="1988840"/>
            <a:ext cx="663125" cy="663125"/>
            <a:chOff x="8125599" y="1434035"/>
            <a:chExt cx="2036802" cy="2036802"/>
          </a:xfrm>
        </p:grpSpPr>
        <p:sp>
          <p:nvSpPr>
            <p:cNvPr id="88" name="椭圆 8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54335" y="1988840"/>
            <a:ext cx="663125" cy="663125"/>
            <a:chOff x="8125599" y="1434035"/>
            <a:chExt cx="2036802" cy="2036802"/>
          </a:xfrm>
        </p:grpSpPr>
        <p:sp>
          <p:nvSpPr>
            <p:cNvPr id="91" name="椭圆 9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2" name="组合 91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609755" y="1988840"/>
            <a:ext cx="663125" cy="663125"/>
            <a:chOff x="8125599" y="1434035"/>
            <a:chExt cx="2036802" cy="2036802"/>
          </a:xfrm>
        </p:grpSpPr>
        <p:sp>
          <p:nvSpPr>
            <p:cNvPr id="97" name="椭圆 9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394902" y="1988840"/>
            <a:ext cx="663125" cy="663125"/>
            <a:chOff x="8125599" y="1434035"/>
            <a:chExt cx="2036802" cy="2036802"/>
          </a:xfrm>
        </p:grpSpPr>
        <p:sp>
          <p:nvSpPr>
            <p:cNvPr id="100" name="椭圆 9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文本框 9"/>
          <p:cNvSpPr txBox="1"/>
          <p:nvPr/>
        </p:nvSpPr>
        <p:spPr>
          <a:xfrm>
            <a:off x="1777107" y="2747014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3" name="文本框 9"/>
          <p:cNvSpPr txBox="1"/>
          <p:nvPr/>
        </p:nvSpPr>
        <p:spPr>
          <a:xfrm>
            <a:off x="1705099" y="3058305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849115" y="4475605"/>
            <a:ext cx="1368152" cy="166876"/>
            <a:chOff x="1921123" y="5180051"/>
            <a:chExt cx="1368152" cy="166876"/>
          </a:xfrm>
          <a:solidFill>
            <a:srgbClr val="46CEAE"/>
          </a:solidFill>
        </p:grpSpPr>
        <p:sp>
          <p:nvSpPr>
            <p:cNvPr id="105" name="矩形 10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等腰三角形 10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3577307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9"/>
          <p:cNvSpPr txBox="1"/>
          <p:nvPr/>
        </p:nvSpPr>
        <p:spPr>
          <a:xfrm>
            <a:off x="3505299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649315" y="4498864"/>
            <a:ext cx="1368152" cy="166876"/>
            <a:chOff x="1921123" y="5180051"/>
            <a:chExt cx="1368152" cy="166876"/>
          </a:xfrm>
          <a:solidFill>
            <a:srgbClr val="46CEAE"/>
          </a:solidFill>
        </p:grpSpPr>
        <p:sp>
          <p:nvSpPr>
            <p:cNvPr id="110" name="矩形 10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11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" name="文本框 9"/>
          <p:cNvSpPr txBox="1"/>
          <p:nvPr/>
        </p:nvSpPr>
        <p:spPr>
          <a:xfrm>
            <a:off x="5377507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9"/>
          <p:cNvSpPr txBox="1"/>
          <p:nvPr/>
        </p:nvSpPr>
        <p:spPr>
          <a:xfrm>
            <a:off x="5305499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449515" y="4498864"/>
            <a:ext cx="1368152" cy="166876"/>
            <a:chOff x="1921123" y="5180051"/>
            <a:chExt cx="1368152" cy="166876"/>
          </a:xfrm>
          <a:solidFill>
            <a:srgbClr val="46CEAE"/>
          </a:solidFill>
        </p:grpSpPr>
        <p:sp>
          <p:nvSpPr>
            <p:cNvPr id="115" name="矩形 11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等腰三角形 11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文本框 9"/>
          <p:cNvSpPr txBox="1"/>
          <p:nvPr/>
        </p:nvSpPr>
        <p:spPr>
          <a:xfrm>
            <a:off x="7249715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9"/>
          <p:cNvSpPr txBox="1"/>
          <p:nvPr/>
        </p:nvSpPr>
        <p:spPr>
          <a:xfrm>
            <a:off x="7177707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7321723" y="4498864"/>
            <a:ext cx="1368152" cy="166876"/>
            <a:chOff x="1921123" y="5180051"/>
            <a:chExt cx="1368152" cy="166876"/>
          </a:xfrm>
          <a:solidFill>
            <a:srgbClr val="46CEAE"/>
          </a:solidFill>
        </p:grpSpPr>
        <p:sp>
          <p:nvSpPr>
            <p:cNvPr id="120" name="矩形 11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等腰三角形 12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9049915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8977907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9121923" y="4498864"/>
            <a:ext cx="1368152" cy="166876"/>
            <a:chOff x="1921123" y="5180051"/>
            <a:chExt cx="1368152" cy="166876"/>
          </a:xfrm>
          <a:solidFill>
            <a:srgbClr val="46CEAE"/>
          </a:solidFill>
        </p:grpSpPr>
        <p:sp>
          <p:nvSpPr>
            <p:cNvPr id="125" name="矩形 12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等腰三角形 12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46CE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4" name="六边形 63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6" name="矩形 65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7" name="六边形 66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70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7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/>
          <p:bldP spid="103" grpId="0"/>
          <p:bldP spid="107" grpId="0"/>
          <p:bldP spid="108" grpId="0"/>
          <p:bldP spid="112" grpId="0"/>
          <p:bldP spid="113" grpId="0"/>
          <p:bldP spid="117" grpId="0"/>
          <p:bldP spid="118" grpId="0"/>
          <p:bldP spid="122" grpId="0"/>
          <p:bldP spid="123" grpId="0"/>
          <p:bldP spid="5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/>
          <p:bldP spid="103" grpId="0"/>
          <p:bldP spid="107" grpId="0"/>
          <p:bldP spid="108" grpId="0"/>
          <p:bldP spid="112" grpId="0"/>
          <p:bldP spid="113" grpId="0"/>
          <p:bldP spid="117" grpId="0"/>
          <p:bldP spid="118" grpId="0"/>
          <p:bldP spid="122" grpId="0"/>
          <p:bldP spid="123" grpId="0"/>
          <p:bldP spid="5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5"/>
          <p:cNvSpPr/>
          <p:nvPr/>
        </p:nvSpPr>
        <p:spPr>
          <a:xfrm>
            <a:off x="2448988" y="1268760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55"/>
          <p:cNvSpPr>
            <a:spLocks noEditPoints="1"/>
          </p:cNvSpPr>
          <p:nvPr/>
        </p:nvSpPr>
        <p:spPr bwMode="auto">
          <a:xfrm>
            <a:off x="2603576" y="1415800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06387" y="19906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98"/>
          <p:cNvSpPr txBox="1"/>
          <p:nvPr/>
        </p:nvSpPr>
        <p:spPr>
          <a:xfrm>
            <a:off x="4299478" y="161648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503"/>
          <p:cNvSpPr txBox="1"/>
          <p:nvPr/>
        </p:nvSpPr>
        <p:spPr>
          <a:xfrm>
            <a:off x="2281163" y="198884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6397003" y="1271784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354402" y="1993704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98"/>
          <p:cNvSpPr txBox="1"/>
          <p:nvPr/>
        </p:nvSpPr>
        <p:spPr>
          <a:xfrm>
            <a:off x="8247493" y="161950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503"/>
          <p:cNvSpPr txBox="1"/>
          <p:nvPr/>
        </p:nvSpPr>
        <p:spPr>
          <a:xfrm>
            <a:off x="6229178" y="1991864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联系 20"/>
          <p:cNvSpPr/>
          <p:nvPr/>
        </p:nvSpPr>
        <p:spPr>
          <a:xfrm>
            <a:off x="6569912" y="1386601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Rounded Rectangle 15"/>
          <p:cNvSpPr/>
          <p:nvPr/>
        </p:nvSpPr>
        <p:spPr>
          <a:xfrm>
            <a:off x="2448988" y="2852936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3576" y="2999976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06387" y="3574856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299478" y="320066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503"/>
          <p:cNvSpPr txBox="1"/>
          <p:nvPr/>
        </p:nvSpPr>
        <p:spPr>
          <a:xfrm>
            <a:off x="2281163" y="3573016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ounded Rectangle 15"/>
          <p:cNvSpPr/>
          <p:nvPr/>
        </p:nvSpPr>
        <p:spPr>
          <a:xfrm>
            <a:off x="6397003" y="2855960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54402" y="35778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98"/>
          <p:cNvSpPr txBox="1"/>
          <p:nvPr/>
        </p:nvSpPr>
        <p:spPr>
          <a:xfrm>
            <a:off x="8247493" y="320368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503"/>
          <p:cNvSpPr txBox="1"/>
          <p:nvPr/>
        </p:nvSpPr>
        <p:spPr>
          <a:xfrm>
            <a:off x="6229178" y="357604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联系 20"/>
          <p:cNvSpPr/>
          <p:nvPr/>
        </p:nvSpPr>
        <p:spPr>
          <a:xfrm>
            <a:off x="6569912" y="2970777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Rounded Rectangle 15"/>
          <p:cNvSpPr/>
          <p:nvPr/>
        </p:nvSpPr>
        <p:spPr>
          <a:xfrm>
            <a:off x="2448988" y="4509117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Freeform 55"/>
          <p:cNvSpPr>
            <a:spLocks noEditPoints="1"/>
          </p:cNvSpPr>
          <p:nvPr/>
        </p:nvSpPr>
        <p:spPr bwMode="auto">
          <a:xfrm>
            <a:off x="2603576" y="4656157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06387" y="5231037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98"/>
          <p:cNvSpPr txBox="1"/>
          <p:nvPr/>
        </p:nvSpPr>
        <p:spPr>
          <a:xfrm>
            <a:off x="4299478" y="485684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Box 503"/>
          <p:cNvSpPr txBox="1"/>
          <p:nvPr/>
        </p:nvSpPr>
        <p:spPr>
          <a:xfrm>
            <a:off x="2281163" y="522920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亮亮图文旗舰店</a:t>
            </a: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ounded Rectangle 15"/>
          <p:cNvSpPr/>
          <p:nvPr/>
        </p:nvSpPr>
        <p:spPr>
          <a:xfrm>
            <a:off x="6397003" y="4512141"/>
            <a:ext cx="633737" cy="633737"/>
          </a:xfrm>
          <a:prstGeom prst="round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354402" y="5234061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8"/>
          <p:cNvSpPr txBox="1"/>
          <p:nvPr/>
        </p:nvSpPr>
        <p:spPr>
          <a:xfrm>
            <a:off x="8247493" y="485986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503"/>
          <p:cNvSpPr txBox="1"/>
          <p:nvPr/>
        </p:nvSpPr>
        <p:spPr>
          <a:xfrm>
            <a:off x="6229178" y="5232224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流程图: 联系 20"/>
          <p:cNvSpPr/>
          <p:nvPr/>
        </p:nvSpPr>
        <p:spPr>
          <a:xfrm>
            <a:off x="6569912" y="4626958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3" name="六边形 42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矩形 46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六边形 47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50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89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89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8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89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79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79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27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779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169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6" grpId="0"/>
      <p:bldP spid="37" grpId="0"/>
      <p:bldP spid="38" grpId="0" animBg="1"/>
      <p:bldP spid="40" grpId="0"/>
      <p:bldP spid="41" grpId="0"/>
      <p:bldP spid="42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主要创新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46CEAE"/>
          </a:solidFill>
          <a:ln>
            <a:solidFill>
              <a:srgbClr val="46C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46CEA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46CEAE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630771" y="1774613"/>
            <a:ext cx="546935" cy="54693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anose="020B0806030902050204" pitchFamily="34" charset="0"/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6659900" y="1869186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7350852" y="2782725"/>
            <a:ext cx="546935" cy="54693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anose="020B0806030902050204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7379981" y="287729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1" name="椭圆 20"/>
          <p:cNvSpPr/>
          <p:nvPr/>
        </p:nvSpPr>
        <p:spPr>
          <a:xfrm>
            <a:off x="6558764" y="3689700"/>
            <a:ext cx="546935" cy="54693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anose="020B0806030902050204" pitchFamily="34" charset="0"/>
            </a:endParaRPr>
          </a:p>
        </p:txBody>
      </p:sp>
      <p:sp>
        <p:nvSpPr>
          <p:cNvPr id="22" name="标题 4"/>
          <p:cNvSpPr txBox="1"/>
          <p:nvPr/>
        </p:nvSpPr>
        <p:spPr>
          <a:xfrm>
            <a:off x="6587893" y="3784273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椭圆 22"/>
          <p:cNvSpPr/>
          <p:nvPr/>
        </p:nvSpPr>
        <p:spPr>
          <a:xfrm>
            <a:off x="7278844" y="4697812"/>
            <a:ext cx="546935" cy="546935"/>
          </a:xfrm>
          <a:prstGeom prst="ellipse">
            <a:avLst/>
          </a:prstGeom>
          <a:solidFill>
            <a:srgbClr val="46C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anose="020B0806030902050204" pitchFamily="34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7307973" y="479238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5" name="Freeform 9"/>
          <p:cNvSpPr/>
          <p:nvPr/>
        </p:nvSpPr>
        <p:spPr bwMode="auto">
          <a:xfrm flipH="1">
            <a:off x="1633091" y="2393556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46CEAE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948296" y="4293096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394418" y="1628800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393731" y="1930041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8185819" y="3010161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7394418" y="3563732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393731" y="3874257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114498" y="4581128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113811" y="4882369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8185819" y="2708920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46CE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46CEA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7" grpId="0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6583</Words>
  <Application>Microsoft Office PowerPoint</Application>
  <PresentationFormat>自定义</PresentationFormat>
  <Paragraphs>603</Paragraphs>
  <Slides>40</Slides>
  <Notes>40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description>1</dc:description>
  <cp:lastModifiedBy>Administrator</cp:lastModifiedBy>
  <cp:revision>3</cp:revision>
  <dcterms:created xsi:type="dcterms:W3CDTF">2015-12-03T10:50:00Z</dcterms:created>
  <dcterms:modified xsi:type="dcterms:W3CDTF">2017-07-08T15:15:23Z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